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184" r:id="rId2"/>
    <p:sldId id="3185" r:id="rId3"/>
    <p:sldId id="3186" r:id="rId4"/>
    <p:sldId id="3193" r:id="rId5"/>
    <p:sldId id="3131" r:id="rId6"/>
    <p:sldId id="3119" r:id="rId7"/>
    <p:sldId id="3122" r:id="rId8"/>
    <p:sldId id="3120" r:id="rId9"/>
    <p:sldId id="3187" r:id="rId10"/>
    <p:sldId id="3117" r:id="rId11"/>
    <p:sldId id="3128" r:id="rId12"/>
    <p:sldId id="3130" r:id="rId13"/>
    <p:sldId id="3123" r:id="rId14"/>
    <p:sldId id="3132" r:id="rId15"/>
    <p:sldId id="3188" r:id="rId16"/>
    <p:sldId id="3118" r:id="rId17"/>
    <p:sldId id="3126" r:id="rId18"/>
    <p:sldId id="3125" r:id="rId19"/>
    <p:sldId id="3190" r:id="rId20"/>
    <p:sldId id="3124" r:id="rId21"/>
    <p:sldId id="3189" r:id="rId22"/>
    <p:sldId id="3127" r:id="rId23"/>
    <p:sldId id="3191" r:id="rId24"/>
    <p:sldId id="3196" r:id="rId25"/>
    <p:sldId id="3194" r:id="rId26"/>
    <p:sldId id="3197" r:id="rId27"/>
  </p:sldIdLst>
  <p:sldSz cx="9145588" cy="5145088"/>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206C"/>
    <a:srgbClr val="BC148E"/>
    <a:srgbClr val="0A1A3B"/>
    <a:srgbClr val="CE000D"/>
    <a:srgbClr val="FE67BE"/>
    <a:srgbClr val="84004C"/>
    <a:srgbClr val="8B2FC3"/>
    <a:srgbClr val="C9247B"/>
    <a:srgbClr val="F3C5BE"/>
    <a:srgbClr val="60AE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48" autoAdjust="0"/>
    <p:restoredTop sz="92986" autoAdjust="0"/>
  </p:normalViewPr>
  <p:slideViewPr>
    <p:cSldViewPr>
      <p:cViewPr varScale="1">
        <p:scale>
          <a:sx n="120" d="100"/>
          <a:sy n="120" d="100"/>
        </p:scale>
        <p:origin x="96" y="108"/>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86" d="100"/>
        <a:sy n="1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2007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2007___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2007____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2007____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2007____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Office_Excel_2007____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Office_Excel_2007____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Office_Excel_2007____7.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12839466503"/>
          <c:y val="1.9316848786758802E-2"/>
        </c:manualLayout>
      </c:layout>
      <c:overlay val="0"/>
      <c:spPr>
        <a:noFill/>
        <a:ln w="25382">
          <a:noFill/>
        </a:ln>
      </c:spPr>
    </c:title>
    <c:autoTitleDeleted val="0"/>
    <c:plotArea>
      <c:layout>
        <c:manualLayout>
          <c:layoutTarget val="inner"/>
          <c:xMode val="edge"/>
          <c:yMode val="edge"/>
          <c:x val="7.4683544303797506E-2"/>
          <c:y val="1.4858841010401203E-3"/>
          <c:w val="0.85189873417721518"/>
          <c:h val="1"/>
        </c:manualLayout>
      </c:layout>
      <c:pieChart>
        <c:varyColors val="0"/>
        <c:ser>
          <c:idx val="0"/>
          <c:order val="0"/>
          <c:spPr>
            <a:noFill/>
            <a:ln w="25382">
              <a:noFill/>
            </a:ln>
          </c:spPr>
          <c:dPt>
            <c:idx val="0"/>
            <c:bubble3D val="0"/>
            <c:spPr>
              <a:solidFill>
                <a:schemeClr val="accent1">
                  <a:lumMod val="50000"/>
                </a:schemeClr>
              </a:solidFill>
              <a:ln w="25382">
                <a:noFill/>
              </a:ln>
            </c:spPr>
            <c:extLst>
              <c:ext xmlns:c16="http://schemas.microsoft.com/office/drawing/2014/chart" uri="{C3380CC4-5D6E-409C-BE32-E72D297353CC}">
                <c16:uniqueId val="{00000001-14F0-44A9-BC50-7422BEDBF6A7}"/>
              </c:ext>
            </c:extLst>
          </c:dPt>
          <c:dPt>
            <c:idx val="1"/>
            <c:bubble3D val="0"/>
            <c:spPr>
              <a:solidFill>
                <a:schemeClr val="accent1"/>
              </a:solidFill>
              <a:ln w="25382">
                <a:noFill/>
              </a:ln>
            </c:spPr>
            <c:extLst>
              <c:ext xmlns:c16="http://schemas.microsoft.com/office/drawing/2014/chart" uri="{C3380CC4-5D6E-409C-BE32-E72D297353CC}">
                <c16:uniqueId val="{00000003-14F0-44A9-BC50-7422BEDBF6A7}"/>
              </c:ext>
            </c:extLst>
          </c:dPt>
          <c:val>
            <c:numRef>
              <c:f>Sheet1!$B$2:$C$2</c:f>
              <c:numCache>
                <c:formatCode>General</c:formatCode>
                <c:ptCount val="2"/>
                <c:pt idx="0">
                  <c:v>80</c:v>
                </c:pt>
                <c:pt idx="1">
                  <c:v>20</c:v>
                </c:pt>
              </c:numCache>
            </c:numRef>
          </c:val>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4-14F0-44A9-BC50-7422BEDBF6A7}"/>
            </c:ext>
          </c:extLst>
        </c:ser>
        <c:dLbls>
          <c:showLegendKey val="0"/>
          <c:showVal val="0"/>
          <c:showCatName val="0"/>
          <c:showSerName val="0"/>
          <c:showPercent val="0"/>
          <c:showBubbleSize val="0"/>
          <c:showLeaderLines val="0"/>
        </c:dLbls>
        <c:firstSliceAng val="0"/>
      </c:pieChart>
      <c:spPr>
        <a:noFill/>
        <a:ln w="25382">
          <a:noFill/>
        </a:ln>
      </c:spPr>
    </c:plotArea>
    <c:plotVisOnly val="1"/>
    <c:dispBlanksAs val="zero"/>
    <c:showDLblsOverMax val="0"/>
  </c:chart>
  <c:spPr>
    <a:noFill/>
    <a:ln>
      <a:noFill/>
    </a:ln>
  </c:spPr>
  <c:txPr>
    <a:bodyPr/>
    <a:lstStyle/>
    <a:p>
      <a:pPr>
        <a:defRPr sz="3003"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2822030966"/>
          <c:y val="1.9316771450080372E-2"/>
        </c:manualLayout>
      </c:layout>
      <c:overlay val="0"/>
      <c:spPr>
        <a:noFill/>
        <a:ln w="25414">
          <a:noFill/>
        </a:ln>
      </c:spPr>
    </c:title>
    <c:autoTitleDeleted val="0"/>
    <c:plotArea>
      <c:layout>
        <c:manualLayout>
          <c:layoutTarget val="inner"/>
          <c:xMode val="edge"/>
          <c:yMode val="edge"/>
          <c:x val="7.4683544303797506E-2"/>
          <c:y val="1.4858841010401203E-3"/>
          <c:w val="0.85189873417721518"/>
          <c:h val="1"/>
        </c:manualLayout>
      </c:layout>
      <c:pieChart>
        <c:varyColors val="0"/>
        <c:ser>
          <c:idx val="0"/>
          <c:order val="0"/>
          <c:spPr>
            <a:solidFill>
              <a:schemeClr val="accent2"/>
            </a:solidFill>
            <a:ln w="25414">
              <a:noFill/>
            </a:ln>
          </c:spPr>
          <c:dPt>
            <c:idx val="0"/>
            <c:bubble3D val="0"/>
            <c:spPr>
              <a:solidFill>
                <a:schemeClr val="accent2">
                  <a:lumMod val="50000"/>
                </a:schemeClr>
              </a:solidFill>
              <a:ln w="25414">
                <a:noFill/>
              </a:ln>
            </c:spPr>
            <c:extLst>
              <c:ext xmlns:c16="http://schemas.microsoft.com/office/drawing/2014/chart" uri="{C3380CC4-5D6E-409C-BE32-E72D297353CC}">
                <c16:uniqueId val="{00000001-9B8B-47F4-856B-EC9FEECAA2E6}"/>
              </c:ext>
            </c:extLst>
          </c:dPt>
          <c:val>
            <c:numRef>
              <c:f>Sheet1!$B$2:$C$2</c:f>
              <c:numCache>
                <c:formatCode>General</c:formatCode>
                <c:ptCount val="2"/>
                <c:pt idx="0">
                  <c:v>50</c:v>
                </c:pt>
                <c:pt idx="1">
                  <c:v>59</c:v>
                </c:pt>
              </c:numCache>
            </c:numRef>
          </c:val>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3-9B8B-47F4-856B-EC9FEECAA2E6}"/>
            </c:ext>
          </c:extLst>
        </c:ser>
        <c:dLbls>
          <c:showLegendKey val="0"/>
          <c:showVal val="0"/>
          <c:showCatName val="0"/>
          <c:showSerName val="0"/>
          <c:showPercent val="0"/>
          <c:showBubbleSize val="0"/>
          <c:showLeaderLines val="0"/>
        </c:dLbls>
        <c:firstSliceAng val="0"/>
      </c:pieChart>
      <c:spPr>
        <a:noFill/>
        <a:ln w="25414">
          <a:noFill/>
        </a:ln>
      </c:spPr>
    </c:plotArea>
    <c:plotVisOnly val="1"/>
    <c:dispBlanksAs val="zero"/>
    <c:showDLblsOverMax val="0"/>
  </c:chart>
  <c:spPr>
    <a:noFill/>
    <a:ln>
      <a:noFill/>
    </a:ln>
  </c:spPr>
  <c:txPr>
    <a:bodyPr/>
    <a:lstStyle/>
    <a:p>
      <a:pPr>
        <a:defRPr sz="300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2822030966"/>
          <c:y val="1.9316771450080372E-2"/>
        </c:manualLayout>
      </c:layout>
      <c:overlay val="0"/>
      <c:spPr>
        <a:noFill/>
        <a:ln w="25416">
          <a:noFill/>
        </a:ln>
      </c:spPr>
    </c:title>
    <c:autoTitleDeleted val="0"/>
    <c:plotArea>
      <c:layout>
        <c:manualLayout>
          <c:layoutTarget val="inner"/>
          <c:xMode val="edge"/>
          <c:yMode val="edge"/>
          <c:x val="7.4683544303797506E-2"/>
          <c:y val="1.4858841010401203E-3"/>
          <c:w val="0.85189873417721518"/>
          <c:h val="1"/>
        </c:manualLayout>
      </c:layout>
      <c:pieChart>
        <c:varyColors val="0"/>
        <c:ser>
          <c:idx val="0"/>
          <c:order val="0"/>
          <c:spPr>
            <a:solidFill>
              <a:srgbClr val="2C2C2C"/>
            </a:solidFill>
            <a:ln w="25416">
              <a:noFill/>
            </a:ln>
          </c:spPr>
          <c:dPt>
            <c:idx val="0"/>
            <c:bubble3D val="0"/>
            <c:spPr>
              <a:solidFill>
                <a:schemeClr val="accent3">
                  <a:lumMod val="50000"/>
                </a:schemeClr>
              </a:solidFill>
              <a:ln w="25416">
                <a:noFill/>
              </a:ln>
            </c:spPr>
            <c:extLst>
              <c:ext xmlns:c16="http://schemas.microsoft.com/office/drawing/2014/chart" uri="{C3380CC4-5D6E-409C-BE32-E72D297353CC}">
                <c16:uniqueId val="{00000001-DDF8-4E97-9F4E-B8D043AD6514}"/>
              </c:ext>
            </c:extLst>
          </c:dPt>
          <c:dPt>
            <c:idx val="1"/>
            <c:bubble3D val="0"/>
            <c:spPr>
              <a:solidFill>
                <a:schemeClr val="accent3"/>
              </a:solidFill>
              <a:ln w="25416">
                <a:noFill/>
              </a:ln>
            </c:spPr>
            <c:extLst>
              <c:ext xmlns:c16="http://schemas.microsoft.com/office/drawing/2014/chart" uri="{C3380CC4-5D6E-409C-BE32-E72D297353CC}">
                <c16:uniqueId val="{00000003-DDF8-4E97-9F4E-B8D043AD6514}"/>
              </c:ext>
            </c:extLst>
          </c:dPt>
          <c:val>
            <c:numRef>
              <c:f>Sheet1!$B$2:$C$2</c:f>
              <c:numCache>
                <c:formatCode>General</c:formatCode>
                <c:ptCount val="2"/>
                <c:pt idx="0">
                  <c:v>30</c:v>
                </c:pt>
                <c:pt idx="1">
                  <c:v>70</c:v>
                </c:pt>
              </c:numCache>
            </c:numRef>
          </c:val>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4-DDF8-4E97-9F4E-B8D043AD6514}"/>
            </c:ext>
          </c:extLst>
        </c:ser>
        <c:dLbls>
          <c:showLegendKey val="0"/>
          <c:showVal val="0"/>
          <c:showCatName val="0"/>
          <c:showSerName val="0"/>
          <c:showPercent val="0"/>
          <c:showBubbleSize val="0"/>
          <c:showLeaderLines val="0"/>
        </c:dLbls>
        <c:firstSliceAng val="0"/>
      </c:pieChart>
      <c:spPr>
        <a:noFill/>
        <a:ln w="25416">
          <a:noFill/>
        </a:ln>
      </c:spPr>
    </c:plotArea>
    <c:plotVisOnly val="1"/>
    <c:dispBlanksAs val="zero"/>
    <c:showDLblsOverMax val="0"/>
  </c:chart>
  <c:spPr>
    <a:noFill/>
    <a:ln>
      <a:noFill/>
    </a:ln>
  </c:spPr>
  <c:txPr>
    <a:bodyPr/>
    <a:lstStyle/>
    <a:p>
      <a:pPr>
        <a:defRPr sz="300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700985251"/>
          <c:y val="1.931685989000119E-2"/>
        </c:manualLayout>
      </c:layout>
      <c:overlay val="0"/>
      <c:spPr>
        <a:noFill/>
        <a:ln w="25383">
          <a:noFill/>
        </a:ln>
      </c:spPr>
    </c:title>
    <c:autoTitleDeleted val="0"/>
    <c:plotArea>
      <c:layout>
        <c:manualLayout>
          <c:layoutTarget val="inner"/>
          <c:xMode val="edge"/>
          <c:yMode val="edge"/>
          <c:x val="7.4683544303797506E-2"/>
          <c:y val="1.4858841010401203E-3"/>
          <c:w val="0.85189873417721518"/>
          <c:h val="1"/>
        </c:manualLayout>
      </c:layout>
      <c:pieChart>
        <c:varyColors val="0"/>
        <c:ser>
          <c:idx val="0"/>
          <c:order val="0"/>
          <c:spPr>
            <a:solidFill>
              <a:srgbClr val="2C2C2C"/>
            </a:solidFill>
            <a:ln w="25383">
              <a:noFill/>
            </a:ln>
          </c:spPr>
          <c:dPt>
            <c:idx val="0"/>
            <c:bubble3D val="0"/>
            <c:spPr>
              <a:solidFill>
                <a:schemeClr val="accent4">
                  <a:lumMod val="50000"/>
                </a:schemeClr>
              </a:solidFill>
              <a:ln w="25383">
                <a:noFill/>
              </a:ln>
            </c:spPr>
            <c:extLst>
              <c:ext xmlns:c16="http://schemas.microsoft.com/office/drawing/2014/chart" uri="{C3380CC4-5D6E-409C-BE32-E72D297353CC}">
                <c16:uniqueId val="{00000001-1E10-40D4-9AE1-4E1F37FDC8B5}"/>
              </c:ext>
            </c:extLst>
          </c:dPt>
          <c:dPt>
            <c:idx val="1"/>
            <c:bubble3D val="0"/>
            <c:spPr>
              <a:solidFill>
                <a:schemeClr val="accent4"/>
              </a:solidFill>
              <a:ln w="25383">
                <a:noFill/>
              </a:ln>
            </c:spPr>
            <c:extLst>
              <c:ext xmlns:c16="http://schemas.microsoft.com/office/drawing/2014/chart" uri="{C3380CC4-5D6E-409C-BE32-E72D297353CC}">
                <c16:uniqueId val="{00000003-1E10-40D4-9AE1-4E1F37FDC8B5}"/>
              </c:ext>
            </c:extLst>
          </c:dPt>
          <c:val>
            <c:numRef>
              <c:f>Sheet1!$B$2:$C$2</c:f>
              <c:numCache>
                <c:formatCode>General</c:formatCode>
                <c:ptCount val="2"/>
                <c:pt idx="0">
                  <c:v>70</c:v>
                </c:pt>
                <c:pt idx="1">
                  <c:v>30</c:v>
                </c:pt>
              </c:numCache>
            </c:numRef>
          </c:val>
          <c:extLst>
            <c:ext xmlns:c15="http://schemas.microsoft.com/office/drawing/2012/chart" uri="{02D57815-91ED-43cb-92C2-25804820EDAC}">
              <c15:filteredSeriesTitle>
                <c15:tx>
                  <c:strRef>
                    <c:extLs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c:ext uri="{02D57815-91ED-43cb-92C2-25804820EDAC}">
                        <c15:formulaRef>
                          <c15:sqref>Sheet1!$B$1:$C$1</c15:sqref>
                        </c15:formulaRef>
                      </c:ext>
                    </c:extLst>
                    <c:strCache>
                      <c:ptCount val="2"/>
                      <c:pt idx="0">
                        <c:v>2013</c:v>
                      </c:pt>
                      <c:pt idx="1">
                        <c:v>2014</c:v>
                      </c:pt>
                    </c:strCache>
                  </c:strRef>
                </c15:cat>
              </c15:filteredCategoryTitle>
            </c:ext>
            <c:ext xmlns:c16="http://schemas.microsoft.com/office/drawing/2014/chart" uri="{C3380CC4-5D6E-409C-BE32-E72D297353CC}">
              <c16:uniqueId val="{00000004-1E10-40D4-9AE1-4E1F37FDC8B5}"/>
            </c:ext>
          </c:extLst>
        </c:ser>
        <c:dLbls>
          <c:showLegendKey val="0"/>
          <c:showVal val="0"/>
          <c:showCatName val="0"/>
          <c:showSerName val="0"/>
          <c:showPercent val="0"/>
          <c:showBubbleSize val="0"/>
          <c:showLeaderLines val="0"/>
        </c:dLbls>
        <c:firstSliceAng val="0"/>
      </c:pieChart>
      <c:spPr>
        <a:noFill/>
        <a:ln w="25383">
          <a:noFill/>
        </a:ln>
      </c:spPr>
    </c:plotArea>
    <c:plotVisOnly val="1"/>
    <c:dispBlanksAs val="zero"/>
    <c:showDLblsOverMax val="0"/>
  </c:chart>
  <c:spPr>
    <a:noFill/>
    <a:ln>
      <a:noFill/>
    </a:ln>
  </c:spPr>
  <c:txPr>
    <a:bodyPr/>
    <a:lstStyle/>
    <a:p>
      <a:pPr>
        <a:defRPr sz="299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Sheet1!$B$2:$B$5</c:f>
              <c:numCache>
                <c:formatCode>General</c:formatCode>
                <c:ptCount val="4"/>
                <c:pt idx="0">
                  <c:v>4</c:v>
                </c:pt>
                <c:pt idx="1">
                  <c:v>3</c:v>
                </c:pt>
                <c:pt idx="2">
                  <c:v>6</c:v>
                </c:pt>
                <c:pt idx="3">
                  <c:v>12</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 xmlns:c16="http://schemas.microsoft.com/office/drawing/2014/chart" uri="{C3380CC4-5D6E-409C-BE32-E72D297353CC}">
              <c16:uniqueId val="{00000000-1F4E-43DF-8D57-BB1672241E61}"/>
            </c:ext>
          </c:extLst>
        </c:ser>
        <c:dLbls>
          <c:showLegendKey val="0"/>
          <c:showVal val="0"/>
          <c:showCatName val="0"/>
          <c:showSerName val="0"/>
          <c:showPercent val="0"/>
          <c:showBubbleSize val="0"/>
        </c:dLbls>
        <c:gapWidth val="36"/>
        <c:overlap val="-20"/>
        <c:axId val="115740672"/>
        <c:axId val="115742208"/>
      </c:barChart>
      <c:catAx>
        <c:axId val="115740672"/>
        <c:scaling>
          <c:orientation val="minMax"/>
        </c:scaling>
        <c:delete val="1"/>
        <c:axPos val="b"/>
        <c:numFmt formatCode="General" sourceLinked="1"/>
        <c:majorTickMark val="out"/>
        <c:minorTickMark val="none"/>
        <c:tickLblPos val="none"/>
        <c:crossAx val="115742208"/>
        <c:crosses val="autoZero"/>
        <c:auto val="1"/>
        <c:lblAlgn val="ctr"/>
        <c:lblOffset val="100"/>
        <c:noMultiLvlLbl val="0"/>
      </c:catAx>
      <c:valAx>
        <c:axId val="115742208"/>
        <c:scaling>
          <c:orientation val="minMax"/>
        </c:scaling>
        <c:delete val="1"/>
        <c:axPos val="l"/>
        <c:numFmt formatCode="General" sourceLinked="1"/>
        <c:majorTickMark val="out"/>
        <c:minorTickMark val="none"/>
        <c:tickLblPos val="none"/>
        <c:crossAx val="115740672"/>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2"/>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Sheet1!$B$2:$B$5</c:f>
              <c:numCache>
                <c:formatCode>General</c:formatCode>
                <c:ptCount val="4"/>
                <c:pt idx="0">
                  <c:v>3</c:v>
                </c:pt>
                <c:pt idx="1">
                  <c:v>1.4</c:v>
                </c:pt>
                <c:pt idx="2">
                  <c:v>2</c:v>
                </c:pt>
                <c:pt idx="3">
                  <c:v>0.70000000000000029</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 xmlns:c16="http://schemas.microsoft.com/office/drawing/2014/chart" uri="{C3380CC4-5D6E-409C-BE32-E72D297353CC}">
              <c16:uniqueId val="{00000000-BA08-4EE5-8EA9-EF2EC80B1F64}"/>
            </c:ext>
          </c:extLst>
        </c:ser>
        <c:dLbls>
          <c:showLegendKey val="0"/>
          <c:showVal val="1"/>
          <c:showCatName val="0"/>
          <c:showSerName val="0"/>
          <c:showPercent val="0"/>
          <c:showBubbleSize val="0"/>
        </c:dLbls>
        <c:gapWidth val="36"/>
        <c:overlap val="-20"/>
        <c:axId val="120292864"/>
        <c:axId val="120294400"/>
      </c:barChart>
      <c:catAx>
        <c:axId val="120292864"/>
        <c:scaling>
          <c:orientation val="minMax"/>
        </c:scaling>
        <c:delete val="1"/>
        <c:axPos val="b"/>
        <c:numFmt formatCode="General" sourceLinked="1"/>
        <c:majorTickMark val="out"/>
        <c:minorTickMark val="none"/>
        <c:tickLblPos val="none"/>
        <c:crossAx val="120294400"/>
        <c:crosses val="autoZero"/>
        <c:auto val="1"/>
        <c:lblAlgn val="ctr"/>
        <c:lblOffset val="100"/>
        <c:noMultiLvlLbl val="0"/>
      </c:catAx>
      <c:valAx>
        <c:axId val="120294400"/>
        <c:scaling>
          <c:orientation val="minMax"/>
        </c:scaling>
        <c:delete val="1"/>
        <c:axPos val="l"/>
        <c:numFmt formatCode="General" sourceLinked="1"/>
        <c:majorTickMark val="out"/>
        <c:minorTickMark val="none"/>
        <c:tickLblPos val="none"/>
        <c:crossAx val="120292864"/>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3"/>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Sheet1!$B$2:$B$5</c:f>
              <c:numCache>
                <c:formatCode>General</c:formatCode>
                <c:ptCount val="4"/>
                <c:pt idx="0">
                  <c:v>1</c:v>
                </c:pt>
                <c:pt idx="1">
                  <c:v>0.5</c:v>
                </c:pt>
                <c:pt idx="2">
                  <c:v>1.3</c:v>
                </c:pt>
                <c:pt idx="3">
                  <c:v>2</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 xmlns:c16="http://schemas.microsoft.com/office/drawing/2014/chart" uri="{C3380CC4-5D6E-409C-BE32-E72D297353CC}">
              <c16:uniqueId val="{00000000-8C50-40AB-B76B-FAC385B04489}"/>
            </c:ext>
          </c:extLst>
        </c:ser>
        <c:dLbls>
          <c:showLegendKey val="0"/>
          <c:showVal val="0"/>
          <c:showCatName val="0"/>
          <c:showSerName val="0"/>
          <c:showPercent val="0"/>
          <c:showBubbleSize val="0"/>
        </c:dLbls>
        <c:gapWidth val="36"/>
        <c:overlap val="-20"/>
        <c:axId val="112237568"/>
        <c:axId val="112640768"/>
      </c:barChart>
      <c:catAx>
        <c:axId val="112237568"/>
        <c:scaling>
          <c:orientation val="minMax"/>
        </c:scaling>
        <c:delete val="1"/>
        <c:axPos val="b"/>
        <c:numFmt formatCode="General" sourceLinked="1"/>
        <c:majorTickMark val="out"/>
        <c:minorTickMark val="none"/>
        <c:tickLblPos val="none"/>
        <c:crossAx val="112640768"/>
        <c:crosses val="autoZero"/>
        <c:auto val="1"/>
        <c:lblAlgn val="ctr"/>
        <c:lblOffset val="100"/>
        <c:noMultiLvlLbl val="0"/>
      </c:catAx>
      <c:valAx>
        <c:axId val="112640768"/>
        <c:scaling>
          <c:orientation val="minMax"/>
        </c:scaling>
        <c:delete val="1"/>
        <c:axPos val="l"/>
        <c:numFmt formatCode="General" sourceLinked="1"/>
        <c:majorTickMark val="out"/>
        <c:minorTickMark val="none"/>
        <c:tickLblPos val="none"/>
        <c:crossAx val="112237568"/>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4"/>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Sheet1!$B$2:$B$5</c:f>
              <c:numCache>
                <c:formatCode>General</c:formatCode>
                <c:ptCount val="4"/>
                <c:pt idx="0">
                  <c:v>1</c:v>
                </c:pt>
                <c:pt idx="1">
                  <c:v>0.5</c:v>
                </c:pt>
                <c:pt idx="2">
                  <c:v>6</c:v>
                </c:pt>
                <c:pt idx="3">
                  <c:v>2</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 xmlns:c16="http://schemas.microsoft.com/office/drawing/2014/chart" uri="{C3380CC4-5D6E-409C-BE32-E72D297353CC}">
              <c16:uniqueId val="{00000000-F355-4174-BACA-158792C83118}"/>
            </c:ext>
          </c:extLst>
        </c:ser>
        <c:dLbls>
          <c:showLegendKey val="0"/>
          <c:showVal val="0"/>
          <c:showCatName val="0"/>
          <c:showSerName val="0"/>
          <c:showPercent val="0"/>
          <c:showBubbleSize val="0"/>
        </c:dLbls>
        <c:gapWidth val="36"/>
        <c:overlap val="-20"/>
        <c:axId val="120780288"/>
        <c:axId val="120781824"/>
      </c:barChart>
      <c:catAx>
        <c:axId val="120780288"/>
        <c:scaling>
          <c:orientation val="minMax"/>
        </c:scaling>
        <c:delete val="1"/>
        <c:axPos val="b"/>
        <c:numFmt formatCode="General" sourceLinked="1"/>
        <c:majorTickMark val="out"/>
        <c:minorTickMark val="none"/>
        <c:tickLblPos val="none"/>
        <c:crossAx val="120781824"/>
        <c:crosses val="autoZero"/>
        <c:auto val="1"/>
        <c:lblAlgn val="ctr"/>
        <c:lblOffset val="100"/>
        <c:noMultiLvlLbl val="0"/>
      </c:catAx>
      <c:valAx>
        <c:axId val="120781824"/>
        <c:scaling>
          <c:orientation val="minMax"/>
        </c:scaling>
        <c:delete val="1"/>
        <c:axPos val="l"/>
        <c:numFmt formatCode="General" sourceLinked="1"/>
        <c:majorTickMark val="out"/>
        <c:minorTickMark val="none"/>
        <c:tickLblPos val="none"/>
        <c:crossAx val="120780288"/>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2020/2/3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2020/2/3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946360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3793637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723378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2235545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075018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6</a:t>
            </a:fld>
            <a:endParaRPr lang="en-US" dirty="0"/>
          </a:p>
        </p:txBody>
      </p:sp>
    </p:spTree>
    <p:extLst>
      <p:ext uri="{BB962C8B-B14F-4D97-AF65-F5344CB8AC3E}">
        <p14:creationId xmlns:p14="http://schemas.microsoft.com/office/powerpoint/2010/main" val="292942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3204318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4224500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236878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1859197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11</a:t>
            </a:fld>
            <a:endParaRPr lang="en-GB"/>
          </a:p>
        </p:txBody>
      </p:sp>
    </p:spTree>
    <p:extLst>
      <p:ext uri="{BB962C8B-B14F-4D97-AF65-F5344CB8AC3E}">
        <p14:creationId xmlns:p14="http://schemas.microsoft.com/office/powerpoint/2010/main" val="36736165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40458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53840B-94F0-49FA-A493-1B79233BF67D}" type="slidenum">
              <a:rPr lang="en-US" smtClean="0"/>
              <a:pPr/>
              <a:t>13</a:t>
            </a:fld>
            <a:endParaRPr lang="en-US"/>
          </a:p>
        </p:txBody>
      </p:sp>
    </p:spTree>
    <p:extLst>
      <p:ext uri="{BB962C8B-B14F-4D97-AF65-F5344CB8AC3E}">
        <p14:creationId xmlns:p14="http://schemas.microsoft.com/office/powerpoint/2010/main" val="3121673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6546952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16206962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5278122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820753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58407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19</a:t>
            </a:fld>
            <a:endParaRPr lang="en-GB"/>
          </a:p>
        </p:txBody>
      </p:sp>
    </p:spTree>
    <p:extLst>
      <p:ext uri="{BB962C8B-B14F-4D97-AF65-F5344CB8AC3E}">
        <p14:creationId xmlns:p14="http://schemas.microsoft.com/office/powerpoint/2010/main" val="3804932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0210215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42306402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4547971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262719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3642382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820300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val="19463602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3_空白">
    <p:bg>
      <p:bgRef idx="1001">
        <a:schemeClr val="bg1"/>
      </p:bgRef>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5087" cy="5145088"/>
          </a:xfrm>
          <a:prstGeom prst="rect">
            <a:avLst/>
          </a:prstGeom>
        </p:spPr>
      </p:pic>
    </p:spTree>
    <p:extLst>
      <p:ext uri="{BB962C8B-B14F-4D97-AF65-F5344CB8AC3E}">
        <p14:creationId xmlns:p14="http://schemas.microsoft.com/office/powerpoint/2010/main" val="40636906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pPr/>
              <a:t>2020/2/3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pPr/>
              <a:t>‹#›</a:t>
            </a:fld>
            <a:endParaRPr lang="zh-CN" altLang="en-US"/>
          </a:p>
        </p:txBody>
      </p:sp>
      <p:sp>
        <p:nvSpPr>
          <p:cNvPr id="7" name="矩形 6"/>
          <p:cNvSpPr/>
          <p:nvPr userDrawn="1"/>
        </p:nvSpPr>
        <p:spPr>
          <a:xfrm>
            <a:off x="7093074" y="477459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7617860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2020/2/3</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0" r:id="rId1"/>
    <p:sldLayoutId id="2147483981" r:id="rId2"/>
  </p:sldLayoutIdLst>
  <p:timing>
    <p:tnLst>
      <p:par>
        <p:cTn id="1" dur="indefinite" restart="never" nodeType="tmRoot"/>
      </p:par>
    </p:tnLst>
  </p:timing>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chart" Target="../charts/chart8.xml"/><Relationship Id="rId5" Type="http://schemas.openxmlformats.org/officeDocument/2006/relationships/chart" Target="../charts/chart7.xml"/><Relationship Id="rId4" Type="http://schemas.openxmlformats.org/officeDocument/2006/relationships/chart" Target="../charts/chart6.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81561d2b4f55404.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39" name="矩形 259"/>
          <p:cNvSpPr>
            <a:spLocks noChangeArrowheads="1"/>
          </p:cNvSpPr>
          <p:nvPr/>
        </p:nvSpPr>
        <p:spPr bwMode="auto">
          <a:xfrm>
            <a:off x="3124319" y="2308371"/>
            <a:ext cx="5624939"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a:solidFill>
                  <a:schemeClr val="bg1"/>
                </a:solidFill>
                <a:effectLst>
                  <a:outerShdw blurRad="38100" dist="38100" dir="2700000" algn="tl">
                    <a:srgbClr val="000000">
                      <a:alpha val="43137"/>
                    </a:srgbClr>
                  </a:outerShdw>
                </a:effectLst>
                <a:cs typeface="Arial" panose="020B0604020202020204" pitchFamily="34" charset="0"/>
              </a:rPr>
              <a:t>传染病教学课件</a:t>
            </a:r>
            <a:r>
              <a:rPr lang="en-US" altLang="zh-CN" sz="4000" b="1" dirty="0" err="1">
                <a:solidFill>
                  <a:schemeClr val="bg1"/>
                </a:solidFill>
                <a:effectLst>
                  <a:outerShdw blurRad="38100" dist="38100" dir="2700000" algn="tl">
                    <a:srgbClr val="000000">
                      <a:alpha val="43137"/>
                    </a:srgbClr>
                  </a:outerShdw>
                </a:effectLst>
                <a:cs typeface="Arial" panose="020B0604020202020204" pitchFamily="34" charset="0"/>
              </a:rPr>
              <a:t>ppt</a:t>
            </a:r>
            <a:r>
              <a:rPr lang="zh-CN" altLang="en-US" sz="4000" b="1" dirty="0">
                <a:solidFill>
                  <a:schemeClr val="bg1"/>
                </a:solidFill>
                <a:effectLst>
                  <a:outerShdw blurRad="38100" dist="38100" dir="2700000" algn="tl">
                    <a:srgbClr val="000000">
                      <a:alpha val="43137"/>
                    </a:srgbClr>
                  </a:outerShdw>
                </a:effectLst>
                <a:cs typeface="Arial" panose="020B0604020202020204" pitchFamily="34" charset="0"/>
              </a:rPr>
              <a:t>模板</a:t>
            </a:r>
            <a:endParaRPr lang="zh-CN" altLang="en-US" sz="2800" dirty="0">
              <a:solidFill>
                <a:schemeClr val="bg1"/>
              </a:solidFill>
              <a:effectLst>
                <a:outerShdw blurRad="38100" dist="38100" dir="2700000" algn="tl">
                  <a:srgbClr val="000000">
                    <a:alpha val="43137"/>
                  </a:srgbClr>
                </a:outerShdw>
              </a:effectLst>
              <a:cs typeface="Arial" panose="020B0604020202020204" pitchFamily="34" charset="0"/>
            </a:endParaRPr>
          </a:p>
        </p:txBody>
      </p:sp>
      <p:sp>
        <p:nvSpPr>
          <p:cNvPr id="38" name="矩形 259"/>
          <p:cNvSpPr>
            <a:spLocks noChangeArrowheads="1"/>
          </p:cNvSpPr>
          <p:nvPr/>
        </p:nvSpPr>
        <p:spPr bwMode="auto">
          <a:xfrm>
            <a:off x="4228241" y="611302"/>
            <a:ext cx="2913039" cy="18172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1800" cap="all" dirty="0" smtClean="0">
                <a:solidFill>
                  <a:schemeClr val="bg1"/>
                </a:solidFill>
                <a:effectLst>
                  <a:outerShdw blurRad="38100" dist="38100" dir="2700000" algn="tl">
                    <a:srgbClr val="000000">
                      <a:alpha val="43137"/>
                    </a:srgbClr>
                  </a:outerShdw>
                </a:effectLst>
                <a:latin typeface="Agency FB" panose="020B0503020202020204" pitchFamily="34" charset="0"/>
                <a:cs typeface="Arial" panose="020B0604020202020204" pitchFamily="34" charset="0"/>
              </a:rPr>
              <a:t>20XX</a:t>
            </a:r>
            <a:endParaRPr lang="zh-CN" altLang="en-US" sz="11800" cap="all" dirty="0">
              <a:solidFill>
                <a:schemeClr val="bg1"/>
              </a:solidFill>
              <a:effectLst>
                <a:outerShdw blurRad="38100" dist="38100" dir="2700000" algn="tl">
                  <a:srgbClr val="000000">
                    <a:alpha val="43137"/>
                  </a:srgbClr>
                </a:outerShdw>
              </a:effectLst>
              <a:latin typeface="Agency FB" panose="020B0503020202020204" pitchFamily="34" charset="0"/>
              <a:cs typeface="Arial" panose="020B0604020202020204" pitchFamily="34" charset="0"/>
            </a:endParaRPr>
          </a:p>
        </p:txBody>
      </p:sp>
      <p:sp>
        <p:nvSpPr>
          <p:cNvPr id="41" name="矩形 259"/>
          <p:cNvSpPr>
            <a:spLocks noChangeArrowheads="1"/>
          </p:cNvSpPr>
          <p:nvPr/>
        </p:nvSpPr>
        <p:spPr bwMode="auto">
          <a:xfrm>
            <a:off x="3320202" y="3004592"/>
            <a:ext cx="4997008"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500" dirty="0">
                <a:solidFill>
                  <a:schemeClr val="bg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bg1"/>
              </a:solidFill>
              <a:cs typeface="Arial" panose="020B0604020202020204" pitchFamily="34" charset="0"/>
            </a:endParaRPr>
          </a:p>
        </p:txBody>
      </p:sp>
    </p:spTree>
    <p:extLst>
      <p:ext uri="{BB962C8B-B14F-4D97-AF65-F5344CB8AC3E}">
        <p14:creationId xmlns:p14="http://schemas.microsoft.com/office/powerpoint/2010/main" val="354457527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8"/>
                                        </p:tgtEl>
                                        <p:attrNameLst>
                                          <p:attrName>style.visibility</p:attrName>
                                        </p:attrNameLst>
                                      </p:cBhvr>
                                      <p:to>
                                        <p:strVal val="visible"/>
                                      </p:to>
                                    </p:set>
                                    <p:anim calcmode="lin" valueType="num">
                                      <p:cBhvr>
                                        <p:cTn id="13"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8"/>
                                        </p:tgtEl>
                                        <p:attrNameLst>
                                          <p:attrName>ppt_y</p:attrName>
                                        </p:attrNameLst>
                                      </p:cBhvr>
                                      <p:tavLst>
                                        <p:tav tm="0">
                                          <p:val>
                                            <p:strVal val="#ppt_y"/>
                                          </p:val>
                                        </p:tav>
                                        <p:tav tm="100000">
                                          <p:val>
                                            <p:strVal val="#ppt_y"/>
                                          </p:val>
                                        </p:tav>
                                      </p:tavLst>
                                    </p:anim>
                                    <p:anim calcmode="lin" valueType="num">
                                      <p:cBhvr>
                                        <p:cTn id="15"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8"/>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38"/>
                                        </p:tgtEl>
                                      </p:cBhvr>
                                    </p:animEffect>
                                    <p:animScale>
                                      <p:cBhvr>
                                        <p:cTn id="21" dur="250" autoRev="1" fill="hold"/>
                                        <p:tgtEl>
                                          <p:spTgt spid="38"/>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9"/>
                                        </p:tgtEl>
                                        <p:attrNameLst>
                                          <p:attrName>ppt_y</p:attrName>
                                        </p:attrNameLst>
                                      </p:cBhvr>
                                      <p:tavLst>
                                        <p:tav tm="0">
                                          <p:val>
                                            <p:strVal val="#ppt_y"/>
                                          </p:val>
                                        </p:tav>
                                        <p:tav tm="100000">
                                          <p:val>
                                            <p:strVal val="#ppt_y"/>
                                          </p:val>
                                        </p:tav>
                                      </p:tavLst>
                                    </p:anim>
                                    <p:anim calcmode="lin" valueType="num">
                                      <p:cBhvr>
                                        <p:cTn id="27"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9"/>
                                        </p:tgtEl>
                                      </p:cBhvr>
                                    </p:animEffect>
                                  </p:childTnLst>
                                </p:cTn>
                              </p:par>
                            </p:childTnLst>
                          </p:cTn>
                        </p:par>
                        <p:par>
                          <p:cTn id="30" fill="hold">
                            <p:stCondLst>
                              <p:cond delay="32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39"/>
                                        </p:tgtEl>
                                      </p:cBhvr>
                                    </p:animEffect>
                                    <p:animScale>
                                      <p:cBhvr>
                                        <p:cTn id="33" dur="250" autoRev="1" fill="hold"/>
                                        <p:tgtEl>
                                          <p:spTgt spid="39"/>
                                        </p:tgtEl>
                                      </p:cBhvr>
                                      <p:by x="105000" y="105000"/>
                                    </p:animScale>
                                  </p:childTnLst>
                                </p:cTn>
                              </p:par>
                            </p:childTnLst>
                          </p:cTn>
                        </p:par>
                        <p:par>
                          <p:cTn id="34" fill="hold">
                            <p:stCondLst>
                              <p:cond delay="3700"/>
                            </p:stCondLst>
                            <p:childTnLst>
                              <p:par>
                                <p:cTn id="35" presetID="10" presetClass="entr" presetSubtype="0"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39" grpId="1"/>
      <p:bldP spid="38" grpId="0"/>
      <p:bldP spid="38" grpId="1"/>
      <p:bldP spid="4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Number_1"/>
          <p:cNvSpPr/>
          <p:nvPr>
            <p:custDataLst>
              <p:tags r:id="rId2"/>
            </p:custDataLst>
          </p:nvPr>
        </p:nvSpPr>
        <p:spPr>
          <a:xfrm>
            <a:off x="2269693" y="1083230"/>
            <a:ext cx="333014" cy="401942"/>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1"/>
          </a:solidFill>
          <a:ln w="12700" cap="flat" cmpd="sng" algn="ctr">
            <a:noFill/>
            <a:prstDash val="solid"/>
            <a:miter lim="800000"/>
          </a:ln>
          <a:effectLst/>
        </p:spPr>
        <p:txBody>
          <a:bodyPr lIns="65032" tIns="32516" rIns="65032" bIns="80996" anchor="ctr"/>
          <a:lstStyle/>
          <a:p>
            <a:pPr algn="ctr">
              <a:defRPr/>
            </a:pPr>
            <a:r>
              <a:rPr lang="en-US" altLang="zh-CN"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1</a:t>
            </a:r>
            <a:endParaRPr lang="zh-CN" altLang="en-US"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 name="MH_Entry_1"/>
          <p:cNvSpPr/>
          <p:nvPr>
            <p:custDataLst>
              <p:tags r:id="rId3"/>
            </p:custDataLst>
          </p:nvPr>
        </p:nvSpPr>
        <p:spPr>
          <a:xfrm>
            <a:off x="2456667" y="1095455"/>
            <a:ext cx="3187686" cy="4019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1991" tIns="0" rIns="0" bIns="26999" numCol="1" spcCol="0" rtlCol="0" fromWordArt="0" anchor="ctr" anchorCtr="0" forceAA="0" compatLnSpc="1">
            <a:prstTxWarp prst="textNoShape">
              <a:avLst/>
            </a:prstTxWarp>
            <a:normAutofit/>
          </a:bodyPr>
          <a:lstStyle/>
          <a:p>
            <a:pPr algn="ctr">
              <a:lnSpc>
                <a:spcPct val="120000"/>
              </a:lnSpc>
            </a:pPr>
            <a:r>
              <a:rPr lang="zh-CN" altLang="en-US"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MH_Number_2"/>
          <p:cNvSpPr/>
          <p:nvPr>
            <p:custDataLst>
              <p:tags r:id="rId4"/>
            </p:custDataLst>
          </p:nvPr>
        </p:nvSpPr>
        <p:spPr>
          <a:xfrm>
            <a:off x="2269693" y="1942970"/>
            <a:ext cx="333014" cy="401942"/>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1"/>
          </a:solidFill>
          <a:ln w="12700" cap="flat" cmpd="sng" algn="ctr">
            <a:noFill/>
            <a:prstDash val="solid"/>
            <a:miter lim="800000"/>
          </a:ln>
          <a:effectLst/>
        </p:spPr>
        <p:txBody>
          <a:bodyPr lIns="65032" tIns="32516" rIns="65032" bIns="80996" anchor="ctr"/>
          <a:lstStyle/>
          <a:p>
            <a:pPr algn="ctr">
              <a:defRPr/>
            </a:pPr>
            <a:r>
              <a:rPr lang="en-US" altLang="zh-CN"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2</a:t>
            </a:r>
            <a:endParaRPr lang="zh-CN" altLang="en-US"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8" name="MH_Entry_2"/>
          <p:cNvSpPr/>
          <p:nvPr>
            <p:custDataLst>
              <p:tags r:id="rId5"/>
            </p:custDataLst>
          </p:nvPr>
        </p:nvSpPr>
        <p:spPr>
          <a:xfrm>
            <a:off x="2456667" y="1955197"/>
            <a:ext cx="3187686" cy="4019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1991" tIns="0" rIns="0" bIns="26999" numCol="1" spcCol="0" rtlCol="0" fromWordArt="0" anchor="ctr" anchorCtr="0" forceAA="0" compatLnSpc="1">
            <a:prstTxWarp prst="textNoShape">
              <a:avLst/>
            </a:prstTxWarp>
            <a:normAutofit/>
          </a:bodyPr>
          <a:lstStyle/>
          <a:p>
            <a:pPr algn="ctr">
              <a:lnSpc>
                <a:spcPct val="120000"/>
              </a:lnSpc>
            </a:pPr>
            <a:r>
              <a:rPr lang="zh-CN" altLang="en-US"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MH_Number_3"/>
          <p:cNvSpPr/>
          <p:nvPr>
            <p:custDataLst>
              <p:tags r:id="rId6"/>
            </p:custDataLst>
          </p:nvPr>
        </p:nvSpPr>
        <p:spPr>
          <a:xfrm>
            <a:off x="2269693" y="2802710"/>
            <a:ext cx="333014" cy="401942"/>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1"/>
          </a:solidFill>
          <a:ln w="12700" cap="flat" cmpd="sng" algn="ctr">
            <a:noFill/>
            <a:prstDash val="solid"/>
            <a:miter lim="800000"/>
          </a:ln>
          <a:effectLst/>
        </p:spPr>
        <p:txBody>
          <a:bodyPr lIns="65032" tIns="32516" rIns="65032" bIns="80996" anchor="ctr"/>
          <a:lstStyle/>
          <a:p>
            <a:pPr algn="ctr">
              <a:defRPr/>
            </a:pPr>
            <a:r>
              <a:rPr lang="en-US" altLang="zh-CN"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3</a:t>
            </a:r>
            <a:endParaRPr lang="zh-CN" altLang="en-US"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1" name="MH_Entry_3"/>
          <p:cNvSpPr/>
          <p:nvPr>
            <p:custDataLst>
              <p:tags r:id="rId7"/>
            </p:custDataLst>
          </p:nvPr>
        </p:nvSpPr>
        <p:spPr>
          <a:xfrm>
            <a:off x="2456667" y="2814937"/>
            <a:ext cx="3187686" cy="4019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1991" tIns="0" rIns="0" bIns="26999" numCol="1" spcCol="0" rtlCol="0" fromWordArt="0" anchor="ctr" anchorCtr="0" forceAA="0" compatLnSpc="1">
            <a:prstTxWarp prst="textNoShape">
              <a:avLst/>
            </a:prstTxWarp>
            <a:normAutofit/>
          </a:bodyPr>
          <a:lstStyle/>
          <a:p>
            <a:pPr algn="ctr">
              <a:lnSpc>
                <a:spcPct val="120000"/>
              </a:lnSpc>
            </a:pPr>
            <a:r>
              <a:rPr lang="zh-CN" altLang="en-US"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MH_Number_4"/>
          <p:cNvSpPr/>
          <p:nvPr>
            <p:custDataLst>
              <p:tags r:id="rId8"/>
            </p:custDataLst>
          </p:nvPr>
        </p:nvSpPr>
        <p:spPr>
          <a:xfrm>
            <a:off x="2269693" y="3662450"/>
            <a:ext cx="333014" cy="401942"/>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1"/>
          </a:solidFill>
          <a:ln w="12700" cap="flat" cmpd="sng" algn="ctr">
            <a:noFill/>
            <a:prstDash val="solid"/>
            <a:miter lim="800000"/>
          </a:ln>
          <a:effectLst/>
        </p:spPr>
        <p:txBody>
          <a:bodyPr lIns="65032" tIns="32516" rIns="65032" bIns="80996" anchor="ctr"/>
          <a:lstStyle/>
          <a:p>
            <a:pPr algn="ctr">
              <a:defRPr/>
            </a:pPr>
            <a:r>
              <a:rPr lang="en-US" altLang="zh-CN"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4</a:t>
            </a:r>
            <a:endParaRPr lang="zh-CN" altLang="en-US"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4" name="MH_Entry_4"/>
          <p:cNvSpPr/>
          <p:nvPr>
            <p:custDataLst>
              <p:tags r:id="rId9"/>
            </p:custDataLst>
          </p:nvPr>
        </p:nvSpPr>
        <p:spPr>
          <a:xfrm>
            <a:off x="2456667" y="3674678"/>
            <a:ext cx="3187686" cy="4019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1991" tIns="0" rIns="0" bIns="26999" numCol="1" spcCol="0" rtlCol="0" fromWordArt="0" anchor="ctr" anchorCtr="0" forceAA="0" compatLnSpc="1">
            <a:prstTxWarp prst="textNoShape">
              <a:avLst/>
            </a:prstTxWarp>
            <a:normAutofit/>
          </a:bodyPr>
          <a:lstStyle/>
          <a:p>
            <a:pPr algn="ctr">
              <a:lnSpc>
                <a:spcPct val="120000"/>
              </a:lnSpc>
            </a:pPr>
            <a:r>
              <a:rPr lang="zh-CN" altLang="en-US"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MH_Others_1"/>
          <p:cNvSpPr/>
          <p:nvPr>
            <p:custDataLst>
              <p:tags r:id="rId10"/>
            </p:custDataLst>
          </p:nvPr>
        </p:nvSpPr>
        <p:spPr>
          <a:xfrm>
            <a:off x="7364574" y="319"/>
            <a:ext cx="1780200" cy="514445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r>
              <a:rPr lang="zh-CN" altLang="en-US" sz="5400" dirty="0">
                <a:solidFill>
                  <a:srgbClr val="FFFFFF"/>
                </a:solidFill>
                <a:latin typeface="Arial" panose="020B0604020202020204" pitchFamily="34" charset="0"/>
                <a:ea typeface="微软雅黑" panose="020B0503020204020204" pitchFamily="34" charset="-122"/>
                <a:sym typeface="Arial" panose="020B0604020202020204" pitchFamily="34" charset="0"/>
              </a:rPr>
              <a:t>目</a:t>
            </a:r>
            <a:endParaRPr lang="en-US" altLang="zh-CN" sz="5400"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a:p>
            <a:pPr algn="ctr"/>
            <a:r>
              <a:rPr lang="zh-CN" altLang="en-US" sz="5400" dirty="0">
                <a:solidFill>
                  <a:srgbClr val="FFFFFF"/>
                </a:solidFill>
                <a:latin typeface="Arial" panose="020B0604020202020204" pitchFamily="34" charset="0"/>
                <a:ea typeface="微软雅黑" panose="020B0503020204020204" pitchFamily="34" charset="-122"/>
                <a:sym typeface="Arial" panose="020B0604020202020204" pitchFamily="34" charset="0"/>
              </a:rPr>
              <a:t>录</a:t>
            </a:r>
          </a:p>
        </p:txBody>
      </p:sp>
      <p:sp>
        <p:nvSpPr>
          <p:cNvPr id="17" name="MH_Others_2"/>
          <p:cNvSpPr/>
          <p:nvPr>
            <p:custDataLst>
              <p:tags r:id="rId11"/>
            </p:custDataLst>
          </p:nvPr>
        </p:nvSpPr>
        <p:spPr>
          <a:xfrm>
            <a:off x="7249307" y="-10569"/>
            <a:ext cx="63036" cy="51579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17330028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1803496" y="1781087"/>
            <a:ext cx="1581034" cy="158133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3384529" y="2217485"/>
            <a:ext cx="1252447" cy="9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32" tIns="32516" rIns="65032" bIns="32516">
            <a:spAutoFit/>
          </a:bodyPr>
          <a:lstStyle/>
          <a:p>
            <a:pPr algn="ctr"/>
            <a:r>
              <a:rPr lang="en-US" altLang="zh-CN" sz="60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2" name="椭圆 3088"/>
          <p:cNvSpPr>
            <a:spLocks noChangeArrowheads="1"/>
          </p:cNvSpPr>
          <p:nvPr/>
        </p:nvSpPr>
        <p:spPr bwMode="auto">
          <a:xfrm>
            <a:off x="1157429" y="3076636"/>
            <a:ext cx="120641" cy="12066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3517871" y="1592152"/>
            <a:ext cx="342874" cy="342939"/>
          </a:xfrm>
          <a:prstGeom prst="ellipse">
            <a:avLst/>
          </a:prstGeom>
          <a:solidFill>
            <a:schemeClr val="accent2"/>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449448" y="2333008"/>
            <a:ext cx="2030590" cy="400110"/>
          </a:xfrm>
          <a:prstGeom prst="rect">
            <a:avLst/>
          </a:prstGeom>
        </p:spPr>
        <p:txBody>
          <a:bodyPr wrap="square" lIns="0" tIns="0" rIns="0" bIns="0">
            <a:spAutoFit/>
          </a:bodyPr>
          <a:lstStyle/>
          <a:p>
            <a:pPr>
              <a:lnSpc>
                <a:spcPct val="130000"/>
              </a:lnSpc>
            </a:pPr>
            <a:r>
              <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4449448" y="2725234"/>
            <a:ext cx="2829786"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8043161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a:grpSpLocks/>
          </p:cNvGrpSpPr>
          <p:nvPr/>
        </p:nvGrpSpPr>
        <p:grpSpPr bwMode="auto">
          <a:xfrm>
            <a:off x="3338688" y="1607461"/>
            <a:ext cx="2462873" cy="2401517"/>
            <a:chOff x="0" y="0"/>
            <a:chExt cx="7716441" cy="7523163"/>
          </a:xfrm>
        </p:grpSpPr>
        <p:sp>
          <p:nvSpPr>
            <p:cNvPr id="30726" name="AutoShape 6"/>
            <p:cNvSpPr>
              <a:spLocks/>
            </p:cNvSpPr>
            <p:nvPr/>
          </p:nvSpPr>
          <p:spPr bwMode="auto">
            <a:xfrm>
              <a:off x="3855839" y="0"/>
              <a:ext cx="3117690" cy="2341563"/>
            </a:xfrm>
            <a:custGeom>
              <a:avLst/>
              <a:gdLst>
                <a:gd name="T0" fmla="*/ 1558845 w 21600"/>
                <a:gd name="T1" fmla="*/ 1170782 h 21600"/>
                <a:gd name="T2" fmla="*/ 1558845 w 21600"/>
                <a:gd name="T3" fmla="*/ 1170782 h 21600"/>
                <a:gd name="T4" fmla="*/ 1558845 w 21600"/>
                <a:gd name="T5" fmla="*/ 1170782 h 21600"/>
                <a:gd name="T6" fmla="*/ 1558845 w 21600"/>
                <a:gd name="T7" fmla="*/ 11707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 y="0"/>
                  </a:moveTo>
                  <a:lnTo>
                    <a:pt x="0" y="10"/>
                  </a:lnTo>
                  <a:lnTo>
                    <a:pt x="181" y="11854"/>
                  </a:lnTo>
                  <a:lnTo>
                    <a:pt x="14811" y="21599"/>
                  </a:lnTo>
                  <a:lnTo>
                    <a:pt x="21599" y="13892"/>
                  </a:lnTo>
                  <a:lnTo>
                    <a:pt x="16" y="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7" name="AutoShape 7"/>
            <p:cNvSpPr>
              <a:spLocks/>
            </p:cNvSpPr>
            <p:nvPr/>
          </p:nvSpPr>
          <p:spPr bwMode="auto">
            <a:xfrm>
              <a:off x="5994092" y="1504950"/>
              <a:ext cx="1719174" cy="3317875"/>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8" name="AutoShape 8"/>
            <p:cNvSpPr>
              <a:spLocks/>
            </p:cNvSpPr>
            <p:nvPr/>
          </p:nvSpPr>
          <p:spPr bwMode="auto">
            <a:xfrm>
              <a:off x="5049578" y="4598988"/>
              <a:ext cx="2666863" cy="2924175"/>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9" name="AutoShape 9"/>
            <p:cNvSpPr>
              <a:spLocks/>
            </p:cNvSpPr>
            <p:nvPr/>
          </p:nvSpPr>
          <p:spPr bwMode="auto">
            <a:xfrm>
              <a:off x="2128728" y="6403975"/>
              <a:ext cx="3446286" cy="1119188"/>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0" name="AutoShape 10"/>
            <p:cNvSpPr>
              <a:spLocks/>
            </p:cNvSpPr>
            <p:nvPr/>
          </p:nvSpPr>
          <p:spPr bwMode="auto">
            <a:xfrm>
              <a:off x="0" y="4597400"/>
              <a:ext cx="2735122" cy="2911475"/>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1" name="AutoShape 11"/>
            <p:cNvSpPr>
              <a:spLocks/>
            </p:cNvSpPr>
            <p:nvPr/>
          </p:nvSpPr>
          <p:spPr bwMode="auto">
            <a:xfrm>
              <a:off x="0" y="1477963"/>
              <a:ext cx="1776321" cy="3359150"/>
            </a:xfrm>
            <a:custGeom>
              <a:avLst/>
              <a:gdLst>
                <a:gd name="T0" fmla="*/ 888161 w 21600"/>
                <a:gd name="T1" fmla="*/ 1679575 h 21600"/>
                <a:gd name="T2" fmla="*/ 888161 w 21600"/>
                <a:gd name="T3" fmla="*/ 1679575 h 21600"/>
                <a:gd name="T4" fmla="*/ 888161 w 21600"/>
                <a:gd name="T5" fmla="*/ 1679575 h 21600"/>
                <a:gd name="T6" fmla="*/ 888161 w 21600"/>
                <a:gd name="T7" fmla="*/ 1679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solidFill>
              <a:schemeClr val="tx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2" name="AutoShape 12"/>
            <p:cNvSpPr>
              <a:spLocks/>
            </p:cNvSpPr>
            <p:nvPr/>
          </p:nvSpPr>
          <p:spPr bwMode="auto">
            <a:xfrm>
              <a:off x="769897" y="1588"/>
              <a:ext cx="3122453" cy="2292350"/>
            </a:xfrm>
            <a:custGeom>
              <a:avLst/>
              <a:gdLst>
                <a:gd name="T0" fmla="*/ 1561227 w 21600"/>
                <a:gd name="T1" fmla="*/ 1146175 h 21600"/>
                <a:gd name="T2" fmla="*/ 1561227 w 21600"/>
                <a:gd name="T3" fmla="*/ 1146175 h 21600"/>
                <a:gd name="T4" fmla="*/ 1561227 w 21600"/>
                <a:gd name="T5" fmla="*/ 1146175 h 21600"/>
                <a:gd name="T6" fmla="*/ 1561227 w 21600"/>
                <a:gd name="T7" fmla="*/ 11461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41" y="0"/>
                  </a:moveTo>
                  <a:lnTo>
                    <a:pt x="0" y="13938"/>
                  </a:lnTo>
                  <a:lnTo>
                    <a:pt x="6966" y="21599"/>
                  </a:lnTo>
                  <a:lnTo>
                    <a:pt x="21599" y="12067"/>
                  </a:lnTo>
                  <a:lnTo>
                    <a:pt x="21523" y="12033"/>
                  </a:lnTo>
                  <a:lnTo>
                    <a:pt x="21341"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0749" name="AutoShape 29"/>
          <p:cNvSpPr>
            <a:spLocks/>
          </p:cNvSpPr>
          <p:nvPr/>
        </p:nvSpPr>
        <p:spPr bwMode="auto">
          <a:xfrm>
            <a:off x="5167645" y="3427833"/>
            <a:ext cx="248870"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0" name="AutoShape 30"/>
          <p:cNvSpPr>
            <a:spLocks/>
          </p:cNvSpPr>
          <p:nvPr/>
        </p:nvSpPr>
        <p:spPr bwMode="auto">
          <a:xfrm>
            <a:off x="4006646" y="1885932"/>
            <a:ext cx="221483"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1" name="AutoShape 31"/>
          <p:cNvSpPr>
            <a:spLocks/>
          </p:cNvSpPr>
          <p:nvPr/>
        </p:nvSpPr>
        <p:spPr bwMode="auto">
          <a:xfrm>
            <a:off x="4933552" y="1885731"/>
            <a:ext cx="235176"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2" name="AutoShape 32"/>
          <p:cNvSpPr>
            <a:spLocks/>
          </p:cNvSpPr>
          <p:nvPr/>
        </p:nvSpPr>
        <p:spPr bwMode="auto">
          <a:xfrm>
            <a:off x="3738635" y="3376620"/>
            <a:ext cx="221483"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3" name="AutoShape 33"/>
          <p:cNvSpPr>
            <a:spLocks/>
          </p:cNvSpPr>
          <p:nvPr/>
        </p:nvSpPr>
        <p:spPr bwMode="auto">
          <a:xfrm>
            <a:off x="4415623" y="3744637"/>
            <a:ext cx="338773"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4" name="AutoShape 34"/>
          <p:cNvSpPr>
            <a:spLocks/>
          </p:cNvSpPr>
          <p:nvPr/>
        </p:nvSpPr>
        <p:spPr bwMode="auto">
          <a:xfrm>
            <a:off x="5377221" y="2512556"/>
            <a:ext cx="248870"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5" name="AutoShape 35"/>
          <p:cNvSpPr>
            <a:spLocks/>
          </p:cNvSpPr>
          <p:nvPr/>
        </p:nvSpPr>
        <p:spPr bwMode="auto">
          <a:xfrm>
            <a:off x="3489766" y="2498264"/>
            <a:ext cx="248870"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6" name="AutoShape 36"/>
          <p:cNvSpPr>
            <a:spLocks/>
          </p:cNvSpPr>
          <p:nvPr/>
        </p:nvSpPr>
        <p:spPr bwMode="auto">
          <a:xfrm>
            <a:off x="1601158" y="1922418"/>
            <a:ext cx="1307975"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7" name="AutoShape 37"/>
          <p:cNvSpPr>
            <a:spLocks/>
          </p:cNvSpPr>
          <p:nvPr/>
        </p:nvSpPr>
        <p:spPr bwMode="auto">
          <a:xfrm>
            <a:off x="1920855" y="1709231"/>
            <a:ext cx="989468" cy="1715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8" name="AutoShape 38"/>
          <p:cNvSpPr>
            <a:spLocks/>
          </p:cNvSpPr>
          <p:nvPr/>
        </p:nvSpPr>
        <p:spPr bwMode="auto">
          <a:xfrm>
            <a:off x="2988913" y="1739602"/>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algn="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59" name="AutoShape 39"/>
          <p:cNvSpPr>
            <a:spLocks/>
          </p:cNvSpPr>
          <p:nvPr/>
        </p:nvSpPr>
        <p:spPr bwMode="auto">
          <a:xfrm>
            <a:off x="6240024" y="1922418"/>
            <a:ext cx="1272768"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0" name="AutoShape 40"/>
          <p:cNvSpPr>
            <a:spLocks/>
          </p:cNvSpPr>
          <p:nvPr/>
        </p:nvSpPr>
        <p:spPr bwMode="auto">
          <a:xfrm>
            <a:off x="6235262" y="1709231"/>
            <a:ext cx="1016969" cy="1917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1" name="AutoShape 41"/>
          <p:cNvSpPr>
            <a:spLocks/>
          </p:cNvSpPr>
          <p:nvPr/>
        </p:nvSpPr>
        <p:spPr bwMode="auto">
          <a:xfrm>
            <a:off x="6031640" y="1739602"/>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2" name="AutoShape 42"/>
          <p:cNvSpPr>
            <a:spLocks/>
          </p:cNvSpPr>
          <p:nvPr/>
        </p:nvSpPr>
        <p:spPr bwMode="auto">
          <a:xfrm>
            <a:off x="1602349" y="2805540"/>
            <a:ext cx="1307975"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3" name="AutoShape 43"/>
          <p:cNvSpPr>
            <a:spLocks/>
          </p:cNvSpPr>
          <p:nvPr/>
        </p:nvSpPr>
        <p:spPr bwMode="auto">
          <a:xfrm>
            <a:off x="1923589" y="2592352"/>
            <a:ext cx="991496" cy="1715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4" name="AutoShape 44"/>
          <p:cNvSpPr>
            <a:spLocks/>
          </p:cNvSpPr>
          <p:nvPr/>
        </p:nvSpPr>
        <p:spPr bwMode="auto">
          <a:xfrm>
            <a:off x="2990104" y="2622722"/>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algn="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5" name="AutoShape 45"/>
          <p:cNvSpPr>
            <a:spLocks/>
          </p:cNvSpPr>
          <p:nvPr/>
        </p:nvSpPr>
        <p:spPr bwMode="auto">
          <a:xfrm>
            <a:off x="6219781" y="2805540"/>
            <a:ext cx="1272244"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6" name="AutoShape 46"/>
          <p:cNvSpPr>
            <a:spLocks/>
          </p:cNvSpPr>
          <p:nvPr/>
        </p:nvSpPr>
        <p:spPr bwMode="auto">
          <a:xfrm>
            <a:off x="6214423" y="2592352"/>
            <a:ext cx="1016969" cy="1917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7" name="AutoShape 47"/>
          <p:cNvSpPr>
            <a:spLocks/>
          </p:cNvSpPr>
          <p:nvPr/>
        </p:nvSpPr>
        <p:spPr bwMode="auto">
          <a:xfrm>
            <a:off x="6010802" y="2622722"/>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8" name="AutoShape 48"/>
          <p:cNvSpPr>
            <a:spLocks/>
          </p:cNvSpPr>
          <p:nvPr/>
        </p:nvSpPr>
        <p:spPr bwMode="auto">
          <a:xfrm>
            <a:off x="1602349" y="3681514"/>
            <a:ext cx="1307975"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9" name="AutoShape 49"/>
          <p:cNvSpPr>
            <a:spLocks/>
          </p:cNvSpPr>
          <p:nvPr/>
        </p:nvSpPr>
        <p:spPr bwMode="auto">
          <a:xfrm>
            <a:off x="1922071" y="3468922"/>
            <a:ext cx="988251" cy="1715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0" name="AutoShape 50"/>
          <p:cNvSpPr>
            <a:spLocks/>
          </p:cNvSpPr>
          <p:nvPr/>
        </p:nvSpPr>
        <p:spPr bwMode="auto">
          <a:xfrm>
            <a:off x="2990104" y="3498697"/>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algn="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71" name="AutoShape 51"/>
          <p:cNvSpPr>
            <a:spLocks/>
          </p:cNvSpPr>
          <p:nvPr/>
        </p:nvSpPr>
        <p:spPr bwMode="auto">
          <a:xfrm>
            <a:off x="6219781" y="3681514"/>
            <a:ext cx="1272244"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2" name="AutoShape 52"/>
          <p:cNvSpPr>
            <a:spLocks/>
          </p:cNvSpPr>
          <p:nvPr/>
        </p:nvSpPr>
        <p:spPr bwMode="auto">
          <a:xfrm>
            <a:off x="6214423" y="3468922"/>
            <a:ext cx="1016969" cy="1917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3" name="AutoShape 53"/>
          <p:cNvSpPr>
            <a:spLocks/>
          </p:cNvSpPr>
          <p:nvPr/>
        </p:nvSpPr>
        <p:spPr bwMode="auto">
          <a:xfrm>
            <a:off x="6010802" y="3498697"/>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7"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fontAlgn="auto">
              <a:spcBef>
                <a:spcPts val="0"/>
              </a:spcBef>
              <a:spcAft>
                <a:spcPts val="0"/>
              </a:spcAft>
            </a:pPr>
            <a:r>
              <a:rPr lang="zh-CN" altLang="en-US"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8"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fontAlgn="auto">
              <a:spcBef>
                <a:spcPts val="0"/>
              </a:spcBef>
              <a:spcAft>
                <a:spcPts val="0"/>
              </a:spcAft>
            </a:pPr>
            <a:r>
              <a:rPr lang="en-US" altLang="zh-CN" sz="1200" dirty="0">
                <a:solidFill>
                  <a:prstClr val="black">
                    <a:lumMod val="50000"/>
                    <a:lumOff val="50000"/>
                  </a:prstClr>
                </a:solidFill>
                <a:latin typeface="Calibri"/>
                <a:ea typeface="宋体"/>
                <a:cs typeface="+mn-ea"/>
                <a:sym typeface="+mn-lt"/>
              </a:rPr>
              <a:t>ADD RELATED TITLE WORDS</a:t>
            </a:r>
            <a:endParaRPr lang="zh-CN" altLang="en-US" sz="1200" dirty="0">
              <a:solidFill>
                <a:prstClr val="black">
                  <a:lumMod val="50000"/>
                  <a:lumOff val="50000"/>
                </a:prstClr>
              </a:solidFill>
              <a:latin typeface="Calibri"/>
              <a:ea typeface="宋体"/>
              <a:cs typeface="+mn-ea"/>
              <a:sym typeface="+mn-lt"/>
            </a:endParaRPr>
          </a:p>
        </p:txBody>
      </p:sp>
    </p:spTree>
    <p:extLst>
      <p:ext uri="{BB962C8B-B14F-4D97-AF65-F5344CB8AC3E}">
        <p14:creationId xmlns:p14="http://schemas.microsoft.com/office/powerpoint/2010/main" val="2164956858"/>
      </p:ext>
    </p:extLst>
  </p:cSld>
  <p:clrMapOvr>
    <a:masterClrMapping/>
  </p:clrMapOvr>
  <mc:AlternateContent xmlns:mc="http://schemas.openxmlformats.org/markup-compatibility/2006" xmlns:p14="http://schemas.microsoft.com/office/powerpoint/2010/main">
    <mc:Choice Requires="p14">
      <p:transition spd="slow" p14:dur="2000" advTm="0">
        <p14:ferris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1100"/>
                            </p:stCondLst>
                            <p:childTnLst>
                              <p:par>
                                <p:cTn id="10" presetID="9" presetClass="entr" presetSubtype="0" fill="hold" grpId="0" nodeType="afterEffect">
                                  <p:stCondLst>
                                    <p:cond delay="100"/>
                                  </p:stCondLst>
                                  <p:childTnLst>
                                    <p:set>
                                      <p:cBhvr>
                                        <p:cTn id="11" dur="1" fill="hold">
                                          <p:stCondLst>
                                            <p:cond delay="0"/>
                                          </p:stCondLst>
                                        </p:cTn>
                                        <p:tgtEl>
                                          <p:spTgt spid="30750"/>
                                        </p:tgtEl>
                                        <p:attrNameLst>
                                          <p:attrName>style.visibility</p:attrName>
                                        </p:attrNameLst>
                                      </p:cBhvr>
                                      <p:to>
                                        <p:strVal val="visible"/>
                                      </p:to>
                                    </p:set>
                                    <p:animEffect transition="in" filter="dissolve">
                                      <p:cBhvr>
                                        <p:cTn id="12" dur="500"/>
                                        <p:tgtEl>
                                          <p:spTgt spid="30750"/>
                                        </p:tgtEl>
                                      </p:cBhvr>
                                    </p:animEffect>
                                  </p:childTnLst>
                                </p:cTn>
                              </p:par>
                            </p:childTnLst>
                          </p:cTn>
                        </p:par>
                        <p:par>
                          <p:cTn id="13" fill="hold" nodeType="afterGroup">
                            <p:stCondLst>
                              <p:cond delay="1700"/>
                            </p:stCondLst>
                            <p:childTnLst>
                              <p:par>
                                <p:cTn id="14" presetID="9" presetClass="entr" presetSubtype="0" fill="hold" grpId="0" nodeType="afterEffect">
                                  <p:stCondLst>
                                    <p:cond delay="100"/>
                                  </p:stCondLst>
                                  <p:childTnLst>
                                    <p:set>
                                      <p:cBhvr>
                                        <p:cTn id="15" dur="1" fill="hold">
                                          <p:stCondLst>
                                            <p:cond delay="0"/>
                                          </p:stCondLst>
                                        </p:cTn>
                                        <p:tgtEl>
                                          <p:spTgt spid="30751"/>
                                        </p:tgtEl>
                                        <p:attrNameLst>
                                          <p:attrName>style.visibility</p:attrName>
                                        </p:attrNameLst>
                                      </p:cBhvr>
                                      <p:to>
                                        <p:strVal val="visible"/>
                                      </p:to>
                                    </p:set>
                                    <p:animEffect transition="in" filter="dissolve">
                                      <p:cBhvr>
                                        <p:cTn id="16" dur="500"/>
                                        <p:tgtEl>
                                          <p:spTgt spid="30751"/>
                                        </p:tgtEl>
                                      </p:cBhvr>
                                    </p:animEffect>
                                  </p:childTnLst>
                                </p:cTn>
                              </p:par>
                            </p:childTnLst>
                          </p:cTn>
                        </p:par>
                        <p:par>
                          <p:cTn id="17" fill="hold" nodeType="afterGroup">
                            <p:stCondLst>
                              <p:cond delay="2300"/>
                            </p:stCondLst>
                            <p:childTnLst>
                              <p:par>
                                <p:cTn id="18" presetID="9" presetClass="entr" presetSubtype="0" fill="hold" grpId="0" nodeType="afterEffect">
                                  <p:stCondLst>
                                    <p:cond delay="0"/>
                                  </p:stCondLst>
                                  <p:childTnLst>
                                    <p:set>
                                      <p:cBhvr>
                                        <p:cTn id="19" dur="1" fill="hold">
                                          <p:stCondLst>
                                            <p:cond delay="0"/>
                                          </p:stCondLst>
                                        </p:cTn>
                                        <p:tgtEl>
                                          <p:spTgt spid="30754"/>
                                        </p:tgtEl>
                                        <p:attrNameLst>
                                          <p:attrName>style.visibility</p:attrName>
                                        </p:attrNameLst>
                                      </p:cBhvr>
                                      <p:to>
                                        <p:strVal val="visible"/>
                                      </p:to>
                                    </p:set>
                                    <p:animEffect transition="in" filter="dissolve">
                                      <p:cBhvr>
                                        <p:cTn id="20" dur="500"/>
                                        <p:tgtEl>
                                          <p:spTgt spid="30754"/>
                                        </p:tgtEl>
                                      </p:cBhvr>
                                    </p:animEffect>
                                  </p:childTnLst>
                                </p:cTn>
                              </p:par>
                            </p:childTnLst>
                          </p:cTn>
                        </p:par>
                        <p:par>
                          <p:cTn id="21" fill="hold">
                            <p:stCondLst>
                              <p:cond delay="2800"/>
                            </p:stCondLst>
                            <p:childTnLst>
                              <p:par>
                                <p:cTn id="22" presetID="9" presetClass="entr" presetSubtype="0" fill="hold" grpId="0" nodeType="afterEffect">
                                  <p:stCondLst>
                                    <p:cond delay="0"/>
                                  </p:stCondLst>
                                  <p:childTnLst>
                                    <p:set>
                                      <p:cBhvr>
                                        <p:cTn id="23" dur="1" fill="hold">
                                          <p:stCondLst>
                                            <p:cond delay="0"/>
                                          </p:stCondLst>
                                        </p:cTn>
                                        <p:tgtEl>
                                          <p:spTgt spid="30749"/>
                                        </p:tgtEl>
                                        <p:attrNameLst>
                                          <p:attrName>style.visibility</p:attrName>
                                        </p:attrNameLst>
                                      </p:cBhvr>
                                      <p:to>
                                        <p:strVal val="visible"/>
                                      </p:to>
                                    </p:set>
                                    <p:animEffect transition="in" filter="dissolve">
                                      <p:cBhvr>
                                        <p:cTn id="24" dur="500"/>
                                        <p:tgtEl>
                                          <p:spTgt spid="30749"/>
                                        </p:tgtEl>
                                      </p:cBhvr>
                                    </p:animEffect>
                                  </p:childTnLst>
                                </p:cTn>
                              </p:par>
                            </p:childTnLst>
                          </p:cTn>
                        </p:par>
                        <p:par>
                          <p:cTn id="25" fill="hold">
                            <p:stCondLst>
                              <p:cond delay="3300"/>
                            </p:stCondLst>
                            <p:childTnLst>
                              <p:par>
                                <p:cTn id="26" presetID="9" presetClass="entr" presetSubtype="0" fill="hold" grpId="0" nodeType="afterEffect">
                                  <p:stCondLst>
                                    <p:cond delay="0"/>
                                  </p:stCondLst>
                                  <p:childTnLst>
                                    <p:set>
                                      <p:cBhvr>
                                        <p:cTn id="27" dur="1" fill="hold">
                                          <p:stCondLst>
                                            <p:cond delay="0"/>
                                          </p:stCondLst>
                                        </p:cTn>
                                        <p:tgtEl>
                                          <p:spTgt spid="30753"/>
                                        </p:tgtEl>
                                        <p:attrNameLst>
                                          <p:attrName>style.visibility</p:attrName>
                                        </p:attrNameLst>
                                      </p:cBhvr>
                                      <p:to>
                                        <p:strVal val="visible"/>
                                      </p:to>
                                    </p:set>
                                    <p:animEffect transition="in" filter="dissolve">
                                      <p:cBhvr>
                                        <p:cTn id="28" dur="500"/>
                                        <p:tgtEl>
                                          <p:spTgt spid="30753"/>
                                        </p:tgtEl>
                                      </p:cBhvr>
                                    </p:animEffect>
                                  </p:childTnLst>
                                </p:cTn>
                              </p:par>
                            </p:childTnLst>
                          </p:cTn>
                        </p:par>
                        <p:par>
                          <p:cTn id="29" fill="hold">
                            <p:stCondLst>
                              <p:cond delay="3800"/>
                            </p:stCondLst>
                            <p:childTnLst>
                              <p:par>
                                <p:cTn id="30" presetID="9" presetClass="entr" presetSubtype="0" fill="hold" grpId="0" nodeType="afterEffect">
                                  <p:stCondLst>
                                    <p:cond delay="100"/>
                                  </p:stCondLst>
                                  <p:childTnLst>
                                    <p:set>
                                      <p:cBhvr>
                                        <p:cTn id="31" dur="1" fill="hold">
                                          <p:stCondLst>
                                            <p:cond delay="0"/>
                                          </p:stCondLst>
                                        </p:cTn>
                                        <p:tgtEl>
                                          <p:spTgt spid="30752"/>
                                        </p:tgtEl>
                                        <p:attrNameLst>
                                          <p:attrName>style.visibility</p:attrName>
                                        </p:attrNameLst>
                                      </p:cBhvr>
                                      <p:to>
                                        <p:strVal val="visible"/>
                                      </p:to>
                                    </p:set>
                                    <p:animEffect transition="in" filter="dissolve">
                                      <p:cBhvr>
                                        <p:cTn id="32" dur="500"/>
                                        <p:tgtEl>
                                          <p:spTgt spid="30752"/>
                                        </p:tgtEl>
                                      </p:cBhvr>
                                    </p:animEffect>
                                  </p:childTnLst>
                                </p:cTn>
                              </p:par>
                            </p:childTnLst>
                          </p:cTn>
                        </p:par>
                        <p:par>
                          <p:cTn id="33" fill="hold" nodeType="afterGroup">
                            <p:stCondLst>
                              <p:cond delay="4400"/>
                            </p:stCondLst>
                            <p:childTnLst>
                              <p:par>
                                <p:cTn id="34" presetID="9" presetClass="entr" presetSubtype="0" fill="hold" grpId="0" nodeType="afterEffect">
                                  <p:stCondLst>
                                    <p:cond delay="100"/>
                                  </p:stCondLst>
                                  <p:childTnLst>
                                    <p:set>
                                      <p:cBhvr>
                                        <p:cTn id="35" dur="1" fill="hold">
                                          <p:stCondLst>
                                            <p:cond delay="0"/>
                                          </p:stCondLst>
                                        </p:cTn>
                                        <p:tgtEl>
                                          <p:spTgt spid="30755"/>
                                        </p:tgtEl>
                                        <p:attrNameLst>
                                          <p:attrName>style.visibility</p:attrName>
                                        </p:attrNameLst>
                                      </p:cBhvr>
                                      <p:to>
                                        <p:strVal val="visible"/>
                                      </p:to>
                                    </p:set>
                                    <p:animEffect transition="in" filter="dissolve">
                                      <p:cBhvr>
                                        <p:cTn id="36" dur="500"/>
                                        <p:tgtEl>
                                          <p:spTgt spid="30755"/>
                                        </p:tgtEl>
                                      </p:cBhvr>
                                    </p:animEffect>
                                  </p:childTnLst>
                                </p:cTn>
                              </p:par>
                            </p:childTnLst>
                          </p:cTn>
                        </p:par>
                        <p:par>
                          <p:cTn id="37" fill="hold" nodeType="afterGroup">
                            <p:stCondLst>
                              <p:cond delay="5000"/>
                            </p:stCondLst>
                            <p:childTnLst>
                              <p:par>
                                <p:cTn id="38" presetID="2" presetClass="entr" presetSubtype="8" fill="hold" grpId="0" nodeType="afterEffect">
                                  <p:stCondLst>
                                    <p:cond delay="100"/>
                                  </p:stCondLst>
                                  <p:childTnLst>
                                    <p:set>
                                      <p:cBhvr>
                                        <p:cTn id="39" dur="1" fill="hold">
                                          <p:stCondLst>
                                            <p:cond delay="0"/>
                                          </p:stCondLst>
                                        </p:cTn>
                                        <p:tgtEl>
                                          <p:spTgt spid="30757"/>
                                        </p:tgtEl>
                                        <p:attrNameLst>
                                          <p:attrName>style.visibility</p:attrName>
                                        </p:attrNameLst>
                                      </p:cBhvr>
                                      <p:to>
                                        <p:strVal val="visible"/>
                                      </p:to>
                                    </p:set>
                                    <p:anim calcmode="lin" valueType="num">
                                      <p:cBhvr additive="base">
                                        <p:cTn id="40" dur="500" fill="hold"/>
                                        <p:tgtEl>
                                          <p:spTgt spid="30757"/>
                                        </p:tgtEl>
                                        <p:attrNameLst>
                                          <p:attrName>ppt_x</p:attrName>
                                        </p:attrNameLst>
                                      </p:cBhvr>
                                      <p:tavLst>
                                        <p:tav tm="0">
                                          <p:val>
                                            <p:strVal val="0-#ppt_w/2"/>
                                          </p:val>
                                        </p:tav>
                                        <p:tav tm="100000">
                                          <p:val>
                                            <p:strVal val="#ppt_x"/>
                                          </p:val>
                                        </p:tav>
                                      </p:tavLst>
                                    </p:anim>
                                    <p:anim calcmode="lin" valueType="num">
                                      <p:cBhvr additive="base">
                                        <p:cTn id="41" dur="500" fill="hold"/>
                                        <p:tgtEl>
                                          <p:spTgt spid="3075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600"/>
                            </p:stCondLst>
                            <p:childTnLst>
                              <p:par>
                                <p:cTn id="43" presetID="2" presetClass="entr" presetSubtype="8" fill="hold" grpId="0" nodeType="afterEffect">
                                  <p:stCondLst>
                                    <p:cond delay="100"/>
                                  </p:stCondLst>
                                  <p:childTnLst>
                                    <p:set>
                                      <p:cBhvr>
                                        <p:cTn id="44" dur="1" fill="hold">
                                          <p:stCondLst>
                                            <p:cond delay="0"/>
                                          </p:stCondLst>
                                        </p:cTn>
                                        <p:tgtEl>
                                          <p:spTgt spid="30756"/>
                                        </p:tgtEl>
                                        <p:attrNameLst>
                                          <p:attrName>style.visibility</p:attrName>
                                        </p:attrNameLst>
                                      </p:cBhvr>
                                      <p:to>
                                        <p:strVal val="visible"/>
                                      </p:to>
                                    </p:set>
                                    <p:anim calcmode="lin" valueType="num">
                                      <p:cBhvr additive="base">
                                        <p:cTn id="45" dur="500" fill="hold"/>
                                        <p:tgtEl>
                                          <p:spTgt spid="30756"/>
                                        </p:tgtEl>
                                        <p:attrNameLst>
                                          <p:attrName>ppt_x</p:attrName>
                                        </p:attrNameLst>
                                      </p:cBhvr>
                                      <p:tavLst>
                                        <p:tav tm="0">
                                          <p:val>
                                            <p:strVal val="0-#ppt_w/2"/>
                                          </p:val>
                                        </p:tav>
                                        <p:tav tm="100000">
                                          <p:val>
                                            <p:strVal val="#ppt_x"/>
                                          </p:val>
                                        </p:tav>
                                      </p:tavLst>
                                    </p:anim>
                                    <p:anim calcmode="lin" valueType="num">
                                      <p:cBhvr additive="base">
                                        <p:cTn id="46" dur="500" fill="hold"/>
                                        <p:tgtEl>
                                          <p:spTgt spid="30756"/>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6200"/>
                            </p:stCondLst>
                            <p:childTnLst>
                              <p:par>
                                <p:cTn id="48" presetID="9" presetClass="entr" presetSubtype="0" fill="hold" nodeType="afterEffect">
                                  <p:stCondLst>
                                    <p:cond delay="100"/>
                                  </p:stCondLst>
                                  <p:childTnLst>
                                    <p:set>
                                      <p:cBhvr>
                                        <p:cTn id="49" dur="1" fill="hold">
                                          <p:stCondLst>
                                            <p:cond delay="0"/>
                                          </p:stCondLst>
                                        </p:cTn>
                                        <p:tgtEl>
                                          <p:spTgt spid="30758"/>
                                        </p:tgtEl>
                                        <p:attrNameLst>
                                          <p:attrName>style.visibility</p:attrName>
                                        </p:attrNameLst>
                                      </p:cBhvr>
                                      <p:to>
                                        <p:strVal val="visible"/>
                                      </p:to>
                                    </p:set>
                                    <p:animEffect transition="in" filter="dissolve">
                                      <p:cBhvr>
                                        <p:cTn id="50" dur="500"/>
                                        <p:tgtEl>
                                          <p:spTgt spid="30758"/>
                                        </p:tgtEl>
                                      </p:cBhvr>
                                    </p:animEffect>
                                  </p:childTnLst>
                                </p:cTn>
                              </p:par>
                            </p:childTnLst>
                          </p:cTn>
                        </p:par>
                        <p:par>
                          <p:cTn id="51" fill="hold" nodeType="afterGroup">
                            <p:stCondLst>
                              <p:cond delay="6800"/>
                            </p:stCondLst>
                            <p:childTnLst>
                              <p:par>
                                <p:cTn id="52" presetID="2" presetClass="entr" presetSubtype="2" fill="hold" grpId="0" nodeType="afterEffect">
                                  <p:stCondLst>
                                    <p:cond delay="100"/>
                                  </p:stCondLst>
                                  <p:childTnLst>
                                    <p:set>
                                      <p:cBhvr>
                                        <p:cTn id="53" dur="1" fill="hold">
                                          <p:stCondLst>
                                            <p:cond delay="0"/>
                                          </p:stCondLst>
                                        </p:cTn>
                                        <p:tgtEl>
                                          <p:spTgt spid="30760"/>
                                        </p:tgtEl>
                                        <p:attrNameLst>
                                          <p:attrName>style.visibility</p:attrName>
                                        </p:attrNameLst>
                                      </p:cBhvr>
                                      <p:to>
                                        <p:strVal val="visible"/>
                                      </p:to>
                                    </p:set>
                                    <p:anim calcmode="lin" valueType="num">
                                      <p:cBhvr additive="base">
                                        <p:cTn id="54" dur="500" fill="hold"/>
                                        <p:tgtEl>
                                          <p:spTgt spid="30760"/>
                                        </p:tgtEl>
                                        <p:attrNameLst>
                                          <p:attrName>ppt_x</p:attrName>
                                        </p:attrNameLst>
                                      </p:cBhvr>
                                      <p:tavLst>
                                        <p:tav tm="0">
                                          <p:val>
                                            <p:strVal val="1+#ppt_w/2"/>
                                          </p:val>
                                        </p:tav>
                                        <p:tav tm="100000">
                                          <p:val>
                                            <p:strVal val="#ppt_x"/>
                                          </p:val>
                                        </p:tav>
                                      </p:tavLst>
                                    </p:anim>
                                    <p:anim calcmode="lin" valueType="num">
                                      <p:cBhvr additive="base">
                                        <p:cTn id="55" dur="500" fill="hold"/>
                                        <p:tgtEl>
                                          <p:spTgt spid="30760"/>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7400"/>
                            </p:stCondLst>
                            <p:childTnLst>
                              <p:par>
                                <p:cTn id="57" presetID="2" presetClass="entr" presetSubtype="2" fill="hold" grpId="0" nodeType="afterEffect">
                                  <p:stCondLst>
                                    <p:cond delay="100"/>
                                  </p:stCondLst>
                                  <p:childTnLst>
                                    <p:set>
                                      <p:cBhvr>
                                        <p:cTn id="58" dur="1" fill="hold">
                                          <p:stCondLst>
                                            <p:cond delay="0"/>
                                          </p:stCondLst>
                                        </p:cTn>
                                        <p:tgtEl>
                                          <p:spTgt spid="30759"/>
                                        </p:tgtEl>
                                        <p:attrNameLst>
                                          <p:attrName>style.visibility</p:attrName>
                                        </p:attrNameLst>
                                      </p:cBhvr>
                                      <p:to>
                                        <p:strVal val="visible"/>
                                      </p:to>
                                    </p:set>
                                    <p:anim calcmode="lin" valueType="num">
                                      <p:cBhvr additive="base">
                                        <p:cTn id="59" dur="500" fill="hold"/>
                                        <p:tgtEl>
                                          <p:spTgt spid="30759"/>
                                        </p:tgtEl>
                                        <p:attrNameLst>
                                          <p:attrName>ppt_x</p:attrName>
                                        </p:attrNameLst>
                                      </p:cBhvr>
                                      <p:tavLst>
                                        <p:tav tm="0">
                                          <p:val>
                                            <p:strVal val="1+#ppt_w/2"/>
                                          </p:val>
                                        </p:tav>
                                        <p:tav tm="100000">
                                          <p:val>
                                            <p:strVal val="#ppt_x"/>
                                          </p:val>
                                        </p:tav>
                                      </p:tavLst>
                                    </p:anim>
                                    <p:anim calcmode="lin" valueType="num">
                                      <p:cBhvr additive="base">
                                        <p:cTn id="60" dur="500" fill="hold"/>
                                        <p:tgtEl>
                                          <p:spTgt spid="30759"/>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8000"/>
                            </p:stCondLst>
                            <p:childTnLst>
                              <p:par>
                                <p:cTn id="62" presetID="9" presetClass="entr" presetSubtype="0" fill="hold" nodeType="afterEffect">
                                  <p:stCondLst>
                                    <p:cond delay="100"/>
                                  </p:stCondLst>
                                  <p:childTnLst>
                                    <p:set>
                                      <p:cBhvr>
                                        <p:cTn id="63" dur="1" fill="hold">
                                          <p:stCondLst>
                                            <p:cond delay="0"/>
                                          </p:stCondLst>
                                        </p:cTn>
                                        <p:tgtEl>
                                          <p:spTgt spid="30761"/>
                                        </p:tgtEl>
                                        <p:attrNameLst>
                                          <p:attrName>style.visibility</p:attrName>
                                        </p:attrNameLst>
                                      </p:cBhvr>
                                      <p:to>
                                        <p:strVal val="visible"/>
                                      </p:to>
                                    </p:set>
                                    <p:animEffect transition="in" filter="dissolve">
                                      <p:cBhvr>
                                        <p:cTn id="64" dur="500"/>
                                        <p:tgtEl>
                                          <p:spTgt spid="30761"/>
                                        </p:tgtEl>
                                      </p:cBhvr>
                                    </p:animEffect>
                                  </p:childTnLst>
                                </p:cTn>
                              </p:par>
                            </p:childTnLst>
                          </p:cTn>
                        </p:par>
                        <p:par>
                          <p:cTn id="65" fill="hold" nodeType="afterGroup">
                            <p:stCondLst>
                              <p:cond delay="8600"/>
                            </p:stCondLst>
                            <p:childTnLst>
                              <p:par>
                                <p:cTn id="66" presetID="2" presetClass="entr" presetSubtype="8" fill="hold" grpId="0" nodeType="afterEffect">
                                  <p:stCondLst>
                                    <p:cond delay="100"/>
                                  </p:stCondLst>
                                  <p:childTnLst>
                                    <p:set>
                                      <p:cBhvr>
                                        <p:cTn id="67" dur="1" fill="hold">
                                          <p:stCondLst>
                                            <p:cond delay="0"/>
                                          </p:stCondLst>
                                        </p:cTn>
                                        <p:tgtEl>
                                          <p:spTgt spid="30763"/>
                                        </p:tgtEl>
                                        <p:attrNameLst>
                                          <p:attrName>style.visibility</p:attrName>
                                        </p:attrNameLst>
                                      </p:cBhvr>
                                      <p:to>
                                        <p:strVal val="visible"/>
                                      </p:to>
                                    </p:set>
                                    <p:anim calcmode="lin" valueType="num">
                                      <p:cBhvr additive="base">
                                        <p:cTn id="68" dur="500" fill="hold"/>
                                        <p:tgtEl>
                                          <p:spTgt spid="30763"/>
                                        </p:tgtEl>
                                        <p:attrNameLst>
                                          <p:attrName>ppt_x</p:attrName>
                                        </p:attrNameLst>
                                      </p:cBhvr>
                                      <p:tavLst>
                                        <p:tav tm="0">
                                          <p:val>
                                            <p:strVal val="0-#ppt_w/2"/>
                                          </p:val>
                                        </p:tav>
                                        <p:tav tm="100000">
                                          <p:val>
                                            <p:strVal val="#ppt_x"/>
                                          </p:val>
                                        </p:tav>
                                      </p:tavLst>
                                    </p:anim>
                                    <p:anim calcmode="lin" valueType="num">
                                      <p:cBhvr additive="base">
                                        <p:cTn id="69" dur="500" fill="hold"/>
                                        <p:tgtEl>
                                          <p:spTgt spid="30763"/>
                                        </p:tgtEl>
                                        <p:attrNameLst>
                                          <p:attrName>ppt_y</p:attrName>
                                        </p:attrNameLst>
                                      </p:cBhvr>
                                      <p:tavLst>
                                        <p:tav tm="0">
                                          <p:val>
                                            <p:strVal val="#ppt_y"/>
                                          </p:val>
                                        </p:tav>
                                        <p:tav tm="100000">
                                          <p:val>
                                            <p:strVal val="#ppt_y"/>
                                          </p:val>
                                        </p:tav>
                                      </p:tavLst>
                                    </p:anim>
                                  </p:childTnLst>
                                </p:cTn>
                              </p:par>
                            </p:childTnLst>
                          </p:cTn>
                        </p:par>
                        <p:par>
                          <p:cTn id="70" fill="hold" nodeType="afterGroup">
                            <p:stCondLst>
                              <p:cond delay="9200"/>
                            </p:stCondLst>
                            <p:childTnLst>
                              <p:par>
                                <p:cTn id="71" presetID="2" presetClass="entr" presetSubtype="8" fill="hold" grpId="0" nodeType="afterEffect">
                                  <p:stCondLst>
                                    <p:cond delay="100"/>
                                  </p:stCondLst>
                                  <p:childTnLst>
                                    <p:set>
                                      <p:cBhvr>
                                        <p:cTn id="72" dur="1" fill="hold">
                                          <p:stCondLst>
                                            <p:cond delay="0"/>
                                          </p:stCondLst>
                                        </p:cTn>
                                        <p:tgtEl>
                                          <p:spTgt spid="30762"/>
                                        </p:tgtEl>
                                        <p:attrNameLst>
                                          <p:attrName>style.visibility</p:attrName>
                                        </p:attrNameLst>
                                      </p:cBhvr>
                                      <p:to>
                                        <p:strVal val="visible"/>
                                      </p:to>
                                    </p:set>
                                    <p:anim calcmode="lin" valueType="num">
                                      <p:cBhvr additive="base">
                                        <p:cTn id="73" dur="500" fill="hold"/>
                                        <p:tgtEl>
                                          <p:spTgt spid="30762"/>
                                        </p:tgtEl>
                                        <p:attrNameLst>
                                          <p:attrName>ppt_x</p:attrName>
                                        </p:attrNameLst>
                                      </p:cBhvr>
                                      <p:tavLst>
                                        <p:tav tm="0">
                                          <p:val>
                                            <p:strVal val="0-#ppt_w/2"/>
                                          </p:val>
                                        </p:tav>
                                        <p:tav tm="100000">
                                          <p:val>
                                            <p:strVal val="#ppt_x"/>
                                          </p:val>
                                        </p:tav>
                                      </p:tavLst>
                                    </p:anim>
                                    <p:anim calcmode="lin" valueType="num">
                                      <p:cBhvr additive="base">
                                        <p:cTn id="74" dur="500" fill="hold"/>
                                        <p:tgtEl>
                                          <p:spTgt spid="30762"/>
                                        </p:tgtEl>
                                        <p:attrNameLst>
                                          <p:attrName>ppt_y</p:attrName>
                                        </p:attrNameLst>
                                      </p:cBhvr>
                                      <p:tavLst>
                                        <p:tav tm="0">
                                          <p:val>
                                            <p:strVal val="#ppt_y"/>
                                          </p:val>
                                        </p:tav>
                                        <p:tav tm="100000">
                                          <p:val>
                                            <p:strVal val="#ppt_y"/>
                                          </p:val>
                                        </p:tav>
                                      </p:tavLst>
                                    </p:anim>
                                  </p:childTnLst>
                                </p:cTn>
                              </p:par>
                            </p:childTnLst>
                          </p:cTn>
                        </p:par>
                        <p:par>
                          <p:cTn id="75" fill="hold" nodeType="afterGroup">
                            <p:stCondLst>
                              <p:cond delay="9800"/>
                            </p:stCondLst>
                            <p:childTnLst>
                              <p:par>
                                <p:cTn id="76" presetID="9" presetClass="entr" presetSubtype="0" fill="hold" nodeType="afterEffect">
                                  <p:stCondLst>
                                    <p:cond delay="100"/>
                                  </p:stCondLst>
                                  <p:childTnLst>
                                    <p:set>
                                      <p:cBhvr>
                                        <p:cTn id="77" dur="1" fill="hold">
                                          <p:stCondLst>
                                            <p:cond delay="0"/>
                                          </p:stCondLst>
                                        </p:cTn>
                                        <p:tgtEl>
                                          <p:spTgt spid="30764"/>
                                        </p:tgtEl>
                                        <p:attrNameLst>
                                          <p:attrName>style.visibility</p:attrName>
                                        </p:attrNameLst>
                                      </p:cBhvr>
                                      <p:to>
                                        <p:strVal val="visible"/>
                                      </p:to>
                                    </p:set>
                                    <p:animEffect transition="in" filter="dissolve">
                                      <p:cBhvr>
                                        <p:cTn id="78" dur="500"/>
                                        <p:tgtEl>
                                          <p:spTgt spid="30764"/>
                                        </p:tgtEl>
                                      </p:cBhvr>
                                    </p:animEffect>
                                  </p:childTnLst>
                                </p:cTn>
                              </p:par>
                            </p:childTnLst>
                          </p:cTn>
                        </p:par>
                        <p:par>
                          <p:cTn id="79" fill="hold" nodeType="afterGroup">
                            <p:stCondLst>
                              <p:cond delay="10400"/>
                            </p:stCondLst>
                            <p:childTnLst>
                              <p:par>
                                <p:cTn id="80" presetID="2" presetClass="entr" presetSubtype="2" fill="hold" grpId="0" nodeType="afterEffect">
                                  <p:stCondLst>
                                    <p:cond delay="100"/>
                                  </p:stCondLst>
                                  <p:childTnLst>
                                    <p:set>
                                      <p:cBhvr>
                                        <p:cTn id="81" dur="1" fill="hold">
                                          <p:stCondLst>
                                            <p:cond delay="0"/>
                                          </p:stCondLst>
                                        </p:cTn>
                                        <p:tgtEl>
                                          <p:spTgt spid="30766"/>
                                        </p:tgtEl>
                                        <p:attrNameLst>
                                          <p:attrName>style.visibility</p:attrName>
                                        </p:attrNameLst>
                                      </p:cBhvr>
                                      <p:to>
                                        <p:strVal val="visible"/>
                                      </p:to>
                                    </p:set>
                                    <p:anim calcmode="lin" valueType="num">
                                      <p:cBhvr additive="base">
                                        <p:cTn id="82" dur="500" fill="hold"/>
                                        <p:tgtEl>
                                          <p:spTgt spid="30766"/>
                                        </p:tgtEl>
                                        <p:attrNameLst>
                                          <p:attrName>ppt_x</p:attrName>
                                        </p:attrNameLst>
                                      </p:cBhvr>
                                      <p:tavLst>
                                        <p:tav tm="0">
                                          <p:val>
                                            <p:strVal val="1+#ppt_w/2"/>
                                          </p:val>
                                        </p:tav>
                                        <p:tav tm="100000">
                                          <p:val>
                                            <p:strVal val="#ppt_x"/>
                                          </p:val>
                                        </p:tav>
                                      </p:tavLst>
                                    </p:anim>
                                    <p:anim calcmode="lin" valueType="num">
                                      <p:cBhvr additive="base">
                                        <p:cTn id="83" dur="500" fill="hold"/>
                                        <p:tgtEl>
                                          <p:spTgt spid="30766"/>
                                        </p:tgtEl>
                                        <p:attrNameLst>
                                          <p:attrName>ppt_y</p:attrName>
                                        </p:attrNameLst>
                                      </p:cBhvr>
                                      <p:tavLst>
                                        <p:tav tm="0">
                                          <p:val>
                                            <p:strVal val="#ppt_y"/>
                                          </p:val>
                                        </p:tav>
                                        <p:tav tm="100000">
                                          <p:val>
                                            <p:strVal val="#ppt_y"/>
                                          </p:val>
                                        </p:tav>
                                      </p:tavLst>
                                    </p:anim>
                                  </p:childTnLst>
                                </p:cTn>
                              </p:par>
                            </p:childTnLst>
                          </p:cTn>
                        </p:par>
                        <p:par>
                          <p:cTn id="84" fill="hold" nodeType="afterGroup">
                            <p:stCondLst>
                              <p:cond delay="11000"/>
                            </p:stCondLst>
                            <p:childTnLst>
                              <p:par>
                                <p:cTn id="85" presetID="2" presetClass="entr" presetSubtype="2" fill="hold" grpId="0" nodeType="afterEffect">
                                  <p:stCondLst>
                                    <p:cond delay="100"/>
                                  </p:stCondLst>
                                  <p:childTnLst>
                                    <p:set>
                                      <p:cBhvr>
                                        <p:cTn id="86" dur="1" fill="hold">
                                          <p:stCondLst>
                                            <p:cond delay="0"/>
                                          </p:stCondLst>
                                        </p:cTn>
                                        <p:tgtEl>
                                          <p:spTgt spid="30765"/>
                                        </p:tgtEl>
                                        <p:attrNameLst>
                                          <p:attrName>style.visibility</p:attrName>
                                        </p:attrNameLst>
                                      </p:cBhvr>
                                      <p:to>
                                        <p:strVal val="visible"/>
                                      </p:to>
                                    </p:set>
                                    <p:anim calcmode="lin" valueType="num">
                                      <p:cBhvr additive="base">
                                        <p:cTn id="87" dur="500" fill="hold"/>
                                        <p:tgtEl>
                                          <p:spTgt spid="30765"/>
                                        </p:tgtEl>
                                        <p:attrNameLst>
                                          <p:attrName>ppt_x</p:attrName>
                                        </p:attrNameLst>
                                      </p:cBhvr>
                                      <p:tavLst>
                                        <p:tav tm="0">
                                          <p:val>
                                            <p:strVal val="1+#ppt_w/2"/>
                                          </p:val>
                                        </p:tav>
                                        <p:tav tm="100000">
                                          <p:val>
                                            <p:strVal val="#ppt_x"/>
                                          </p:val>
                                        </p:tav>
                                      </p:tavLst>
                                    </p:anim>
                                    <p:anim calcmode="lin" valueType="num">
                                      <p:cBhvr additive="base">
                                        <p:cTn id="88" dur="500" fill="hold"/>
                                        <p:tgtEl>
                                          <p:spTgt spid="30765"/>
                                        </p:tgtEl>
                                        <p:attrNameLst>
                                          <p:attrName>ppt_y</p:attrName>
                                        </p:attrNameLst>
                                      </p:cBhvr>
                                      <p:tavLst>
                                        <p:tav tm="0">
                                          <p:val>
                                            <p:strVal val="#ppt_y"/>
                                          </p:val>
                                        </p:tav>
                                        <p:tav tm="100000">
                                          <p:val>
                                            <p:strVal val="#ppt_y"/>
                                          </p:val>
                                        </p:tav>
                                      </p:tavLst>
                                    </p:anim>
                                  </p:childTnLst>
                                </p:cTn>
                              </p:par>
                            </p:childTnLst>
                          </p:cTn>
                        </p:par>
                        <p:par>
                          <p:cTn id="89" fill="hold" nodeType="afterGroup">
                            <p:stCondLst>
                              <p:cond delay="11600"/>
                            </p:stCondLst>
                            <p:childTnLst>
                              <p:par>
                                <p:cTn id="90" presetID="9" presetClass="entr" presetSubtype="0" fill="hold" nodeType="afterEffect">
                                  <p:stCondLst>
                                    <p:cond delay="100"/>
                                  </p:stCondLst>
                                  <p:childTnLst>
                                    <p:set>
                                      <p:cBhvr>
                                        <p:cTn id="91" dur="1" fill="hold">
                                          <p:stCondLst>
                                            <p:cond delay="0"/>
                                          </p:stCondLst>
                                        </p:cTn>
                                        <p:tgtEl>
                                          <p:spTgt spid="30767"/>
                                        </p:tgtEl>
                                        <p:attrNameLst>
                                          <p:attrName>style.visibility</p:attrName>
                                        </p:attrNameLst>
                                      </p:cBhvr>
                                      <p:to>
                                        <p:strVal val="visible"/>
                                      </p:to>
                                    </p:set>
                                    <p:animEffect transition="in" filter="dissolve">
                                      <p:cBhvr>
                                        <p:cTn id="92" dur="500"/>
                                        <p:tgtEl>
                                          <p:spTgt spid="30767"/>
                                        </p:tgtEl>
                                      </p:cBhvr>
                                    </p:animEffect>
                                  </p:childTnLst>
                                </p:cTn>
                              </p:par>
                            </p:childTnLst>
                          </p:cTn>
                        </p:par>
                        <p:par>
                          <p:cTn id="93" fill="hold" nodeType="afterGroup">
                            <p:stCondLst>
                              <p:cond delay="12200"/>
                            </p:stCondLst>
                            <p:childTnLst>
                              <p:par>
                                <p:cTn id="94" presetID="2" presetClass="entr" presetSubtype="8" fill="hold" grpId="0" nodeType="afterEffect">
                                  <p:stCondLst>
                                    <p:cond delay="100"/>
                                  </p:stCondLst>
                                  <p:childTnLst>
                                    <p:set>
                                      <p:cBhvr>
                                        <p:cTn id="95" dur="1" fill="hold">
                                          <p:stCondLst>
                                            <p:cond delay="0"/>
                                          </p:stCondLst>
                                        </p:cTn>
                                        <p:tgtEl>
                                          <p:spTgt spid="30769"/>
                                        </p:tgtEl>
                                        <p:attrNameLst>
                                          <p:attrName>style.visibility</p:attrName>
                                        </p:attrNameLst>
                                      </p:cBhvr>
                                      <p:to>
                                        <p:strVal val="visible"/>
                                      </p:to>
                                    </p:set>
                                    <p:anim calcmode="lin" valueType="num">
                                      <p:cBhvr additive="base">
                                        <p:cTn id="96" dur="500" fill="hold"/>
                                        <p:tgtEl>
                                          <p:spTgt spid="30769"/>
                                        </p:tgtEl>
                                        <p:attrNameLst>
                                          <p:attrName>ppt_x</p:attrName>
                                        </p:attrNameLst>
                                      </p:cBhvr>
                                      <p:tavLst>
                                        <p:tav tm="0">
                                          <p:val>
                                            <p:strVal val="0-#ppt_w/2"/>
                                          </p:val>
                                        </p:tav>
                                        <p:tav tm="100000">
                                          <p:val>
                                            <p:strVal val="#ppt_x"/>
                                          </p:val>
                                        </p:tav>
                                      </p:tavLst>
                                    </p:anim>
                                    <p:anim calcmode="lin" valueType="num">
                                      <p:cBhvr additive="base">
                                        <p:cTn id="97" dur="500" fill="hold"/>
                                        <p:tgtEl>
                                          <p:spTgt spid="30769"/>
                                        </p:tgtEl>
                                        <p:attrNameLst>
                                          <p:attrName>ppt_y</p:attrName>
                                        </p:attrNameLst>
                                      </p:cBhvr>
                                      <p:tavLst>
                                        <p:tav tm="0">
                                          <p:val>
                                            <p:strVal val="#ppt_y"/>
                                          </p:val>
                                        </p:tav>
                                        <p:tav tm="100000">
                                          <p:val>
                                            <p:strVal val="#ppt_y"/>
                                          </p:val>
                                        </p:tav>
                                      </p:tavLst>
                                    </p:anim>
                                  </p:childTnLst>
                                </p:cTn>
                              </p:par>
                            </p:childTnLst>
                          </p:cTn>
                        </p:par>
                        <p:par>
                          <p:cTn id="98" fill="hold" nodeType="afterGroup">
                            <p:stCondLst>
                              <p:cond delay="12800"/>
                            </p:stCondLst>
                            <p:childTnLst>
                              <p:par>
                                <p:cTn id="99" presetID="2" presetClass="entr" presetSubtype="8" fill="hold" grpId="0" nodeType="afterEffect">
                                  <p:stCondLst>
                                    <p:cond delay="100"/>
                                  </p:stCondLst>
                                  <p:childTnLst>
                                    <p:set>
                                      <p:cBhvr>
                                        <p:cTn id="100" dur="1" fill="hold">
                                          <p:stCondLst>
                                            <p:cond delay="0"/>
                                          </p:stCondLst>
                                        </p:cTn>
                                        <p:tgtEl>
                                          <p:spTgt spid="30768"/>
                                        </p:tgtEl>
                                        <p:attrNameLst>
                                          <p:attrName>style.visibility</p:attrName>
                                        </p:attrNameLst>
                                      </p:cBhvr>
                                      <p:to>
                                        <p:strVal val="visible"/>
                                      </p:to>
                                    </p:set>
                                    <p:anim calcmode="lin" valueType="num">
                                      <p:cBhvr additive="base">
                                        <p:cTn id="101" dur="500" fill="hold"/>
                                        <p:tgtEl>
                                          <p:spTgt spid="30768"/>
                                        </p:tgtEl>
                                        <p:attrNameLst>
                                          <p:attrName>ppt_x</p:attrName>
                                        </p:attrNameLst>
                                      </p:cBhvr>
                                      <p:tavLst>
                                        <p:tav tm="0">
                                          <p:val>
                                            <p:strVal val="0-#ppt_w/2"/>
                                          </p:val>
                                        </p:tav>
                                        <p:tav tm="100000">
                                          <p:val>
                                            <p:strVal val="#ppt_x"/>
                                          </p:val>
                                        </p:tav>
                                      </p:tavLst>
                                    </p:anim>
                                    <p:anim calcmode="lin" valueType="num">
                                      <p:cBhvr additive="base">
                                        <p:cTn id="102" dur="500" fill="hold"/>
                                        <p:tgtEl>
                                          <p:spTgt spid="30768"/>
                                        </p:tgtEl>
                                        <p:attrNameLst>
                                          <p:attrName>ppt_y</p:attrName>
                                        </p:attrNameLst>
                                      </p:cBhvr>
                                      <p:tavLst>
                                        <p:tav tm="0">
                                          <p:val>
                                            <p:strVal val="#ppt_y"/>
                                          </p:val>
                                        </p:tav>
                                        <p:tav tm="100000">
                                          <p:val>
                                            <p:strVal val="#ppt_y"/>
                                          </p:val>
                                        </p:tav>
                                      </p:tavLst>
                                    </p:anim>
                                  </p:childTnLst>
                                </p:cTn>
                              </p:par>
                            </p:childTnLst>
                          </p:cTn>
                        </p:par>
                        <p:par>
                          <p:cTn id="103" fill="hold" nodeType="afterGroup">
                            <p:stCondLst>
                              <p:cond delay="13400"/>
                            </p:stCondLst>
                            <p:childTnLst>
                              <p:par>
                                <p:cTn id="104" presetID="9" presetClass="entr" presetSubtype="0" fill="hold" nodeType="afterEffect">
                                  <p:stCondLst>
                                    <p:cond delay="100"/>
                                  </p:stCondLst>
                                  <p:childTnLst>
                                    <p:set>
                                      <p:cBhvr>
                                        <p:cTn id="105" dur="1" fill="hold">
                                          <p:stCondLst>
                                            <p:cond delay="0"/>
                                          </p:stCondLst>
                                        </p:cTn>
                                        <p:tgtEl>
                                          <p:spTgt spid="30770"/>
                                        </p:tgtEl>
                                        <p:attrNameLst>
                                          <p:attrName>style.visibility</p:attrName>
                                        </p:attrNameLst>
                                      </p:cBhvr>
                                      <p:to>
                                        <p:strVal val="visible"/>
                                      </p:to>
                                    </p:set>
                                    <p:animEffect transition="in" filter="dissolve">
                                      <p:cBhvr>
                                        <p:cTn id="106" dur="500"/>
                                        <p:tgtEl>
                                          <p:spTgt spid="30770"/>
                                        </p:tgtEl>
                                      </p:cBhvr>
                                    </p:animEffect>
                                  </p:childTnLst>
                                </p:cTn>
                              </p:par>
                            </p:childTnLst>
                          </p:cTn>
                        </p:par>
                        <p:par>
                          <p:cTn id="107" fill="hold" nodeType="afterGroup">
                            <p:stCondLst>
                              <p:cond delay="14000"/>
                            </p:stCondLst>
                            <p:childTnLst>
                              <p:par>
                                <p:cTn id="108" presetID="2" presetClass="entr" presetSubtype="2" fill="hold" grpId="0" nodeType="afterEffect">
                                  <p:stCondLst>
                                    <p:cond delay="100"/>
                                  </p:stCondLst>
                                  <p:childTnLst>
                                    <p:set>
                                      <p:cBhvr>
                                        <p:cTn id="109" dur="1" fill="hold">
                                          <p:stCondLst>
                                            <p:cond delay="0"/>
                                          </p:stCondLst>
                                        </p:cTn>
                                        <p:tgtEl>
                                          <p:spTgt spid="30772"/>
                                        </p:tgtEl>
                                        <p:attrNameLst>
                                          <p:attrName>style.visibility</p:attrName>
                                        </p:attrNameLst>
                                      </p:cBhvr>
                                      <p:to>
                                        <p:strVal val="visible"/>
                                      </p:to>
                                    </p:set>
                                    <p:anim calcmode="lin" valueType="num">
                                      <p:cBhvr additive="base">
                                        <p:cTn id="110" dur="500" fill="hold"/>
                                        <p:tgtEl>
                                          <p:spTgt spid="30772"/>
                                        </p:tgtEl>
                                        <p:attrNameLst>
                                          <p:attrName>ppt_x</p:attrName>
                                        </p:attrNameLst>
                                      </p:cBhvr>
                                      <p:tavLst>
                                        <p:tav tm="0">
                                          <p:val>
                                            <p:strVal val="1+#ppt_w/2"/>
                                          </p:val>
                                        </p:tav>
                                        <p:tav tm="100000">
                                          <p:val>
                                            <p:strVal val="#ppt_x"/>
                                          </p:val>
                                        </p:tav>
                                      </p:tavLst>
                                    </p:anim>
                                    <p:anim calcmode="lin" valueType="num">
                                      <p:cBhvr additive="base">
                                        <p:cTn id="111" dur="500" fill="hold"/>
                                        <p:tgtEl>
                                          <p:spTgt spid="30772"/>
                                        </p:tgtEl>
                                        <p:attrNameLst>
                                          <p:attrName>ppt_y</p:attrName>
                                        </p:attrNameLst>
                                      </p:cBhvr>
                                      <p:tavLst>
                                        <p:tav tm="0">
                                          <p:val>
                                            <p:strVal val="#ppt_y"/>
                                          </p:val>
                                        </p:tav>
                                        <p:tav tm="100000">
                                          <p:val>
                                            <p:strVal val="#ppt_y"/>
                                          </p:val>
                                        </p:tav>
                                      </p:tavLst>
                                    </p:anim>
                                  </p:childTnLst>
                                </p:cTn>
                              </p:par>
                            </p:childTnLst>
                          </p:cTn>
                        </p:par>
                        <p:par>
                          <p:cTn id="112" fill="hold" nodeType="afterGroup">
                            <p:stCondLst>
                              <p:cond delay="14600"/>
                            </p:stCondLst>
                            <p:childTnLst>
                              <p:par>
                                <p:cTn id="113" presetID="2" presetClass="entr" presetSubtype="2" fill="hold" grpId="0" nodeType="afterEffect">
                                  <p:stCondLst>
                                    <p:cond delay="100"/>
                                  </p:stCondLst>
                                  <p:childTnLst>
                                    <p:set>
                                      <p:cBhvr>
                                        <p:cTn id="114" dur="1" fill="hold">
                                          <p:stCondLst>
                                            <p:cond delay="0"/>
                                          </p:stCondLst>
                                        </p:cTn>
                                        <p:tgtEl>
                                          <p:spTgt spid="30771"/>
                                        </p:tgtEl>
                                        <p:attrNameLst>
                                          <p:attrName>style.visibility</p:attrName>
                                        </p:attrNameLst>
                                      </p:cBhvr>
                                      <p:to>
                                        <p:strVal val="visible"/>
                                      </p:to>
                                    </p:set>
                                    <p:anim calcmode="lin" valueType="num">
                                      <p:cBhvr additive="base">
                                        <p:cTn id="115" dur="500" fill="hold"/>
                                        <p:tgtEl>
                                          <p:spTgt spid="30771"/>
                                        </p:tgtEl>
                                        <p:attrNameLst>
                                          <p:attrName>ppt_x</p:attrName>
                                        </p:attrNameLst>
                                      </p:cBhvr>
                                      <p:tavLst>
                                        <p:tav tm="0">
                                          <p:val>
                                            <p:strVal val="1+#ppt_w/2"/>
                                          </p:val>
                                        </p:tav>
                                        <p:tav tm="100000">
                                          <p:val>
                                            <p:strVal val="#ppt_x"/>
                                          </p:val>
                                        </p:tav>
                                      </p:tavLst>
                                    </p:anim>
                                    <p:anim calcmode="lin" valueType="num">
                                      <p:cBhvr additive="base">
                                        <p:cTn id="116" dur="500" fill="hold"/>
                                        <p:tgtEl>
                                          <p:spTgt spid="30771"/>
                                        </p:tgtEl>
                                        <p:attrNameLst>
                                          <p:attrName>ppt_y</p:attrName>
                                        </p:attrNameLst>
                                      </p:cBhvr>
                                      <p:tavLst>
                                        <p:tav tm="0">
                                          <p:val>
                                            <p:strVal val="#ppt_y"/>
                                          </p:val>
                                        </p:tav>
                                        <p:tav tm="100000">
                                          <p:val>
                                            <p:strVal val="#ppt_y"/>
                                          </p:val>
                                        </p:tav>
                                      </p:tavLst>
                                    </p:anim>
                                  </p:childTnLst>
                                </p:cTn>
                              </p:par>
                            </p:childTnLst>
                          </p:cTn>
                        </p:par>
                        <p:par>
                          <p:cTn id="117" fill="hold" nodeType="afterGroup">
                            <p:stCondLst>
                              <p:cond delay="15200"/>
                            </p:stCondLst>
                            <p:childTnLst>
                              <p:par>
                                <p:cTn id="118" presetID="9" presetClass="entr" presetSubtype="0" fill="hold" nodeType="afterEffect">
                                  <p:stCondLst>
                                    <p:cond delay="100"/>
                                  </p:stCondLst>
                                  <p:childTnLst>
                                    <p:set>
                                      <p:cBhvr>
                                        <p:cTn id="119" dur="1" fill="hold">
                                          <p:stCondLst>
                                            <p:cond delay="0"/>
                                          </p:stCondLst>
                                        </p:cTn>
                                        <p:tgtEl>
                                          <p:spTgt spid="30773"/>
                                        </p:tgtEl>
                                        <p:attrNameLst>
                                          <p:attrName>style.visibility</p:attrName>
                                        </p:attrNameLst>
                                      </p:cBhvr>
                                      <p:to>
                                        <p:strVal val="visible"/>
                                      </p:to>
                                    </p:set>
                                    <p:animEffect transition="in" filter="dissolve">
                                      <p:cBhvr>
                                        <p:cTn id="120" dur="500"/>
                                        <p:tgtEl>
                                          <p:spTgt spid="30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9" grpId="0" autoUpdateAnimBg="0"/>
      <p:bldP spid="30750" grpId="0" autoUpdateAnimBg="0"/>
      <p:bldP spid="30751" grpId="0" autoUpdateAnimBg="0"/>
      <p:bldP spid="30752" grpId="0" autoUpdateAnimBg="0"/>
      <p:bldP spid="30753" grpId="0" autoUpdateAnimBg="0"/>
      <p:bldP spid="30754" grpId="0" autoUpdateAnimBg="0"/>
      <p:bldP spid="30755" grpId="0" autoUpdateAnimBg="0"/>
      <p:bldP spid="30756" grpId="0" autoUpdateAnimBg="0"/>
      <p:bldP spid="30757" grpId="0" autoUpdateAnimBg="0"/>
      <p:bldP spid="30759" grpId="0" autoUpdateAnimBg="0"/>
      <p:bldP spid="30760" grpId="0" autoUpdateAnimBg="0"/>
      <p:bldP spid="30762" grpId="0" autoUpdateAnimBg="0"/>
      <p:bldP spid="30763" grpId="0" autoUpdateAnimBg="0"/>
      <p:bldP spid="30765" grpId="0" autoUpdateAnimBg="0"/>
      <p:bldP spid="30766" grpId="0" autoUpdateAnimBg="0"/>
      <p:bldP spid="30768" grpId="0" autoUpdateAnimBg="0"/>
      <p:bldP spid="30769" grpId="0" autoUpdateAnimBg="0"/>
      <p:bldP spid="30771" grpId="0" autoUpdateAnimBg="0"/>
      <p:bldP spid="3077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1286131" y="1817237"/>
            <a:ext cx="2675248" cy="3048243"/>
            <a:chOff x="434975" y="1644651"/>
            <a:chExt cx="3044825" cy="3468688"/>
          </a:xfrm>
        </p:grpSpPr>
        <p:sp>
          <p:nvSpPr>
            <p:cNvPr id="2053" name="Freeform 5"/>
            <p:cNvSpPr>
              <a:spLocks/>
            </p:cNvSpPr>
            <p:nvPr/>
          </p:nvSpPr>
          <p:spPr bwMode="auto">
            <a:xfrm>
              <a:off x="1276350" y="3192463"/>
              <a:ext cx="1144588" cy="431800"/>
            </a:xfrm>
            <a:custGeom>
              <a:avLst/>
              <a:gdLst/>
              <a:ahLst/>
              <a:cxnLst>
                <a:cxn ang="0">
                  <a:pos x="64" y="0"/>
                </a:cxn>
                <a:cxn ang="0">
                  <a:pos x="214" y="102"/>
                </a:cxn>
                <a:cxn ang="0">
                  <a:pos x="430" y="0"/>
                </a:cxn>
                <a:cxn ang="0">
                  <a:pos x="490" y="0"/>
                </a:cxn>
                <a:cxn ang="0">
                  <a:pos x="200" y="168"/>
                </a:cxn>
                <a:cxn ang="0">
                  <a:pos x="137" y="153"/>
                </a:cxn>
                <a:cxn ang="0">
                  <a:pos x="35" y="82"/>
                </a:cxn>
                <a:cxn ang="0">
                  <a:pos x="0" y="0"/>
                </a:cxn>
                <a:cxn ang="0">
                  <a:pos x="64" y="0"/>
                </a:cxn>
              </a:cxnLst>
              <a:rect l="0" t="0" r="r" b="b"/>
              <a:pathLst>
                <a:path w="490" h="185">
                  <a:moveTo>
                    <a:pt x="64" y="0"/>
                  </a:moveTo>
                  <a:cubicBezTo>
                    <a:pt x="84" y="51"/>
                    <a:pt x="134" y="85"/>
                    <a:pt x="214" y="102"/>
                  </a:cubicBezTo>
                  <a:cubicBezTo>
                    <a:pt x="335" y="115"/>
                    <a:pt x="407" y="81"/>
                    <a:pt x="430" y="0"/>
                  </a:cubicBezTo>
                  <a:cubicBezTo>
                    <a:pt x="490" y="0"/>
                    <a:pt x="490" y="0"/>
                    <a:pt x="490" y="0"/>
                  </a:cubicBezTo>
                  <a:cubicBezTo>
                    <a:pt x="470" y="129"/>
                    <a:pt x="373" y="185"/>
                    <a:pt x="200" y="168"/>
                  </a:cubicBezTo>
                  <a:cubicBezTo>
                    <a:pt x="177" y="164"/>
                    <a:pt x="156" y="159"/>
                    <a:pt x="137" y="153"/>
                  </a:cubicBezTo>
                  <a:cubicBezTo>
                    <a:pt x="93" y="137"/>
                    <a:pt x="59" y="114"/>
                    <a:pt x="35" y="82"/>
                  </a:cubicBezTo>
                  <a:cubicBezTo>
                    <a:pt x="18" y="59"/>
                    <a:pt x="6" y="32"/>
                    <a:pt x="0" y="0"/>
                  </a:cubicBezTo>
                  <a:lnTo>
                    <a:pt x="64" y="0"/>
                  </a:lnTo>
                  <a:close/>
                </a:path>
              </a:pathLst>
            </a:custGeom>
            <a:solidFill>
              <a:srgbClr val="0A080C"/>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4" name="Freeform 6"/>
            <p:cNvSpPr>
              <a:spLocks/>
            </p:cNvSpPr>
            <p:nvPr/>
          </p:nvSpPr>
          <p:spPr bwMode="auto">
            <a:xfrm>
              <a:off x="1114425" y="4117976"/>
              <a:ext cx="873125" cy="995363"/>
            </a:xfrm>
            <a:custGeom>
              <a:avLst/>
              <a:gdLst/>
              <a:ahLst/>
              <a:cxnLst>
                <a:cxn ang="0">
                  <a:pos x="159" y="4"/>
                </a:cxn>
                <a:cxn ang="0">
                  <a:pos x="535" y="78"/>
                </a:cxn>
                <a:cxn ang="0">
                  <a:pos x="550" y="79"/>
                </a:cxn>
                <a:cxn ang="0">
                  <a:pos x="436" y="627"/>
                </a:cxn>
                <a:cxn ang="0">
                  <a:pos x="0" y="627"/>
                </a:cxn>
                <a:cxn ang="0">
                  <a:pos x="133" y="0"/>
                </a:cxn>
                <a:cxn ang="0">
                  <a:pos x="159" y="4"/>
                </a:cxn>
              </a:cxnLst>
              <a:rect l="0" t="0" r="r" b="b"/>
              <a:pathLst>
                <a:path w="550" h="627">
                  <a:moveTo>
                    <a:pt x="159" y="4"/>
                  </a:moveTo>
                  <a:lnTo>
                    <a:pt x="535" y="78"/>
                  </a:lnTo>
                  <a:lnTo>
                    <a:pt x="550" y="79"/>
                  </a:lnTo>
                  <a:lnTo>
                    <a:pt x="436" y="627"/>
                  </a:lnTo>
                  <a:lnTo>
                    <a:pt x="0" y="627"/>
                  </a:lnTo>
                  <a:lnTo>
                    <a:pt x="133" y="0"/>
                  </a:lnTo>
                  <a:lnTo>
                    <a:pt x="159" y="4"/>
                  </a:lnTo>
                  <a:close/>
                </a:path>
              </a:pathLst>
            </a:custGeom>
            <a:solidFill>
              <a:schemeClr val="tx2">
                <a:lumMod val="90000"/>
                <a:lumOff val="10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5" name="Freeform 7"/>
            <p:cNvSpPr>
              <a:spLocks/>
            </p:cNvSpPr>
            <p:nvPr/>
          </p:nvSpPr>
          <p:spPr bwMode="auto">
            <a:xfrm>
              <a:off x="1366838" y="3981451"/>
              <a:ext cx="633413" cy="260350"/>
            </a:xfrm>
            <a:custGeom>
              <a:avLst/>
              <a:gdLst/>
              <a:ahLst/>
              <a:cxnLst>
                <a:cxn ang="0">
                  <a:pos x="50" y="5"/>
                </a:cxn>
                <a:cxn ang="0">
                  <a:pos x="355" y="49"/>
                </a:cxn>
                <a:cxn ang="0">
                  <a:pos x="360" y="49"/>
                </a:cxn>
                <a:cxn ang="0">
                  <a:pos x="399" y="56"/>
                </a:cxn>
                <a:cxn ang="0">
                  <a:pos x="376" y="164"/>
                </a:cxn>
                <a:cxn ang="0">
                  <a:pos x="0" y="90"/>
                </a:cxn>
                <a:cxn ang="0">
                  <a:pos x="17" y="0"/>
                </a:cxn>
                <a:cxn ang="0">
                  <a:pos x="50" y="5"/>
                </a:cxn>
              </a:cxnLst>
              <a:rect l="0" t="0" r="r" b="b"/>
              <a:pathLst>
                <a:path w="399" h="164">
                  <a:moveTo>
                    <a:pt x="50" y="5"/>
                  </a:moveTo>
                  <a:lnTo>
                    <a:pt x="355" y="49"/>
                  </a:lnTo>
                  <a:lnTo>
                    <a:pt x="360" y="49"/>
                  </a:lnTo>
                  <a:lnTo>
                    <a:pt x="399" y="56"/>
                  </a:lnTo>
                  <a:lnTo>
                    <a:pt x="376" y="164"/>
                  </a:lnTo>
                  <a:lnTo>
                    <a:pt x="0" y="90"/>
                  </a:lnTo>
                  <a:lnTo>
                    <a:pt x="17" y="0"/>
                  </a:lnTo>
                  <a:lnTo>
                    <a:pt x="50" y="5"/>
                  </a:lnTo>
                  <a:close/>
                </a:path>
              </a:pathLst>
            </a:custGeom>
            <a:solidFill>
              <a:schemeClr val="tx1">
                <a:lumMod val="50000"/>
                <a:lumOff val="50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6" name="Freeform 8"/>
            <p:cNvSpPr>
              <a:spLocks/>
            </p:cNvSpPr>
            <p:nvPr/>
          </p:nvSpPr>
          <p:spPr bwMode="auto">
            <a:xfrm>
              <a:off x="1398588" y="3573463"/>
              <a:ext cx="752475" cy="485775"/>
            </a:xfrm>
            <a:custGeom>
              <a:avLst/>
              <a:gdLst/>
              <a:ahLst/>
              <a:cxnLst>
                <a:cxn ang="0">
                  <a:pos x="335" y="306"/>
                </a:cxn>
                <a:cxn ang="0">
                  <a:pos x="30" y="262"/>
                </a:cxn>
                <a:cxn ang="0">
                  <a:pos x="36" y="240"/>
                </a:cxn>
                <a:cxn ang="0">
                  <a:pos x="5" y="141"/>
                </a:cxn>
                <a:cxn ang="0">
                  <a:pos x="0" y="107"/>
                </a:cxn>
                <a:cxn ang="0">
                  <a:pos x="4" y="0"/>
                </a:cxn>
                <a:cxn ang="0">
                  <a:pos x="474" y="22"/>
                </a:cxn>
                <a:cxn ang="0">
                  <a:pos x="418" y="172"/>
                </a:cxn>
                <a:cxn ang="0">
                  <a:pos x="343" y="272"/>
                </a:cxn>
                <a:cxn ang="0">
                  <a:pos x="337" y="306"/>
                </a:cxn>
                <a:cxn ang="0">
                  <a:pos x="335" y="306"/>
                </a:cxn>
              </a:cxnLst>
              <a:rect l="0" t="0" r="r" b="b"/>
              <a:pathLst>
                <a:path w="474" h="306">
                  <a:moveTo>
                    <a:pt x="335" y="306"/>
                  </a:moveTo>
                  <a:lnTo>
                    <a:pt x="30" y="262"/>
                  </a:lnTo>
                  <a:lnTo>
                    <a:pt x="36" y="240"/>
                  </a:lnTo>
                  <a:lnTo>
                    <a:pt x="5" y="141"/>
                  </a:lnTo>
                  <a:lnTo>
                    <a:pt x="0" y="107"/>
                  </a:lnTo>
                  <a:lnTo>
                    <a:pt x="4" y="0"/>
                  </a:lnTo>
                  <a:lnTo>
                    <a:pt x="474" y="22"/>
                  </a:lnTo>
                  <a:lnTo>
                    <a:pt x="418" y="172"/>
                  </a:lnTo>
                  <a:lnTo>
                    <a:pt x="343" y="272"/>
                  </a:lnTo>
                  <a:lnTo>
                    <a:pt x="337" y="306"/>
                  </a:lnTo>
                  <a:lnTo>
                    <a:pt x="335" y="306"/>
                  </a:lnTo>
                  <a:close/>
                </a:path>
              </a:pathLst>
            </a:custGeom>
            <a:solidFill>
              <a:srgbClr val="78797D"/>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7" name="Freeform 9"/>
            <p:cNvSpPr>
              <a:spLocks/>
            </p:cNvSpPr>
            <p:nvPr/>
          </p:nvSpPr>
          <p:spPr bwMode="auto">
            <a:xfrm>
              <a:off x="1404938" y="3194051"/>
              <a:ext cx="746125" cy="414338"/>
            </a:xfrm>
            <a:custGeom>
              <a:avLst/>
              <a:gdLst/>
              <a:ahLst/>
              <a:cxnLst>
                <a:cxn ang="0">
                  <a:pos x="319" y="177"/>
                </a:cxn>
                <a:cxn ang="0">
                  <a:pos x="0" y="162"/>
                </a:cxn>
                <a:cxn ang="0">
                  <a:pos x="9" y="111"/>
                </a:cxn>
                <a:cxn ang="0">
                  <a:pos x="44" y="3"/>
                </a:cxn>
                <a:cxn ang="0">
                  <a:pos x="105" y="16"/>
                </a:cxn>
                <a:cxn ang="0">
                  <a:pos x="103" y="47"/>
                </a:cxn>
                <a:cxn ang="0">
                  <a:pos x="110" y="48"/>
                </a:cxn>
                <a:cxn ang="0">
                  <a:pos x="125" y="20"/>
                </a:cxn>
                <a:cxn ang="0">
                  <a:pos x="170" y="32"/>
                </a:cxn>
                <a:cxn ang="0">
                  <a:pos x="168" y="59"/>
                </a:cxn>
                <a:cxn ang="0">
                  <a:pos x="172" y="60"/>
                </a:cxn>
                <a:cxn ang="0">
                  <a:pos x="185" y="38"/>
                </a:cxn>
                <a:cxn ang="0">
                  <a:pos x="243" y="58"/>
                </a:cxn>
                <a:cxn ang="0">
                  <a:pos x="238" y="76"/>
                </a:cxn>
                <a:cxn ang="0">
                  <a:pos x="247" y="78"/>
                </a:cxn>
                <a:cxn ang="0">
                  <a:pos x="271" y="57"/>
                </a:cxn>
                <a:cxn ang="0">
                  <a:pos x="299" y="74"/>
                </a:cxn>
                <a:cxn ang="0">
                  <a:pos x="319" y="177"/>
                </a:cxn>
              </a:cxnLst>
              <a:rect l="0" t="0" r="r" b="b"/>
              <a:pathLst>
                <a:path w="319" h="177">
                  <a:moveTo>
                    <a:pt x="319" y="177"/>
                  </a:moveTo>
                  <a:cubicBezTo>
                    <a:pt x="0" y="162"/>
                    <a:pt x="0" y="162"/>
                    <a:pt x="0" y="162"/>
                  </a:cubicBezTo>
                  <a:cubicBezTo>
                    <a:pt x="9" y="111"/>
                    <a:pt x="9" y="111"/>
                    <a:pt x="9" y="111"/>
                  </a:cubicBezTo>
                  <a:cubicBezTo>
                    <a:pt x="44" y="3"/>
                    <a:pt x="44" y="3"/>
                    <a:pt x="44" y="3"/>
                  </a:cubicBezTo>
                  <a:cubicBezTo>
                    <a:pt x="62" y="0"/>
                    <a:pt x="82" y="5"/>
                    <a:pt x="105" y="16"/>
                  </a:cubicBezTo>
                  <a:cubicBezTo>
                    <a:pt x="103" y="47"/>
                    <a:pt x="103" y="47"/>
                    <a:pt x="103" y="47"/>
                  </a:cubicBezTo>
                  <a:cubicBezTo>
                    <a:pt x="105" y="48"/>
                    <a:pt x="108" y="49"/>
                    <a:pt x="110" y="48"/>
                  </a:cubicBezTo>
                  <a:cubicBezTo>
                    <a:pt x="125" y="20"/>
                    <a:pt x="125" y="20"/>
                    <a:pt x="125" y="20"/>
                  </a:cubicBezTo>
                  <a:cubicBezTo>
                    <a:pt x="140" y="20"/>
                    <a:pt x="155" y="24"/>
                    <a:pt x="170" y="32"/>
                  </a:cubicBezTo>
                  <a:cubicBezTo>
                    <a:pt x="168" y="59"/>
                    <a:pt x="168" y="59"/>
                    <a:pt x="168" y="59"/>
                  </a:cubicBezTo>
                  <a:cubicBezTo>
                    <a:pt x="168" y="60"/>
                    <a:pt x="170" y="61"/>
                    <a:pt x="172" y="60"/>
                  </a:cubicBezTo>
                  <a:cubicBezTo>
                    <a:pt x="185" y="38"/>
                    <a:pt x="185" y="38"/>
                    <a:pt x="185" y="38"/>
                  </a:cubicBezTo>
                  <a:cubicBezTo>
                    <a:pt x="206" y="39"/>
                    <a:pt x="226" y="46"/>
                    <a:pt x="243" y="58"/>
                  </a:cubicBezTo>
                  <a:cubicBezTo>
                    <a:pt x="238" y="76"/>
                    <a:pt x="238" y="76"/>
                    <a:pt x="238" y="76"/>
                  </a:cubicBezTo>
                  <a:cubicBezTo>
                    <a:pt x="241" y="80"/>
                    <a:pt x="244" y="80"/>
                    <a:pt x="247" y="78"/>
                  </a:cubicBezTo>
                  <a:cubicBezTo>
                    <a:pt x="252" y="66"/>
                    <a:pt x="260" y="60"/>
                    <a:pt x="271" y="57"/>
                  </a:cubicBezTo>
                  <a:cubicBezTo>
                    <a:pt x="281" y="55"/>
                    <a:pt x="290" y="60"/>
                    <a:pt x="299" y="74"/>
                  </a:cubicBezTo>
                  <a:lnTo>
                    <a:pt x="319" y="177"/>
                  </a:lnTo>
                  <a:close/>
                </a:path>
              </a:pathLst>
            </a:custGeom>
            <a:solidFill>
              <a:schemeClr val="tx2">
                <a:lumMod val="50000"/>
                <a:lumOff val="50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8" name="Freeform 10"/>
            <p:cNvSpPr>
              <a:spLocks/>
            </p:cNvSpPr>
            <p:nvPr/>
          </p:nvSpPr>
          <p:spPr bwMode="auto">
            <a:xfrm>
              <a:off x="1366838" y="3419476"/>
              <a:ext cx="58738" cy="323850"/>
            </a:xfrm>
            <a:custGeom>
              <a:avLst/>
              <a:gdLst/>
              <a:ahLst/>
              <a:cxnLst>
                <a:cxn ang="0">
                  <a:pos x="24" y="97"/>
                </a:cxn>
                <a:cxn ang="0">
                  <a:pos x="20" y="204"/>
                </a:cxn>
                <a:cxn ang="0">
                  <a:pos x="0" y="56"/>
                </a:cxn>
                <a:cxn ang="0">
                  <a:pos x="14" y="0"/>
                </a:cxn>
                <a:cxn ang="0">
                  <a:pos x="37" y="22"/>
                </a:cxn>
                <a:cxn ang="0">
                  <a:pos x="24" y="97"/>
                </a:cxn>
              </a:cxnLst>
              <a:rect l="0" t="0" r="r" b="b"/>
              <a:pathLst>
                <a:path w="37" h="204">
                  <a:moveTo>
                    <a:pt x="24" y="97"/>
                  </a:moveTo>
                  <a:lnTo>
                    <a:pt x="20" y="204"/>
                  </a:lnTo>
                  <a:lnTo>
                    <a:pt x="0" y="56"/>
                  </a:lnTo>
                  <a:lnTo>
                    <a:pt x="14" y="0"/>
                  </a:lnTo>
                  <a:lnTo>
                    <a:pt x="37" y="22"/>
                  </a:lnTo>
                  <a:lnTo>
                    <a:pt x="24" y="97"/>
                  </a:lnTo>
                  <a:close/>
                </a:path>
              </a:pathLst>
            </a:custGeom>
            <a:solidFill>
              <a:srgbClr val="36373A"/>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9" name="Freeform 11"/>
            <p:cNvSpPr>
              <a:spLocks/>
            </p:cNvSpPr>
            <p:nvPr/>
          </p:nvSpPr>
          <p:spPr bwMode="auto">
            <a:xfrm>
              <a:off x="434975" y="2797176"/>
              <a:ext cx="104775" cy="347663"/>
            </a:xfrm>
            <a:custGeom>
              <a:avLst/>
              <a:gdLst/>
              <a:ahLst/>
              <a:cxnLst>
                <a:cxn ang="0">
                  <a:pos x="0" y="25"/>
                </a:cxn>
                <a:cxn ang="0">
                  <a:pos x="7" y="1"/>
                </a:cxn>
                <a:cxn ang="0">
                  <a:pos x="22" y="20"/>
                </a:cxn>
                <a:cxn ang="0">
                  <a:pos x="38" y="71"/>
                </a:cxn>
                <a:cxn ang="0">
                  <a:pos x="44" y="124"/>
                </a:cxn>
                <a:cxn ang="0">
                  <a:pos x="38" y="148"/>
                </a:cxn>
                <a:cxn ang="0">
                  <a:pos x="22" y="129"/>
                </a:cxn>
                <a:cxn ang="0">
                  <a:pos x="7" y="78"/>
                </a:cxn>
                <a:cxn ang="0">
                  <a:pos x="0" y="25"/>
                </a:cxn>
              </a:cxnLst>
              <a:rect l="0" t="0" r="r" b="b"/>
              <a:pathLst>
                <a:path w="45" h="149">
                  <a:moveTo>
                    <a:pt x="0" y="25"/>
                  </a:moveTo>
                  <a:cubicBezTo>
                    <a:pt x="0" y="10"/>
                    <a:pt x="3" y="2"/>
                    <a:pt x="7" y="1"/>
                  </a:cubicBezTo>
                  <a:cubicBezTo>
                    <a:pt x="11" y="0"/>
                    <a:pt x="16" y="7"/>
                    <a:pt x="22" y="20"/>
                  </a:cubicBezTo>
                  <a:cubicBezTo>
                    <a:pt x="29" y="34"/>
                    <a:pt x="34" y="51"/>
                    <a:pt x="38" y="71"/>
                  </a:cubicBezTo>
                  <a:cubicBezTo>
                    <a:pt x="42" y="91"/>
                    <a:pt x="45" y="109"/>
                    <a:pt x="44" y="124"/>
                  </a:cubicBezTo>
                  <a:cubicBezTo>
                    <a:pt x="44" y="139"/>
                    <a:pt x="42" y="147"/>
                    <a:pt x="38" y="148"/>
                  </a:cubicBezTo>
                  <a:cubicBezTo>
                    <a:pt x="34" y="149"/>
                    <a:pt x="29" y="142"/>
                    <a:pt x="22" y="129"/>
                  </a:cubicBezTo>
                  <a:cubicBezTo>
                    <a:pt x="16" y="115"/>
                    <a:pt x="11" y="98"/>
                    <a:pt x="7" y="78"/>
                  </a:cubicBezTo>
                  <a:cubicBezTo>
                    <a:pt x="2" y="58"/>
                    <a:pt x="0" y="40"/>
                    <a:pt x="0" y="25"/>
                  </a:cubicBezTo>
                  <a:close/>
                </a:path>
              </a:pathLst>
            </a:custGeom>
            <a:solidFill>
              <a:schemeClr val="tx2">
                <a:lumMod val="75000"/>
                <a:lumOff val="2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0" name="Freeform 12"/>
            <p:cNvSpPr>
              <a:spLocks noEditPoints="1"/>
            </p:cNvSpPr>
            <p:nvPr/>
          </p:nvSpPr>
          <p:spPr bwMode="auto">
            <a:xfrm>
              <a:off x="1238250" y="3159126"/>
              <a:ext cx="1235075" cy="33338"/>
            </a:xfrm>
            <a:custGeom>
              <a:avLst/>
              <a:gdLst/>
              <a:ahLst/>
              <a:cxnLst>
                <a:cxn ang="0">
                  <a:pos x="634" y="0"/>
                </a:cxn>
                <a:cxn ang="0">
                  <a:pos x="778" y="0"/>
                </a:cxn>
                <a:cxn ang="0">
                  <a:pos x="778" y="21"/>
                </a:cxn>
                <a:cxn ang="0">
                  <a:pos x="634" y="21"/>
                </a:cxn>
                <a:cxn ang="0">
                  <a:pos x="634" y="0"/>
                </a:cxn>
                <a:cxn ang="0">
                  <a:pos x="0" y="0"/>
                </a:cxn>
                <a:cxn ang="0">
                  <a:pos x="142" y="0"/>
                </a:cxn>
                <a:cxn ang="0">
                  <a:pos x="142" y="21"/>
                </a:cxn>
                <a:cxn ang="0">
                  <a:pos x="0" y="21"/>
                </a:cxn>
                <a:cxn ang="0">
                  <a:pos x="0" y="0"/>
                </a:cxn>
              </a:cxnLst>
              <a:rect l="0" t="0" r="r" b="b"/>
              <a:pathLst>
                <a:path w="778" h="21">
                  <a:moveTo>
                    <a:pt x="634" y="0"/>
                  </a:moveTo>
                  <a:lnTo>
                    <a:pt x="778" y="0"/>
                  </a:lnTo>
                  <a:lnTo>
                    <a:pt x="778" y="21"/>
                  </a:lnTo>
                  <a:lnTo>
                    <a:pt x="634" y="21"/>
                  </a:lnTo>
                  <a:lnTo>
                    <a:pt x="634" y="0"/>
                  </a:lnTo>
                  <a:close/>
                  <a:moveTo>
                    <a:pt x="0" y="0"/>
                  </a:moveTo>
                  <a:lnTo>
                    <a:pt x="142" y="0"/>
                  </a:lnTo>
                  <a:lnTo>
                    <a:pt x="142" y="21"/>
                  </a:lnTo>
                  <a:lnTo>
                    <a:pt x="0" y="21"/>
                  </a:lnTo>
                  <a:lnTo>
                    <a:pt x="0" y="0"/>
                  </a:lnTo>
                  <a:close/>
                </a:path>
              </a:pathLst>
            </a:custGeom>
            <a:solidFill>
              <a:srgbClr val="0A080C"/>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1" name="Freeform 13"/>
            <p:cNvSpPr>
              <a:spLocks/>
            </p:cNvSpPr>
            <p:nvPr/>
          </p:nvSpPr>
          <p:spPr bwMode="auto">
            <a:xfrm>
              <a:off x="920750" y="2746376"/>
              <a:ext cx="681038" cy="412750"/>
            </a:xfrm>
            <a:custGeom>
              <a:avLst/>
              <a:gdLst/>
              <a:ahLst/>
              <a:cxnLst>
                <a:cxn ang="0">
                  <a:pos x="276" y="0"/>
                </a:cxn>
                <a:cxn ang="0">
                  <a:pos x="254" y="177"/>
                </a:cxn>
                <a:cxn ang="0">
                  <a:pos x="232" y="177"/>
                </a:cxn>
                <a:cxn ang="0">
                  <a:pos x="136" y="177"/>
                </a:cxn>
                <a:cxn ang="0">
                  <a:pos x="0" y="177"/>
                </a:cxn>
                <a:cxn ang="0">
                  <a:pos x="10" y="63"/>
                </a:cxn>
                <a:cxn ang="0">
                  <a:pos x="276" y="0"/>
                </a:cxn>
              </a:cxnLst>
              <a:rect l="0" t="0" r="r" b="b"/>
              <a:pathLst>
                <a:path w="291" h="177">
                  <a:moveTo>
                    <a:pt x="276" y="0"/>
                  </a:moveTo>
                  <a:cubicBezTo>
                    <a:pt x="291" y="88"/>
                    <a:pt x="284" y="147"/>
                    <a:pt x="254" y="177"/>
                  </a:cubicBezTo>
                  <a:cubicBezTo>
                    <a:pt x="232" y="177"/>
                    <a:pt x="232" y="177"/>
                    <a:pt x="232" y="177"/>
                  </a:cubicBezTo>
                  <a:cubicBezTo>
                    <a:pt x="136" y="177"/>
                    <a:pt x="136" y="177"/>
                    <a:pt x="136" y="177"/>
                  </a:cubicBezTo>
                  <a:cubicBezTo>
                    <a:pt x="0" y="177"/>
                    <a:pt x="0" y="177"/>
                    <a:pt x="0" y="177"/>
                  </a:cubicBezTo>
                  <a:cubicBezTo>
                    <a:pt x="15" y="152"/>
                    <a:pt x="18" y="114"/>
                    <a:pt x="10" y="63"/>
                  </a:cubicBezTo>
                  <a:lnTo>
                    <a:pt x="276" y="0"/>
                  </a:lnTo>
                  <a:close/>
                </a:path>
              </a:pathLst>
            </a:custGeom>
            <a:solidFill>
              <a:schemeClr val="accent2">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2" name="Freeform 14"/>
            <p:cNvSpPr>
              <a:spLocks/>
            </p:cNvSpPr>
            <p:nvPr/>
          </p:nvSpPr>
          <p:spPr bwMode="auto">
            <a:xfrm>
              <a:off x="1514475" y="2598738"/>
              <a:ext cx="717550" cy="560388"/>
            </a:xfrm>
            <a:custGeom>
              <a:avLst/>
              <a:gdLst/>
              <a:ahLst/>
              <a:cxnLst>
                <a:cxn ang="0">
                  <a:pos x="0" y="240"/>
                </a:cxn>
                <a:cxn ang="0">
                  <a:pos x="22" y="63"/>
                </a:cxn>
                <a:cxn ang="0">
                  <a:pos x="283" y="0"/>
                </a:cxn>
                <a:cxn ang="0">
                  <a:pos x="248" y="240"/>
                </a:cxn>
                <a:cxn ang="0">
                  <a:pos x="0" y="240"/>
                </a:cxn>
              </a:cxnLst>
              <a:rect l="0" t="0" r="r" b="b"/>
              <a:pathLst>
                <a:path w="307" h="240">
                  <a:moveTo>
                    <a:pt x="0" y="240"/>
                  </a:moveTo>
                  <a:cubicBezTo>
                    <a:pt x="30" y="210"/>
                    <a:pt x="37" y="151"/>
                    <a:pt x="22" y="63"/>
                  </a:cubicBezTo>
                  <a:cubicBezTo>
                    <a:pt x="283" y="0"/>
                    <a:pt x="283" y="0"/>
                    <a:pt x="283" y="0"/>
                  </a:cubicBezTo>
                  <a:cubicBezTo>
                    <a:pt x="307" y="132"/>
                    <a:pt x="295" y="212"/>
                    <a:pt x="248" y="240"/>
                  </a:cubicBezTo>
                  <a:lnTo>
                    <a:pt x="0" y="240"/>
                  </a:lnTo>
                  <a:close/>
                </a:path>
              </a:pathLst>
            </a:custGeom>
            <a:solidFill>
              <a:schemeClr val="accent3">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3" name="Freeform 15"/>
            <p:cNvSpPr>
              <a:spLocks/>
            </p:cNvSpPr>
            <p:nvPr/>
          </p:nvSpPr>
          <p:spPr bwMode="auto">
            <a:xfrm>
              <a:off x="2093913" y="2451101"/>
              <a:ext cx="769938" cy="708025"/>
            </a:xfrm>
            <a:custGeom>
              <a:avLst/>
              <a:gdLst/>
              <a:ahLst/>
              <a:cxnLst>
                <a:cxn ang="0">
                  <a:pos x="162" y="303"/>
                </a:cxn>
                <a:cxn ang="0">
                  <a:pos x="64" y="303"/>
                </a:cxn>
                <a:cxn ang="0">
                  <a:pos x="0" y="303"/>
                </a:cxn>
                <a:cxn ang="0">
                  <a:pos x="35" y="63"/>
                </a:cxn>
                <a:cxn ang="0">
                  <a:pos x="297" y="0"/>
                </a:cxn>
                <a:cxn ang="0">
                  <a:pos x="237" y="303"/>
                </a:cxn>
                <a:cxn ang="0">
                  <a:pos x="162" y="303"/>
                </a:cxn>
              </a:cxnLst>
              <a:rect l="0" t="0" r="r" b="b"/>
              <a:pathLst>
                <a:path w="329" h="303">
                  <a:moveTo>
                    <a:pt x="162" y="303"/>
                  </a:moveTo>
                  <a:cubicBezTo>
                    <a:pt x="64" y="303"/>
                    <a:pt x="64" y="303"/>
                    <a:pt x="64" y="303"/>
                  </a:cubicBezTo>
                  <a:cubicBezTo>
                    <a:pt x="0" y="303"/>
                    <a:pt x="0" y="303"/>
                    <a:pt x="0" y="303"/>
                  </a:cubicBezTo>
                  <a:cubicBezTo>
                    <a:pt x="47" y="275"/>
                    <a:pt x="59" y="195"/>
                    <a:pt x="35" y="63"/>
                  </a:cubicBezTo>
                  <a:cubicBezTo>
                    <a:pt x="297" y="0"/>
                    <a:pt x="297" y="0"/>
                    <a:pt x="297" y="0"/>
                  </a:cubicBezTo>
                  <a:cubicBezTo>
                    <a:pt x="329" y="176"/>
                    <a:pt x="308" y="277"/>
                    <a:pt x="237" y="303"/>
                  </a:cubicBezTo>
                  <a:lnTo>
                    <a:pt x="162" y="303"/>
                  </a:lnTo>
                  <a:close/>
                </a:path>
              </a:pathLst>
            </a:custGeom>
            <a:solidFill>
              <a:schemeClr val="accent4">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4" name="Freeform 16"/>
            <p:cNvSpPr>
              <a:spLocks/>
            </p:cNvSpPr>
            <p:nvPr/>
          </p:nvSpPr>
          <p:spPr bwMode="auto">
            <a:xfrm>
              <a:off x="2647950" y="2311401"/>
              <a:ext cx="831850" cy="847725"/>
            </a:xfrm>
            <a:custGeom>
              <a:avLst/>
              <a:gdLst/>
              <a:ahLst/>
              <a:cxnLst>
                <a:cxn ang="0">
                  <a:pos x="0" y="363"/>
                </a:cxn>
                <a:cxn ang="0">
                  <a:pos x="60" y="60"/>
                </a:cxn>
                <a:cxn ang="0">
                  <a:pos x="309" y="0"/>
                </a:cxn>
                <a:cxn ang="0">
                  <a:pos x="310" y="3"/>
                </a:cxn>
                <a:cxn ang="0">
                  <a:pos x="261" y="363"/>
                </a:cxn>
                <a:cxn ang="0">
                  <a:pos x="0" y="363"/>
                </a:cxn>
              </a:cxnLst>
              <a:rect l="0" t="0" r="r" b="b"/>
              <a:pathLst>
                <a:path w="356" h="363">
                  <a:moveTo>
                    <a:pt x="0" y="363"/>
                  </a:moveTo>
                  <a:cubicBezTo>
                    <a:pt x="71" y="337"/>
                    <a:pt x="92" y="236"/>
                    <a:pt x="60" y="60"/>
                  </a:cubicBezTo>
                  <a:cubicBezTo>
                    <a:pt x="309" y="0"/>
                    <a:pt x="309" y="0"/>
                    <a:pt x="309" y="0"/>
                  </a:cubicBezTo>
                  <a:cubicBezTo>
                    <a:pt x="310" y="1"/>
                    <a:pt x="310" y="2"/>
                    <a:pt x="310" y="3"/>
                  </a:cubicBezTo>
                  <a:cubicBezTo>
                    <a:pt x="356" y="210"/>
                    <a:pt x="339" y="330"/>
                    <a:pt x="261" y="363"/>
                  </a:cubicBezTo>
                  <a:lnTo>
                    <a:pt x="0" y="363"/>
                  </a:lnTo>
                  <a:close/>
                </a:path>
              </a:pathLst>
            </a:custGeom>
            <a:solidFill>
              <a:schemeClr val="accent5">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5" name="Freeform 17"/>
            <p:cNvSpPr>
              <a:spLocks/>
            </p:cNvSpPr>
            <p:nvPr/>
          </p:nvSpPr>
          <p:spPr bwMode="auto">
            <a:xfrm>
              <a:off x="1905000" y="1881188"/>
              <a:ext cx="884238" cy="717550"/>
            </a:xfrm>
            <a:custGeom>
              <a:avLst/>
              <a:gdLst/>
              <a:ahLst/>
              <a:cxnLst>
                <a:cxn ang="0">
                  <a:pos x="378" y="244"/>
                </a:cxn>
                <a:cxn ang="0">
                  <a:pos x="116" y="307"/>
                </a:cxn>
                <a:cxn ang="0">
                  <a:pos x="0" y="107"/>
                </a:cxn>
                <a:cxn ang="0">
                  <a:pos x="235" y="0"/>
                </a:cxn>
                <a:cxn ang="0">
                  <a:pos x="378" y="244"/>
                </a:cxn>
              </a:cxnLst>
              <a:rect l="0" t="0" r="r" b="b"/>
              <a:pathLst>
                <a:path w="378" h="307">
                  <a:moveTo>
                    <a:pt x="378" y="244"/>
                  </a:moveTo>
                  <a:cubicBezTo>
                    <a:pt x="116" y="307"/>
                    <a:pt x="116" y="307"/>
                    <a:pt x="116" y="307"/>
                  </a:cubicBezTo>
                  <a:cubicBezTo>
                    <a:pt x="85" y="185"/>
                    <a:pt x="46" y="118"/>
                    <a:pt x="0" y="107"/>
                  </a:cubicBezTo>
                  <a:cubicBezTo>
                    <a:pt x="235" y="0"/>
                    <a:pt x="235" y="0"/>
                    <a:pt x="235" y="0"/>
                  </a:cubicBezTo>
                  <a:cubicBezTo>
                    <a:pt x="298" y="5"/>
                    <a:pt x="346" y="87"/>
                    <a:pt x="378" y="244"/>
                  </a:cubicBezTo>
                  <a:close/>
                </a:path>
              </a:pathLst>
            </a:custGeom>
            <a:solidFill>
              <a:schemeClr val="accent4"/>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6" name="Freeform 18"/>
            <p:cNvSpPr>
              <a:spLocks/>
            </p:cNvSpPr>
            <p:nvPr/>
          </p:nvSpPr>
          <p:spPr bwMode="auto">
            <a:xfrm>
              <a:off x="1366838" y="2132013"/>
              <a:ext cx="809625" cy="614363"/>
            </a:xfrm>
            <a:custGeom>
              <a:avLst/>
              <a:gdLst/>
              <a:ahLst/>
              <a:cxnLst>
                <a:cxn ang="0">
                  <a:pos x="230" y="0"/>
                </a:cxn>
                <a:cxn ang="0">
                  <a:pos x="346" y="200"/>
                </a:cxn>
                <a:cxn ang="0">
                  <a:pos x="85" y="263"/>
                </a:cxn>
                <a:cxn ang="0">
                  <a:pos x="0" y="105"/>
                </a:cxn>
                <a:cxn ang="0">
                  <a:pos x="230" y="0"/>
                </a:cxn>
              </a:cxnLst>
              <a:rect l="0" t="0" r="r" b="b"/>
              <a:pathLst>
                <a:path w="346" h="263">
                  <a:moveTo>
                    <a:pt x="230" y="0"/>
                  </a:moveTo>
                  <a:cubicBezTo>
                    <a:pt x="276" y="11"/>
                    <a:pt x="315" y="78"/>
                    <a:pt x="346" y="200"/>
                  </a:cubicBezTo>
                  <a:cubicBezTo>
                    <a:pt x="85" y="263"/>
                    <a:pt x="85" y="263"/>
                    <a:pt x="85" y="263"/>
                  </a:cubicBezTo>
                  <a:cubicBezTo>
                    <a:pt x="72" y="178"/>
                    <a:pt x="43" y="126"/>
                    <a:pt x="0" y="105"/>
                  </a:cubicBezTo>
                  <a:lnTo>
                    <a:pt x="230" y="0"/>
                  </a:lnTo>
                  <a:close/>
                </a:path>
              </a:pathLst>
            </a:custGeom>
            <a:solidFill>
              <a:schemeClr val="accent3"/>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7" name="Freeform 19"/>
            <p:cNvSpPr>
              <a:spLocks/>
            </p:cNvSpPr>
            <p:nvPr/>
          </p:nvSpPr>
          <p:spPr bwMode="auto">
            <a:xfrm>
              <a:off x="801688" y="2376488"/>
              <a:ext cx="765175" cy="515938"/>
            </a:xfrm>
            <a:custGeom>
              <a:avLst/>
              <a:gdLst/>
              <a:ahLst/>
              <a:cxnLst>
                <a:cxn ang="0">
                  <a:pos x="242" y="0"/>
                </a:cxn>
                <a:cxn ang="0">
                  <a:pos x="327" y="158"/>
                </a:cxn>
                <a:cxn ang="0">
                  <a:pos x="61" y="221"/>
                </a:cxn>
                <a:cxn ang="0">
                  <a:pos x="0" y="110"/>
                </a:cxn>
                <a:cxn ang="0">
                  <a:pos x="242" y="0"/>
                </a:cxn>
              </a:cxnLst>
              <a:rect l="0" t="0" r="r" b="b"/>
              <a:pathLst>
                <a:path w="327" h="221">
                  <a:moveTo>
                    <a:pt x="242" y="0"/>
                  </a:moveTo>
                  <a:cubicBezTo>
                    <a:pt x="285" y="21"/>
                    <a:pt x="314" y="73"/>
                    <a:pt x="327" y="158"/>
                  </a:cubicBezTo>
                  <a:cubicBezTo>
                    <a:pt x="61" y="221"/>
                    <a:pt x="61" y="221"/>
                    <a:pt x="61" y="221"/>
                  </a:cubicBezTo>
                  <a:cubicBezTo>
                    <a:pt x="49" y="156"/>
                    <a:pt x="29" y="118"/>
                    <a:pt x="0" y="110"/>
                  </a:cubicBezTo>
                  <a:lnTo>
                    <a:pt x="242" y="0"/>
                  </a:ln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8" name="Freeform 20"/>
            <p:cNvSpPr>
              <a:spLocks/>
            </p:cNvSpPr>
            <p:nvPr/>
          </p:nvSpPr>
          <p:spPr bwMode="auto">
            <a:xfrm>
              <a:off x="547688" y="2892426"/>
              <a:ext cx="415925" cy="301625"/>
            </a:xfrm>
            <a:custGeom>
              <a:avLst/>
              <a:gdLst/>
              <a:ahLst/>
              <a:cxnLst>
                <a:cxn ang="0">
                  <a:pos x="0" y="41"/>
                </a:cxn>
                <a:cxn ang="0">
                  <a:pos x="170" y="0"/>
                </a:cxn>
                <a:cxn ang="0">
                  <a:pos x="160" y="114"/>
                </a:cxn>
                <a:cxn ang="0">
                  <a:pos x="28" y="115"/>
                </a:cxn>
                <a:cxn ang="0">
                  <a:pos x="25" y="127"/>
                </a:cxn>
                <a:cxn ang="0">
                  <a:pos x="1" y="126"/>
                </a:cxn>
                <a:cxn ang="0">
                  <a:pos x="2" y="115"/>
                </a:cxn>
                <a:cxn ang="0">
                  <a:pos x="0" y="41"/>
                </a:cxn>
              </a:cxnLst>
              <a:rect l="0" t="0" r="r" b="b"/>
              <a:pathLst>
                <a:path w="178" h="129">
                  <a:moveTo>
                    <a:pt x="0" y="41"/>
                  </a:moveTo>
                  <a:cubicBezTo>
                    <a:pt x="170" y="0"/>
                    <a:pt x="170" y="0"/>
                    <a:pt x="170" y="0"/>
                  </a:cubicBezTo>
                  <a:cubicBezTo>
                    <a:pt x="178" y="51"/>
                    <a:pt x="175" y="89"/>
                    <a:pt x="160" y="114"/>
                  </a:cubicBezTo>
                  <a:cubicBezTo>
                    <a:pt x="28" y="115"/>
                    <a:pt x="28" y="115"/>
                    <a:pt x="28" y="115"/>
                  </a:cubicBezTo>
                  <a:cubicBezTo>
                    <a:pt x="27" y="119"/>
                    <a:pt x="26" y="123"/>
                    <a:pt x="25" y="127"/>
                  </a:cubicBezTo>
                  <a:cubicBezTo>
                    <a:pt x="16" y="129"/>
                    <a:pt x="8" y="128"/>
                    <a:pt x="1" y="126"/>
                  </a:cubicBezTo>
                  <a:cubicBezTo>
                    <a:pt x="2" y="122"/>
                    <a:pt x="2" y="118"/>
                    <a:pt x="2" y="115"/>
                  </a:cubicBezTo>
                  <a:cubicBezTo>
                    <a:pt x="5" y="90"/>
                    <a:pt x="4" y="65"/>
                    <a:pt x="0" y="41"/>
                  </a:cubicBezTo>
                  <a:close/>
                </a:path>
              </a:pathLst>
            </a:custGeom>
            <a:solidFill>
              <a:schemeClr val="accent1">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9" name="Freeform 21"/>
            <p:cNvSpPr>
              <a:spLocks/>
            </p:cNvSpPr>
            <p:nvPr/>
          </p:nvSpPr>
          <p:spPr bwMode="auto">
            <a:xfrm>
              <a:off x="455613" y="2633663"/>
              <a:ext cx="488950" cy="355600"/>
            </a:xfrm>
            <a:custGeom>
              <a:avLst/>
              <a:gdLst/>
              <a:ahLst/>
              <a:cxnLst>
                <a:cxn ang="0">
                  <a:pos x="209" y="111"/>
                </a:cxn>
                <a:cxn ang="0">
                  <a:pos x="39" y="152"/>
                </a:cxn>
                <a:cxn ang="0">
                  <a:pos x="27" y="106"/>
                </a:cxn>
                <a:cxn ang="0">
                  <a:pos x="10" y="69"/>
                </a:cxn>
                <a:cxn ang="0">
                  <a:pos x="0" y="53"/>
                </a:cxn>
                <a:cxn ang="0">
                  <a:pos x="23" y="40"/>
                </a:cxn>
                <a:cxn ang="0">
                  <a:pos x="31" y="53"/>
                </a:cxn>
                <a:cxn ang="0">
                  <a:pos x="148" y="0"/>
                </a:cxn>
                <a:cxn ang="0">
                  <a:pos x="209" y="111"/>
                </a:cxn>
              </a:cxnLst>
              <a:rect l="0" t="0" r="r" b="b"/>
              <a:pathLst>
                <a:path w="209" h="152">
                  <a:moveTo>
                    <a:pt x="209" y="111"/>
                  </a:moveTo>
                  <a:cubicBezTo>
                    <a:pt x="39" y="152"/>
                    <a:pt x="39" y="152"/>
                    <a:pt x="39" y="152"/>
                  </a:cubicBezTo>
                  <a:cubicBezTo>
                    <a:pt x="37" y="136"/>
                    <a:pt x="33" y="121"/>
                    <a:pt x="27" y="106"/>
                  </a:cubicBezTo>
                  <a:cubicBezTo>
                    <a:pt x="23" y="93"/>
                    <a:pt x="17" y="81"/>
                    <a:pt x="10" y="69"/>
                  </a:cubicBezTo>
                  <a:cubicBezTo>
                    <a:pt x="7" y="63"/>
                    <a:pt x="4" y="58"/>
                    <a:pt x="0" y="53"/>
                  </a:cubicBezTo>
                  <a:cubicBezTo>
                    <a:pt x="23" y="40"/>
                    <a:pt x="23" y="40"/>
                    <a:pt x="23" y="40"/>
                  </a:cubicBezTo>
                  <a:cubicBezTo>
                    <a:pt x="28" y="43"/>
                    <a:pt x="31" y="48"/>
                    <a:pt x="31" y="53"/>
                  </a:cubicBezTo>
                  <a:cubicBezTo>
                    <a:pt x="148" y="0"/>
                    <a:pt x="148" y="0"/>
                    <a:pt x="148" y="0"/>
                  </a:cubicBezTo>
                  <a:cubicBezTo>
                    <a:pt x="177" y="8"/>
                    <a:pt x="197" y="46"/>
                    <a:pt x="209" y="11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70" name="Freeform 22"/>
            <p:cNvSpPr>
              <a:spLocks/>
            </p:cNvSpPr>
            <p:nvPr/>
          </p:nvSpPr>
          <p:spPr bwMode="auto">
            <a:xfrm>
              <a:off x="2454275" y="1644651"/>
              <a:ext cx="915988" cy="806450"/>
            </a:xfrm>
            <a:custGeom>
              <a:avLst/>
              <a:gdLst/>
              <a:ahLst/>
              <a:cxnLst>
                <a:cxn ang="0">
                  <a:pos x="143" y="345"/>
                </a:cxn>
                <a:cxn ang="0">
                  <a:pos x="0" y="101"/>
                </a:cxn>
                <a:cxn ang="0">
                  <a:pos x="220" y="0"/>
                </a:cxn>
                <a:cxn ang="0">
                  <a:pos x="392" y="285"/>
                </a:cxn>
                <a:cxn ang="0">
                  <a:pos x="143" y="345"/>
                </a:cxn>
              </a:cxnLst>
              <a:rect l="0" t="0" r="r" b="b"/>
              <a:pathLst>
                <a:path w="392" h="345">
                  <a:moveTo>
                    <a:pt x="143" y="345"/>
                  </a:moveTo>
                  <a:cubicBezTo>
                    <a:pt x="111" y="188"/>
                    <a:pt x="63" y="106"/>
                    <a:pt x="0" y="101"/>
                  </a:cubicBezTo>
                  <a:cubicBezTo>
                    <a:pt x="220" y="0"/>
                    <a:pt x="220" y="0"/>
                    <a:pt x="220" y="0"/>
                  </a:cubicBezTo>
                  <a:cubicBezTo>
                    <a:pt x="291" y="1"/>
                    <a:pt x="349" y="96"/>
                    <a:pt x="392" y="285"/>
                  </a:cubicBezTo>
                  <a:lnTo>
                    <a:pt x="143" y="345"/>
                  </a:lnTo>
                  <a:close/>
                </a:path>
              </a:pathLst>
            </a:custGeom>
            <a:solidFill>
              <a:schemeClr val="accent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 name="Group 215"/>
          <p:cNvGrpSpPr/>
          <p:nvPr/>
        </p:nvGrpSpPr>
        <p:grpSpPr>
          <a:xfrm>
            <a:off x="3834453" y="1160961"/>
            <a:ext cx="2964264" cy="1817062"/>
            <a:chOff x="3215664" y="686168"/>
            <a:chExt cx="4071288" cy="2495182"/>
          </a:xfrm>
        </p:grpSpPr>
        <p:grpSp>
          <p:nvGrpSpPr>
            <p:cNvPr id="160" name="Group 159"/>
            <p:cNvGrpSpPr/>
            <p:nvPr/>
          </p:nvGrpSpPr>
          <p:grpSpPr>
            <a:xfrm rot="1059006">
              <a:off x="5811146" y="1881188"/>
              <a:ext cx="378793" cy="444432"/>
              <a:chOff x="5357106" y="1433050"/>
              <a:chExt cx="378793" cy="444432"/>
            </a:xfrm>
          </p:grpSpPr>
          <p:grpSp>
            <p:nvGrpSpPr>
              <p:cNvPr id="142" name="Group 149"/>
              <p:cNvGrpSpPr/>
              <p:nvPr/>
            </p:nvGrpSpPr>
            <p:grpSpPr>
              <a:xfrm rot="2608998">
                <a:off x="5357106" y="1433050"/>
                <a:ext cx="378793" cy="444432"/>
                <a:chOff x="4951413" y="1201738"/>
                <a:chExt cx="439738" cy="515938"/>
              </a:xfrm>
              <a:solidFill>
                <a:schemeClr val="accent4"/>
              </a:solidFill>
            </p:grpSpPr>
            <p:sp>
              <p:nvSpPr>
                <p:cNvPr id="153" name="Oval 13"/>
                <p:cNvSpPr>
                  <a:spLocks noChangeArrowheads="1"/>
                </p:cNvSpPr>
                <p:nvPr/>
              </p:nvSpPr>
              <p:spPr bwMode="auto">
                <a:xfrm>
                  <a:off x="4951413" y="1201738"/>
                  <a:ext cx="439738" cy="4413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4" name="Freeform 14"/>
                <p:cNvSpPr>
                  <a:spLocks/>
                </p:cNvSpPr>
                <p:nvPr/>
              </p:nvSpPr>
              <p:spPr bwMode="auto">
                <a:xfrm>
                  <a:off x="5064125" y="1611313"/>
                  <a:ext cx="112713" cy="106363"/>
                </a:xfrm>
                <a:custGeom>
                  <a:avLst/>
                  <a:gdLst/>
                  <a:ahLst/>
                  <a:cxnLst>
                    <a:cxn ang="0">
                      <a:pos x="0" y="0"/>
                    </a:cxn>
                    <a:cxn ang="0">
                      <a:pos x="5" y="67"/>
                    </a:cxn>
                    <a:cxn ang="0">
                      <a:pos x="71" y="12"/>
                    </a:cxn>
                    <a:cxn ang="0">
                      <a:pos x="0" y="0"/>
                    </a:cxn>
                  </a:cxnLst>
                  <a:rect l="0" t="0" r="r" b="b"/>
                  <a:pathLst>
                    <a:path w="71" h="67">
                      <a:moveTo>
                        <a:pt x="0" y="0"/>
                      </a:moveTo>
                      <a:lnTo>
                        <a:pt x="5" y="67"/>
                      </a:lnTo>
                      <a:lnTo>
                        <a:pt x="71" y="12"/>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3" name="Group 148"/>
              <p:cNvGrpSpPr/>
              <p:nvPr/>
            </p:nvGrpSpPr>
            <p:grpSpPr>
              <a:xfrm>
                <a:off x="5509997" y="1505893"/>
                <a:ext cx="136748" cy="263924"/>
                <a:chOff x="5094288" y="1274763"/>
                <a:chExt cx="158750" cy="306387"/>
              </a:xfrm>
            </p:grpSpPr>
            <p:sp>
              <p:nvSpPr>
                <p:cNvPr id="144" name="Freeform 15"/>
                <p:cNvSpPr>
                  <a:spLocks/>
                </p:cNvSpPr>
                <p:nvPr/>
              </p:nvSpPr>
              <p:spPr bwMode="auto">
                <a:xfrm>
                  <a:off x="5097463" y="1317625"/>
                  <a:ext cx="55563" cy="236538"/>
                </a:xfrm>
                <a:custGeom>
                  <a:avLst/>
                  <a:gdLst/>
                  <a:ahLst/>
                  <a:cxnLst>
                    <a:cxn ang="0">
                      <a:pos x="35" y="119"/>
                    </a:cxn>
                    <a:cxn ang="0">
                      <a:pos x="24" y="149"/>
                    </a:cxn>
                    <a:cxn ang="0">
                      <a:pos x="11" y="149"/>
                    </a:cxn>
                    <a:cxn ang="0">
                      <a:pos x="0" y="119"/>
                    </a:cxn>
                    <a:cxn ang="0">
                      <a:pos x="0" y="0"/>
                    </a:cxn>
                    <a:cxn ang="0">
                      <a:pos x="35" y="0"/>
                    </a:cxn>
                    <a:cxn ang="0">
                      <a:pos x="35" y="119"/>
                    </a:cxn>
                  </a:cxnLst>
                  <a:rect l="0" t="0" r="r" b="b"/>
                  <a:pathLst>
                    <a:path w="35" h="149">
                      <a:moveTo>
                        <a:pt x="35" y="119"/>
                      </a:moveTo>
                      <a:lnTo>
                        <a:pt x="24" y="149"/>
                      </a:lnTo>
                      <a:lnTo>
                        <a:pt x="11" y="149"/>
                      </a:lnTo>
                      <a:lnTo>
                        <a:pt x="0" y="119"/>
                      </a:lnTo>
                      <a:lnTo>
                        <a:pt x="0" y="0"/>
                      </a:lnTo>
                      <a:lnTo>
                        <a:pt x="35" y="0"/>
                      </a:lnTo>
                      <a:lnTo>
                        <a:pt x="35" y="119"/>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5" name="Freeform 16"/>
                <p:cNvSpPr>
                  <a:spLocks/>
                </p:cNvSpPr>
                <p:nvPr/>
              </p:nvSpPr>
              <p:spPr bwMode="auto">
                <a:xfrm>
                  <a:off x="5097463" y="1274763"/>
                  <a:ext cx="55563" cy="68263"/>
                </a:xfrm>
                <a:custGeom>
                  <a:avLst/>
                  <a:gdLst/>
                  <a:ahLst/>
                  <a:cxnLst>
                    <a:cxn ang="0">
                      <a:pos x="44" y="32"/>
                    </a:cxn>
                    <a:cxn ang="0">
                      <a:pos x="22" y="54"/>
                    </a:cxn>
                    <a:cxn ang="0">
                      <a:pos x="22" y="54"/>
                    </a:cxn>
                    <a:cxn ang="0">
                      <a:pos x="0" y="32"/>
                    </a:cxn>
                    <a:cxn ang="0">
                      <a:pos x="0" y="12"/>
                    </a:cxn>
                    <a:cxn ang="0">
                      <a:pos x="22" y="2"/>
                    </a:cxn>
                    <a:cxn ang="0">
                      <a:pos x="22" y="2"/>
                    </a:cxn>
                    <a:cxn ang="0">
                      <a:pos x="44" y="12"/>
                    </a:cxn>
                    <a:cxn ang="0">
                      <a:pos x="44" y="32"/>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6" name="Rectangle 17"/>
                <p:cNvSpPr>
                  <a:spLocks noChangeArrowheads="1"/>
                </p:cNvSpPr>
                <p:nvPr/>
              </p:nvSpPr>
              <p:spPr bwMode="auto">
                <a:xfrm>
                  <a:off x="5094288" y="1303338"/>
                  <a:ext cx="61913" cy="57150"/>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7" name="Freeform 18"/>
                <p:cNvSpPr>
                  <a:spLocks/>
                </p:cNvSpPr>
                <p:nvPr/>
              </p:nvSpPr>
              <p:spPr bwMode="auto">
                <a:xfrm>
                  <a:off x="5114925" y="1546225"/>
                  <a:ext cx="20638" cy="34925"/>
                </a:xfrm>
                <a:custGeom>
                  <a:avLst/>
                  <a:gdLst/>
                  <a:ahLst/>
                  <a:cxnLst>
                    <a:cxn ang="0">
                      <a:pos x="0" y="5"/>
                    </a:cxn>
                    <a:cxn ang="0">
                      <a:pos x="6" y="21"/>
                    </a:cxn>
                    <a:cxn ang="0">
                      <a:pos x="17" y="6"/>
                    </a:cxn>
                    <a:cxn ang="0">
                      <a:pos x="0" y="5"/>
                    </a:cxn>
                  </a:cxnLst>
                  <a:rect l="0" t="0" r="r" b="b"/>
                  <a:pathLst>
                    <a:path w="17" h="27">
                      <a:moveTo>
                        <a:pt x="0" y="5"/>
                      </a:moveTo>
                      <a:cubicBezTo>
                        <a:pt x="0" y="5"/>
                        <a:pt x="4" y="18"/>
                        <a:pt x="6" y="21"/>
                      </a:cubicBezTo>
                      <a:cubicBezTo>
                        <a:pt x="8" y="25"/>
                        <a:pt x="11" y="27"/>
                        <a:pt x="17" y="6"/>
                      </a:cubicBezTo>
                      <a:cubicBezTo>
                        <a:pt x="17" y="6"/>
                        <a:pt x="10" y="0"/>
                        <a:pt x="0"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8" name="Freeform 19"/>
                <p:cNvSpPr>
                  <a:spLocks/>
                </p:cNvSpPr>
                <p:nvPr/>
              </p:nvSpPr>
              <p:spPr bwMode="auto">
                <a:xfrm>
                  <a:off x="5181600" y="1317625"/>
                  <a:ext cx="55563" cy="236538"/>
                </a:xfrm>
                <a:custGeom>
                  <a:avLst/>
                  <a:gdLst/>
                  <a:ahLst/>
                  <a:cxnLst>
                    <a:cxn ang="0">
                      <a:pos x="35" y="119"/>
                    </a:cxn>
                    <a:cxn ang="0">
                      <a:pos x="24" y="149"/>
                    </a:cxn>
                    <a:cxn ang="0">
                      <a:pos x="11" y="149"/>
                    </a:cxn>
                    <a:cxn ang="0">
                      <a:pos x="0" y="119"/>
                    </a:cxn>
                    <a:cxn ang="0">
                      <a:pos x="0" y="0"/>
                    </a:cxn>
                    <a:cxn ang="0">
                      <a:pos x="35" y="0"/>
                    </a:cxn>
                    <a:cxn ang="0">
                      <a:pos x="35" y="119"/>
                    </a:cxn>
                  </a:cxnLst>
                  <a:rect l="0" t="0" r="r" b="b"/>
                  <a:pathLst>
                    <a:path w="35" h="149">
                      <a:moveTo>
                        <a:pt x="35" y="119"/>
                      </a:moveTo>
                      <a:lnTo>
                        <a:pt x="24" y="149"/>
                      </a:lnTo>
                      <a:lnTo>
                        <a:pt x="11" y="149"/>
                      </a:lnTo>
                      <a:lnTo>
                        <a:pt x="0" y="119"/>
                      </a:lnTo>
                      <a:lnTo>
                        <a:pt x="0" y="0"/>
                      </a:lnTo>
                      <a:lnTo>
                        <a:pt x="35" y="0"/>
                      </a:lnTo>
                      <a:lnTo>
                        <a:pt x="35" y="119"/>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9" name="Freeform 20"/>
                <p:cNvSpPr>
                  <a:spLocks/>
                </p:cNvSpPr>
                <p:nvPr/>
              </p:nvSpPr>
              <p:spPr bwMode="auto">
                <a:xfrm>
                  <a:off x="5181600" y="1274763"/>
                  <a:ext cx="55563" cy="68263"/>
                </a:xfrm>
                <a:custGeom>
                  <a:avLst/>
                  <a:gdLst/>
                  <a:ahLst/>
                  <a:cxnLst>
                    <a:cxn ang="0">
                      <a:pos x="44" y="32"/>
                    </a:cxn>
                    <a:cxn ang="0">
                      <a:pos x="22" y="54"/>
                    </a:cxn>
                    <a:cxn ang="0">
                      <a:pos x="22" y="54"/>
                    </a:cxn>
                    <a:cxn ang="0">
                      <a:pos x="0" y="32"/>
                    </a:cxn>
                    <a:cxn ang="0">
                      <a:pos x="0" y="12"/>
                    </a:cxn>
                    <a:cxn ang="0">
                      <a:pos x="22" y="2"/>
                    </a:cxn>
                    <a:cxn ang="0">
                      <a:pos x="22" y="2"/>
                    </a:cxn>
                    <a:cxn ang="0">
                      <a:pos x="44" y="12"/>
                    </a:cxn>
                    <a:cxn ang="0">
                      <a:pos x="44" y="32"/>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0" name="Rectangle 21"/>
                <p:cNvSpPr>
                  <a:spLocks noChangeArrowheads="1"/>
                </p:cNvSpPr>
                <p:nvPr/>
              </p:nvSpPr>
              <p:spPr bwMode="auto">
                <a:xfrm>
                  <a:off x="5178425" y="1303338"/>
                  <a:ext cx="61913" cy="57150"/>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1" name="Freeform 22"/>
                <p:cNvSpPr>
                  <a:spLocks/>
                </p:cNvSpPr>
                <p:nvPr/>
              </p:nvSpPr>
              <p:spPr bwMode="auto">
                <a:xfrm>
                  <a:off x="5197475" y="1546225"/>
                  <a:ext cx="22225" cy="34925"/>
                </a:xfrm>
                <a:custGeom>
                  <a:avLst/>
                  <a:gdLst/>
                  <a:ahLst/>
                  <a:cxnLst>
                    <a:cxn ang="0">
                      <a:pos x="0" y="5"/>
                    </a:cxn>
                    <a:cxn ang="0">
                      <a:pos x="6" y="21"/>
                    </a:cxn>
                    <a:cxn ang="0">
                      <a:pos x="17" y="6"/>
                    </a:cxn>
                    <a:cxn ang="0">
                      <a:pos x="0" y="5"/>
                    </a:cxn>
                  </a:cxnLst>
                  <a:rect l="0" t="0" r="r" b="b"/>
                  <a:pathLst>
                    <a:path w="17" h="27">
                      <a:moveTo>
                        <a:pt x="0" y="5"/>
                      </a:moveTo>
                      <a:cubicBezTo>
                        <a:pt x="0" y="5"/>
                        <a:pt x="5" y="18"/>
                        <a:pt x="6" y="21"/>
                      </a:cubicBezTo>
                      <a:cubicBezTo>
                        <a:pt x="8" y="25"/>
                        <a:pt x="11" y="27"/>
                        <a:pt x="17" y="6"/>
                      </a:cubicBezTo>
                      <a:cubicBezTo>
                        <a:pt x="17" y="6"/>
                        <a:pt x="10" y="0"/>
                        <a:pt x="0"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2" name="Freeform 23"/>
                <p:cNvSpPr>
                  <a:spLocks/>
                </p:cNvSpPr>
                <p:nvPr/>
              </p:nvSpPr>
              <p:spPr bwMode="auto">
                <a:xfrm>
                  <a:off x="5233988" y="1312863"/>
                  <a:ext cx="19050" cy="120650"/>
                </a:xfrm>
                <a:custGeom>
                  <a:avLst/>
                  <a:gdLst/>
                  <a:ahLst/>
                  <a:cxnLst>
                    <a:cxn ang="0">
                      <a:pos x="1" y="1"/>
                    </a:cxn>
                    <a:cxn ang="0">
                      <a:pos x="14" y="11"/>
                    </a:cxn>
                    <a:cxn ang="0">
                      <a:pos x="14" y="89"/>
                    </a:cxn>
                    <a:cxn ang="0">
                      <a:pos x="10" y="95"/>
                    </a:cxn>
                    <a:cxn ang="0">
                      <a:pos x="10" y="33"/>
                    </a:cxn>
                    <a:cxn ang="0">
                      <a:pos x="5" y="26"/>
                    </a:cxn>
                    <a:cxn ang="0">
                      <a:pos x="0" y="0"/>
                    </a:cxn>
                  </a:cxnLst>
                  <a:rect l="0" t="0" r="r" b="b"/>
                  <a:pathLst>
                    <a:path w="16" h="95">
                      <a:moveTo>
                        <a:pt x="1" y="1"/>
                      </a:moveTo>
                      <a:cubicBezTo>
                        <a:pt x="1" y="1"/>
                        <a:pt x="13" y="7"/>
                        <a:pt x="14" y="11"/>
                      </a:cubicBezTo>
                      <a:cubicBezTo>
                        <a:pt x="14" y="15"/>
                        <a:pt x="14" y="89"/>
                        <a:pt x="14" y="89"/>
                      </a:cubicBezTo>
                      <a:cubicBezTo>
                        <a:pt x="14" y="89"/>
                        <a:pt x="16" y="95"/>
                        <a:pt x="10" y="95"/>
                      </a:cubicBezTo>
                      <a:cubicBezTo>
                        <a:pt x="10" y="33"/>
                        <a:pt x="10" y="33"/>
                        <a:pt x="10" y="33"/>
                      </a:cubicBezTo>
                      <a:cubicBezTo>
                        <a:pt x="5" y="26"/>
                        <a:pt x="5" y="26"/>
                        <a:pt x="5" y="26"/>
                      </a:cubicBezTo>
                      <a:cubicBezTo>
                        <a:pt x="0" y="0"/>
                        <a:pt x="0" y="0"/>
                        <a:pt x="0" y="0"/>
                      </a:cubicBezTo>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84" name="Group 183"/>
            <p:cNvGrpSpPr/>
            <p:nvPr/>
          </p:nvGrpSpPr>
          <p:grpSpPr>
            <a:xfrm>
              <a:off x="3553278" y="2499662"/>
              <a:ext cx="752115" cy="641350"/>
              <a:chOff x="4708103" y="2905793"/>
              <a:chExt cx="752115" cy="641350"/>
            </a:xfrm>
          </p:grpSpPr>
          <p:grpSp>
            <p:nvGrpSpPr>
              <p:cNvPr id="132" name="Group 151"/>
              <p:cNvGrpSpPr/>
              <p:nvPr/>
            </p:nvGrpSpPr>
            <p:grpSpPr>
              <a:xfrm rot="3113967">
                <a:off x="4763486" y="2850410"/>
                <a:ext cx="641350" cy="752115"/>
                <a:chOff x="4357688" y="3155950"/>
                <a:chExt cx="744538" cy="873125"/>
              </a:xfrm>
              <a:solidFill>
                <a:schemeClr val="accent1"/>
              </a:solidFill>
            </p:grpSpPr>
            <p:sp>
              <p:nvSpPr>
                <p:cNvPr id="140" name="Oval 24"/>
                <p:cNvSpPr>
                  <a:spLocks noChangeArrowheads="1"/>
                </p:cNvSpPr>
                <p:nvPr/>
              </p:nvSpPr>
              <p:spPr bwMode="auto">
                <a:xfrm>
                  <a:off x="4357688" y="3155950"/>
                  <a:ext cx="744538" cy="7461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1" name="Freeform 25"/>
                <p:cNvSpPr>
                  <a:spLocks/>
                </p:cNvSpPr>
                <p:nvPr/>
              </p:nvSpPr>
              <p:spPr bwMode="auto">
                <a:xfrm>
                  <a:off x="4546600" y="3851275"/>
                  <a:ext cx="192088" cy="177800"/>
                </a:xfrm>
                <a:custGeom>
                  <a:avLst/>
                  <a:gdLst/>
                  <a:ahLst/>
                  <a:cxnLst>
                    <a:cxn ang="0">
                      <a:pos x="0" y="0"/>
                    </a:cxn>
                    <a:cxn ang="0">
                      <a:pos x="10" y="112"/>
                    </a:cxn>
                    <a:cxn ang="0">
                      <a:pos x="121" y="19"/>
                    </a:cxn>
                    <a:cxn ang="0">
                      <a:pos x="0" y="0"/>
                    </a:cxn>
                  </a:cxnLst>
                  <a:rect l="0" t="0" r="r" b="b"/>
                  <a:pathLst>
                    <a:path w="121" h="112">
                      <a:moveTo>
                        <a:pt x="0" y="0"/>
                      </a:moveTo>
                      <a:lnTo>
                        <a:pt x="10" y="112"/>
                      </a:lnTo>
                      <a:lnTo>
                        <a:pt x="121" y="19"/>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3" name="Group 152"/>
              <p:cNvGrpSpPr/>
              <p:nvPr/>
            </p:nvGrpSpPr>
            <p:grpSpPr>
              <a:xfrm>
                <a:off x="4905802" y="3014240"/>
                <a:ext cx="463578" cy="352811"/>
                <a:chOff x="4476750" y="3311525"/>
                <a:chExt cx="538163" cy="409576"/>
              </a:xfrm>
            </p:grpSpPr>
            <p:sp>
              <p:nvSpPr>
                <p:cNvPr id="134" name="Freeform 50"/>
                <p:cNvSpPr>
                  <a:spLocks/>
                </p:cNvSpPr>
                <p:nvPr/>
              </p:nvSpPr>
              <p:spPr bwMode="auto">
                <a:xfrm>
                  <a:off x="4476750" y="3311525"/>
                  <a:ext cx="517525" cy="231775"/>
                </a:xfrm>
                <a:custGeom>
                  <a:avLst/>
                  <a:gdLst/>
                  <a:ahLst/>
                  <a:cxnLst>
                    <a:cxn ang="0">
                      <a:pos x="161" y="146"/>
                    </a:cxn>
                    <a:cxn ang="0">
                      <a:pos x="0" y="74"/>
                    </a:cxn>
                    <a:cxn ang="0">
                      <a:pos x="166" y="0"/>
                    </a:cxn>
                    <a:cxn ang="0">
                      <a:pos x="326" y="71"/>
                    </a:cxn>
                    <a:cxn ang="0">
                      <a:pos x="161" y="146"/>
                    </a:cxn>
                  </a:cxnLst>
                  <a:rect l="0" t="0" r="r" b="b"/>
                  <a:pathLst>
                    <a:path w="326" h="146">
                      <a:moveTo>
                        <a:pt x="161" y="146"/>
                      </a:moveTo>
                      <a:lnTo>
                        <a:pt x="0" y="74"/>
                      </a:lnTo>
                      <a:lnTo>
                        <a:pt x="166" y="0"/>
                      </a:lnTo>
                      <a:lnTo>
                        <a:pt x="326" y="71"/>
                      </a:lnTo>
                      <a:lnTo>
                        <a:pt x="161" y="146"/>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5" name="Rectangle 51"/>
                <p:cNvSpPr>
                  <a:spLocks noChangeArrowheads="1"/>
                </p:cNvSpPr>
                <p:nvPr/>
              </p:nvSpPr>
              <p:spPr bwMode="auto">
                <a:xfrm>
                  <a:off x="4972050" y="3421063"/>
                  <a:ext cx="17463" cy="171450"/>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6" name="Oval 52"/>
                <p:cNvSpPr>
                  <a:spLocks noChangeArrowheads="1"/>
                </p:cNvSpPr>
                <p:nvPr/>
              </p:nvSpPr>
              <p:spPr bwMode="auto">
                <a:xfrm>
                  <a:off x="4954588" y="3571875"/>
                  <a:ext cx="52388" cy="52388"/>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7" name="Freeform 53"/>
                <p:cNvSpPr>
                  <a:spLocks/>
                </p:cNvSpPr>
                <p:nvPr/>
              </p:nvSpPr>
              <p:spPr bwMode="auto">
                <a:xfrm>
                  <a:off x="4948238" y="3600450"/>
                  <a:ext cx="38100" cy="112713"/>
                </a:xfrm>
                <a:custGeom>
                  <a:avLst/>
                  <a:gdLst/>
                  <a:ahLst/>
                  <a:cxnLst>
                    <a:cxn ang="0">
                      <a:pos x="16" y="5"/>
                    </a:cxn>
                    <a:cxn ang="0">
                      <a:pos x="7" y="90"/>
                    </a:cxn>
                    <a:cxn ang="0">
                      <a:pos x="30" y="90"/>
                    </a:cxn>
                    <a:cxn ang="0">
                      <a:pos x="30" y="0"/>
                    </a:cxn>
                    <a:cxn ang="0">
                      <a:pos x="16" y="5"/>
                    </a:cxn>
                  </a:cxnLst>
                  <a:rect l="0" t="0" r="r" b="b"/>
                  <a:pathLst>
                    <a:path w="30" h="90">
                      <a:moveTo>
                        <a:pt x="16" y="5"/>
                      </a:moveTo>
                      <a:cubicBezTo>
                        <a:pt x="16" y="5"/>
                        <a:pt x="0" y="38"/>
                        <a:pt x="7" y="90"/>
                      </a:cubicBezTo>
                      <a:cubicBezTo>
                        <a:pt x="30" y="90"/>
                        <a:pt x="30" y="90"/>
                        <a:pt x="30" y="90"/>
                      </a:cubicBezTo>
                      <a:cubicBezTo>
                        <a:pt x="30" y="0"/>
                        <a:pt x="30" y="0"/>
                        <a:pt x="30" y="0"/>
                      </a:cubicBezTo>
                      <a:cubicBezTo>
                        <a:pt x="30" y="0"/>
                        <a:pt x="16" y="7"/>
                        <a:pt x="16"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8" name="Freeform 54"/>
                <p:cNvSpPr>
                  <a:spLocks/>
                </p:cNvSpPr>
                <p:nvPr/>
              </p:nvSpPr>
              <p:spPr bwMode="auto">
                <a:xfrm>
                  <a:off x="4976813" y="3600450"/>
                  <a:ext cx="38100" cy="112713"/>
                </a:xfrm>
                <a:custGeom>
                  <a:avLst/>
                  <a:gdLst/>
                  <a:ahLst/>
                  <a:cxnLst>
                    <a:cxn ang="0">
                      <a:pos x="14" y="5"/>
                    </a:cxn>
                    <a:cxn ang="0">
                      <a:pos x="23" y="90"/>
                    </a:cxn>
                    <a:cxn ang="0">
                      <a:pos x="0" y="90"/>
                    </a:cxn>
                    <a:cxn ang="0">
                      <a:pos x="0" y="0"/>
                    </a:cxn>
                    <a:cxn ang="0">
                      <a:pos x="14" y="5"/>
                    </a:cxn>
                  </a:cxnLst>
                  <a:rect l="0" t="0" r="r" b="b"/>
                  <a:pathLst>
                    <a:path w="30" h="90">
                      <a:moveTo>
                        <a:pt x="14" y="5"/>
                      </a:moveTo>
                      <a:cubicBezTo>
                        <a:pt x="14" y="5"/>
                        <a:pt x="30" y="38"/>
                        <a:pt x="23" y="90"/>
                      </a:cubicBezTo>
                      <a:cubicBezTo>
                        <a:pt x="0" y="90"/>
                        <a:pt x="0" y="90"/>
                        <a:pt x="0" y="90"/>
                      </a:cubicBezTo>
                      <a:cubicBezTo>
                        <a:pt x="0" y="0"/>
                        <a:pt x="0" y="0"/>
                        <a:pt x="0" y="0"/>
                      </a:cubicBezTo>
                      <a:cubicBezTo>
                        <a:pt x="0" y="0"/>
                        <a:pt x="14" y="7"/>
                        <a:pt x="14"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9" name="Freeform 55"/>
                <p:cNvSpPr>
                  <a:spLocks/>
                </p:cNvSpPr>
                <p:nvPr/>
              </p:nvSpPr>
              <p:spPr bwMode="auto">
                <a:xfrm>
                  <a:off x="4579938" y="3497263"/>
                  <a:ext cx="298450" cy="223838"/>
                </a:xfrm>
                <a:custGeom>
                  <a:avLst/>
                  <a:gdLst/>
                  <a:ahLst/>
                  <a:cxnLst>
                    <a:cxn ang="0">
                      <a:pos x="236" y="0"/>
                    </a:cxn>
                    <a:cxn ang="0">
                      <a:pos x="118" y="56"/>
                    </a:cxn>
                    <a:cxn ang="0">
                      <a:pos x="0" y="0"/>
                    </a:cxn>
                    <a:cxn ang="0">
                      <a:pos x="0" y="136"/>
                    </a:cxn>
                    <a:cxn ang="0">
                      <a:pos x="115" y="177"/>
                    </a:cxn>
                    <a:cxn ang="0">
                      <a:pos x="115" y="177"/>
                    </a:cxn>
                    <a:cxn ang="0">
                      <a:pos x="118" y="177"/>
                    </a:cxn>
                    <a:cxn ang="0">
                      <a:pos x="121" y="177"/>
                    </a:cxn>
                    <a:cxn ang="0">
                      <a:pos x="121" y="177"/>
                    </a:cxn>
                    <a:cxn ang="0">
                      <a:pos x="236" y="136"/>
                    </a:cxn>
                    <a:cxn ang="0">
                      <a:pos x="236" y="0"/>
                    </a:cxn>
                  </a:cxnLst>
                  <a:rect l="0" t="0" r="r" b="b"/>
                  <a:pathLst>
                    <a:path w="236" h="177">
                      <a:moveTo>
                        <a:pt x="236" y="0"/>
                      </a:moveTo>
                      <a:cubicBezTo>
                        <a:pt x="236" y="1"/>
                        <a:pt x="137" y="47"/>
                        <a:pt x="118" y="56"/>
                      </a:cubicBezTo>
                      <a:cubicBezTo>
                        <a:pt x="99" y="47"/>
                        <a:pt x="0" y="1"/>
                        <a:pt x="0" y="0"/>
                      </a:cubicBezTo>
                      <a:cubicBezTo>
                        <a:pt x="0" y="136"/>
                        <a:pt x="0" y="136"/>
                        <a:pt x="0" y="136"/>
                      </a:cubicBezTo>
                      <a:cubicBezTo>
                        <a:pt x="32" y="170"/>
                        <a:pt x="95" y="176"/>
                        <a:pt x="115" y="177"/>
                      </a:cubicBezTo>
                      <a:cubicBezTo>
                        <a:pt x="115" y="177"/>
                        <a:pt x="115" y="177"/>
                        <a:pt x="115" y="177"/>
                      </a:cubicBezTo>
                      <a:cubicBezTo>
                        <a:pt x="115" y="177"/>
                        <a:pt x="116" y="177"/>
                        <a:pt x="118" y="177"/>
                      </a:cubicBezTo>
                      <a:cubicBezTo>
                        <a:pt x="120" y="177"/>
                        <a:pt x="121" y="177"/>
                        <a:pt x="121" y="177"/>
                      </a:cubicBezTo>
                      <a:cubicBezTo>
                        <a:pt x="121" y="177"/>
                        <a:pt x="121" y="177"/>
                        <a:pt x="121" y="177"/>
                      </a:cubicBezTo>
                      <a:cubicBezTo>
                        <a:pt x="141" y="176"/>
                        <a:pt x="204" y="170"/>
                        <a:pt x="236" y="136"/>
                      </a:cubicBezTo>
                      <a:lnTo>
                        <a:pt x="236" y="0"/>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81" name="Group 180"/>
            <p:cNvGrpSpPr/>
            <p:nvPr/>
          </p:nvGrpSpPr>
          <p:grpSpPr>
            <a:xfrm rot="20311865">
              <a:off x="5870045" y="1464355"/>
              <a:ext cx="490926" cy="419817"/>
              <a:chOff x="5530644" y="2880459"/>
              <a:chExt cx="490926" cy="419817"/>
            </a:xfrm>
          </p:grpSpPr>
          <p:grpSp>
            <p:nvGrpSpPr>
              <p:cNvPr id="128" name="Group 150"/>
              <p:cNvGrpSpPr/>
              <p:nvPr/>
            </p:nvGrpSpPr>
            <p:grpSpPr>
              <a:xfrm rot="2737667">
                <a:off x="5566198" y="2844905"/>
                <a:ext cx="419817" cy="490926"/>
                <a:chOff x="5289550" y="3008313"/>
                <a:chExt cx="487363" cy="569913"/>
              </a:xfrm>
              <a:solidFill>
                <a:schemeClr val="accent3"/>
              </a:solidFill>
            </p:grpSpPr>
            <p:sp>
              <p:nvSpPr>
                <p:cNvPr id="130" name="Oval 26"/>
                <p:cNvSpPr>
                  <a:spLocks noChangeArrowheads="1"/>
                </p:cNvSpPr>
                <p:nvPr/>
              </p:nvSpPr>
              <p:spPr bwMode="auto">
                <a:xfrm>
                  <a:off x="5289550" y="3008313"/>
                  <a:ext cx="487363" cy="48577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27"/>
                <p:cNvSpPr>
                  <a:spLocks/>
                </p:cNvSpPr>
                <p:nvPr/>
              </p:nvSpPr>
              <p:spPr bwMode="auto">
                <a:xfrm>
                  <a:off x="5413375" y="3462338"/>
                  <a:ext cx="125413" cy="115888"/>
                </a:xfrm>
                <a:custGeom>
                  <a:avLst/>
                  <a:gdLst/>
                  <a:ahLst/>
                  <a:cxnLst>
                    <a:cxn ang="0">
                      <a:pos x="0" y="0"/>
                    </a:cxn>
                    <a:cxn ang="0">
                      <a:pos x="6" y="73"/>
                    </a:cxn>
                    <a:cxn ang="0">
                      <a:pos x="79" y="12"/>
                    </a:cxn>
                    <a:cxn ang="0">
                      <a:pos x="0" y="0"/>
                    </a:cxn>
                  </a:cxnLst>
                  <a:rect l="0" t="0" r="r" b="b"/>
                  <a:pathLst>
                    <a:path w="79" h="73">
                      <a:moveTo>
                        <a:pt x="0" y="0"/>
                      </a:moveTo>
                      <a:lnTo>
                        <a:pt x="6" y="73"/>
                      </a:lnTo>
                      <a:lnTo>
                        <a:pt x="79" y="12"/>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29" name="Freeform 56"/>
              <p:cNvSpPr>
                <a:spLocks noEditPoints="1"/>
              </p:cNvSpPr>
              <p:nvPr/>
            </p:nvSpPr>
            <p:spPr bwMode="auto">
              <a:xfrm>
                <a:off x="5677697" y="2931790"/>
                <a:ext cx="248882" cy="252984"/>
              </a:xfrm>
              <a:custGeom>
                <a:avLst/>
                <a:gdLst/>
                <a:ahLst/>
                <a:cxnLst>
                  <a:cxn ang="0">
                    <a:pos x="147" y="112"/>
                  </a:cxn>
                  <a:cxn ang="0">
                    <a:pos x="141" y="98"/>
                  </a:cxn>
                  <a:cxn ang="0">
                    <a:pos x="141" y="44"/>
                  </a:cxn>
                  <a:cxn ang="0">
                    <a:pos x="147" y="37"/>
                  </a:cxn>
                  <a:cxn ang="0">
                    <a:pos x="148" y="37"/>
                  </a:cxn>
                  <a:cxn ang="0">
                    <a:pos x="148" y="13"/>
                  </a:cxn>
                  <a:cxn ang="0">
                    <a:pos x="147" y="13"/>
                  </a:cxn>
                  <a:cxn ang="0">
                    <a:pos x="147" y="12"/>
                  </a:cxn>
                  <a:cxn ang="0">
                    <a:pos x="114" y="0"/>
                  </a:cxn>
                  <a:cxn ang="0">
                    <a:pos x="81" y="12"/>
                  </a:cxn>
                  <a:cxn ang="0">
                    <a:pos x="81" y="13"/>
                  </a:cxn>
                  <a:cxn ang="0">
                    <a:pos x="80" y="13"/>
                  </a:cxn>
                  <a:cxn ang="0">
                    <a:pos x="80" y="37"/>
                  </a:cxn>
                  <a:cxn ang="0">
                    <a:pos x="81" y="37"/>
                  </a:cxn>
                  <a:cxn ang="0">
                    <a:pos x="91" y="44"/>
                  </a:cxn>
                  <a:cxn ang="0">
                    <a:pos x="91" y="98"/>
                  </a:cxn>
                  <a:cxn ang="0">
                    <a:pos x="83" y="112"/>
                  </a:cxn>
                  <a:cxn ang="0">
                    <a:pos x="31" y="212"/>
                  </a:cxn>
                  <a:cxn ang="0">
                    <a:pos x="115" y="230"/>
                  </a:cxn>
                  <a:cxn ang="0">
                    <a:pos x="198" y="212"/>
                  </a:cxn>
                  <a:cxn ang="0">
                    <a:pos x="147" y="112"/>
                  </a:cxn>
                  <a:cxn ang="0">
                    <a:pos x="145" y="213"/>
                  </a:cxn>
                  <a:cxn ang="0">
                    <a:pos x="182" y="187"/>
                  </a:cxn>
                  <a:cxn ang="0">
                    <a:pos x="150" y="134"/>
                  </a:cxn>
                  <a:cxn ang="0">
                    <a:pos x="193" y="190"/>
                  </a:cxn>
                  <a:cxn ang="0">
                    <a:pos x="145" y="213"/>
                  </a:cxn>
                </a:cxnLst>
                <a:rect l="0" t="0" r="r" b="b"/>
                <a:pathLst>
                  <a:path w="229" h="231">
                    <a:moveTo>
                      <a:pt x="147" y="112"/>
                    </a:moveTo>
                    <a:cubicBezTo>
                      <a:pt x="147" y="112"/>
                      <a:pt x="141" y="109"/>
                      <a:pt x="141" y="98"/>
                    </a:cubicBezTo>
                    <a:cubicBezTo>
                      <a:pt x="141" y="89"/>
                      <a:pt x="141" y="55"/>
                      <a:pt x="141" y="44"/>
                    </a:cubicBezTo>
                    <a:cubicBezTo>
                      <a:pt x="145" y="42"/>
                      <a:pt x="147" y="40"/>
                      <a:pt x="147" y="37"/>
                    </a:cubicBezTo>
                    <a:cubicBezTo>
                      <a:pt x="148" y="37"/>
                      <a:pt x="148" y="37"/>
                      <a:pt x="148" y="37"/>
                    </a:cubicBezTo>
                    <a:cubicBezTo>
                      <a:pt x="148" y="13"/>
                      <a:pt x="148" y="13"/>
                      <a:pt x="148" y="13"/>
                    </a:cubicBezTo>
                    <a:cubicBezTo>
                      <a:pt x="147" y="13"/>
                      <a:pt x="147" y="13"/>
                      <a:pt x="147" y="13"/>
                    </a:cubicBezTo>
                    <a:cubicBezTo>
                      <a:pt x="147" y="13"/>
                      <a:pt x="147" y="13"/>
                      <a:pt x="147" y="12"/>
                    </a:cubicBezTo>
                    <a:cubicBezTo>
                      <a:pt x="147" y="5"/>
                      <a:pt x="132" y="0"/>
                      <a:pt x="114" y="0"/>
                    </a:cubicBezTo>
                    <a:cubicBezTo>
                      <a:pt x="96" y="0"/>
                      <a:pt x="81" y="5"/>
                      <a:pt x="81" y="12"/>
                    </a:cubicBezTo>
                    <a:cubicBezTo>
                      <a:pt x="81" y="13"/>
                      <a:pt x="81" y="13"/>
                      <a:pt x="81" y="13"/>
                    </a:cubicBezTo>
                    <a:cubicBezTo>
                      <a:pt x="80" y="13"/>
                      <a:pt x="80" y="13"/>
                      <a:pt x="80" y="13"/>
                    </a:cubicBezTo>
                    <a:cubicBezTo>
                      <a:pt x="80" y="37"/>
                      <a:pt x="80" y="37"/>
                      <a:pt x="80" y="37"/>
                    </a:cubicBezTo>
                    <a:cubicBezTo>
                      <a:pt x="81" y="37"/>
                      <a:pt x="81" y="37"/>
                      <a:pt x="81" y="37"/>
                    </a:cubicBezTo>
                    <a:cubicBezTo>
                      <a:pt x="82" y="40"/>
                      <a:pt x="84" y="42"/>
                      <a:pt x="91" y="44"/>
                    </a:cubicBezTo>
                    <a:cubicBezTo>
                      <a:pt x="91" y="56"/>
                      <a:pt x="91" y="89"/>
                      <a:pt x="91" y="98"/>
                    </a:cubicBezTo>
                    <a:cubicBezTo>
                      <a:pt x="91" y="109"/>
                      <a:pt x="83" y="112"/>
                      <a:pt x="83" y="112"/>
                    </a:cubicBezTo>
                    <a:cubicBezTo>
                      <a:pt x="71" y="119"/>
                      <a:pt x="0" y="190"/>
                      <a:pt x="31" y="212"/>
                    </a:cubicBezTo>
                    <a:cubicBezTo>
                      <a:pt x="59" y="231"/>
                      <a:pt x="105" y="231"/>
                      <a:pt x="115" y="230"/>
                    </a:cubicBezTo>
                    <a:cubicBezTo>
                      <a:pt x="124" y="231"/>
                      <a:pt x="170" y="231"/>
                      <a:pt x="198" y="212"/>
                    </a:cubicBezTo>
                    <a:cubicBezTo>
                      <a:pt x="229" y="190"/>
                      <a:pt x="159" y="119"/>
                      <a:pt x="147" y="112"/>
                    </a:cubicBezTo>
                    <a:close/>
                    <a:moveTo>
                      <a:pt x="145" y="213"/>
                    </a:moveTo>
                    <a:cubicBezTo>
                      <a:pt x="145" y="213"/>
                      <a:pt x="180" y="206"/>
                      <a:pt x="182" y="187"/>
                    </a:cubicBezTo>
                    <a:cubicBezTo>
                      <a:pt x="183" y="169"/>
                      <a:pt x="150" y="134"/>
                      <a:pt x="150" y="134"/>
                    </a:cubicBezTo>
                    <a:cubicBezTo>
                      <a:pt x="150" y="134"/>
                      <a:pt x="194" y="167"/>
                      <a:pt x="193" y="190"/>
                    </a:cubicBezTo>
                    <a:cubicBezTo>
                      <a:pt x="193" y="213"/>
                      <a:pt x="145" y="213"/>
                      <a:pt x="145" y="213"/>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2" name="Group 181"/>
            <p:cNvGrpSpPr/>
            <p:nvPr/>
          </p:nvGrpSpPr>
          <p:grpSpPr>
            <a:xfrm>
              <a:off x="4645688" y="1819110"/>
              <a:ext cx="507337" cy="593487"/>
              <a:chOff x="5225477" y="2162568"/>
              <a:chExt cx="507337" cy="593487"/>
            </a:xfrm>
          </p:grpSpPr>
          <p:grpSp>
            <p:nvGrpSpPr>
              <p:cNvPr id="122" name="Group 144"/>
              <p:cNvGrpSpPr/>
              <p:nvPr/>
            </p:nvGrpSpPr>
            <p:grpSpPr>
              <a:xfrm rot="2364507">
                <a:off x="5225477" y="2162568"/>
                <a:ext cx="507337" cy="593487"/>
                <a:chOff x="5019675" y="2357438"/>
                <a:chExt cx="588963" cy="688975"/>
              </a:xfrm>
              <a:solidFill>
                <a:schemeClr val="accent4"/>
              </a:solidFill>
            </p:grpSpPr>
            <p:sp>
              <p:nvSpPr>
                <p:cNvPr id="126" name="Oval 28"/>
                <p:cNvSpPr>
                  <a:spLocks noChangeArrowheads="1"/>
                </p:cNvSpPr>
                <p:nvPr/>
              </p:nvSpPr>
              <p:spPr bwMode="auto">
                <a:xfrm>
                  <a:off x="5019675" y="2357438"/>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29"/>
                <p:cNvSpPr>
                  <a:spLocks/>
                </p:cNvSpPr>
                <p:nvPr/>
              </p:nvSpPr>
              <p:spPr bwMode="auto">
                <a:xfrm>
                  <a:off x="5168900" y="2905125"/>
                  <a:ext cx="152400" cy="141288"/>
                </a:xfrm>
                <a:custGeom>
                  <a:avLst/>
                  <a:gdLst/>
                  <a:ahLst/>
                  <a:cxnLst>
                    <a:cxn ang="0">
                      <a:pos x="0" y="0"/>
                    </a:cxn>
                    <a:cxn ang="0">
                      <a:pos x="8" y="89"/>
                    </a:cxn>
                    <a:cxn ang="0">
                      <a:pos x="96" y="15"/>
                    </a:cxn>
                    <a:cxn ang="0">
                      <a:pos x="0" y="0"/>
                    </a:cxn>
                  </a:cxnLst>
                  <a:rect l="0" t="0" r="r" b="b"/>
                  <a:pathLst>
                    <a:path w="96" h="89">
                      <a:moveTo>
                        <a:pt x="0" y="0"/>
                      </a:moveTo>
                      <a:lnTo>
                        <a:pt x="8" y="89"/>
                      </a:lnTo>
                      <a:lnTo>
                        <a:pt x="96"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3" name="Group 143"/>
              <p:cNvGrpSpPr/>
              <p:nvPr/>
            </p:nvGrpSpPr>
            <p:grpSpPr>
              <a:xfrm>
                <a:off x="5346916" y="2270966"/>
                <a:ext cx="351444" cy="313153"/>
                <a:chOff x="5126038" y="2471738"/>
                <a:chExt cx="407988" cy="363537"/>
              </a:xfrm>
            </p:grpSpPr>
            <p:sp>
              <p:nvSpPr>
                <p:cNvPr id="124" name="Freeform 57"/>
                <p:cNvSpPr>
                  <a:spLocks noEditPoints="1"/>
                </p:cNvSpPr>
                <p:nvPr/>
              </p:nvSpPr>
              <p:spPr bwMode="auto">
                <a:xfrm>
                  <a:off x="5135563" y="2471738"/>
                  <a:ext cx="361950" cy="361950"/>
                </a:xfrm>
                <a:custGeom>
                  <a:avLst/>
                  <a:gdLst/>
                  <a:ahLst/>
                  <a:cxnLst>
                    <a:cxn ang="0">
                      <a:pos x="143" y="0"/>
                    </a:cxn>
                    <a:cxn ang="0">
                      <a:pos x="0" y="143"/>
                    </a:cxn>
                    <a:cxn ang="0">
                      <a:pos x="143" y="286"/>
                    </a:cxn>
                    <a:cxn ang="0">
                      <a:pos x="286" y="143"/>
                    </a:cxn>
                    <a:cxn ang="0">
                      <a:pos x="143" y="0"/>
                    </a:cxn>
                    <a:cxn ang="0">
                      <a:pos x="143" y="279"/>
                    </a:cxn>
                    <a:cxn ang="0">
                      <a:pos x="7" y="143"/>
                    </a:cxn>
                    <a:cxn ang="0">
                      <a:pos x="143" y="6"/>
                    </a:cxn>
                    <a:cxn ang="0">
                      <a:pos x="280" y="143"/>
                    </a:cxn>
                    <a:cxn ang="0">
                      <a:pos x="143" y="279"/>
                    </a:cxn>
                  </a:cxnLst>
                  <a:rect l="0" t="0" r="r" b="b"/>
                  <a:pathLst>
                    <a:path w="286" h="286">
                      <a:moveTo>
                        <a:pt x="143" y="0"/>
                      </a:moveTo>
                      <a:cubicBezTo>
                        <a:pt x="64" y="0"/>
                        <a:pt x="0" y="64"/>
                        <a:pt x="0" y="143"/>
                      </a:cubicBezTo>
                      <a:cubicBezTo>
                        <a:pt x="0" y="222"/>
                        <a:pt x="64" y="286"/>
                        <a:pt x="143" y="286"/>
                      </a:cubicBezTo>
                      <a:cubicBezTo>
                        <a:pt x="222" y="286"/>
                        <a:pt x="286" y="222"/>
                        <a:pt x="286" y="143"/>
                      </a:cubicBezTo>
                      <a:cubicBezTo>
                        <a:pt x="286" y="64"/>
                        <a:pt x="222" y="0"/>
                        <a:pt x="143" y="0"/>
                      </a:cubicBezTo>
                      <a:close/>
                      <a:moveTo>
                        <a:pt x="143" y="279"/>
                      </a:moveTo>
                      <a:cubicBezTo>
                        <a:pt x="68" y="279"/>
                        <a:pt x="7" y="218"/>
                        <a:pt x="7" y="143"/>
                      </a:cubicBezTo>
                      <a:cubicBezTo>
                        <a:pt x="7" y="67"/>
                        <a:pt x="68" y="6"/>
                        <a:pt x="143" y="6"/>
                      </a:cubicBezTo>
                      <a:cubicBezTo>
                        <a:pt x="219" y="6"/>
                        <a:pt x="280" y="67"/>
                        <a:pt x="280" y="143"/>
                      </a:cubicBezTo>
                      <a:cubicBezTo>
                        <a:pt x="280" y="218"/>
                        <a:pt x="219" y="279"/>
                        <a:pt x="143" y="27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58"/>
                <p:cNvSpPr>
                  <a:spLocks/>
                </p:cNvSpPr>
                <p:nvPr/>
              </p:nvSpPr>
              <p:spPr bwMode="auto">
                <a:xfrm>
                  <a:off x="5126038" y="2476500"/>
                  <a:ext cx="407988" cy="358775"/>
                </a:xfrm>
                <a:custGeom>
                  <a:avLst/>
                  <a:gdLst/>
                  <a:ahLst/>
                  <a:cxnLst>
                    <a:cxn ang="0">
                      <a:pos x="93" y="22"/>
                    </a:cxn>
                    <a:cxn ang="0">
                      <a:pos x="87" y="33"/>
                    </a:cxn>
                    <a:cxn ang="0">
                      <a:pos x="81" y="41"/>
                    </a:cxn>
                    <a:cxn ang="0">
                      <a:pos x="76" y="37"/>
                    </a:cxn>
                    <a:cxn ang="0">
                      <a:pos x="75" y="46"/>
                    </a:cxn>
                    <a:cxn ang="0">
                      <a:pos x="60" y="49"/>
                    </a:cxn>
                    <a:cxn ang="0">
                      <a:pos x="51" y="58"/>
                    </a:cxn>
                    <a:cxn ang="0">
                      <a:pos x="39" y="76"/>
                    </a:cxn>
                    <a:cxn ang="0">
                      <a:pos x="31" y="87"/>
                    </a:cxn>
                    <a:cxn ang="0">
                      <a:pos x="38" y="95"/>
                    </a:cxn>
                    <a:cxn ang="0">
                      <a:pos x="39" y="99"/>
                    </a:cxn>
                    <a:cxn ang="0">
                      <a:pos x="32" y="93"/>
                    </a:cxn>
                    <a:cxn ang="0">
                      <a:pos x="27" y="85"/>
                    </a:cxn>
                    <a:cxn ang="0">
                      <a:pos x="24" y="97"/>
                    </a:cxn>
                    <a:cxn ang="0">
                      <a:pos x="25" y="118"/>
                    </a:cxn>
                    <a:cxn ang="0">
                      <a:pos x="35" y="113"/>
                    </a:cxn>
                    <a:cxn ang="0">
                      <a:pos x="46" y="125"/>
                    </a:cxn>
                    <a:cxn ang="0">
                      <a:pos x="59" y="138"/>
                    </a:cxn>
                    <a:cxn ang="0">
                      <a:pos x="71" y="149"/>
                    </a:cxn>
                    <a:cxn ang="0">
                      <a:pos x="87" y="166"/>
                    </a:cxn>
                    <a:cxn ang="0">
                      <a:pos x="82" y="190"/>
                    </a:cxn>
                    <a:cxn ang="0">
                      <a:pos x="69" y="219"/>
                    </a:cxn>
                    <a:cxn ang="0">
                      <a:pos x="74" y="240"/>
                    </a:cxn>
                    <a:cxn ang="0">
                      <a:pos x="66" y="241"/>
                    </a:cxn>
                    <a:cxn ang="0">
                      <a:pos x="46" y="209"/>
                    </a:cxn>
                    <a:cxn ang="0">
                      <a:pos x="24" y="159"/>
                    </a:cxn>
                    <a:cxn ang="0">
                      <a:pos x="17" y="123"/>
                    </a:cxn>
                    <a:cxn ang="0">
                      <a:pos x="104" y="259"/>
                    </a:cxn>
                    <a:cxn ang="0">
                      <a:pos x="127" y="255"/>
                    </a:cxn>
                    <a:cxn ang="0">
                      <a:pos x="156" y="252"/>
                    </a:cxn>
                    <a:cxn ang="0">
                      <a:pos x="154" y="264"/>
                    </a:cxn>
                    <a:cxn ang="0">
                      <a:pos x="171" y="263"/>
                    </a:cxn>
                    <a:cxn ang="0">
                      <a:pos x="196" y="260"/>
                    </a:cxn>
                    <a:cxn ang="0">
                      <a:pos x="194" y="4"/>
                    </a:cxn>
                    <a:cxn ang="0">
                      <a:pos x="278" y="91"/>
                    </a:cxn>
                    <a:cxn ang="0">
                      <a:pos x="267" y="82"/>
                    </a:cxn>
                    <a:cxn ang="0">
                      <a:pos x="256" y="105"/>
                    </a:cxn>
                    <a:cxn ang="0">
                      <a:pos x="240" y="84"/>
                    </a:cxn>
                    <a:cxn ang="0">
                      <a:pos x="247" y="106"/>
                    </a:cxn>
                    <a:cxn ang="0">
                      <a:pos x="263" y="112"/>
                    </a:cxn>
                    <a:cxn ang="0">
                      <a:pos x="256" y="142"/>
                    </a:cxn>
                    <a:cxn ang="0">
                      <a:pos x="248" y="173"/>
                    </a:cxn>
                    <a:cxn ang="0">
                      <a:pos x="238" y="194"/>
                    </a:cxn>
                    <a:cxn ang="0">
                      <a:pos x="208" y="218"/>
                    </a:cxn>
                    <a:cxn ang="0">
                      <a:pos x="200" y="197"/>
                    </a:cxn>
                    <a:cxn ang="0">
                      <a:pos x="201" y="171"/>
                    </a:cxn>
                    <a:cxn ang="0">
                      <a:pos x="191" y="143"/>
                    </a:cxn>
                    <a:cxn ang="0">
                      <a:pos x="177" y="127"/>
                    </a:cxn>
                    <a:cxn ang="0">
                      <a:pos x="140" y="128"/>
                    </a:cxn>
                    <a:cxn ang="0">
                      <a:pos x="127" y="108"/>
                    </a:cxn>
                    <a:cxn ang="0">
                      <a:pos x="142" y="70"/>
                    </a:cxn>
                    <a:cxn ang="0">
                      <a:pos x="168" y="59"/>
                    </a:cxn>
                    <a:cxn ang="0">
                      <a:pos x="185" y="66"/>
                    </a:cxn>
                    <a:cxn ang="0">
                      <a:pos x="207" y="66"/>
                    </a:cxn>
                    <a:cxn ang="0">
                      <a:pos x="229" y="62"/>
                    </a:cxn>
                    <a:cxn ang="0">
                      <a:pos x="208" y="53"/>
                    </a:cxn>
                    <a:cxn ang="0">
                      <a:pos x="207" y="46"/>
                    </a:cxn>
                    <a:cxn ang="0">
                      <a:pos x="180" y="46"/>
                    </a:cxn>
                    <a:cxn ang="0">
                      <a:pos x="157" y="53"/>
                    </a:cxn>
                    <a:cxn ang="0">
                      <a:pos x="152" y="30"/>
                    </a:cxn>
                    <a:cxn ang="0">
                      <a:pos x="136" y="16"/>
                    </a:cxn>
                    <a:cxn ang="0">
                      <a:pos x="154" y="5"/>
                    </a:cxn>
                  </a:cxnLst>
                  <a:rect l="0" t="0" r="r" b="b"/>
                  <a:pathLst>
                    <a:path w="322" h="282">
                      <a:moveTo>
                        <a:pt x="131" y="1"/>
                      </a:moveTo>
                      <a:cubicBezTo>
                        <a:pt x="131" y="1"/>
                        <a:pt x="83" y="7"/>
                        <a:pt x="50" y="45"/>
                      </a:cubicBezTo>
                      <a:cubicBezTo>
                        <a:pt x="50" y="45"/>
                        <a:pt x="75" y="19"/>
                        <a:pt x="91" y="19"/>
                      </a:cubicBezTo>
                      <a:cubicBezTo>
                        <a:pt x="94" y="20"/>
                        <a:pt x="94" y="20"/>
                        <a:pt x="94" y="20"/>
                      </a:cubicBezTo>
                      <a:cubicBezTo>
                        <a:pt x="94" y="20"/>
                        <a:pt x="94" y="22"/>
                        <a:pt x="93" y="22"/>
                      </a:cubicBezTo>
                      <a:cubicBezTo>
                        <a:pt x="93" y="23"/>
                        <a:pt x="91" y="25"/>
                        <a:pt x="91" y="26"/>
                      </a:cubicBezTo>
                      <a:cubicBezTo>
                        <a:pt x="91" y="27"/>
                        <a:pt x="91" y="29"/>
                        <a:pt x="91" y="29"/>
                      </a:cubicBezTo>
                      <a:cubicBezTo>
                        <a:pt x="90" y="30"/>
                        <a:pt x="90" y="30"/>
                        <a:pt x="90" y="30"/>
                      </a:cubicBezTo>
                      <a:cubicBezTo>
                        <a:pt x="90" y="30"/>
                        <a:pt x="88" y="31"/>
                        <a:pt x="88" y="31"/>
                      </a:cubicBezTo>
                      <a:cubicBezTo>
                        <a:pt x="88" y="32"/>
                        <a:pt x="87" y="32"/>
                        <a:pt x="87" y="33"/>
                      </a:cubicBezTo>
                      <a:cubicBezTo>
                        <a:pt x="87" y="34"/>
                        <a:pt x="87" y="36"/>
                        <a:pt x="87" y="36"/>
                      </a:cubicBezTo>
                      <a:cubicBezTo>
                        <a:pt x="88" y="39"/>
                        <a:pt x="88" y="39"/>
                        <a:pt x="88" y="39"/>
                      </a:cubicBezTo>
                      <a:cubicBezTo>
                        <a:pt x="87" y="40"/>
                        <a:pt x="87" y="40"/>
                        <a:pt x="87" y="40"/>
                      </a:cubicBezTo>
                      <a:cubicBezTo>
                        <a:pt x="85" y="41"/>
                        <a:pt x="85" y="41"/>
                        <a:pt x="85" y="41"/>
                      </a:cubicBezTo>
                      <a:cubicBezTo>
                        <a:pt x="85" y="41"/>
                        <a:pt x="82" y="42"/>
                        <a:pt x="81" y="41"/>
                      </a:cubicBezTo>
                      <a:cubicBezTo>
                        <a:pt x="80" y="41"/>
                        <a:pt x="80" y="39"/>
                        <a:pt x="80" y="39"/>
                      </a:cubicBezTo>
                      <a:cubicBezTo>
                        <a:pt x="83" y="37"/>
                        <a:pt x="83" y="37"/>
                        <a:pt x="83" y="37"/>
                      </a:cubicBezTo>
                      <a:cubicBezTo>
                        <a:pt x="83" y="37"/>
                        <a:pt x="83" y="37"/>
                        <a:pt x="82" y="36"/>
                      </a:cubicBezTo>
                      <a:cubicBezTo>
                        <a:pt x="81" y="36"/>
                        <a:pt x="82" y="34"/>
                        <a:pt x="80" y="34"/>
                      </a:cubicBezTo>
                      <a:cubicBezTo>
                        <a:pt x="79" y="35"/>
                        <a:pt x="76" y="37"/>
                        <a:pt x="76" y="37"/>
                      </a:cubicBezTo>
                      <a:cubicBezTo>
                        <a:pt x="74" y="38"/>
                        <a:pt x="74" y="38"/>
                        <a:pt x="74" y="38"/>
                      </a:cubicBezTo>
                      <a:cubicBezTo>
                        <a:pt x="74" y="38"/>
                        <a:pt x="73" y="41"/>
                        <a:pt x="73" y="41"/>
                      </a:cubicBezTo>
                      <a:cubicBezTo>
                        <a:pt x="74" y="41"/>
                        <a:pt x="75" y="42"/>
                        <a:pt x="75" y="42"/>
                      </a:cubicBezTo>
                      <a:cubicBezTo>
                        <a:pt x="75" y="42"/>
                        <a:pt x="75" y="43"/>
                        <a:pt x="75" y="44"/>
                      </a:cubicBezTo>
                      <a:cubicBezTo>
                        <a:pt x="75" y="45"/>
                        <a:pt x="75" y="46"/>
                        <a:pt x="75" y="46"/>
                      </a:cubicBezTo>
                      <a:cubicBezTo>
                        <a:pt x="75" y="46"/>
                        <a:pt x="74" y="47"/>
                        <a:pt x="72" y="47"/>
                      </a:cubicBezTo>
                      <a:cubicBezTo>
                        <a:pt x="71" y="46"/>
                        <a:pt x="69" y="46"/>
                        <a:pt x="68" y="46"/>
                      </a:cubicBezTo>
                      <a:cubicBezTo>
                        <a:pt x="67" y="45"/>
                        <a:pt x="66" y="45"/>
                        <a:pt x="65" y="45"/>
                      </a:cubicBezTo>
                      <a:cubicBezTo>
                        <a:pt x="64" y="46"/>
                        <a:pt x="64" y="46"/>
                        <a:pt x="64" y="46"/>
                      </a:cubicBezTo>
                      <a:cubicBezTo>
                        <a:pt x="64" y="47"/>
                        <a:pt x="60" y="49"/>
                        <a:pt x="60" y="49"/>
                      </a:cubicBezTo>
                      <a:cubicBezTo>
                        <a:pt x="60" y="49"/>
                        <a:pt x="59" y="49"/>
                        <a:pt x="59" y="50"/>
                      </a:cubicBezTo>
                      <a:cubicBezTo>
                        <a:pt x="59" y="51"/>
                        <a:pt x="58" y="53"/>
                        <a:pt x="58" y="53"/>
                      </a:cubicBezTo>
                      <a:cubicBezTo>
                        <a:pt x="58" y="53"/>
                        <a:pt x="57" y="54"/>
                        <a:pt x="55" y="55"/>
                      </a:cubicBezTo>
                      <a:cubicBezTo>
                        <a:pt x="53" y="55"/>
                        <a:pt x="52" y="56"/>
                        <a:pt x="52" y="56"/>
                      </a:cubicBezTo>
                      <a:cubicBezTo>
                        <a:pt x="51" y="58"/>
                        <a:pt x="51" y="58"/>
                        <a:pt x="51" y="58"/>
                      </a:cubicBezTo>
                      <a:cubicBezTo>
                        <a:pt x="51" y="58"/>
                        <a:pt x="49" y="60"/>
                        <a:pt x="48" y="61"/>
                      </a:cubicBezTo>
                      <a:cubicBezTo>
                        <a:pt x="47" y="62"/>
                        <a:pt x="44" y="65"/>
                        <a:pt x="43" y="65"/>
                      </a:cubicBezTo>
                      <a:cubicBezTo>
                        <a:pt x="43" y="65"/>
                        <a:pt x="41" y="67"/>
                        <a:pt x="41" y="68"/>
                      </a:cubicBezTo>
                      <a:cubicBezTo>
                        <a:pt x="40" y="69"/>
                        <a:pt x="41" y="71"/>
                        <a:pt x="40" y="72"/>
                      </a:cubicBezTo>
                      <a:cubicBezTo>
                        <a:pt x="40" y="73"/>
                        <a:pt x="39" y="74"/>
                        <a:pt x="39" y="76"/>
                      </a:cubicBezTo>
                      <a:cubicBezTo>
                        <a:pt x="39" y="77"/>
                        <a:pt x="38" y="79"/>
                        <a:pt x="37" y="79"/>
                      </a:cubicBezTo>
                      <a:cubicBezTo>
                        <a:pt x="36" y="80"/>
                        <a:pt x="35" y="81"/>
                        <a:pt x="35" y="81"/>
                      </a:cubicBezTo>
                      <a:cubicBezTo>
                        <a:pt x="34" y="81"/>
                        <a:pt x="32" y="82"/>
                        <a:pt x="31" y="83"/>
                      </a:cubicBezTo>
                      <a:cubicBezTo>
                        <a:pt x="30" y="83"/>
                        <a:pt x="29" y="85"/>
                        <a:pt x="29" y="85"/>
                      </a:cubicBezTo>
                      <a:cubicBezTo>
                        <a:pt x="29" y="86"/>
                        <a:pt x="31" y="87"/>
                        <a:pt x="31" y="87"/>
                      </a:cubicBezTo>
                      <a:cubicBezTo>
                        <a:pt x="32" y="87"/>
                        <a:pt x="33" y="88"/>
                        <a:pt x="33" y="88"/>
                      </a:cubicBezTo>
                      <a:cubicBezTo>
                        <a:pt x="33" y="88"/>
                        <a:pt x="33" y="90"/>
                        <a:pt x="33" y="91"/>
                      </a:cubicBezTo>
                      <a:cubicBezTo>
                        <a:pt x="33" y="91"/>
                        <a:pt x="32" y="94"/>
                        <a:pt x="33" y="94"/>
                      </a:cubicBezTo>
                      <a:cubicBezTo>
                        <a:pt x="34" y="94"/>
                        <a:pt x="36" y="94"/>
                        <a:pt x="36" y="94"/>
                      </a:cubicBezTo>
                      <a:cubicBezTo>
                        <a:pt x="38" y="95"/>
                        <a:pt x="38" y="95"/>
                        <a:pt x="38" y="95"/>
                      </a:cubicBezTo>
                      <a:cubicBezTo>
                        <a:pt x="41" y="96"/>
                        <a:pt x="41" y="96"/>
                        <a:pt x="41" y="96"/>
                      </a:cubicBezTo>
                      <a:cubicBezTo>
                        <a:pt x="42" y="97"/>
                        <a:pt x="42" y="97"/>
                        <a:pt x="42" y="97"/>
                      </a:cubicBezTo>
                      <a:cubicBezTo>
                        <a:pt x="42" y="97"/>
                        <a:pt x="42" y="99"/>
                        <a:pt x="41" y="99"/>
                      </a:cubicBezTo>
                      <a:cubicBezTo>
                        <a:pt x="41" y="100"/>
                        <a:pt x="40" y="101"/>
                        <a:pt x="40" y="101"/>
                      </a:cubicBezTo>
                      <a:cubicBezTo>
                        <a:pt x="39" y="100"/>
                        <a:pt x="39" y="100"/>
                        <a:pt x="39" y="99"/>
                      </a:cubicBezTo>
                      <a:cubicBezTo>
                        <a:pt x="38" y="98"/>
                        <a:pt x="39" y="98"/>
                        <a:pt x="37" y="97"/>
                      </a:cubicBezTo>
                      <a:cubicBezTo>
                        <a:pt x="36" y="97"/>
                        <a:pt x="35" y="98"/>
                        <a:pt x="35" y="98"/>
                      </a:cubicBezTo>
                      <a:cubicBezTo>
                        <a:pt x="34" y="97"/>
                        <a:pt x="33" y="97"/>
                        <a:pt x="33" y="97"/>
                      </a:cubicBezTo>
                      <a:cubicBezTo>
                        <a:pt x="32" y="96"/>
                        <a:pt x="32" y="97"/>
                        <a:pt x="32" y="96"/>
                      </a:cubicBezTo>
                      <a:cubicBezTo>
                        <a:pt x="32" y="94"/>
                        <a:pt x="33" y="94"/>
                        <a:pt x="32" y="93"/>
                      </a:cubicBezTo>
                      <a:cubicBezTo>
                        <a:pt x="32" y="92"/>
                        <a:pt x="31" y="91"/>
                        <a:pt x="30" y="91"/>
                      </a:cubicBezTo>
                      <a:cubicBezTo>
                        <a:pt x="30" y="91"/>
                        <a:pt x="31" y="92"/>
                        <a:pt x="30" y="91"/>
                      </a:cubicBezTo>
                      <a:cubicBezTo>
                        <a:pt x="29" y="90"/>
                        <a:pt x="28" y="89"/>
                        <a:pt x="27" y="89"/>
                      </a:cubicBezTo>
                      <a:cubicBezTo>
                        <a:pt x="27" y="89"/>
                        <a:pt x="26" y="90"/>
                        <a:pt x="26" y="89"/>
                      </a:cubicBezTo>
                      <a:cubicBezTo>
                        <a:pt x="26" y="88"/>
                        <a:pt x="27" y="86"/>
                        <a:pt x="27" y="85"/>
                      </a:cubicBezTo>
                      <a:cubicBezTo>
                        <a:pt x="27" y="85"/>
                        <a:pt x="27" y="83"/>
                        <a:pt x="27" y="83"/>
                      </a:cubicBezTo>
                      <a:cubicBezTo>
                        <a:pt x="27" y="82"/>
                        <a:pt x="28" y="78"/>
                        <a:pt x="28" y="78"/>
                      </a:cubicBezTo>
                      <a:cubicBezTo>
                        <a:pt x="28" y="78"/>
                        <a:pt x="24" y="87"/>
                        <a:pt x="22" y="93"/>
                      </a:cubicBezTo>
                      <a:cubicBezTo>
                        <a:pt x="22" y="93"/>
                        <a:pt x="24" y="93"/>
                        <a:pt x="24" y="94"/>
                      </a:cubicBezTo>
                      <a:cubicBezTo>
                        <a:pt x="24" y="95"/>
                        <a:pt x="24" y="96"/>
                        <a:pt x="24" y="97"/>
                      </a:cubicBezTo>
                      <a:cubicBezTo>
                        <a:pt x="24" y="98"/>
                        <a:pt x="24" y="98"/>
                        <a:pt x="24" y="102"/>
                      </a:cubicBezTo>
                      <a:cubicBezTo>
                        <a:pt x="24" y="105"/>
                        <a:pt x="25" y="106"/>
                        <a:pt x="24" y="107"/>
                      </a:cubicBezTo>
                      <a:cubicBezTo>
                        <a:pt x="24" y="108"/>
                        <a:pt x="23" y="110"/>
                        <a:pt x="23" y="111"/>
                      </a:cubicBezTo>
                      <a:cubicBezTo>
                        <a:pt x="23" y="112"/>
                        <a:pt x="24" y="116"/>
                        <a:pt x="24" y="116"/>
                      </a:cubicBezTo>
                      <a:cubicBezTo>
                        <a:pt x="25" y="117"/>
                        <a:pt x="25" y="117"/>
                        <a:pt x="25" y="118"/>
                      </a:cubicBezTo>
                      <a:cubicBezTo>
                        <a:pt x="26" y="119"/>
                        <a:pt x="24" y="121"/>
                        <a:pt x="26" y="119"/>
                      </a:cubicBezTo>
                      <a:cubicBezTo>
                        <a:pt x="28" y="116"/>
                        <a:pt x="28" y="115"/>
                        <a:pt x="28" y="115"/>
                      </a:cubicBezTo>
                      <a:cubicBezTo>
                        <a:pt x="29" y="114"/>
                        <a:pt x="29" y="114"/>
                        <a:pt x="29" y="114"/>
                      </a:cubicBezTo>
                      <a:cubicBezTo>
                        <a:pt x="29" y="114"/>
                        <a:pt x="29" y="112"/>
                        <a:pt x="32" y="112"/>
                      </a:cubicBezTo>
                      <a:cubicBezTo>
                        <a:pt x="34" y="113"/>
                        <a:pt x="34" y="112"/>
                        <a:pt x="35" y="113"/>
                      </a:cubicBezTo>
                      <a:cubicBezTo>
                        <a:pt x="35" y="114"/>
                        <a:pt x="34" y="116"/>
                        <a:pt x="35" y="116"/>
                      </a:cubicBezTo>
                      <a:cubicBezTo>
                        <a:pt x="36" y="117"/>
                        <a:pt x="39" y="115"/>
                        <a:pt x="40" y="115"/>
                      </a:cubicBezTo>
                      <a:cubicBezTo>
                        <a:pt x="41" y="116"/>
                        <a:pt x="42" y="116"/>
                        <a:pt x="43" y="117"/>
                      </a:cubicBezTo>
                      <a:cubicBezTo>
                        <a:pt x="43" y="119"/>
                        <a:pt x="44" y="121"/>
                        <a:pt x="45" y="121"/>
                      </a:cubicBezTo>
                      <a:cubicBezTo>
                        <a:pt x="45" y="122"/>
                        <a:pt x="45" y="124"/>
                        <a:pt x="46" y="125"/>
                      </a:cubicBezTo>
                      <a:cubicBezTo>
                        <a:pt x="46" y="126"/>
                        <a:pt x="49" y="127"/>
                        <a:pt x="50" y="127"/>
                      </a:cubicBezTo>
                      <a:cubicBezTo>
                        <a:pt x="50" y="127"/>
                        <a:pt x="54" y="128"/>
                        <a:pt x="54" y="128"/>
                      </a:cubicBezTo>
                      <a:cubicBezTo>
                        <a:pt x="55" y="129"/>
                        <a:pt x="54" y="130"/>
                        <a:pt x="56" y="131"/>
                      </a:cubicBezTo>
                      <a:cubicBezTo>
                        <a:pt x="58" y="131"/>
                        <a:pt x="58" y="135"/>
                        <a:pt x="58" y="135"/>
                      </a:cubicBezTo>
                      <a:cubicBezTo>
                        <a:pt x="58" y="135"/>
                        <a:pt x="59" y="138"/>
                        <a:pt x="59" y="138"/>
                      </a:cubicBezTo>
                      <a:cubicBezTo>
                        <a:pt x="58" y="139"/>
                        <a:pt x="58" y="141"/>
                        <a:pt x="59" y="141"/>
                      </a:cubicBezTo>
                      <a:cubicBezTo>
                        <a:pt x="61" y="141"/>
                        <a:pt x="63" y="142"/>
                        <a:pt x="63" y="142"/>
                      </a:cubicBezTo>
                      <a:cubicBezTo>
                        <a:pt x="63" y="142"/>
                        <a:pt x="62" y="144"/>
                        <a:pt x="64" y="145"/>
                      </a:cubicBezTo>
                      <a:cubicBezTo>
                        <a:pt x="67" y="146"/>
                        <a:pt x="69" y="147"/>
                        <a:pt x="70" y="147"/>
                      </a:cubicBezTo>
                      <a:cubicBezTo>
                        <a:pt x="70" y="147"/>
                        <a:pt x="68" y="149"/>
                        <a:pt x="71" y="149"/>
                      </a:cubicBezTo>
                      <a:cubicBezTo>
                        <a:pt x="74" y="149"/>
                        <a:pt x="76" y="149"/>
                        <a:pt x="78" y="150"/>
                      </a:cubicBezTo>
                      <a:cubicBezTo>
                        <a:pt x="79" y="151"/>
                        <a:pt x="78" y="152"/>
                        <a:pt x="82" y="154"/>
                      </a:cubicBezTo>
                      <a:cubicBezTo>
                        <a:pt x="85" y="156"/>
                        <a:pt x="86" y="157"/>
                        <a:pt x="87" y="157"/>
                      </a:cubicBezTo>
                      <a:cubicBezTo>
                        <a:pt x="88" y="158"/>
                        <a:pt x="90" y="157"/>
                        <a:pt x="89" y="160"/>
                      </a:cubicBezTo>
                      <a:cubicBezTo>
                        <a:pt x="89" y="163"/>
                        <a:pt x="88" y="165"/>
                        <a:pt x="87" y="166"/>
                      </a:cubicBezTo>
                      <a:cubicBezTo>
                        <a:pt x="86" y="167"/>
                        <a:pt x="84" y="170"/>
                        <a:pt x="83" y="171"/>
                      </a:cubicBezTo>
                      <a:cubicBezTo>
                        <a:pt x="82" y="172"/>
                        <a:pt x="81" y="174"/>
                        <a:pt x="82" y="176"/>
                      </a:cubicBezTo>
                      <a:cubicBezTo>
                        <a:pt x="83" y="178"/>
                        <a:pt x="84" y="180"/>
                        <a:pt x="84" y="181"/>
                      </a:cubicBezTo>
                      <a:cubicBezTo>
                        <a:pt x="84" y="182"/>
                        <a:pt x="85" y="185"/>
                        <a:pt x="84" y="187"/>
                      </a:cubicBezTo>
                      <a:cubicBezTo>
                        <a:pt x="83" y="188"/>
                        <a:pt x="82" y="190"/>
                        <a:pt x="82" y="190"/>
                      </a:cubicBezTo>
                      <a:cubicBezTo>
                        <a:pt x="82" y="190"/>
                        <a:pt x="84" y="192"/>
                        <a:pt x="83" y="194"/>
                      </a:cubicBezTo>
                      <a:cubicBezTo>
                        <a:pt x="81" y="196"/>
                        <a:pt x="78" y="198"/>
                        <a:pt x="77" y="198"/>
                      </a:cubicBezTo>
                      <a:cubicBezTo>
                        <a:pt x="76" y="199"/>
                        <a:pt x="73" y="201"/>
                        <a:pt x="73" y="201"/>
                      </a:cubicBezTo>
                      <a:cubicBezTo>
                        <a:pt x="73" y="201"/>
                        <a:pt x="73" y="207"/>
                        <a:pt x="73" y="208"/>
                      </a:cubicBezTo>
                      <a:cubicBezTo>
                        <a:pt x="73" y="209"/>
                        <a:pt x="68" y="217"/>
                        <a:pt x="69" y="219"/>
                      </a:cubicBezTo>
                      <a:cubicBezTo>
                        <a:pt x="71" y="221"/>
                        <a:pt x="71" y="224"/>
                        <a:pt x="71" y="225"/>
                      </a:cubicBezTo>
                      <a:cubicBezTo>
                        <a:pt x="71" y="226"/>
                        <a:pt x="70" y="226"/>
                        <a:pt x="69" y="227"/>
                      </a:cubicBezTo>
                      <a:cubicBezTo>
                        <a:pt x="69" y="228"/>
                        <a:pt x="66" y="227"/>
                        <a:pt x="68" y="230"/>
                      </a:cubicBezTo>
                      <a:cubicBezTo>
                        <a:pt x="70" y="233"/>
                        <a:pt x="71" y="234"/>
                        <a:pt x="72" y="236"/>
                      </a:cubicBezTo>
                      <a:cubicBezTo>
                        <a:pt x="73" y="238"/>
                        <a:pt x="72" y="238"/>
                        <a:pt x="74" y="240"/>
                      </a:cubicBezTo>
                      <a:cubicBezTo>
                        <a:pt x="75" y="242"/>
                        <a:pt x="76" y="243"/>
                        <a:pt x="77" y="245"/>
                      </a:cubicBezTo>
                      <a:cubicBezTo>
                        <a:pt x="79" y="246"/>
                        <a:pt x="80" y="247"/>
                        <a:pt x="80" y="248"/>
                      </a:cubicBezTo>
                      <a:cubicBezTo>
                        <a:pt x="80" y="250"/>
                        <a:pt x="84" y="254"/>
                        <a:pt x="80" y="251"/>
                      </a:cubicBezTo>
                      <a:cubicBezTo>
                        <a:pt x="76" y="248"/>
                        <a:pt x="79" y="251"/>
                        <a:pt x="74" y="247"/>
                      </a:cubicBezTo>
                      <a:cubicBezTo>
                        <a:pt x="69" y="242"/>
                        <a:pt x="68" y="244"/>
                        <a:pt x="66" y="241"/>
                      </a:cubicBezTo>
                      <a:cubicBezTo>
                        <a:pt x="64" y="239"/>
                        <a:pt x="67" y="248"/>
                        <a:pt x="63" y="237"/>
                      </a:cubicBezTo>
                      <a:cubicBezTo>
                        <a:pt x="59" y="226"/>
                        <a:pt x="57" y="227"/>
                        <a:pt x="56" y="225"/>
                      </a:cubicBezTo>
                      <a:cubicBezTo>
                        <a:pt x="55" y="223"/>
                        <a:pt x="56" y="225"/>
                        <a:pt x="53" y="220"/>
                      </a:cubicBezTo>
                      <a:cubicBezTo>
                        <a:pt x="50" y="214"/>
                        <a:pt x="53" y="218"/>
                        <a:pt x="50" y="214"/>
                      </a:cubicBezTo>
                      <a:cubicBezTo>
                        <a:pt x="47" y="211"/>
                        <a:pt x="47" y="216"/>
                        <a:pt x="46" y="209"/>
                      </a:cubicBezTo>
                      <a:cubicBezTo>
                        <a:pt x="45" y="203"/>
                        <a:pt x="44" y="207"/>
                        <a:pt x="43" y="200"/>
                      </a:cubicBezTo>
                      <a:cubicBezTo>
                        <a:pt x="41" y="193"/>
                        <a:pt x="44" y="192"/>
                        <a:pt x="40" y="189"/>
                      </a:cubicBezTo>
                      <a:cubicBezTo>
                        <a:pt x="36" y="186"/>
                        <a:pt x="36" y="187"/>
                        <a:pt x="35" y="185"/>
                      </a:cubicBezTo>
                      <a:cubicBezTo>
                        <a:pt x="34" y="182"/>
                        <a:pt x="35" y="185"/>
                        <a:pt x="32" y="179"/>
                      </a:cubicBezTo>
                      <a:cubicBezTo>
                        <a:pt x="28" y="172"/>
                        <a:pt x="24" y="170"/>
                        <a:pt x="24" y="159"/>
                      </a:cubicBezTo>
                      <a:cubicBezTo>
                        <a:pt x="24" y="149"/>
                        <a:pt x="24" y="147"/>
                        <a:pt x="24" y="147"/>
                      </a:cubicBezTo>
                      <a:cubicBezTo>
                        <a:pt x="24" y="147"/>
                        <a:pt x="19" y="143"/>
                        <a:pt x="20" y="137"/>
                      </a:cubicBezTo>
                      <a:cubicBezTo>
                        <a:pt x="22" y="131"/>
                        <a:pt x="23" y="133"/>
                        <a:pt x="22" y="131"/>
                      </a:cubicBezTo>
                      <a:cubicBezTo>
                        <a:pt x="22" y="129"/>
                        <a:pt x="21" y="129"/>
                        <a:pt x="19" y="127"/>
                      </a:cubicBezTo>
                      <a:cubicBezTo>
                        <a:pt x="17" y="124"/>
                        <a:pt x="17" y="125"/>
                        <a:pt x="17" y="123"/>
                      </a:cubicBezTo>
                      <a:cubicBezTo>
                        <a:pt x="16" y="122"/>
                        <a:pt x="16" y="118"/>
                        <a:pt x="16" y="118"/>
                      </a:cubicBezTo>
                      <a:cubicBezTo>
                        <a:pt x="14" y="119"/>
                        <a:pt x="14" y="119"/>
                        <a:pt x="14" y="119"/>
                      </a:cubicBezTo>
                      <a:cubicBezTo>
                        <a:pt x="14" y="119"/>
                        <a:pt x="0" y="258"/>
                        <a:pt x="138" y="278"/>
                      </a:cubicBezTo>
                      <a:cubicBezTo>
                        <a:pt x="138" y="278"/>
                        <a:pt x="106" y="271"/>
                        <a:pt x="104" y="265"/>
                      </a:cubicBezTo>
                      <a:cubicBezTo>
                        <a:pt x="104" y="265"/>
                        <a:pt x="103" y="259"/>
                        <a:pt x="104" y="259"/>
                      </a:cubicBezTo>
                      <a:cubicBezTo>
                        <a:pt x="106" y="259"/>
                        <a:pt x="108" y="260"/>
                        <a:pt x="110" y="258"/>
                      </a:cubicBezTo>
                      <a:cubicBezTo>
                        <a:pt x="112" y="257"/>
                        <a:pt x="114" y="255"/>
                        <a:pt x="114" y="255"/>
                      </a:cubicBezTo>
                      <a:cubicBezTo>
                        <a:pt x="114" y="257"/>
                        <a:pt x="114" y="257"/>
                        <a:pt x="114" y="257"/>
                      </a:cubicBezTo>
                      <a:cubicBezTo>
                        <a:pt x="114" y="257"/>
                        <a:pt x="112" y="258"/>
                        <a:pt x="118" y="257"/>
                      </a:cubicBezTo>
                      <a:cubicBezTo>
                        <a:pt x="125" y="256"/>
                        <a:pt x="125" y="256"/>
                        <a:pt x="127" y="255"/>
                      </a:cubicBezTo>
                      <a:cubicBezTo>
                        <a:pt x="129" y="254"/>
                        <a:pt x="132" y="249"/>
                        <a:pt x="133" y="252"/>
                      </a:cubicBezTo>
                      <a:cubicBezTo>
                        <a:pt x="135" y="255"/>
                        <a:pt x="132" y="254"/>
                        <a:pt x="135" y="255"/>
                      </a:cubicBezTo>
                      <a:cubicBezTo>
                        <a:pt x="137" y="257"/>
                        <a:pt x="143" y="255"/>
                        <a:pt x="143" y="255"/>
                      </a:cubicBezTo>
                      <a:cubicBezTo>
                        <a:pt x="143" y="255"/>
                        <a:pt x="153" y="255"/>
                        <a:pt x="154" y="254"/>
                      </a:cubicBezTo>
                      <a:cubicBezTo>
                        <a:pt x="155" y="253"/>
                        <a:pt x="155" y="252"/>
                        <a:pt x="156" y="252"/>
                      </a:cubicBezTo>
                      <a:cubicBezTo>
                        <a:pt x="158" y="252"/>
                        <a:pt x="159" y="255"/>
                        <a:pt x="159" y="255"/>
                      </a:cubicBezTo>
                      <a:cubicBezTo>
                        <a:pt x="154" y="258"/>
                        <a:pt x="154" y="258"/>
                        <a:pt x="154" y="258"/>
                      </a:cubicBezTo>
                      <a:cubicBezTo>
                        <a:pt x="149" y="262"/>
                        <a:pt x="149" y="262"/>
                        <a:pt x="149" y="262"/>
                      </a:cubicBezTo>
                      <a:cubicBezTo>
                        <a:pt x="149" y="262"/>
                        <a:pt x="146" y="262"/>
                        <a:pt x="148" y="263"/>
                      </a:cubicBezTo>
                      <a:cubicBezTo>
                        <a:pt x="150" y="264"/>
                        <a:pt x="151" y="264"/>
                        <a:pt x="154" y="264"/>
                      </a:cubicBezTo>
                      <a:cubicBezTo>
                        <a:pt x="156" y="265"/>
                        <a:pt x="161" y="269"/>
                        <a:pt x="163" y="266"/>
                      </a:cubicBezTo>
                      <a:cubicBezTo>
                        <a:pt x="164" y="264"/>
                        <a:pt x="164" y="263"/>
                        <a:pt x="165" y="262"/>
                      </a:cubicBezTo>
                      <a:cubicBezTo>
                        <a:pt x="166" y="260"/>
                        <a:pt x="166" y="258"/>
                        <a:pt x="168" y="258"/>
                      </a:cubicBezTo>
                      <a:cubicBezTo>
                        <a:pt x="171" y="258"/>
                        <a:pt x="173" y="259"/>
                        <a:pt x="173" y="259"/>
                      </a:cubicBezTo>
                      <a:cubicBezTo>
                        <a:pt x="171" y="263"/>
                        <a:pt x="171" y="263"/>
                        <a:pt x="171" y="263"/>
                      </a:cubicBezTo>
                      <a:cubicBezTo>
                        <a:pt x="171" y="263"/>
                        <a:pt x="175" y="263"/>
                        <a:pt x="177" y="263"/>
                      </a:cubicBezTo>
                      <a:cubicBezTo>
                        <a:pt x="178" y="263"/>
                        <a:pt x="179" y="265"/>
                        <a:pt x="181" y="263"/>
                      </a:cubicBezTo>
                      <a:cubicBezTo>
                        <a:pt x="183" y="261"/>
                        <a:pt x="183" y="261"/>
                        <a:pt x="186" y="260"/>
                      </a:cubicBezTo>
                      <a:cubicBezTo>
                        <a:pt x="188" y="260"/>
                        <a:pt x="191" y="259"/>
                        <a:pt x="192" y="259"/>
                      </a:cubicBezTo>
                      <a:cubicBezTo>
                        <a:pt x="193" y="260"/>
                        <a:pt x="195" y="260"/>
                        <a:pt x="196" y="260"/>
                      </a:cubicBezTo>
                      <a:cubicBezTo>
                        <a:pt x="197" y="260"/>
                        <a:pt x="202" y="264"/>
                        <a:pt x="203" y="263"/>
                      </a:cubicBezTo>
                      <a:cubicBezTo>
                        <a:pt x="204" y="262"/>
                        <a:pt x="210" y="263"/>
                        <a:pt x="210" y="263"/>
                      </a:cubicBezTo>
                      <a:cubicBezTo>
                        <a:pt x="210" y="263"/>
                        <a:pt x="194" y="277"/>
                        <a:pt x="160" y="278"/>
                      </a:cubicBezTo>
                      <a:cubicBezTo>
                        <a:pt x="160" y="278"/>
                        <a:pt x="236" y="282"/>
                        <a:pt x="279" y="207"/>
                      </a:cubicBezTo>
                      <a:cubicBezTo>
                        <a:pt x="322" y="133"/>
                        <a:pt x="292" y="37"/>
                        <a:pt x="194" y="4"/>
                      </a:cubicBezTo>
                      <a:cubicBezTo>
                        <a:pt x="194" y="4"/>
                        <a:pt x="267" y="31"/>
                        <a:pt x="287" y="102"/>
                      </a:cubicBezTo>
                      <a:cubicBezTo>
                        <a:pt x="286" y="103"/>
                        <a:pt x="286" y="103"/>
                        <a:pt x="286" y="103"/>
                      </a:cubicBezTo>
                      <a:cubicBezTo>
                        <a:pt x="284" y="101"/>
                        <a:pt x="284" y="102"/>
                        <a:pt x="283" y="99"/>
                      </a:cubicBezTo>
                      <a:cubicBezTo>
                        <a:pt x="281" y="95"/>
                        <a:pt x="282" y="96"/>
                        <a:pt x="281" y="94"/>
                      </a:cubicBezTo>
                      <a:cubicBezTo>
                        <a:pt x="280" y="91"/>
                        <a:pt x="280" y="93"/>
                        <a:pt x="278" y="91"/>
                      </a:cubicBezTo>
                      <a:cubicBezTo>
                        <a:pt x="277" y="88"/>
                        <a:pt x="276" y="89"/>
                        <a:pt x="275" y="87"/>
                      </a:cubicBezTo>
                      <a:cubicBezTo>
                        <a:pt x="274" y="86"/>
                        <a:pt x="272" y="82"/>
                        <a:pt x="271" y="81"/>
                      </a:cubicBezTo>
                      <a:cubicBezTo>
                        <a:pt x="270" y="79"/>
                        <a:pt x="267" y="79"/>
                        <a:pt x="266" y="79"/>
                      </a:cubicBezTo>
                      <a:cubicBezTo>
                        <a:pt x="265" y="78"/>
                        <a:pt x="265" y="77"/>
                        <a:pt x="265" y="78"/>
                      </a:cubicBezTo>
                      <a:cubicBezTo>
                        <a:pt x="264" y="80"/>
                        <a:pt x="267" y="82"/>
                        <a:pt x="267" y="82"/>
                      </a:cubicBezTo>
                      <a:cubicBezTo>
                        <a:pt x="267" y="88"/>
                        <a:pt x="267" y="88"/>
                        <a:pt x="267" y="88"/>
                      </a:cubicBezTo>
                      <a:cubicBezTo>
                        <a:pt x="267" y="88"/>
                        <a:pt x="269" y="93"/>
                        <a:pt x="269" y="94"/>
                      </a:cubicBezTo>
                      <a:cubicBezTo>
                        <a:pt x="269" y="95"/>
                        <a:pt x="267" y="99"/>
                        <a:pt x="267" y="99"/>
                      </a:cubicBezTo>
                      <a:cubicBezTo>
                        <a:pt x="267" y="99"/>
                        <a:pt x="266" y="103"/>
                        <a:pt x="265" y="103"/>
                      </a:cubicBezTo>
                      <a:cubicBezTo>
                        <a:pt x="264" y="104"/>
                        <a:pt x="256" y="105"/>
                        <a:pt x="256" y="105"/>
                      </a:cubicBezTo>
                      <a:cubicBezTo>
                        <a:pt x="256" y="105"/>
                        <a:pt x="254" y="103"/>
                        <a:pt x="253" y="101"/>
                      </a:cubicBezTo>
                      <a:cubicBezTo>
                        <a:pt x="251" y="98"/>
                        <a:pt x="247" y="98"/>
                        <a:pt x="246" y="97"/>
                      </a:cubicBezTo>
                      <a:cubicBezTo>
                        <a:pt x="246" y="96"/>
                        <a:pt x="247" y="94"/>
                        <a:pt x="245" y="91"/>
                      </a:cubicBezTo>
                      <a:cubicBezTo>
                        <a:pt x="243" y="88"/>
                        <a:pt x="245" y="89"/>
                        <a:pt x="243" y="87"/>
                      </a:cubicBezTo>
                      <a:cubicBezTo>
                        <a:pt x="240" y="84"/>
                        <a:pt x="240" y="84"/>
                        <a:pt x="240" y="84"/>
                      </a:cubicBezTo>
                      <a:cubicBezTo>
                        <a:pt x="240" y="84"/>
                        <a:pt x="234" y="82"/>
                        <a:pt x="236" y="86"/>
                      </a:cubicBezTo>
                      <a:cubicBezTo>
                        <a:pt x="238" y="89"/>
                        <a:pt x="236" y="93"/>
                        <a:pt x="238" y="93"/>
                      </a:cubicBezTo>
                      <a:cubicBezTo>
                        <a:pt x="239" y="93"/>
                        <a:pt x="240" y="92"/>
                        <a:pt x="242" y="95"/>
                      </a:cubicBezTo>
                      <a:cubicBezTo>
                        <a:pt x="243" y="98"/>
                        <a:pt x="243" y="99"/>
                        <a:pt x="244" y="100"/>
                      </a:cubicBezTo>
                      <a:cubicBezTo>
                        <a:pt x="245" y="101"/>
                        <a:pt x="245" y="105"/>
                        <a:pt x="247" y="106"/>
                      </a:cubicBezTo>
                      <a:cubicBezTo>
                        <a:pt x="248" y="106"/>
                        <a:pt x="252" y="106"/>
                        <a:pt x="251" y="107"/>
                      </a:cubicBezTo>
                      <a:cubicBezTo>
                        <a:pt x="251" y="109"/>
                        <a:pt x="249" y="111"/>
                        <a:pt x="251" y="112"/>
                      </a:cubicBezTo>
                      <a:cubicBezTo>
                        <a:pt x="254" y="113"/>
                        <a:pt x="254" y="114"/>
                        <a:pt x="255" y="113"/>
                      </a:cubicBezTo>
                      <a:cubicBezTo>
                        <a:pt x="257" y="113"/>
                        <a:pt x="256" y="114"/>
                        <a:pt x="258" y="113"/>
                      </a:cubicBezTo>
                      <a:cubicBezTo>
                        <a:pt x="261" y="112"/>
                        <a:pt x="263" y="112"/>
                        <a:pt x="263" y="112"/>
                      </a:cubicBezTo>
                      <a:cubicBezTo>
                        <a:pt x="263" y="112"/>
                        <a:pt x="266" y="114"/>
                        <a:pt x="266" y="115"/>
                      </a:cubicBezTo>
                      <a:cubicBezTo>
                        <a:pt x="266" y="116"/>
                        <a:pt x="265" y="122"/>
                        <a:pt x="265" y="122"/>
                      </a:cubicBezTo>
                      <a:cubicBezTo>
                        <a:pt x="262" y="127"/>
                        <a:pt x="262" y="127"/>
                        <a:pt x="262" y="127"/>
                      </a:cubicBezTo>
                      <a:cubicBezTo>
                        <a:pt x="262" y="127"/>
                        <a:pt x="262" y="137"/>
                        <a:pt x="261" y="137"/>
                      </a:cubicBezTo>
                      <a:cubicBezTo>
                        <a:pt x="259" y="137"/>
                        <a:pt x="257" y="141"/>
                        <a:pt x="256" y="142"/>
                      </a:cubicBezTo>
                      <a:cubicBezTo>
                        <a:pt x="255" y="143"/>
                        <a:pt x="255" y="149"/>
                        <a:pt x="255" y="149"/>
                      </a:cubicBezTo>
                      <a:cubicBezTo>
                        <a:pt x="252" y="153"/>
                        <a:pt x="252" y="153"/>
                        <a:pt x="252" y="153"/>
                      </a:cubicBezTo>
                      <a:cubicBezTo>
                        <a:pt x="252" y="153"/>
                        <a:pt x="252" y="158"/>
                        <a:pt x="252" y="159"/>
                      </a:cubicBezTo>
                      <a:cubicBezTo>
                        <a:pt x="252" y="160"/>
                        <a:pt x="253" y="165"/>
                        <a:pt x="252" y="168"/>
                      </a:cubicBezTo>
                      <a:cubicBezTo>
                        <a:pt x="252" y="171"/>
                        <a:pt x="248" y="173"/>
                        <a:pt x="248" y="173"/>
                      </a:cubicBezTo>
                      <a:cubicBezTo>
                        <a:pt x="248" y="173"/>
                        <a:pt x="253" y="178"/>
                        <a:pt x="250" y="179"/>
                      </a:cubicBezTo>
                      <a:cubicBezTo>
                        <a:pt x="248" y="179"/>
                        <a:pt x="245" y="183"/>
                        <a:pt x="244" y="184"/>
                      </a:cubicBezTo>
                      <a:cubicBezTo>
                        <a:pt x="244" y="185"/>
                        <a:pt x="244" y="187"/>
                        <a:pt x="242" y="187"/>
                      </a:cubicBezTo>
                      <a:cubicBezTo>
                        <a:pt x="241" y="188"/>
                        <a:pt x="238" y="188"/>
                        <a:pt x="238" y="189"/>
                      </a:cubicBezTo>
                      <a:cubicBezTo>
                        <a:pt x="238" y="190"/>
                        <a:pt x="238" y="194"/>
                        <a:pt x="238" y="194"/>
                      </a:cubicBezTo>
                      <a:cubicBezTo>
                        <a:pt x="233" y="202"/>
                        <a:pt x="233" y="202"/>
                        <a:pt x="233" y="202"/>
                      </a:cubicBezTo>
                      <a:cubicBezTo>
                        <a:pt x="226" y="207"/>
                        <a:pt x="226" y="207"/>
                        <a:pt x="226" y="207"/>
                      </a:cubicBezTo>
                      <a:cubicBezTo>
                        <a:pt x="226" y="207"/>
                        <a:pt x="227" y="210"/>
                        <a:pt x="225" y="211"/>
                      </a:cubicBezTo>
                      <a:cubicBezTo>
                        <a:pt x="223" y="211"/>
                        <a:pt x="217" y="214"/>
                        <a:pt x="216" y="215"/>
                      </a:cubicBezTo>
                      <a:cubicBezTo>
                        <a:pt x="215" y="216"/>
                        <a:pt x="210" y="218"/>
                        <a:pt x="208" y="218"/>
                      </a:cubicBezTo>
                      <a:cubicBezTo>
                        <a:pt x="206" y="218"/>
                        <a:pt x="209" y="223"/>
                        <a:pt x="206" y="218"/>
                      </a:cubicBezTo>
                      <a:cubicBezTo>
                        <a:pt x="204" y="213"/>
                        <a:pt x="206" y="216"/>
                        <a:pt x="203" y="211"/>
                      </a:cubicBezTo>
                      <a:cubicBezTo>
                        <a:pt x="201" y="206"/>
                        <a:pt x="201" y="210"/>
                        <a:pt x="201" y="206"/>
                      </a:cubicBezTo>
                      <a:cubicBezTo>
                        <a:pt x="201" y="202"/>
                        <a:pt x="201" y="206"/>
                        <a:pt x="201" y="202"/>
                      </a:cubicBezTo>
                      <a:cubicBezTo>
                        <a:pt x="201" y="198"/>
                        <a:pt x="202" y="201"/>
                        <a:pt x="200" y="197"/>
                      </a:cubicBezTo>
                      <a:cubicBezTo>
                        <a:pt x="198" y="192"/>
                        <a:pt x="199" y="194"/>
                        <a:pt x="196" y="191"/>
                      </a:cubicBezTo>
                      <a:cubicBezTo>
                        <a:pt x="193" y="188"/>
                        <a:pt x="191" y="191"/>
                        <a:pt x="193" y="187"/>
                      </a:cubicBezTo>
                      <a:cubicBezTo>
                        <a:pt x="195" y="183"/>
                        <a:pt x="194" y="187"/>
                        <a:pt x="195" y="183"/>
                      </a:cubicBezTo>
                      <a:cubicBezTo>
                        <a:pt x="196" y="178"/>
                        <a:pt x="194" y="178"/>
                        <a:pt x="197" y="176"/>
                      </a:cubicBezTo>
                      <a:cubicBezTo>
                        <a:pt x="200" y="174"/>
                        <a:pt x="202" y="173"/>
                        <a:pt x="201" y="171"/>
                      </a:cubicBezTo>
                      <a:cubicBezTo>
                        <a:pt x="201" y="168"/>
                        <a:pt x="201" y="167"/>
                        <a:pt x="201" y="165"/>
                      </a:cubicBezTo>
                      <a:cubicBezTo>
                        <a:pt x="200" y="164"/>
                        <a:pt x="197" y="161"/>
                        <a:pt x="197" y="160"/>
                      </a:cubicBezTo>
                      <a:cubicBezTo>
                        <a:pt x="197" y="159"/>
                        <a:pt x="197" y="160"/>
                        <a:pt x="195" y="157"/>
                      </a:cubicBezTo>
                      <a:cubicBezTo>
                        <a:pt x="193" y="154"/>
                        <a:pt x="191" y="152"/>
                        <a:pt x="191" y="152"/>
                      </a:cubicBezTo>
                      <a:cubicBezTo>
                        <a:pt x="191" y="152"/>
                        <a:pt x="191" y="145"/>
                        <a:pt x="191" y="143"/>
                      </a:cubicBezTo>
                      <a:cubicBezTo>
                        <a:pt x="191" y="140"/>
                        <a:pt x="190" y="144"/>
                        <a:pt x="191" y="140"/>
                      </a:cubicBezTo>
                      <a:cubicBezTo>
                        <a:pt x="192" y="136"/>
                        <a:pt x="192" y="133"/>
                        <a:pt x="192" y="133"/>
                      </a:cubicBezTo>
                      <a:cubicBezTo>
                        <a:pt x="192" y="133"/>
                        <a:pt x="187" y="130"/>
                        <a:pt x="185" y="130"/>
                      </a:cubicBezTo>
                      <a:cubicBezTo>
                        <a:pt x="183" y="131"/>
                        <a:pt x="183" y="134"/>
                        <a:pt x="180" y="131"/>
                      </a:cubicBezTo>
                      <a:cubicBezTo>
                        <a:pt x="178" y="129"/>
                        <a:pt x="178" y="127"/>
                        <a:pt x="177" y="127"/>
                      </a:cubicBezTo>
                      <a:cubicBezTo>
                        <a:pt x="176" y="126"/>
                        <a:pt x="174" y="126"/>
                        <a:pt x="173" y="127"/>
                      </a:cubicBezTo>
                      <a:cubicBezTo>
                        <a:pt x="171" y="128"/>
                        <a:pt x="167" y="128"/>
                        <a:pt x="164" y="130"/>
                      </a:cubicBezTo>
                      <a:cubicBezTo>
                        <a:pt x="161" y="131"/>
                        <a:pt x="160" y="131"/>
                        <a:pt x="157" y="131"/>
                      </a:cubicBezTo>
                      <a:cubicBezTo>
                        <a:pt x="153" y="131"/>
                        <a:pt x="148" y="132"/>
                        <a:pt x="145" y="130"/>
                      </a:cubicBezTo>
                      <a:cubicBezTo>
                        <a:pt x="142" y="129"/>
                        <a:pt x="142" y="131"/>
                        <a:pt x="140" y="128"/>
                      </a:cubicBezTo>
                      <a:cubicBezTo>
                        <a:pt x="139" y="124"/>
                        <a:pt x="140" y="125"/>
                        <a:pt x="137" y="123"/>
                      </a:cubicBezTo>
                      <a:cubicBezTo>
                        <a:pt x="135" y="122"/>
                        <a:pt x="134" y="123"/>
                        <a:pt x="134" y="120"/>
                      </a:cubicBezTo>
                      <a:cubicBezTo>
                        <a:pt x="133" y="117"/>
                        <a:pt x="135" y="118"/>
                        <a:pt x="133" y="115"/>
                      </a:cubicBezTo>
                      <a:cubicBezTo>
                        <a:pt x="130" y="112"/>
                        <a:pt x="134" y="116"/>
                        <a:pt x="130" y="112"/>
                      </a:cubicBezTo>
                      <a:cubicBezTo>
                        <a:pt x="127" y="108"/>
                        <a:pt x="125" y="112"/>
                        <a:pt x="127" y="108"/>
                      </a:cubicBezTo>
                      <a:cubicBezTo>
                        <a:pt x="128" y="105"/>
                        <a:pt x="129" y="107"/>
                        <a:pt x="129" y="103"/>
                      </a:cubicBezTo>
                      <a:cubicBezTo>
                        <a:pt x="129" y="99"/>
                        <a:pt x="135" y="105"/>
                        <a:pt x="131" y="97"/>
                      </a:cubicBezTo>
                      <a:cubicBezTo>
                        <a:pt x="128" y="89"/>
                        <a:pt x="127" y="91"/>
                        <a:pt x="130" y="85"/>
                      </a:cubicBezTo>
                      <a:cubicBezTo>
                        <a:pt x="134" y="79"/>
                        <a:pt x="138" y="77"/>
                        <a:pt x="138" y="76"/>
                      </a:cubicBezTo>
                      <a:cubicBezTo>
                        <a:pt x="139" y="74"/>
                        <a:pt x="140" y="71"/>
                        <a:pt x="142" y="70"/>
                      </a:cubicBezTo>
                      <a:cubicBezTo>
                        <a:pt x="143" y="69"/>
                        <a:pt x="142" y="68"/>
                        <a:pt x="145" y="68"/>
                      </a:cubicBezTo>
                      <a:cubicBezTo>
                        <a:pt x="148" y="69"/>
                        <a:pt x="151" y="67"/>
                        <a:pt x="153" y="65"/>
                      </a:cubicBezTo>
                      <a:cubicBezTo>
                        <a:pt x="155" y="63"/>
                        <a:pt x="158" y="61"/>
                        <a:pt x="159" y="60"/>
                      </a:cubicBezTo>
                      <a:cubicBezTo>
                        <a:pt x="160" y="60"/>
                        <a:pt x="160" y="61"/>
                        <a:pt x="163" y="60"/>
                      </a:cubicBezTo>
                      <a:cubicBezTo>
                        <a:pt x="166" y="59"/>
                        <a:pt x="166" y="59"/>
                        <a:pt x="168" y="59"/>
                      </a:cubicBezTo>
                      <a:cubicBezTo>
                        <a:pt x="170" y="59"/>
                        <a:pt x="166" y="60"/>
                        <a:pt x="172" y="59"/>
                      </a:cubicBezTo>
                      <a:cubicBezTo>
                        <a:pt x="178" y="58"/>
                        <a:pt x="176" y="58"/>
                        <a:pt x="178" y="58"/>
                      </a:cubicBezTo>
                      <a:cubicBezTo>
                        <a:pt x="179" y="58"/>
                        <a:pt x="178" y="58"/>
                        <a:pt x="180" y="58"/>
                      </a:cubicBezTo>
                      <a:cubicBezTo>
                        <a:pt x="183" y="59"/>
                        <a:pt x="182" y="54"/>
                        <a:pt x="183" y="59"/>
                      </a:cubicBezTo>
                      <a:cubicBezTo>
                        <a:pt x="183" y="63"/>
                        <a:pt x="181" y="66"/>
                        <a:pt x="185" y="66"/>
                      </a:cubicBezTo>
                      <a:cubicBezTo>
                        <a:pt x="189" y="66"/>
                        <a:pt x="185" y="66"/>
                        <a:pt x="189" y="66"/>
                      </a:cubicBezTo>
                      <a:cubicBezTo>
                        <a:pt x="193" y="66"/>
                        <a:pt x="192" y="67"/>
                        <a:pt x="194" y="68"/>
                      </a:cubicBezTo>
                      <a:cubicBezTo>
                        <a:pt x="196" y="69"/>
                        <a:pt x="197" y="70"/>
                        <a:pt x="200" y="70"/>
                      </a:cubicBezTo>
                      <a:cubicBezTo>
                        <a:pt x="202" y="70"/>
                        <a:pt x="198" y="75"/>
                        <a:pt x="202" y="70"/>
                      </a:cubicBezTo>
                      <a:cubicBezTo>
                        <a:pt x="207" y="66"/>
                        <a:pt x="199" y="65"/>
                        <a:pt x="207" y="66"/>
                      </a:cubicBezTo>
                      <a:cubicBezTo>
                        <a:pt x="214" y="67"/>
                        <a:pt x="215" y="68"/>
                        <a:pt x="217" y="68"/>
                      </a:cubicBezTo>
                      <a:cubicBezTo>
                        <a:pt x="218" y="67"/>
                        <a:pt x="218" y="68"/>
                        <a:pt x="221" y="67"/>
                      </a:cubicBezTo>
                      <a:cubicBezTo>
                        <a:pt x="225" y="65"/>
                        <a:pt x="225" y="65"/>
                        <a:pt x="226" y="66"/>
                      </a:cubicBezTo>
                      <a:cubicBezTo>
                        <a:pt x="228" y="66"/>
                        <a:pt x="228" y="69"/>
                        <a:pt x="229" y="66"/>
                      </a:cubicBezTo>
                      <a:cubicBezTo>
                        <a:pt x="230" y="63"/>
                        <a:pt x="233" y="64"/>
                        <a:pt x="229" y="62"/>
                      </a:cubicBezTo>
                      <a:cubicBezTo>
                        <a:pt x="225" y="61"/>
                        <a:pt x="224" y="63"/>
                        <a:pt x="223" y="60"/>
                      </a:cubicBezTo>
                      <a:cubicBezTo>
                        <a:pt x="222" y="58"/>
                        <a:pt x="226" y="58"/>
                        <a:pt x="222" y="58"/>
                      </a:cubicBezTo>
                      <a:cubicBezTo>
                        <a:pt x="219" y="57"/>
                        <a:pt x="219" y="57"/>
                        <a:pt x="216" y="56"/>
                      </a:cubicBezTo>
                      <a:cubicBezTo>
                        <a:pt x="213" y="55"/>
                        <a:pt x="210" y="59"/>
                        <a:pt x="209" y="56"/>
                      </a:cubicBezTo>
                      <a:cubicBezTo>
                        <a:pt x="208" y="53"/>
                        <a:pt x="203" y="58"/>
                        <a:pt x="208" y="53"/>
                      </a:cubicBezTo>
                      <a:cubicBezTo>
                        <a:pt x="214" y="48"/>
                        <a:pt x="212" y="46"/>
                        <a:pt x="215" y="47"/>
                      </a:cubicBezTo>
                      <a:cubicBezTo>
                        <a:pt x="219" y="48"/>
                        <a:pt x="218" y="51"/>
                        <a:pt x="220" y="49"/>
                      </a:cubicBezTo>
                      <a:cubicBezTo>
                        <a:pt x="222" y="47"/>
                        <a:pt x="227" y="46"/>
                        <a:pt x="222" y="43"/>
                      </a:cubicBezTo>
                      <a:cubicBezTo>
                        <a:pt x="218" y="40"/>
                        <a:pt x="221" y="41"/>
                        <a:pt x="217" y="40"/>
                      </a:cubicBezTo>
                      <a:cubicBezTo>
                        <a:pt x="213" y="38"/>
                        <a:pt x="209" y="47"/>
                        <a:pt x="207" y="46"/>
                      </a:cubicBezTo>
                      <a:cubicBezTo>
                        <a:pt x="205" y="44"/>
                        <a:pt x="204" y="43"/>
                        <a:pt x="202" y="44"/>
                      </a:cubicBezTo>
                      <a:cubicBezTo>
                        <a:pt x="201" y="45"/>
                        <a:pt x="201" y="48"/>
                        <a:pt x="201" y="51"/>
                      </a:cubicBezTo>
                      <a:cubicBezTo>
                        <a:pt x="201" y="54"/>
                        <a:pt x="203" y="54"/>
                        <a:pt x="199" y="52"/>
                      </a:cubicBezTo>
                      <a:cubicBezTo>
                        <a:pt x="195" y="50"/>
                        <a:pt x="203" y="51"/>
                        <a:pt x="194" y="48"/>
                      </a:cubicBezTo>
                      <a:cubicBezTo>
                        <a:pt x="184" y="44"/>
                        <a:pt x="181" y="45"/>
                        <a:pt x="180" y="46"/>
                      </a:cubicBezTo>
                      <a:cubicBezTo>
                        <a:pt x="179" y="48"/>
                        <a:pt x="177" y="47"/>
                        <a:pt x="176" y="48"/>
                      </a:cubicBezTo>
                      <a:cubicBezTo>
                        <a:pt x="175" y="49"/>
                        <a:pt x="179" y="52"/>
                        <a:pt x="175" y="49"/>
                      </a:cubicBezTo>
                      <a:cubicBezTo>
                        <a:pt x="171" y="47"/>
                        <a:pt x="167" y="51"/>
                        <a:pt x="167" y="51"/>
                      </a:cubicBezTo>
                      <a:cubicBezTo>
                        <a:pt x="167" y="51"/>
                        <a:pt x="165" y="50"/>
                        <a:pt x="164" y="51"/>
                      </a:cubicBezTo>
                      <a:cubicBezTo>
                        <a:pt x="162" y="53"/>
                        <a:pt x="159" y="54"/>
                        <a:pt x="157" y="53"/>
                      </a:cubicBezTo>
                      <a:cubicBezTo>
                        <a:pt x="155" y="52"/>
                        <a:pt x="151" y="54"/>
                        <a:pt x="154" y="49"/>
                      </a:cubicBezTo>
                      <a:cubicBezTo>
                        <a:pt x="158" y="44"/>
                        <a:pt x="155" y="47"/>
                        <a:pt x="161" y="45"/>
                      </a:cubicBezTo>
                      <a:cubicBezTo>
                        <a:pt x="166" y="42"/>
                        <a:pt x="175" y="42"/>
                        <a:pt x="167" y="40"/>
                      </a:cubicBezTo>
                      <a:cubicBezTo>
                        <a:pt x="160" y="39"/>
                        <a:pt x="171" y="39"/>
                        <a:pt x="162" y="34"/>
                      </a:cubicBezTo>
                      <a:cubicBezTo>
                        <a:pt x="152" y="30"/>
                        <a:pt x="152" y="36"/>
                        <a:pt x="152" y="30"/>
                      </a:cubicBezTo>
                      <a:cubicBezTo>
                        <a:pt x="153" y="23"/>
                        <a:pt x="152" y="23"/>
                        <a:pt x="150" y="23"/>
                      </a:cubicBezTo>
                      <a:cubicBezTo>
                        <a:pt x="148" y="24"/>
                        <a:pt x="142" y="25"/>
                        <a:pt x="139" y="25"/>
                      </a:cubicBezTo>
                      <a:cubicBezTo>
                        <a:pt x="137" y="26"/>
                        <a:pt x="140" y="28"/>
                        <a:pt x="136" y="25"/>
                      </a:cubicBezTo>
                      <a:cubicBezTo>
                        <a:pt x="131" y="22"/>
                        <a:pt x="130" y="26"/>
                        <a:pt x="131" y="22"/>
                      </a:cubicBezTo>
                      <a:cubicBezTo>
                        <a:pt x="133" y="19"/>
                        <a:pt x="133" y="18"/>
                        <a:pt x="136" y="16"/>
                      </a:cubicBezTo>
                      <a:cubicBezTo>
                        <a:pt x="138" y="13"/>
                        <a:pt x="138" y="5"/>
                        <a:pt x="144" y="8"/>
                      </a:cubicBezTo>
                      <a:cubicBezTo>
                        <a:pt x="151" y="11"/>
                        <a:pt x="148" y="10"/>
                        <a:pt x="154" y="11"/>
                      </a:cubicBezTo>
                      <a:cubicBezTo>
                        <a:pt x="159" y="11"/>
                        <a:pt x="161" y="10"/>
                        <a:pt x="161" y="9"/>
                      </a:cubicBezTo>
                      <a:cubicBezTo>
                        <a:pt x="161" y="8"/>
                        <a:pt x="155" y="5"/>
                        <a:pt x="155" y="5"/>
                      </a:cubicBezTo>
                      <a:cubicBezTo>
                        <a:pt x="155" y="5"/>
                        <a:pt x="153" y="6"/>
                        <a:pt x="154" y="5"/>
                      </a:cubicBezTo>
                      <a:cubicBezTo>
                        <a:pt x="155" y="4"/>
                        <a:pt x="156" y="2"/>
                        <a:pt x="156" y="2"/>
                      </a:cubicBezTo>
                      <a:cubicBezTo>
                        <a:pt x="154" y="0"/>
                        <a:pt x="154" y="0"/>
                        <a:pt x="154" y="0"/>
                      </a:cubicBezTo>
                      <a:cubicBezTo>
                        <a:pt x="154" y="0"/>
                        <a:pt x="136" y="0"/>
                        <a:pt x="131"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61" name="Group 160"/>
            <p:cNvGrpSpPr/>
            <p:nvPr/>
          </p:nvGrpSpPr>
          <p:grpSpPr>
            <a:xfrm>
              <a:off x="4064716" y="1867447"/>
              <a:ext cx="481354" cy="563403"/>
              <a:chOff x="5615428" y="1751587"/>
              <a:chExt cx="481354" cy="563403"/>
            </a:xfrm>
          </p:grpSpPr>
          <p:grpSp>
            <p:nvGrpSpPr>
              <p:cNvPr id="109" name="Group 146"/>
              <p:cNvGrpSpPr/>
              <p:nvPr/>
            </p:nvGrpSpPr>
            <p:grpSpPr>
              <a:xfrm rot="2284575">
                <a:off x="5615428" y="1751587"/>
                <a:ext cx="481354" cy="563403"/>
                <a:chOff x="5338763" y="1651000"/>
                <a:chExt cx="558800" cy="654050"/>
              </a:xfrm>
              <a:solidFill>
                <a:schemeClr val="accent3"/>
              </a:solidFill>
            </p:grpSpPr>
            <p:sp>
              <p:nvSpPr>
                <p:cNvPr id="116" name="Oval 48"/>
                <p:cNvSpPr>
                  <a:spLocks noChangeArrowheads="1"/>
                </p:cNvSpPr>
                <p:nvPr/>
              </p:nvSpPr>
              <p:spPr bwMode="auto">
                <a:xfrm>
                  <a:off x="5338763" y="1651000"/>
                  <a:ext cx="558800" cy="5588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7" name="Freeform 49"/>
                <p:cNvSpPr>
                  <a:spLocks/>
                </p:cNvSpPr>
                <p:nvPr/>
              </p:nvSpPr>
              <p:spPr bwMode="auto">
                <a:xfrm>
                  <a:off x="5480050" y="2171700"/>
                  <a:ext cx="142875" cy="133350"/>
                </a:xfrm>
                <a:custGeom>
                  <a:avLst/>
                  <a:gdLst/>
                  <a:ahLst/>
                  <a:cxnLst>
                    <a:cxn ang="0">
                      <a:pos x="0" y="0"/>
                    </a:cxn>
                    <a:cxn ang="0">
                      <a:pos x="7" y="84"/>
                    </a:cxn>
                    <a:cxn ang="0">
                      <a:pos x="90" y="14"/>
                    </a:cxn>
                    <a:cxn ang="0">
                      <a:pos x="0" y="0"/>
                    </a:cxn>
                  </a:cxnLst>
                  <a:rect l="0" t="0" r="r" b="b"/>
                  <a:pathLst>
                    <a:path w="90" h="84">
                      <a:moveTo>
                        <a:pt x="0" y="0"/>
                      </a:moveTo>
                      <a:lnTo>
                        <a:pt x="7" y="84"/>
                      </a:lnTo>
                      <a:lnTo>
                        <a:pt x="90" y="14"/>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0" name="Group 147"/>
              <p:cNvGrpSpPr/>
              <p:nvPr/>
            </p:nvGrpSpPr>
            <p:grpSpPr>
              <a:xfrm>
                <a:off x="5770690" y="1837097"/>
                <a:ext cx="225635" cy="332297"/>
                <a:chOff x="5495925" y="1727200"/>
                <a:chExt cx="261938" cy="385763"/>
              </a:xfrm>
            </p:grpSpPr>
            <p:sp>
              <p:nvSpPr>
                <p:cNvPr id="111" name="Oval 60"/>
                <p:cNvSpPr>
                  <a:spLocks noChangeArrowheads="1"/>
                </p:cNvSpPr>
                <p:nvPr/>
              </p:nvSpPr>
              <p:spPr bwMode="auto">
                <a:xfrm>
                  <a:off x="5586413" y="1757363"/>
                  <a:ext cx="88900" cy="88900"/>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2" name="Freeform 61"/>
                <p:cNvSpPr>
                  <a:spLocks/>
                </p:cNvSpPr>
                <p:nvPr/>
              </p:nvSpPr>
              <p:spPr bwMode="auto">
                <a:xfrm>
                  <a:off x="5618163" y="1824038"/>
                  <a:ext cx="139700" cy="288925"/>
                </a:xfrm>
                <a:custGeom>
                  <a:avLst/>
                  <a:gdLst/>
                  <a:ahLst/>
                  <a:cxnLst>
                    <a:cxn ang="0">
                      <a:pos x="0" y="6"/>
                    </a:cxn>
                    <a:cxn ang="0">
                      <a:pos x="73" y="198"/>
                    </a:cxn>
                    <a:cxn ang="0">
                      <a:pos x="107" y="229"/>
                    </a:cxn>
                    <a:cxn ang="0">
                      <a:pos x="24" y="0"/>
                    </a:cxn>
                    <a:cxn ang="0">
                      <a:pos x="0" y="6"/>
                    </a:cxn>
                  </a:cxnLst>
                  <a:rect l="0" t="0" r="r" b="b"/>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62"/>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 ang="0">
                      <a:pos x="93" y="8"/>
                    </a:cxn>
                  </a:cxnLst>
                  <a:rect l="0" t="0" r="r" b="b"/>
                  <a:pathLst>
                    <a:path w="94" h="180">
                      <a:moveTo>
                        <a:pt x="93" y="8"/>
                      </a:moveTo>
                      <a:lnTo>
                        <a:pt x="25" y="155"/>
                      </a:lnTo>
                      <a:lnTo>
                        <a:pt x="0" y="180"/>
                      </a:lnTo>
                      <a:lnTo>
                        <a:pt x="8" y="146"/>
                      </a:lnTo>
                      <a:lnTo>
                        <a:pt x="73" y="0"/>
                      </a:lnTo>
                      <a:lnTo>
                        <a:pt x="94" y="6"/>
                      </a:lnTo>
                      <a:lnTo>
                        <a:pt x="93" y="8"/>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4" name="Freeform 63"/>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Lst>
                  <a:rect l="0" t="0" r="r" b="b"/>
                  <a:pathLst>
                    <a:path w="94" h="180">
                      <a:moveTo>
                        <a:pt x="93" y="8"/>
                      </a:moveTo>
                      <a:lnTo>
                        <a:pt x="25" y="155"/>
                      </a:lnTo>
                      <a:lnTo>
                        <a:pt x="0" y="180"/>
                      </a:lnTo>
                      <a:lnTo>
                        <a:pt x="8" y="146"/>
                      </a:lnTo>
                      <a:lnTo>
                        <a:pt x="73" y="0"/>
                      </a:lnTo>
                      <a:lnTo>
                        <a:pt x="94" y="6"/>
                      </a:lnTo>
                    </a:path>
                  </a:pathLst>
                </a:custGeom>
                <a:no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5" name="Freeform 64"/>
                <p:cNvSpPr>
                  <a:spLocks/>
                </p:cNvSpPr>
                <p:nvPr/>
              </p:nvSpPr>
              <p:spPr bwMode="auto">
                <a:xfrm>
                  <a:off x="5626100" y="1727200"/>
                  <a:ext cx="15875" cy="47625"/>
                </a:xfrm>
                <a:custGeom>
                  <a:avLst/>
                  <a:gdLst/>
                  <a:ahLst/>
                  <a:cxnLst>
                    <a:cxn ang="0">
                      <a:pos x="13" y="32"/>
                    </a:cxn>
                    <a:cxn ang="0">
                      <a:pos x="7" y="38"/>
                    </a:cxn>
                    <a:cxn ang="0">
                      <a:pos x="7" y="38"/>
                    </a:cxn>
                    <a:cxn ang="0">
                      <a:pos x="0" y="32"/>
                    </a:cxn>
                    <a:cxn ang="0">
                      <a:pos x="0" y="6"/>
                    </a:cxn>
                    <a:cxn ang="0">
                      <a:pos x="7" y="0"/>
                    </a:cxn>
                    <a:cxn ang="0">
                      <a:pos x="7" y="0"/>
                    </a:cxn>
                    <a:cxn ang="0">
                      <a:pos x="13" y="6"/>
                    </a:cxn>
                    <a:cxn ang="0">
                      <a:pos x="13" y="32"/>
                    </a:cxn>
                  </a:cxnLst>
                  <a:rect l="0" t="0" r="r" b="b"/>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9" name="Group 158"/>
            <p:cNvGrpSpPr/>
            <p:nvPr/>
          </p:nvGrpSpPr>
          <p:grpSpPr>
            <a:xfrm>
              <a:off x="3472860" y="1899799"/>
              <a:ext cx="507337" cy="593487"/>
              <a:chOff x="4859210" y="1630618"/>
              <a:chExt cx="507337" cy="593487"/>
            </a:xfrm>
          </p:grpSpPr>
          <p:grpSp>
            <p:nvGrpSpPr>
              <p:cNvPr id="100" name="Group 140"/>
              <p:cNvGrpSpPr/>
              <p:nvPr/>
            </p:nvGrpSpPr>
            <p:grpSpPr>
              <a:xfrm rot="2327168">
                <a:off x="4859210" y="1630618"/>
                <a:ext cx="507337" cy="593487"/>
                <a:chOff x="4468813" y="1739900"/>
                <a:chExt cx="588963" cy="688975"/>
              </a:xfrm>
              <a:solidFill>
                <a:schemeClr val="accent2"/>
              </a:solidFill>
            </p:grpSpPr>
            <p:sp>
              <p:nvSpPr>
                <p:cNvPr id="107" name="Oval 30"/>
                <p:cNvSpPr>
                  <a:spLocks noChangeArrowheads="1"/>
                </p:cNvSpPr>
                <p:nvPr/>
              </p:nvSpPr>
              <p:spPr bwMode="auto">
                <a:xfrm>
                  <a:off x="4468813" y="1739900"/>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8" name="Freeform 31"/>
                <p:cNvSpPr>
                  <a:spLocks/>
                </p:cNvSpPr>
                <p:nvPr/>
              </p:nvSpPr>
              <p:spPr bwMode="auto">
                <a:xfrm>
                  <a:off x="4618038" y="2289175"/>
                  <a:ext cx="150813" cy="139700"/>
                </a:xfrm>
                <a:custGeom>
                  <a:avLst/>
                  <a:gdLst/>
                  <a:ahLst/>
                  <a:cxnLst>
                    <a:cxn ang="0">
                      <a:pos x="0" y="0"/>
                    </a:cxn>
                    <a:cxn ang="0">
                      <a:pos x="8" y="88"/>
                    </a:cxn>
                    <a:cxn ang="0">
                      <a:pos x="95" y="15"/>
                    </a:cxn>
                    <a:cxn ang="0">
                      <a:pos x="0" y="0"/>
                    </a:cxn>
                  </a:cxnLst>
                  <a:rect l="0" t="0" r="r" b="b"/>
                  <a:pathLst>
                    <a:path w="95" h="88">
                      <a:moveTo>
                        <a:pt x="0" y="0"/>
                      </a:moveTo>
                      <a:lnTo>
                        <a:pt x="8" y="88"/>
                      </a:lnTo>
                      <a:lnTo>
                        <a:pt x="95"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1" name="Group 139"/>
              <p:cNvGrpSpPr/>
              <p:nvPr/>
            </p:nvGrpSpPr>
            <p:grpSpPr>
              <a:xfrm>
                <a:off x="4952297" y="1709298"/>
                <a:ext cx="377426" cy="376058"/>
                <a:chOff x="4530725" y="1808163"/>
                <a:chExt cx="438150" cy="436563"/>
              </a:xfrm>
            </p:grpSpPr>
            <p:sp>
              <p:nvSpPr>
                <p:cNvPr id="102"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3"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4"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5"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6" name="Oval 69"/>
                <p:cNvSpPr>
                  <a:spLocks noChangeArrowheads="1"/>
                </p:cNvSpPr>
                <p:nvPr/>
              </p:nvSpPr>
              <p:spPr bwMode="auto">
                <a:xfrm>
                  <a:off x="4714875" y="1993900"/>
                  <a:ext cx="68263" cy="66675"/>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6" name="Group 155"/>
            <p:cNvGrpSpPr/>
            <p:nvPr/>
          </p:nvGrpSpPr>
          <p:grpSpPr>
            <a:xfrm rot="19909362">
              <a:off x="4386964" y="1433040"/>
              <a:ext cx="470413" cy="402040"/>
              <a:chOff x="4424663" y="1441256"/>
              <a:chExt cx="470413" cy="402040"/>
            </a:xfrm>
          </p:grpSpPr>
          <p:grpSp>
            <p:nvGrpSpPr>
              <p:cNvPr id="93" name="Group 153"/>
              <p:cNvGrpSpPr/>
              <p:nvPr/>
            </p:nvGrpSpPr>
            <p:grpSpPr>
              <a:xfrm rot="4911537">
                <a:off x="4458850" y="1407069"/>
                <a:ext cx="402040" cy="470413"/>
                <a:chOff x="3973513" y="1209674"/>
                <a:chExt cx="466725" cy="546101"/>
              </a:xfrm>
              <a:solidFill>
                <a:schemeClr val="accent6"/>
              </a:solidFill>
            </p:grpSpPr>
            <p:sp>
              <p:nvSpPr>
                <p:cNvPr id="98" name="Oval 34"/>
                <p:cNvSpPr>
                  <a:spLocks noChangeArrowheads="1"/>
                </p:cNvSpPr>
                <p:nvPr/>
              </p:nvSpPr>
              <p:spPr bwMode="auto">
                <a:xfrm>
                  <a:off x="3973513" y="1209674"/>
                  <a:ext cx="466725" cy="466725"/>
                </a:xfrm>
                <a:prstGeom prst="ellipse">
                  <a:avLst/>
                </a:prstGeom>
                <a:solidFill>
                  <a:schemeClr val="accent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9" name="Freeform 35"/>
                <p:cNvSpPr>
                  <a:spLocks/>
                </p:cNvSpPr>
                <p:nvPr/>
              </p:nvSpPr>
              <p:spPr bwMode="auto">
                <a:xfrm>
                  <a:off x="4202113" y="1644650"/>
                  <a:ext cx="119063" cy="111125"/>
                </a:xfrm>
                <a:custGeom>
                  <a:avLst/>
                  <a:gdLst/>
                  <a:ahLst/>
                  <a:cxnLst>
                    <a:cxn ang="0">
                      <a:pos x="75" y="0"/>
                    </a:cxn>
                    <a:cxn ang="0">
                      <a:pos x="69" y="70"/>
                    </a:cxn>
                    <a:cxn ang="0">
                      <a:pos x="0" y="12"/>
                    </a:cxn>
                    <a:cxn ang="0">
                      <a:pos x="75" y="0"/>
                    </a:cxn>
                  </a:cxnLst>
                  <a:rect l="0" t="0" r="r" b="b"/>
                  <a:pathLst>
                    <a:path w="75" h="70">
                      <a:moveTo>
                        <a:pt x="75" y="0"/>
                      </a:moveTo>
                      <a:lnTo>
                        <a:pt x="69" y="70"/>
                      </a:lnTo>
                      <a:lnTo>
                        <a:pt x="0" y="12"/>
                      </a:lnTo>
                      <a:lnTo>
                        <a:pt x="75" y="0"/>
                      </a:lnTo>
                      <a:close/>
                    </a:path>
                  </a:pathLst>
                </a:custGeom>
                <a:solidFill>
                  <a:schemeClr val="accent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4" name="Group 154"/>
              <p:cNvGrpSpPr/>
              <p:nvPr/>
            </p:nvGrpSpPr>
            <p:grpSpPr>
              <a:xfrm>
                <a:off x="4632620" y="1523671"/>
                <a:ext cx="136748" cy="244780"/>
                <a:chOff x="4129088" y="1333500"/>
                <a:chExt cx="158750" cy="284163"/>
              </a:xfrm>
            </p:grpSpPr>
            <p:sp>
              <p:nvSpPr>
                <p:cNvPr id="95" name="Freeform 70"/>
                <p:cNvSpPr>
                  <a:spLocks noEditPoints="1"/>
                </p:cNvSpPr>
                <p:nvPr/>
              </p:nvSpPr>
              <p:spPr bwMode="auto">
                <a:xfrm>
                  <a:off x="4129088" y="1333500"/>
                  <a:ext cx="158750" cy="158750"/>
                </a:xfrm>
                <a:custGeom>
                  <a:avLst/>
                  <a:gdLst/>
                  <a:ahLst/>
                  <a:cxnLst>
                    <a:cxn ang="0">
                      <a:pos x="63" y="0"/>
                    </a:cxn>
                    <a:cxn ang="0">
                      <a:pos x="0" y="63"/>
                    </a:cxn>
                    <a:cxn ang="0">
                      <a:pos x="63" y="126"/>
                    </a:cxn>
                    <a:cxn ang="0">
                      <a:pos x="126" y="63"/>
                    </a:cxn>
                    <a:cxn ang="0">
                      <a:pos x="63" y="0"/>
                    </a:cxn>
                    <a:cxn ang="0">
                      <a:pos x="63" y="114"/>
                    </a:cxn>
                    <a:cxn ang="0">
                      <a:pos x="12" y="63"/>
                    </a:cxn>
                    <a:cxn ang="0">
                      <a:pos x="63" y="12"/>
                    </a:cxn>
                    <a:cxn ang="0">
                      <a:pos x="115" y="63"/>
                    </a:cxn>
                    <a:cxn ang="0">
                      <a:pos x="63" y="114"/>
                    </a:cxn>
                  </a:cxnLst>
                  <a:rect l="0" t="0" r="r" b="b"/>
                  <a:pathLst>
                    <a:path w="126" h="126">
                      <a:moveTo>
                        <a:pt x="63" y="0"/>
                      </a:moveTo>
                      <a:cubicBezTo>
                        <a:pt x="29" y="0"/>
                        <a:pt x="0" y="28"/>
                        <a:pt x="0" y="63"/>
                      </a:cubicBezTo>
                      <a:cubicBezTo>
                        <a:pt x="0" y="98"/>
                        <a:pt x="29" y="126"/>
                        <a:pt x="63" y="126"/>
                      </a:cubicBezTo>
                      <a:cubicBezTo>
                        <a:pt x="98" y="126"/>
                        <a:pt x="126" y="98"/>
                        <a:pt x="126" y="63"/>
                      </a:cubicBezTo>
                      <a:cubicBezTo>
                        <a:pt x="126" y="28"/>
                        <a:pt x="98" y="0"/>
                        <a:pt x="63" y="0"/>
                      </a:cubicBezTo>
                      <a:close/>
                      <a:moveTo>
                        <a:pt x="63" y="114"/>
                      </a:moveTo>
                      <a:cubicBezTo>
                        <a:pt x="35" y="114"/>
                        <a:pt x="12" y="91"/>
                        <a:pt x="12" y="63"/>
                      </a:cubicBezTo>
                      <a:cubicBezTo>
                        <a:pt x="12" y="35"/>
                        <a:pt x="35" y="12"/>
                        <a:pt x="63" y="12"/>
                      </a:cubicBezTo>
                      <a:cubicBezTo>
                        <a:pt x="92" y="12"/>
                        <a:pt x="115" y="35"/>
                        <a:pt x="115" y="63"/>
                      </a:cubicBezTo>
                      <a:cubicBezTo>
                        <a:pt x="115" y="91"/>
                        <a:pt x="92" y="114"/>
                        <a:pt x="63" y="114"/>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Rectangle 71"/>
                <p:cNvSpPr>
                  <a:spLocks noChangeArrowheads="1"/>
                </p:cNvSpPr>
                <p:nvPr/>
              </p:nvSpPr>
              <p:spPr bwMode="auto">
                <a:xfrm>
                  <a:off x="4198938" y="1484313"/>
                  <a:ext cx="20638" cy="77788"/>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7" name="Freeform 72"/>
                <p:cNvSpPr>
                  <a:spLocks/>
                </p:cNvSpPr>
                <p:nvPr/>
              </p:nvSpPr>
              <p:spPr bwMode="auto">
                <a:xfrm>
                  <a:off x="4192588" y="1509713"/>
                  <a:ext cx="33338" cy="107950"/>
                </a:xfrm>
                <a:custGeom>
                  <a:avLst/>
                  <a:gdLst/>
                  <a:ahLst/>
                  <a:cxnLst>
                    <a:cxn ang="0">
                      <a:pos x="27" y="71"/>
                    </a:cxn>
                    <a:cxn ang="0">
                      <a:pos x="13" y="85"/>
                    </a:cxn>
                    <a:cxn ang="0">
                      <a:pos x="13" y="85"/>
                    </a:cxn>
                    <a:cxn ang="0">
                      <a:pos x="0" y="71"/>
                    </a:cxn>
                    <a:cxn ang="0">
                      <a:pos x="0" y="13"/>
                    </a:cxn>
                    <a:cxn ang="0">
                      <a:pos x="13" y="0"/>
                    </a:cxn>
                    <a:cxn ang="0">
                      <a:pos x="13" y="0"/>
                    </a:cxn>
                    <a:cxn ang="0">
                      <a:pos x="27" y="13"/>
                    </a:cxn>
                    <a:cxn ang="0">
                      <a:pos x="27" y="71"/>
                    </a:cxn>
                  </a:cxnLst>
                  <a:rect l="0" t="0" r="r" b="b"/>
                  <a:pathLst>
                    <a:path w="27" h="85">
                      <a:moveTo>
                        <a:pt x="27" y="71"/>
                      </a:moveTo>
                      <a:cubicBezTo>
                        <a:pt x="27" y="79"/>
                        <a:pt x="21" y="85"/>
                        <a:pt x="13" y="85"/>
                      </a:cubicBezTo>
                      <a:cubicBezTo>
                        <a:pt x="13" y="85"/>
                        <a:pt x="13" y="85"/>
                        <a:pt x="13" y="85"/>
                      </a:cubicBezTo>
                      <a:cubicBezTo>
                        <a:pt x="6" y="85"/>
                        <a:pt x="0" y="79"/>
                        <a:pt x="0" y="71"/>
                      </a:cubicBezTo>
                      <a:cubicBezTo>
                        <a:pt x="0" y="13"/>
                        <a:pt x="0" y="13"/>
                        <a:pt x="0" y="13"/>
                      </a:cubicBezTo>
                      <a:cubicBezTo>
                        <a:pt x="0" y="6"/>
                        <a:pt x="6" y="0"/>
                        <a:pt x="13" y="0"/>
                      </a:cubicBezTo>
                      <a:cubicBezTo>
                        <a:pt x="13" y="0"/>
                        <a:pt x="13" y="0"/>
                        <a:pt x="13" y="0"/>
                      </a:cubicBezTo>
                      <a:cubicBezTo>
                        <a:pt x="21" y="0"/>
                        <a:pt x="27" y="6"/>
                        <a:pt x="27" y="13"/>
                      </a:cubicBezTo>
                      <a:lnTo>
                        <a:pt x="27" y="7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8" name="Group 157"/>
            <p:cNvGrpSpPr/>
            <p:nvPr/>
          </p:nvGrpSpPr>
          <p:grpSpPr>
            <a:xfrm>
              <a:off x="3800720" y="1437894"/>
              <a:ext cx="544259" cy="463577"/>
              <a:chOff x="4214441" y="1844910"/>
              <a:chExt cx="544259" cy="463577"/>
            </a:xfrm>
          </p:grpSpPr>
          <p:grpSp>
            <p:nvGrpSpPr>
              <p:cNvPr id="87" name="Group 138"/>
              <p:cNvGrpSpPr/>
              <p:nvPr/>
            </p:nvGrpSpPr>
            <p:grpSpPr>
              <a:xfrm rot="4962133">
                <a:off x="4254782" y="1804569"/>
                <a:ext cx="463577" cy="544259"/>
                <a:chOff x="3767138" y="1962150"/>
                <a:chExt cx="538163" cy="631826"/>
              </a:xfrm>
              <a:solidFill>
                <a:schemeClr val="accent1"/>
              </a:solidFill>
            </p:grpSpPr>
            <p:sp>
              <p:nvSpPr>
                <p:cNvPr id="91" name="Oval 46"/>
                <p:cNvSpPr>
                  <a:spLocks noChangeArrowheads="1"/>
                </p:cNvSpPr>
                <p:nvPr/>
              </p:nvSpPr>
              <p:spPr bwMode="auto">
                <a:xfrm>
                  <a:off x="3767138" y="1962150"/>
                  <a:ext cx="538163" cy="53975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Freeform 47"/>
                <p:cNvSpPr>
                  <a:spLocks/>
                </p:cNvSpPr>
                <p:nvPr/>
              </p:nvSpPr>
              <p:spPr bwMode="auto">
                <a:xfrm>
                  <a:off x="4030663" y="2465388"/>
                  <a:ext cx="138113" cy="128588"/>
                </a:xfrm>
                <a:custGeom>
                  <a:avLst/>
                  <a:gdLst/>
                  <a:ahLst/>
                  <a:cxnLst>
                    <a:cxn ang="0">
                      <a:pos x="87" y="0"/>
                    </a:cxn>
                    <a:cxn ang="0">
                      <a:pos x="80" y="81"/>
                    </a:cxn>
                    <a:cxn ang="0">
                      <a:pos x="0" y="13"/>
                    </a:cxn>
                    <a:cxn ang="0">
                      <a:pos x="87" y="0"/>
                    </a:cxn>
                  </a:cxnLst>
                  <a:rect l="0" t="0" r="r" b="b"/>
                  <a:pathLst>
                    <a:path w="87" h="81">
                      <a:moveTo>
                        <a:pt x="87" y="0"/>
                      </a:moveTo>
                      <a:lnTo>
                        <a:pt x="80" y="81"/>
                      </a:lnTo>
                      <a:lnTo>
                        <a:pt x="0" y="13"/>
                      </a:lnTo>
                      <a:lnTo>
                        <a:pt x="87"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8" name="Group 137"/>
              <p:cNvGrpSpPr/>
              <p:nvPr/>
            </p:nvGrpSpPr>
            <p:grpSpPr>
              <a:xfrm>
                <a:off x="4463456" y="1922906"/>
                <a:ext cx="209224" cy="263924"/>
                <a:chOff x="3940175" y="2076450"/>
                <a:chExt cx="242888" cy="306388"/>
              </a:xfrm>
            </p:grpSpPr>
            <p:sp>
              <p:nvSpPr>
                <p:cNvPr id="89" name="Freeform 73"/>
                <p:cNvSpPr>
                  <a:spLocks noEditPoints="1"/>
                </p:cNvSpPr>
                <p:nvPr/>
              </p:nvSpPr>
              <p:spPr bwMode="auto">
                <a:xfrm>
                  <a:off x="4021138" y="2078038"/>
                  <a:ext cx="161925" cy="304800"/>
                </a:xfrm>
                <a:custGeom>
                  <a:avLst/>
                  <a:gdLst/>
                  <a:ahLst/>
                  <a:cxnLst>
                    <a:cxn ang="0">
                      <a:pos x="0" y="0"/>
                    </a:cxn>
                    <a:cxn ang="0">
                      <a:pos x="0" y="192"/>
                    </a:cxn>
                    <a:cxn ang="0">
                      <a:pos x="102" y="192"/>
                    </a:cxn>
                    <a:cxn ang="0">
                      <a:pos x="0" y="0"/>
                    </a:cxn>
                    <a:cxn ang="0">
                      <a:pos x="15" y="74"/>
                    </a:cxn>
                    <a:cxn ang="0">
                      <a:pos x="69" y="167"/>
                    </a:cxn>
                    <a:cxn ang="0">
                      <a:pos x="15" y="167"/>
                    </a:cxn>
                    <a:cxn ang="0">
                      <a:pos x="15" y="74"/>
                    </a:cxn>
                  </a:cxnLst>
                  <a:rect l="0" t="0" r="r" b="b"/>
                  <a:pathLst>
                    <a:path w="102" h="192">
                      <a:moveTo>
                        <a:pt x="0" y="0"/>
                      </a:moveTo>
                      <a:lnTo>
                        <a:pt x="0" y="192"/>
                      </a:lnTo>
                      <a:lnTo>
                        <a:pt x="102" y="192"/>
                      </a:lnTo>
                      <a:lnTo>
                        <a:pt x="0" y="0"/>
                      </a:lnTo>
                      <a:close/>
                      <a:moveTo>
                        <a:pt x="15" y="74"/>
                      </a:moveTo>
                      <a:lnTo>
                        <a:pt x="69" y="167"/>
                      </a:lnTo>
                      <a:lnTo>
                        <a:pt x="15" y="167"/>
                      </a:lnTo>
                      <a:lnTo>
                        <a:pt x="15" y="74"/>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Rectangle 74"/>
                <p:cNvSpPr>
                  <a:spLocks noChangeArrowheads="1"/>
                </p:cNvSpPr>
                <p:nvPr/>
              </p:nvSpPr>
              <p:spPr bwMode="auto">
                <a:xfrm>
                  <a:off x="3940175" y="2076450"/>
                  <a:ext cx="39688" cy="300038"/>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5" name="Group 154"/>
            <p:cNvGrpSpPr/>
            <p:nvPr/>
          </p:nvGrpSpPr>
          <p:grpSpPr>
            <a:xfrm>
              <a:off x="4919124" y="1396921"/>
              <a:ext cx="470413" cy="402040"/>
              <a:chOff x="3895582" y="1483551"/>
              <a:chExt cx="470413" cy="402040"/>
            </a:xfrm>
          </p:grpSpPr>
          <p:grpSp>
            <p:nvGrpSpPr>
              <p:cNvPr id="83" name="Group 132"/>
              <p:cNvGrpSpPr/>
              <p:nvPr/>
            </p:nvGrpSpPr>
            <p:grpSpPr>
              <a:xfrm rot="4753204">
                <a:off x="3929769" y="1449364"/>
                <a:ext cx="402040" cy="470413"/>
                <a:chOff x="3308352" y="1454150"/>
                <a:chExt cx="466725" cy="546101"/>
              </a:xfrm>
              <a:solidFill>
                <a:schemeClr val="accent2"/>
              </a:solidFill>
            </p:grpSpPr>
            <p:sp>
              <p:nvSpPr>
                <p:cNvPr id="85" name="Oval 36"/>
                <p:cNvSpPr>
                  <a:spLocks noChangeArrowheads="1"/>
                </p:cNvSpPr>
                <p:nvPr/>
              </p:nvSpPr>
              <p:spPr bwMode="auto">
                <a:xfrm>
                  <a:off x="3308352" y="1454150"/>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86" name="Freeform 37"/>
                <p:cNvSpPr>
                  <a:spLocks/>
                </p:cNvSpPr>
                <p:nvPr/>
              </p:nvSpPr>
              <p:spPr bwMode="auto">
                <a:xfrm>
                  <a:off x="3536950" y="1887538"/>
                  <a:ext cx="120650" cy="112713"/>
                </a:xfrm>
                <a:custGeom>
                  <a:avLst/>
                  <a:gdLst/>
                  <a:ahLst/>
                  <a:cxnLst>
                    <a:cxn ang="0">
                      <a:pos x="76" y="0"/>
                    </a:cxn>
                    <a:cxn ang="0">
                      <a:pos x="70" y="71"/>
                    </a:cxn>
                    <a:cxn ang="0">
                      <a:pos x="0" y="12"/>
                    </a:cxn>
                    <a:cxn ang="0">
                      <a:pos x="76" y="0"/>
                    </a:cxn>
                  </a:cxnLst>
                  <a:rect l="0" t="0" r="r" b="b"/>
                  <a:pathLst>
                    <a:path w="76" h="71">
                      <a:moveTo>
                        <a:pt x="76" y="0"/>
                      </a:moveTo>
                      <a:lnTo>
                        <a:pt x="70"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84" name="Freeform 75"/>
              <p:cNvSpPr>
                <a:spLocks noEditPoints="1"/>
              </p:cNvSpPr>
              <p:nvPr/>
            </p:nvSpPr>
            <p:spPr bwMode="auto">
              <a:xfrm>
                <a:off x="4051208" y="1548557"/>
                <a:ext cx="236575" cy="239310"/>
              </a:xfrm>
              <a:custGeom>
                <a:avLst/>
                <a:gdLst/>
                <a:ahLst/>
                <a:cxnLst>
                  <a:cxn ang="0">
                    <a:pos x="139" y="105"/>
                  </a:cxn>
                  <a:cxn ang="0">
                    <a:pos x="134" y="93"/>
                  </a:cxn>
                  <a:cxn ang="0">
                    <a:pos x="134" y="42"/>
                  </a:cxn>
                  <a:cxn ang="0">
                    <a:pos x="139" y="35"/>
                  </a:cxn>
                  <a:cxn ang="0">
                    <a:pos x="140" y="35"/>
                  </a:cxn>
                  <a:cxn ang="0">
                    <a:pos x="140" y="12"/>
                  </a:cxn>
                  <a:cxn ang="0">
                    <a:pos x="139" y="12"/>
                  </a:cxn>
                  <a:cxn ang="0">
                    <a:pos x="139" y="12"/>
                  </a:cxn>
                  <a:cxn ang="0">
                    <a:pos x="108" y="0"/>
                  </a:cxn>
                  <a:cxn ang="0">
                    <a:pos x="77" y="12"/>
                  </a:cxn>
                  <a:cxn ang="0">
                    <a:pos x="77" y="12"/>
                  </a:cxn>
                  <a:cxn ang="0">
                    <a:pos x="76" y="12"/>
                  </a:cxn>
                  <a:cxn ang="0">
                    <a:pos x="76" y="35"/>
                  </a:cxn>
                  <a:cxn ang="0">
                    <a:pos x="77" y="35"/>
                  </a:cxn>
                  <a:cxn ang="0">
                    <a:pos x="86" y="42"/>
                  </a:cxn>
                  <a:cxn ang="0">
                    <a:pos x="86" y="93"/>
                  </a:cxn>
                  <a:cxn ang="0">
                    <a:pos x="79" y="105"/>
                  </a:cxn>
                  <a:cxn ang="0">
                    <a:pos x="29" y="200"/>
                  </a:cxn>
                  <a:cxn ang="0">
                    <a:pos x="108" y="218"/>
                  </a:cxn>
                  <a:cxn ang="0">
                    <a:pos x="187" y="200"/>
                  </a:cxn>
                  <a:cxn ang="0">
                    <a:pos x="139" y="105"/>
                  </a:cxn>
                  <a:cxn ang="0">
                    <a:pos x="137" y="201"/>
                  </a:cxn>
                  <a:cxn ang="0">
                    <a:pos x="172" y="177"/>
                  </a:cxn>
                  <a:cxn ang="0">
                    <a:pos x="142" y="126"/>
                  </a:cxn>
                  <a:cxn ang="0">
                    <a:pos x="183" y="179"/>
                  </a:cxn>
                  <a:cxn ang="0">
                    <a:pos x="137" y="20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7" name="Group 156"/>
            <p:cNvGrpSpPr/>
            <p:nvPr/>
          </p:nvGrpSpPr>
          <p:grpSpPr>
            <a:xfrm rot="1860349">
              <a:off x="4374504" y="2341555"/>
              <a:ext cx="470413" cy="402039"/>
              <a:chOff x="3692842" y="2183081"/>
              <a:chExt cx="470413" cy="402039"/>
            </a:xfrm>
          </p:grpSpPr>
          <p:grpSp>
            <p:nvGrpSpPr>
              <p:cNvPr id="79" name="Group 133"/>
              <p:cNvGrpSpPr/>
              <p:nvPr/>
            </p:nvGrpSpPr>
            <p:grpSpPr>
              <a:xfrm rot="4811506">
                <a:off x="3727029" y="2148894"/>
                <a:ext cx="402039" cy="470413"/>
                <a:chOff x="3008313" y="2062163"/>
                <a:chExt cx="466725" cy="546100"/>
              </a:xfrm>
              <a:solidFill>
                <a:schemeClr val="accent6"/>
              </a:solidFill>
            </p:grpSpPr>
            <p:sp>
              <p:nvSpPr>
                <p:cNvPr id="81" name="Oval 38"/>
                <p:cNvSpPr>
                  <a:spLocks noChangeArrowheads="1"/>
                </p:cNvSpPr>
                <p:nvPr/>
              </p:nvSpPr>
              <p:spPr bwMode="auto">
                <a:xfrm>
                  <a:off x="3008313" y="2062163"/>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39"/>
                <p:cNvSpPr>
                  <a:spLocks/>
                </p:cNvSpPr>
                <p:nvPr/>
              </p:nvSpPr>
              <p:spPr bwMode="auto">
                <a:xfrm>
                  <a:off x="3236913" y="2495550"/>
                  <a:ext cx="120650" cy="112713"/>
                </a:xfrm>
                <a:custGeom>
                  <a:avLst/>
                  <a:gdLst/>
                  <a:ahLst/>
                  <a:cxnLst>
                    <a:cxn ang="0">
                      <a:pos x="76" y="0"/>
                    </a:cxn>
                    <a:cxn ang="0">
                      <a:pos x="69" y="71"/>
                    </a:cxn>
                    <a:cxn ang="0">
                      <a:pos x="0" y="12"/>
                    </a:cxn>
                    <a:cxn ang="0">
                      <a:pos x="76" y="0"/>
                    </a:cxn>
                  </a:cxnLst>
                  <a:rect l="0" t="0" r="r" b="b"/>
                  <a:pathLst>
                    <a:path w="76" h="71">
                      <a:moveTo>
                        <a:pt x="76" y="0"/>
                      </a:moveTo>
                      <a:lnTo>
                        <a:pt x="69"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80" name="Freeform 76"/>
              <p:cNvSpPr>
                <a:spLocks noEditPoints="1"/>
              </p:cNvSpPr>
              <p:nvPr/>
            </p:nvSpPr>
            <p:spPr bwMode="auto">
              <a:xfrm>
                <a:off x="3733965" y="2271700"/>
                <a:ext cx="381528" cy="250249"/>
              </a:xfrm>
              <a:custGeom>
                <a:avLst/>
                <a:gdLst/>
                <a:ahLst/>
                <a:cxnLst>
                  <a:cxn ang="0">
                    <a:pos x="333" y="51"/>
                  </a:cxn>
                  <a:cxn ang="0">
                    <a:pos x="259" y="0"/>
                  </a:cxn>
                  <a:cxn ang="0">
                    <a:pos x="170" y="224"/>
                  </a:cxn>
                  <a:cxn ang="0">
                    <a:pos x="269" y="132"/>
                  </a:cxn>
                  <a:cxn ang="0">
                    <a:pos x="333" y="51"/>
                  </a:cxn>
                  <a:cxn ang="0">
                    <a:pos x="140" y="41"/>
                  </a:cxn>
                  <a:cxn ang="0">
                    <a:pos x="155" y="56"/>
                  </a:cxn>
                  <a:cxn ang="0">
                    <a:pos x="140" y="71"/>
                  </a:cxn>
                  <a:cxn ang="0">
                    <a:pos x="125" y="56"/>
                  </a:cxn>
                  <a:cxn ang="0">
                    <a:pos x="140" y="41"/>
                  </a:cxn>
                  <a:cxn ang="0">
                    <a:pos x="105" y="101"/>
                  </a:cxn>
                  <a:cxn ang="0">
                    <a:pos x="125" y="81"/>
                  </a:cxn>
                  <a:cxn ang="0">
                    <a:pos x="145" y="101"/>
                  </a:cxn>
                  <a:cxn ang="0">
                    <a:pos x="125" y="121"/>
                  </a:cxn>
                  <a:cxn ang="0">
                    <a:pos x="105" y="101"/>
                  </a:cxn>
                  <a:cxn ang="0">
                    <a:pos x="139" y="174"/>
                  </a:cxn>
                  <a:cxn ang="0">
                    <a:pos x="116" y="151"/>
                  </a:cxn>
                  <a:cxn ang="0">
                    <a:pos x="139" y="127"/>
                  </a:cxn>
                  <a:cxn ang="0">
                    <a:pos x="161" y="151"/>
                  </a:cxn>
                  <a:cxn ang="0">
                    <a:pos x="139" y="174"/>
                  </a:cxn>
                  <a:cxn ang="0">
                    <a:pos x="180" y="213"/>
                  </a:cxn>
                  <a:cxn ang="0">
                    <a:pos x="155" y="188"/>
                  </a:cxn>
                  <a:cxn ang="0">
                    <a:pos x="180" y="163"/>
                  </a:cxn>
                  <a:cxn ang="0">
                    <a:pos x="205" y="188"/>
                  </a:cxn>
                  <a:cxn ang="0">
                    <a:pos x="180" y="213"/>
                  </a:cxn>
                  <a:cxn ang="0">
                    <a:pos x="281" y="97"/>
                  </a:cxn>
                  <a:cxn ang="0">
                    <a:pos x="251" y="67"/>
                  </a:cxn>
                  <a:cxn ang="0">
                    <a:pos x="281" y="37"/>
                  </a:cxn>
                  <a:cxn ang="0">
                    <a:pos x="311" y="67"/>
                  </a:cxn>
                  <a:cxn ang="0">
                    <a:pos x="281" y="97"/>
                  </a:cxn>
                </a:cxnLst>
                <a:rect l="0" t="0" r="r" b="b"/>
                <a:pathLst>
                  <a:path w="349" h="229">
                    <a:moveTo>
                      <a:pt x="333" y="51"/>
                    </a:moveTo>
                    <a:cubicBezTo>
                      <a:pt x="316" y="6"/>
                      <a:pt x="259" y="0"/>
                      <a:pt x="259" y="0"/>
                    </a:cubicBezTo>
                    <a:cubicBezTo>
                      <a:pt x="0" y="4"/>
                      <a:pt x="103" y="219"/>
                      <a:pt x="170" y="224"/>
                    </a:cubicBezTo>
                    <a:cubicBezTo>
                      <a:pt x="236" y="229"/>
                      <a:pt x="226" y="149"/>
                      <a:pt x="269" y="132"/>
                    </a:cubicBezTo>
                    <a:cubicBezTo>
                      <a:pt x="311" y="116"/>
                      <a:pt x="349" y="96"/>
                      <a:pt x="333" y="51"/>
                    </a:cubicBezTo>
                    <a:close/>
                    <a:moveTo>
                      <a:pt x="140" y="41"/>
                    </a:moveTo>
                    <a:cubicBezTo>
                      <a:pt x="148" y="41"/>
                      <a:pt x="155" y="47"/>
                      <a:pt x="155" y="56"/>
                    </a:cubicBezTo>
                    <a:cubicBezTo>
                      <a:pt x="155" y="64"/>
                      <a:pt x="148" y="71"/>
                      <a:pt x="140" y="71"/>
                    </a:cubicBezTo>
                    <a:cubicBezTo>
                      <a:pt x="131" y="71"/>
                      <a:pt x="125" y="64"/>
                      <a:pt x="125" y="56"/>
                    </a:cubicBezTo>
                    <a:cubicBezTo>
                      <a:pt x="125" y="47"/>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3"/>
                      <a:pt x="116" y="151"/>
                    </a:cubicBezTo>
                    <a:cubicBezTo>
                      <a:pt x="116" y="138"/>
                      <a:pt x="126" y="127"/>
                      <a:pt x="139" y="127"/>
                    </a:cubicBezTo>
                    <a:cubicBezTo>
                      <a:pt x="151" y="127"/>
                      <a:pt x="161" y="138"/>
                      <a:pt x="161" y="151"/>
                    </a:cubicBezTo>
                    <a:cubicBezTo>
                      <a:pt x="161" y="163"/>
                      <a:pt x="151" y="174"/>
                      <a:pt x="139" y="174"/>
                    </a:cubicBezTo>
                    <a:close/>
                    <a:moveTo>
                      <a:pt x="180" y="213"/>
                    </a:moveTo>
                    <a:cubicBezTo>
                      <a:pt x="166" y="213"/>
                      <a:pt x="155" y="202"/>
                      <a:pt x="155" y="188"/>
                    </a:cubicBezTo>
                    <a:cubicBezTo>
                      <a:pt x="155" y="174"/>
                      <a:pt x="166" y="163"/>
                      <a:pt x="180" y="163"/>
                    </a:cubicBezTo>
                    <a:cubicBezTo>
                      <a:pt x="193" y="163"/>
                      <a:pt x="205" y="174"/>
                      <a:pt x="205" y="188"/>
                    </a:cubicBezTo>
                    <a:cubicBezTo>
                      <a:pt x="205" y="202"/>
                      <a:pt x="193" y="213"/>
                      <a:pt x="180" y="213"/>
                    </a:cubicBezTo>
                    <a:close/>
                    <a:moveTo>
                      <a:pt x="281" y="97"/>
                    </a:moveTo>
                    <a:cubicBezTo>
                      <a:pt x="265" y="97"/>
                      <a:pt x="251" y="84"/>
                      <a:pt x="251" y="67"/>
                    </a:cubicBezTo>
                    <a:cubicBezTo>
                      <a:pt x="251" y="51"/>
                      <a:pt x="265" y="37"/>
                      <a:pt x="281" y="37"/>
                    </a:cubicBezTo>
                    <a:cubicBezTo>
                      <a:pt x="298" y="37"/>
                      <a:pt x="311" y="51"/>
                      <a:pt x="311" y="67"/>
                    </a:cubicBezTo>
                    <a:cubicBezTo>
                      <a:pt x="311" y="84"/>
                      <a:pt x="298" y="97"/>
                      <a:pt x="281" y="9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gn="r" rtl="1">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0" name="Group 179"/>
            <p:cNvGrpSpPr/>
            <p:nvPr/>
          </p:nvGrpSpPr>
          <p:grpSpPr>
            <a:xfrm>
              <a:off x="4237019" y="2779310"/>
              <a:ext cx="470413" cy="402040"/>
              <a:chOff x="4265593" y="3118357"/>
              <a:chExt cx="470413" cy="402040"/>
            </a:xfrm>
          </p:grpSpPr>
          <p:grpSp>
            <p:nvGrpSpPr>
              <p:cNvPr id="75" name="Group 134"/>
              <p:cNvGrpSpPr/>
              <p:nvPr/>
            </p:nvGrpSpPr>
            <p:grpSpPr>
              <a:xfrm rot="5400000">
                <a:off x="4299780" y="3084170"/>
                <a:ext cx="402040" cy="470413"/>
                <a:chOff x="3008313" y="2686050"/>
                <a:chExt cx="466725" cy="546100"/>
              </a:xfrm>
              <a:solidFill>
                <a:schemeClr val="accent3"/>
              </a:solidFill>
            </p:grpSpPr>
            <p:sp>
              <p:nvSpPr>
                <p:cNvPr id="77" name="Oval 42"/>
                <p:cNvSpPr>
                  <a:spLocks noChangeArrowheads="1"/>
                </p:cNvSpPr>
                <p:nvPr/>
              </p:nvSpPr>
              <p:spPr bwMode="auto">
                <a:xfrm>
                  <a:off x="3008313" y="2686050"/>
                  <a:ext cx="466725" cy="4667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43"/>
                <p:cNvSpPr>
                  <a:spLocks/>
                </p:cNvSpPr>
                <p:nvPr/>
              </p:nvSpPr>
              <p:spPr bwMode="auto">
                <a:xfrm>
                  <a:off x="3236913" y="3121025"/>
                  <a:ext cx="120650" cy="111125"/>
                </a:xfrm>
                <a:custGeom>
                  <a:avLst/>
                  <a:gdLst/>
                  <a:ahLst/>
                  <a:cxnLst>
                    <a:cxn ang="0">
                      <a:pos x="76" y="0"/>
                    </a:cxn>
                    <a:cxn ang="0">
                      <a:pos x="69" y="70"/>
                    </a:cxn>
                    <a:cxn ang="0">
                      <a:pos x="0" y="11"/>
                    </a:cxn>
                    <a:cxn ang="0">
                      <a:pos x="76" y="0"/>
                    </a:cxn>
                  </a:cxnLst>
                  <a:rect l="0" t="0" r="r" b="b"/>
                  <a:pathLst>
                    <a:path w="76" h="70">
                      <a:moveTo>
                        <a:pt x="76" y="0"/>
                      </a:moveTo>
                      <a:lnTo>
                        <a:pt x="69" y="70"/>
                      </a:lnTo>
                      <a:lnTo>
                        <a:pt x="0" y="11"/>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Freeform 77"/>
              <p:cNvSpPr>
                <a:spLocks/>
              </p:cNvSpPr>
              <p:nvPr/>
            </p:nvSpPr>
            <p:spPr bwMode="auto">
              <a:xfrm>
                <a:off x="4440730" y="3219650"/>
                <a:ext cx="213328" cy="196917"/>
              </a:xfrm>
              <a:custGeom>
                <a:avLst/>
                <a:gdLst/>
                <a:ahLst/>
                <a:cxnLst>
                  <a:cxn ang="0">
                    <a:pos x="96" y="181"/>
                  </a:cxn>
                  <a:cxn ang="0">
                    <a:pos x="0" y="180"/>
                  </a:cxn>
                  <a:cxn ang="0">
                    <a:pos x="0" y="36"/>
                  </a:cxn>
                  <a:cxn ang="0">
                    <a:pos x="98" y="36"/>
                  </a:cxn>
                  <a:cxn ang="0">
                    <a:pos x="196" y="36"/>
                  </a:cxn>
                  <a:cxn ang="0">
                    <a:pos x="196" y="180"/>
                  </a:cxn>
                  <a:cxn ang="0">
                    <a:pos x="96" y="181"/>
                  </a:cxn>
                </a:cxnLst>
                <a:rect l="0" t="0" r="r" b="b"/>
                <a:pathLst>
                  <a:path w="196" h="181">
                    <a:moveTo>
                      <a:pt x="96" y="181"/>
                    </a:moveTo>
                    <a:cubicBezTo>
                      <a:pt x="96" y="181"/>
                      <a:pt x="62" y="147"/>
                      <a:pt x="0" y="180"/>
                    </a:cubicBezTo>
                    <a:cubicBezTo>
                      <a:pt x="0" y="36"/>
                      <a:pt x="0" y="36"/>
                      <a:pt x="0" y="36"/>
                    </a:cubicBezTo>
                    <a:cubicBezTo>
                      <a:pt x="0" y="36"/>
                      <a:pt x="63" y="0"/>
                      <a:pt x="98" y="36"/>
                    </a:cubicBezTo>
                    <a:cubicBezTo>
                      <a:pt x="196" y="36"/>
                      <a:pt x="196" y="36"/>
                      <a:pt x="196" y="36"/>
                    </a:cubicBezTo>
                    <a:cubicBezTo>
                      <a:pt x="196" y="180"/>
                      <a:pt x="196" y="180"/>
                      <a:pt x="196" y="180"/>
                    </a:cubicBezTo>
                    <a:lnTo>
                      <a:pt x="96" y="18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9" name="Group 178"/>
            <p:cNvGrpSpPr/>
            <p:nvPr/>
          </p:nvGrpSpPr>
          <p:grpSpPr>
            <a:xfrm rot="19773652">
              <a:off x="6853641" y="1132006"/>
              <a:ext cx="433311" cy="370120"/>
              <a:chOff x="4083852" y="2435631"/>
              <a:chExt cx="656392" cy="560668"/>
            </a:xfrm>
          </p:grpSpPr>
          <p:grpSp>
            <p:nvGrpSpPr>
              <p:cNvPr id="67" name="Group 136"/>
              <p:cNvGrpSpPr/>
              <p:nvPr/>
            </p:nvGrpSpPr>
            <p:grpSpPr>
              <a:xfrm rot="5554138">
                <a:off x="4131714" y="2387769"/>
                <a:ext cx="560668" cy="656392"/>
                <a:chOff x="3581400" y="2638425"/>
                <a:chExt cx="650875" cy="762001"/>
              </a:xfrm>
              <a:solidFill>
                <a:schemeClr val="accent2"/>
              </a:solidFill>
            </p:grpSpPr>
            <p:sp>
              <p:nvSpPr>
                <p:cNvPr id="73" name="Oval 44"/>
                <p:cNvSpPr>
                  <a:spLocks noChangeArrowheads="1"/>
                </p:cNvSpPr>
                <p:nvPr/>
              </p:nvSpPr>
              <p:spPr bwMode="auto">
                <a:xfrm>
                  <a:off x="3581400" y="2638425"/>
                  <a:ext cx="650875" cy="65087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45"/>
                <p:cNvSpPr>
                  <a:spLocks/>
                </p:cNvSpPr>
                <p:nvPr/>
              </p:nvSpPr>
              <p:spPr bwMode="auto">
                <a:xfrm>
                  <a:off x="3898900" y="3243263"/>
                  <a:ext cx="168275" cy="157163"/>
                </a:xfrm>
                <a:custGeom>
                  <a:avLst/>
                  <a:gdLst/>
                  <a:ahLst/>
                  <a:cxnLst>
                    <a:cxn ang="0">
                      <a:pos x="106" y="0"/>
                    </a:cxn>
                    <a:cxn ang="0">
                      <a:pos x="97" y="99"/>
                    </a:cxn>
                    <a:cxn ang="0">
                      <a:pos x="0" y="17"/>
                    </a:cxn>
                    <a:cxn ang="0">
                      <a:pos x="106" y="0"/>
                    </a:cxn>
                  </a:cxnLst>
                  <a:rect l="0" t="0" r="r" b="b"/>
                  <a:pathLst>
                    <a:path w="106" h="99">
                      <a:moveTo>
                        <a:pt x="106" y="0"/>
                      </a:moveTo>
                      <a:lnTo>
                        <a:pt x="97" y="99"/>
                      </a:lnTo>
                      <a:lnTo>
                        <a:pt x="0" y="17"/>
                      </a:lnTo>
                      <a:lnTo>
                        <a:pt x="10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8" name="Group 135"/>
              <p:cNvGrpSpPr/>
              <p:nvPr/>
            </p:nvGrpSpPr>
            <p:grpSpPr>
              <a:xfrm>
                <a:off x="4318524" y="2563559"/>
                <a:ext cx="306316" cy="329557"/>
                <a:chOff x="3729038" y="2790825"/>
                <a:chExt cx="355600" cy="382588"/>
              </a:xfrm>
            </p:grpSpPr>
            <p:sp>
              <p:nvSpPr>
                <p:cNvPr id="69" name="Freeform 78"/>
                <p:cNvSpPr>
                  <a:spLocks/>
                </p:cNvSpPr>
                <p:nvPr/>
              </p:nvSpPr>
              <p:spPr bwMode="auto">
                <a:xfrm>
                  <a:off x="3867150" y="3111500"/>
                  <a:ext cx="82550" cy="19050"/>
                </a:xfrm>
                <a:custGeom>
                  <a:avLst/>
                  <a:gdLst/>
                  <a:ahLst/>
                  <a:cxnLst>
                    <a:cxn ang="0">
                      <a:pos x="66" y="7"/>
                    </a:cxn>
                    <a:cxn ang="0">
                      <a:pos x="55" y="15"/>
                    </a:cxn>
                    <a:cxn ang="0">
                      <a:pos x="11" y="15"/>
                    </a:cxn>
                    <a:cxn ang="0">
                      <a:pos x="0" y="7"/>
                    </a:cxn>
                    <a:cxn ang="0">
                      <a:pos x="0" y="7"/>
                    </a:cxn>
                    <a:cxn ang="0">
                      <a:pos x="11" y="0"/>
                    </a:cxn>
                    <a:cxn ang="0">
                      <a:pos x="55" y="0"/>
                    </a:cxn>
                    <a:cxn ang="0">
                      <a:pos x="66" y="7"/>
                    </a:cxn>
                  </a:cxnLst>
                  <a:rect l="0" t="0" r="r" b="b"/>
                  <a:pathLst>
                    <a:path w="66" h="15">
                      <a:moveTo>
                        <a:pt x="66" y="7"/>
                      </a:moveTo>
                      <a:cubicBezTo>
                        <a:pt x="66" y="12"/>
                        <a:pt x="61" y="15"/>
                        <a:pt x="55" y="15"/>
                      </a:cubicBezTo>
                      <a:cubicBezTo>
                        <a:pt x="11" y="15"/>
                        <a:pt x="11" y="15"/>
                        <a:pt x="11" y="15"/>
                      </a:cubicBezTo>
                      <a:cubicBezTo>
                        <a:pt x="5" y="15"/>
                        <a:pt x="0" y="12"/>
                        <a:pt x="0" y="7"/>
                      </a:cubicBezTo>
                      <a:cubicBezTo>
                        <a:pt x="0" y="7"/>
                        <a:pt x="0" y="7"/>
                        <a:pt x="0" y="7"/>
                      </a:cubicBezTo>
                      <a:cubicBezTo>
                        <a:pt x="0" y="3"/>
                        <a:pt x="5" y="0"/>
                        <a:pt x="11" y="0"/>
                      </a:cubicBezTo>
                      <a:cubicBezTo>
                        <a:pt x="55" y="0"/>
                        <a:pt x="55" y="0"/>
                        <a:pt x="55" y="0"/>
                      </a:cubicBezTo>
                      <a:cubicBezTo>
                        <a:pt x="61" y="0"/>
                        <a:pt x="66" y="3"/>
                        <a:pt x="66" y="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79"/>
                <p:cNvSpPr>
                  <a:spLocks/>
                </p:cNvSpPr>
                <p:nvPr/>
              </p:nvSpPr>
              <p:spPr bwMode="auto">
                <a:xfrm>
                  <a:off x="3867150" y="3132138"/>
                  <a:ext cx="82550" cy="20638"/>
                </a:xfrm>
                <a:custGeom>
                  <a:avLst/>
                  <a:gdLst/>
                  <a:ahLst/>
                  <a:cxnLst>
                    <a:cxn ang="0">
                      <a:pos x="66" y="8"/>
                    </a:cxn>
                    <a:cxn ang="0">
                      <a:pos x="55" y="16"/>
                    </a:cxn>
                    <a:cxn ang="0">
                      <a:pos x="11" y="16"/>
                    </a:cxn>
                    <a:cxn ang="0">
                      <a:pos x="0" y="8"/>
                    </a:cxn>
                    <a:cxn ang="0">
                      <a:pos x="0" y="8"/>
                    </a:cxn>
                    <a:cxn ang="0">
                      <a:pos x="11" y="0"/>
                    </a:cxn>
                    <a:cxn ang="0">
                      <a:pos x="55" y="0"/>
                    </a:cxn>
                    <a:cxn ang="0">
                      <a:pos x="66" y="8"/>
                    </a:cxn>
                  </a:cxnLst>
                  <a:rect l="0" t="0" r="r" b="b"/>
                  <a:pathLst>
                    <a:path w="66" h="16">
                      <a:moveTo>
                        <a:pt x="66" y="8"/>
                      </a:moveTo>
                      <a:cubicBezTo>
                        <a:pt x="66" y="13"/>
                        <a:pt x="61" y="16"/>
                        <a:pt x="55" y="16"/>
                      </a:cubicBezTo>
                      <a:cubicBezTo>
                        <a:pt x="11" y="16"/>
                        <a:pt x="11" y="16"/>
                        <a:pt x="11" y="16"/>
                      </a:cubicBezTo>
                      <a:cubicBezTo>
                        <a:pt x="5" y="16"/>
                        <a:pt x="0" y="13"/>
                        <a:pt x="0" y="8"/>
                      </a:cubicBezTo>
                      <a:cubicBezTo>
                        <a:pt x="0" y="8"/>
                        <a:pt x="0" y="8"/>
                        <a:pt x="0" y="8"/>
                      </a:cubicBezTo>
                      <a:cubicBezTo>
                        <a:pt x="0" y="4"/>
                        <a:pt x="5" y="0"/>
                        <a:pt x="11" y="0"/>
                      </a:cubicBezTo>
                      <a:cubicBezTo>
                        <a:pt x="55" y="0"/>
                        <a:pt x="55" y="0"/>
                        <a:pt x="55" y="0"/>
                      </a:cubicBezTo>
                      <a:cubicBezTo>
                        <a:pt x="61" y="0"/>
                        <a:pt x="66" y="4"/>
                        <a:pt x="66" y="8"/>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80"/>
                <p:cNvSpPr>
                  <a:spLocks/>
                </p:cNvSpPr>
                <p:nvPr/>
              </p:nvSpPr>
              <p:spPr bwMode="auto">
                <a:xfrm>
                  <a:off x="3883025" y="3154363"/>
                  <a:ext cx="50800" cy="19050"/>
                </a:xfrm>
                <a:custGeom>
                  <a:avLst/>
                  <a:gdLst/>
                  <a:ahLst/>
                  <a:cxnLst>
                    <a:cxn ang="0">
                      <a:pos x="40" y="8"/>
                    </a:cxn>
                    <a:cxn ang="0">
                      <a:pos x="33" y="16"/>
                    </a:cxn>
                    <a:cxn ang="0">
                      <a:pos x="7" y="16"/>
                    </a:cxn>
                    <a:cxn ang="0">
                      <a:pos x="0" y="8"/>
                    </a:cxn>
                    <a:cxn ang="0">
                      <a:pos x="0" y="8"/>
                    </a:cxn>
                    <a:cxn ang="0">
                      <a:pos x="7" y="0"/>
                    </a:cxn>
                    <a:cxn ang="0">
                      <a:pos x="33" y="0"/>
                    </a:cxn>
                    <a:cxn ang="0">
                      <a:pos x="40" y="8"/>
                    </a:cxn>
                  </a:cxnLst>
                  <a:rect l="0" t="0" r="r" b="b"/>
                  <a:pathLst>
                    <a:path w="40" h="16">
                      <a:moveTo>
                        <a:pt x="40" y="8"/>
                      </a:moveTo>
                      <a:cubicBezTo>
                        <a:pt x="40" y="13"/>
                        <a:pt x="37" y="16"/>
                        <a:pt x="33" y="16"/>
                      </a:cubicBezTo>
                      <a:cubicBezTo>
                        <a:pt x="7" y="16"/>
                        <a:pt x="7" y="16"/>
                        <a:pt x="7" y="16"/>
                      </a:cubicBezTo>
                      <a:cubicBezTo>
                        <a:pt x="3" y="16"/>
                        <a:pt x="0" y="13"/>
                        <a:pt x="0" y="8"/>
                      </a:cubicBezTo>
                      <a:cubicBezTo>
                        <a:pt x="0" y="8"/>
                        <a:pt x="0" y="8"/>
                        <a:pt x="0" y="8"/>
                      </a:cubicBezTo>
                      <a:cubicBezTo>
                        <a:pt x="0" y="4"/>
                        <a:pt x="3" y="0"/>
                        <a:pt x="7" y="0"/>
                      </a:cubicBezTo>
                      <a:cubicBezTo>
                        <a:pt x="33" y="0"/>
                        <a:pt x="33" y="0"/>
                        <a:pt x="33" y="0"/>
                      </a:cubicBezTo>
                      <a:cubicBezTo>
                        <a:pt x="37" y="0"/>
                        <a:pt x="40" y="4"/>
                        <a:pt x="40" y="8"/>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2" name="Freeform 81"/>
                <p:cNvSpPr>
                  <a:spLocks noEditPoints="1"/>
                </p:cNvSpPr>
                <p:nvPr/>
              </p:nvSpPr>
              <p:spPr bwMode="auto">
                <a:xfrm>
                  <a:off x="3729038" y="2790825"/>
                  <a:ext cx="355600" cy="317500"/>
                </a:xfrm>
                <a:custGeom>
                  <a:avLst/>
                  <a:gdLst/>
                  <a:ahLst/>
                  <a:cxnLst>
                    <a:cxn ang="0">
                      <a:pos x="143" y="0"/>
                    </a:cxn>
                    <a:cxn ang="0">
                      <a:pos x="143" y="0"/>
                    </a:cxn>
                    <a:cxn ang="0">
                      <a:pos x="140" y="0"/>
                    </a:cxn>
                    <a:cxn ang="0">
                      <a:pos x="138" y="0"/>
                    </a:cxn>
                    <a:cxn ang="0">
                      <a:pos x="138" y="0"/>
                    </a:cxn>
                    <a:cxn ang="0">
                      <a:pos x="71" y="174"/>
                    </a:cxn>
                    <a:cxn ang="0">
                      <a:pos x="107" y="251"/>
                    </a:cxn>
                    <a:cxn ang="0">
                      <a:pos x="140" y="251"/>
                    </a:cxn>
                    <a:cxn ang="0">
                      <a:pos x="146" y="251"/>
                    </a:cxn>
                    <a:cxn ang="0">
                      <a:pos x="176" y="251"/>
                    </a:cxn>
                    <a:cxn ang="0">
                      <a:pos x="211" y="174"/>
                    </a:cxn>
                    <a:cxn ang="0">
                      <a:pos x="143" y="0"/>
                    </a:cxn>
                    <a:cxn ang="0">
                      <a:pos x="210" y="127"/>
                    </a:cxn>
                    <a:cxn ang="0">
                      <a:pos x="170" y="28"/>
                    </a:cxn>
                    <a:cxn ang="0">
                      <a:pos x="210" y="127"/>
                    </a:cxn>
                  </a:cxnLst>
                  <a:rect l="0" t="0" r="r" b="b"/>
                  <a:pathLst>
                    <a:path w="281" h="251">
                      <a:moveTo>
                        <a:pt x="143" y="0"/>
                      </a:moveTo>
                      <a:cubicBezTo>
                        <a:pt x="143" y="0"/>
                        <a:pt x="143" y="0"/>
                        <a:pt x="143" y="0"/>
                      </a:cubicBezTo>
                      <a:cubicBezTo>
                        <a:pt x="143" y="0"/>
                        <a:pt x="141" y="0"/>
                        <a:pt x="140" y="0"/>
                      </a:cubicBezTo>
                      <a:cubicBezTo>
                        <a:pt x="140" y="0"/>
                        <a:pt x="143" y="0"/>
                        <a:pt x="138" y="0"/>
                      </a:cubicBezTo>
                      <a:cubicBezTo>
                        <a:pt x="138" y="0"/>
                        <a:pt x="138" y="0"/>
                        <a:pt x="138" y="0"/>
                      </a:cubicBezTo>
                      <a:cubicBezTo>
                        <a:pt x="0" y="4"/>
                        <a:pt x="34" y="140"/>
                        <a:pt x="71" y="174"/>
                      </a:cubicBezTo>
                      <a:cubicBezTo>
                        <a:pt x="109" y="208"/>
                        <a:pt x="107" y="251"/>
                        <a:pt x="107" y="251"/>
                      </a:cubicBezTo>
                      <a:cubicBezTo>
                        <a:pt x="140" y="251"/>
                        <a:pt x="140" y="251"/>
                        <a:pt x="140" y="251"/>
                      </a:cubicBezTo>
                      <a:cubicBezTo>
                        <a:pt x="146" y="251"/>
                        <a:pt x="146" y="251"/>
                        <a:pt x="146" y="251"/>
                      </a:cubicBezTo>
                      <a:cubicBezTo>
                        <a:pt x="176" y="251"/>
                        <a:pt x="176" y="251"/>
                        <a:pt x="176" y="251"/>
                      </a:cubicBezTo>
                      <a:cubicBezTo>
                        <a:pt x="176" y="251"/>
                        <a:pt x="174" y="208"/>
                        <a:pt x="211" y="174"/>
                      </a:cubicBezTo>
                      <a:cubicBezTo>
                        <a:pt x="249" y="140"/>
                        <a:pt x="281" y="4"/>
                        <a:pt x="143" y="0"/>
                      </a:cubicBezTo>
                      <a:close/>
                      <a:moveTo>
                        <a:pt x="210" y="127"/>
                      </a:moveTo>
                      <a:cubicBezTo>
                        <a:pt x="233" y="63"/>
                        <a:pt x="170" y="28"/>
                        <a:pt x="170" y="28"/>
                      </a:cubicBezTo>
                      <a:cubicBezTo>
                        <a:pt x="264" y="43"/>
                        <a:pt x="210" y="127"/>
                        <a:pt x="210" y="12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83" name="Group 182"/>
            <p:cNvGrpSpPr/>
            <p:nvPr/>
          </p:nvGrpSpPr>
          <p:grpSpPr>
            <a:xfrm rot="20136824">
              <a:off x="3215664" y="1274271"/>
              <a:ext cx="609415" cy="519068"/>
              <a:chOff x="4754597" y="2354698"/>
              <a:chExt cx="470413" cy="400673"/>
            </a:xfrm>
          </p:grpSpPr>
          <p:grpSp>
            <p:nvGrpSpPr>
              <p:cNvPr id="55" name="Group 142"/>
              <p:cNvGrpSpPr/>
              <p:nvPr/>
            </p:nvGrpSpPr>
            <p:grpSpPr>
              <a:xfrm rot="4652138">
                <a:off x="4789467" y="2319828"/>
                <a:ext cx="400673" cy="470413"/>
                <a:chOff x="4387850" y="2540000"/>
                <a:chExt cx="465138" cy="546100"/>
              </a:xfrm>
              <a:solidFill>
                <a:schemeClr val="accent5"/>
              </a:solidFill>
            </p:grpSpPr>
            <p:sp>
              <p:nvSpPr>
                <p:cNvPr id="65" name="Oval 40"/>
                <p:cNvSpPr>
                  <a:spLocks noChangeArrowheads="1"/>
                </p:cNvSpPr>
                <p:nvPr/>
              </p:nvSpPr>
              <p:spPr bwMode="auto">
                <a:xfrm>
                  <a:off x="4387850" y="2540000"/>
                  <a:ext cx="465138" cy="4667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41"/>
                <p:cNvSpPr>
                  <a:spLocks/>
                </p:cNvSpPr>
                <p:nvPr/>
              </p:nvSpPr>
              <p:spPr bwMode="auto">
                <a:xfrm>
                  <a:off x="4614863" y="2974975"/>
                  <a:ext cx="120650" cy="111125"/>
                </a:xfrm>
                <a:custGeom>
                  <a:avLst/>
                  <a:gdLst/>
                  <a:ahLst/>
                  <a:cxnLst>
                    <a:cxn ang="0">
                      <a:pos x="76" y="0"/>
                    </a:cxn>
                    <a:cxn ang="0">
                      <a:pos x="70" y="70"/>
                    </a:cxn>
                    <a:cxn ang="0">
                      <a:pos x="0" y="11"/>
                    </a:cxn>
                    <a:cxn ang="0">
                      <a:pos x="76" y="0"/>
                    </a:cxn>
                  </a:cxnLst>
                  <a:rect l="0" t="0" r="r" b="b"/>
                  <a:pathLst>
                    <a:path w="76" h="70">
                      <a:moveTo>
                        <a:pt x="76" y="0"/>
                      </a:moveTo>
                      <a:lnTo>
                        <a:pt x="70" y="70"/>
                      </a:lnTo>
                      <a:lnTo>
                        <a:pt x="0" y="11"/>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6" name="Group 141"/>
              <p:cNvGrpSpPr/>
              <p:nvPr/>
            </p:nvGrpSpPr>
            <p:grpSpPr>
              <a:xfrm>
                <a:off x="4917743" y="2407079"/>
                <a:ext cx="240677" cy="310419"/>
                <a:chOff x="4502150" y="2606675"/>
                <a:chExt cx="279401" cy="360363"/>
              </a:xfrm>
            </p:grpSpPr>
            <p:sp>
              <p:nvSpPr>
                <p:cNvPr id="57" name="Freeform 82"/>
                <p:cNvSpPr>
                  <a:spLocks/>
                </p:cNvSpPr>
                <p:nvPr/>
              </p:nvSpPr>
              <p:spPr bwMode="auto">
                <a:xfrm>
                  <a:off x="4506913" y="2606675"/>
                  <a:ext cx="274638" cy="277813"/>
                </a:xfrm>
                <a:custGeom>
                  <a:avLst/>
                  <a:gdLst/>
                  <a:ahLst/>
                  <a:cxnLst>
                    <a:cxn ang="0">
                      <a:pos x="160" y="11"/>
                    </a:cxn>
                    <a:cxn ang="0">
                      <a:pos x="204" y="97"/>
                    </a:cxn>
                    <a:cxn ang="0">
                      <a:pos x="97" y="205"/>
                    </a:cxn>
                    <a:cxn ang="0">
                      <a:pos x="11" y="162"/>
                    </a:cxn>
                    <a:cxn ang="0">
                      <a:pos x="0" y="171"/>
                    </a:cxn>
                    <a:cxn ang="0">
                      <a:pos x="97" y="219"/>
                    </a:cxn>
                    <a:cxn ang="0">
                      <a:pos x="218" y="97"/>
                    </a:cxn>
                    <a:cxn ang="0">
                      <a:pos x="169" y="0"/>
                    </a:cxn>
                    <a:cxn ang="0">
                      <a:pos x="160" y="11"/>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83"/>
                <p:cNvSpPr>
                  <a:spLocks noEditPoints="1"/>
                </p:cNvSpPr>
                <p:nvPr/>
              </p:nvSpPr>
              <p:spPr bwMode="auto">
                <a:xfrm>
                  <a:off x="4508500" y="2609850"/>
                  <a:ext cx="244475" cy="244475"/>
                </a:xfrm>
                <a:custGeom>
                  <a:avLst/>
                  <a:gdLst/>
                  <a:ahLst/>
                  <a:cxnLst>
                    <a:cxn ang="0">
                      <a:pos x="96" y="0"/>
                    </a:cxn>
                    <a:cxn ang="0">
                      <a:pos x="0" y="97"/>
                    </a:cxn>
                    <a:cxn ang="0">
                      <a:pos x="96" y="193"/>
                    </a:cxn>
                    <a:cxn ang="0">
                      <a:pos x="193" y="97"/>
                    </a:cxn>
                    <a:cxn ang="0">
                      <a:pos x="96" y="0"/>
                    </a:cxn>
                    <a:cxn ang="0">
                      <a:pos x="96" y="189"/>
                    </a:cxn>
                    <a:cxn ang="0">
                      <a:pos x="4" y="97"/>
                    </a:cxn>
                    <a:cxn ang="0">
                      <a:pos x="96" y="5"/>
                    </a:cxn>
                    <a:cxn ang="0">
                      <a:pos x="188" y="97"/>
                    </a:cxn>
                    <a:cxn ang="0">
                      <a:pos x="96" y="18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84"/>
                <p:cNvSpPr>
                  <a:spLocks/>
                </p:cNvSpPr>
                <p:nvPr/>
              </p:nvSpPr>
              <p:spPr bwMode="auto">
                <a:xfrm>
                  <a:off x="4502150" y="2614613"/>
                  <a:ext cx="273050" cy="239713"/>
                </a:xfrm>
                <a:custGeom>
                  <a:avLst/>
                  <a:gdLst/>
                  <a:ahLst/>
                  <a:cxnLst>
                    <a:cxn ang="0">
                      <a:pos x="62" y="15"/>
                    </a:cxn>
                    <a:cxn ang="0">
                      <a:pos x="58" y="22"/>
                    </a:cxn>
                    <a:cxn ang="0">
                      <a:pos x="54" y="28"/>
                    </a:cxn>
                    <a:cxn ang="0">
                      <a:pos x="51" y="25"/>
                    </a:cxn>
                    <a:cxn ang="0">
                      <a:pos x="50" y="31"/>
                    </a:cxn>
                    <a:cxn ang="0">
                      <a:pos x="40" y="33"/>
                    </a:cxn>
                    <a:cxn ang="0">
                      <a:pos x="34" y="39"/>
                    </a:cxn>
                    <a:cxn ang="0">
                      <a:pos x="26" y="51"/>
                    </a:cxn>
                    <a:cxn ang="0">
                      <a:pos x="20" y="58"/>
                    </a:cxn>
                    <a:cxn ang="0">
                      <a:pos x="25" y="64"/>
                    </a:cxn>
                    <a:cxn ang="0">
                      <a:pos x="26" y="67"/>
                    </a:cxn>
                    <a:cxn ang="0">
                      <a:pos x="21" y="62"/>
                    </a:cxn>
                    <a:cxn ang="0">
                      <a:pos x="17" y="57"/>
                    </a:cxn>
                    <a:cxn ang="0">
                      <a:pos x="16" y="65"/>
                    </a:cxn>
                    <a:cxn ang="0">
                      <a:pos x="16" y="79"/>
                    </a:cxn>
                    <a:cxn ang="0">
                      <a:pos x="23" y="76"/>
                    </a:cxn>
                    <a:cxn ang="0">
                      <a:pos x="30" y="84"/>
                    </a:cxn>
                    <a:cxn ang="0">
                      <a:pos x="39" y="93"/>
                    </a:cxn>
                    <a:cxn ang="0">
                      <a:pos x="47" y="100"/>
                    </a:cxn>
                    <a:cxn ang="0">
                      <a:pos x="58" y="111"/>
                    </a:cxn>
                    <a:cxn ang="0">
                      <a:pos x="55" y="128"/>
                    </a:cxn>
                    <a:cxn ang="0">
                      <a:pos x="46" y="147"/>
                    </a:cxn>
                    <a:cxn ang="0">
                      <a:pos x="49" y="161"/>
                    </a:cxn>
                    <a:cxn ang="0">
                      <a:pos x="44" y="162"/>
                    </a:cxn>
                    <a:cxn ang="0">
                      <a:pos x="30" y="141"/>
                    </a:cxn>
                    <a:cxn ang="0">
                      <a:pos x="15" y="107"/>
                    </a:cxn>
                    <a:cxn ang="0">
                      <a:pos x="11" y="83"/>
                    </a:cxn>
                    <a:cxn ang="0">
                      <a:pos x="70" y="174"/>
                    </a:cxn>
                    <a:cxn ang="0">
                      <a:pos x="85" y="172"/>
                    </a:cxn>
                    <a:cxn ang="0">
                      <a:pos x="105" y="169"/>
                    </a:cxn>
                    <a:cxn ang="0">
                      <a:pos x="103" y="178"/>
                    </a:cxn>
                    <a:cxn ang="0">
                      <a:pos x="114" y="177"/>
                    </a:cxn>
                    <a:cxn ang="0">
                      <a:pos x="131" y="175"/>
                    </a:cxn>
                    <a:cxn ang="0">
                      <a:pos x="130" y="3"/>
                    </a:cxn>
                    <a:cxn ang="0">
                      <a:pos x="187" y="61"/>
                    </a:cxn>
                    <a:cxn ang="0">
                      <a:pos x="179" y="55"/>
                    </a:cxn>
                    <a:cxn ang="0">
                      <a:pos x="172" y="71"/>
                    </a:cxn>
                    <a:cxn ang="0">
                      <a:pos x="161" y="57"/>
                    </a:cxn>
                    <a:cxn ang="0">
                      <a:pos x="165" y="71"/>
                    </a:cxn>
                    <a:cxn ang="0">
                      <a:pos x="176" y="75"/>
                    </a:cxn>
                    <a:cxn ang="0">
                      <a:pos x="172" y="95"/>
                    </a:cxn>
                    <a:cxn ang="0">
                      <a:pos x="166" y="117"/>
                    </a:cxn>
                    <a:cxn ang="0">
                      <a:pos x="159" y="130"/>
                    </a:cxn>
                    <a:cxn ang="0">
                      <a:pos x="139" y="147"/>
                    </a:cxn>
                    <a:cxn ang="0">
                      <a:pos x="134" y="132"/>
                    </a:cxn>
                    <a:cxn ang="0">
                      <a:pos x="135" y="115"/>
                    </a:cxn>
                    <a:cxn ang="0">
                      <a:pos x="128" y="96"/>
                    </a:cxn>
                    <a:cxn ang="0">
                      <a:pos x="119" y="85"/>
                    </a:cxn>
                    <a:cxn ang="0">
                      <a:pos x="94" y="86"/>
                    </a:cxn>
                    <a:cxn ang="0">
                      <a:pos x="85" y="73"/>
                    </a:cxn>
                    <a:cxn ang="0">
                      <a:pos x="95" y="47"/>
                    </a:cxn>
                    <a:cxn ang="0">
                      <a:pos x="113" y="39"/>
                    </a:cxn>
                    <a:cxn ang="0">
                      <a:pos x="124" y="44"/>
                    </a:cxn>
                    <a:cxn ang="0">
                      <a:pos x="139" y="44"/>
                    </a:cxn>
                    <a:cxn ang="0">
                      <a:pos x="154" y="42"/>
                    </a:cxn>
                    <a:cxn ang="0">
                      <a:pos x="140" y="36"/>
                    </a:cxn>
                    <a:cxn ang="0">
                      <a:pos x="139" y="31"/>
                    </a:cxn>
                    <a:cxn ang="0">
                      <a:pos x="120" y="31"/>
                    </a:cxn>
                    <a:cxn ang="0">
                      <a:pos x="105" y="36"/>
                    </a:cxn>
                    <a:cxn ang="0">
                      <a:pos x="102" y="20"/>
                    </a:cxn>
                    <a:cxn ang="0">
                      <a:pos x="91" y="10"/>
                    </a:cxn>
                    <a:cxn ang="0">
                      <a:pos x="103" y="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3" y="14"/>
                        <a:pt x="62" y="14"/>
                        <a:pt x="62" y="15"/>
                      </a:cubicBezTo>
                      <a:cubicBezTo>
                        <a:pt x="62" y="15"/>
                        <a:pt x="60" y="17"/>
                        <a:pt x="60" y="17"/>
                      </a:cubicBezTo>
                      <a:cubicBezTo>
                        <a:pt x="60" y="18"/>
                        <a:pt x="61" y="19"/>
                        <a:pt x="61" y="19"/>
                      </a:cubicBezTo>
                      <a:cubicBezTo>
                        <a:pt x="60" y="20"/>
                        <a:pt x="60" y="20"/>
                        <a:pt x="60" y="20"/>
                      </a:cubicBezTo>
                      <a:cubicBezTo>
                        <a:pt x="60" y="20"/>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6"/>
                        <a:pt x="48" y="28"/>
                        <a:pt x="49" y="28"/>
                      </a:cubicBezTo>
                      <a:cubicBezTo>
                        <a:pt x="49"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2" y="31"/>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19" y="58"/>
                        <a:pt x="20" y="58"/>
                        <a:pt x="20" y="58"/>
                      </a:cubicBezTo>
                      <a:cubicBezTo>
                        <a:pt x="21" y="58"/>
                        <a:pt x="22" y="59"/>
                        <a:pt x="22" y="59"/>
                      </a:cubicBezTo>
                      <a:cubicBezTo>
                        <a:pt x="22" y="59"/>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8" y="65"/>
                        <a:pt x="27" y="66"/>
                        <a:pt x="27" y="67"/>
                      </a:cubicBezTo>
                      <a:cubicBezTo>
                        <a:pt x="27" y="67"/>
                        <a:pt x="27"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85"/>
                <p:cNvSpPr>
                  <a:spLocks/>
                </p:cNvSpPr>
                <p:nvPr/>
              </p:nvSpPr>
              <p:spPr bwMode="auto">
                <a:xfrm>
                  <a:off x="4567238" y="2873375"/>
                  <a:ext cx="77788" cy="93663"/>
                </a:xfrm>
                <a:custGeom>
                  <a:avLst/>
                  <a:gdLst/>
                  <a:ahLst/>
                  <a:cxnLst>
                    <a:cxn ang="0">
                      <a:pos x="43" y="5"/>
                    </a:cxn>
                    <a:cxn ang="0">
                      <a:pos x="43" y="27"/>
                    </a:cxn>
                    <a:cxn ang="0">
                      <a:pos x="24" y="43"/>
                    </a:cxn>
                    <a:cxn ang="0">
                      <a:pos x="1" y="61"/>
                    </a:cxn>
                    <a:cxn ang="0">
                      <a:pos x="62" y="73"/>
                    </a:cxn>
                    <a:cxn ang="0">
                      <a:pos x="62" y="0"/>
                    </a:cxn>
                    <a:cxn ang="0">
                      <a:pos x="43" y="5"/>
                    </a:cxn>
                  </a:cxnLst>
                  <a:rect l="0" t="0" r="r" b="b"/>
                  <a:pathLst>
                    <a:path w="62" h="73">
                      <a:moveTo>
                        <a:pt x="43" y="5"/>
                      </a:moveTo>
                      <a:cubicBezTo>
                        <a:pt x="43" y="27"/>
                        <a:pt x="43" y="27"/>
                        <a:pt x="43" y="27"/>
                      </a:cubicBezTo>
                      <a:cubicBezTo>
                        <a:pt x="43" y="27"/>
                        <a:pt x="37" y="38"/>
                        <a:pt x="24" y="43"/>
                      </a:cubicBezTo>
                      <a:cubicBezTo>
                        <a:pt x="12" y="47"/>
                        <a:pt x="0" y="54"/>
                        <a:pt x="1" y="61"/>
                      </a:cubicBezTo>
                      <a:cubicBezTo>
                        <a:pt x="2" y="67"/>
                        <a:pt x="17" y="73"/>
                        <a:pt x="62" y="73"/>
                      </a:cubicBezTo>
                      <a:cubicBezTo>
                        <a:pt x="62" y="0"/>
                        <a:pt x="62" y="0"/>
                        <a:pt x="62" y="0"/>
                      </a:cubicBezTo>
                      <a:lnTo>
                        <a:pt x="43" y="5"/>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86"/>
                <p:cNvSpPr>
                  <a:spLocks/>
                </p:cNvSpPr>
                <p:nvPr/>
              </p:nvSpPr>
              <p:spPr bwMode="auto">
                <a:xfrm>
                  <a:off x="4637088" y="2873375"/>
                  <a:ext cx="74613" cy="93663"/>
                </a:xfrm>
                <a:custGeom>
                  <a:avLst/>
                  <a:gdLst/>
                  <a:ahLst/>
                  <a:cxnLst>
                    <a:cxn ang="0">
                      <a:pos x="12" y="5"/>
                    </a:cxn>
                    <a:cxn ang="0">
                      <a:pos x="12" y="27"/>
                    </a:cxn>
                    <a:cxn ang="0">
                      <a:pos x="30" y="43"/>
                    </a:cxn>
                    <a:cxn ang="0">
                      <a:pos x="57" y="61"/>
                    </a:cxn>
                    <a:cxn ang="0">
                      <a:pos x="0" y="73"/>
                    </a:cxn>
                    <a:cxn ang="0">
                      <a:pos x="0" y="0"/>
                    </a:cxn>
                    <a:cxn ang="0">
                      <a:pos x="12" y="5"/>
                    </a:cxn>
                  </a:cxnLst>
                  <a:rect l="0" t="0" r="r" b="b"/>
                  <a:pathLst>
                    <a:path w="58" h="73">
                      <a:moveTo>
                        <a:pt x="12" y="5"/>
                      </a:moveTo>
                      <a:cubicBezTo>
                        <a:pt x="12" y="27"/>
                        <a:pt x="12" y="27"/>
                        <a:pt x="12" y="27"/>
                      </a:cubicBezTo>
                      <a:cubicBezTo>
                        <a:pt x="12" y="27"/>
                        <a:pt x="17" y="38"/>
                        <a:pt x="30" y="43"/>
                      </a:cubicBezTo>
                      <a:cubicBezTo>
                        <a:pt x="43" y="47"/>
                        <a:pt x="58" y="54"/>
                        <a:pt x="57" y="61"/>
                      </a:cubicBezTo>
                      <a:cubicBezTo>
                        <a:pt x="56" y="67"/>
                        <a:pt x="32" y="73"/>
                        <a:pt x="0" y="73"/>
                      </a:cubicBezTo>
                      <a:cubicBezTo>
                        <a:pt x="0" y="0"/>
                        <a:pt x="0" y="0"/>
                        <a:pt x="0" y="0"/>
                      </a:cubicBezTo>
                      <a:lnTo>
                        <a:pt x="12" y="5"/>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87"/>
                <p:cNvSpPr>
                  <a:spLocks/>
                </p:cNvSpPr>
                <p:nvPr/>
              </p:nvSpPr>
              <p:spPr bwMode="auto">
                <a:xfrm>
                  <a:off x="4506913" y="2606675"/>
                  <a:ext cx="274638" cy="277813"/>
                </a:xfrm>
                <a:custGeom>
                  <a:avLst/>
                  <a:gdLst/>
                  <a:ahLst/>
                  <a:cxnLst>
                    <a:cxn ang="0">
                      <a:pos x="160" y="11"/>
                    </a:cxn>
                    <a:cxn ang="0">
                      <a:pos x="204" y="97"/>
                    </a:cxn>
                    <a:cxn ang="0">
                      <a:pos x="97" y="205"/>
                    </a:cxn>
                    <a:cxn ang="0">
                      <a:pos x="11" y="162"/>
                    </a:cxn>
                    <a:cxn ang="0">
                      <a:pos x="0" y="171"/>
                    </a:cxn>
                    <a:cxn ang="0">
                      <a:pos x="97" y="219"/>
                    </a:cxn>
                    <a:cxn ang="0">
                      <a:pos x="218" y="97"/>
                    </a:cxn>
                    <a:cxn ang="0">
                      <a:pos x="169" y="0"/>
                    </a:cxn>
                    <a:cxn ang="0">
                      <a:pos x="160" y="11"/>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88"/>
                <p:cNvSpPr>
                  <a:spLocks noEditPoints="1"/>
                </p:cNvSpPr>
                <p:nvPr/>
              </p:nvSpPr>
              <p:spPr bwMode="auto">
                <a:xfrm>
                  <a:off x="4508500" y="2609850"/>
                  <a:ext cx="244475" cy="244475"/>
                </a:xfrm>
                <a:custGeom>
                  <a:avLst/>
                  <a:gdLst/>
                  <a:ahLst/>
                  <a:cxnLst>
                    <a:cxn ang="0">
                      <a:pos x="96" y="0"/>
                    </a:cxn>
                    <a:cxn ang="0">
                      <a:pos x="0" y="97"/>
                    </a:cxn>
                    <a:cxn ang="0">
                      <a:pos x="96" y="193"/>
                    </a:cxn>
                    <a:cxn ang="0">
                      <a:pos x="193" y="97"/>
                    </a:cxn>
                    <a:cxn ang="0">
                      <a:pos x="96" y="0"/>
                    </a:cxn>
                    <a:cxn ang="0">
                      <a:pos x="96" y="189"/>
                    </a:cxn>
                    <a:cxn ang="0">
                      <a:pos x="4" y="97"/>
                    </a:cxn>
                    <a:cxn ang="0">
                      <a:pos x="96" y="5"/>
                    </a:cxn>
                    <a:cxn ang="0">
                      <a:pos x="188" y="97"/>
                    </a:cxn>
                    <a:cxn ang="0">
                      <a:pos x="96" y="18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89"/>
                <p:cNvSpPr>
                  <a:spLocks/>
                </p:cNvSpPr>
                <p:nvPr/>
              </p:nvSpPr>
              <p:spPr bwMode="auto">
                <a:xfrm>
                  <a:off x="4502150" y="2614613"/>
                  <a:ext cx="273050" cy="239713"/>
                </a:xfrm>
                <a:custGeom>
                  <a:avLst/>
                  <a:gdLst/>
                  <a:ahLst/>
                  <a:cxnLst>
                    <a:cxn ang="0">
                      <a:pos x="62" y="15"/>
                    </a:cxn>
                    <a:cxn ang="0">
                      <a:pos x="58" y="22"/>
                    </a:cxn>
                    <a:cxn ang="0">
                      <a:pos x="54" y="28"/>
                    </a:cxn>
                    <a:cxn ang="0">
                      <a:pos x="51" y="25"/>
                    </a:cxn>
                    <a:cxn ang="0">
                      <a:pos x="50" y="31"/>
                    </a:cxn>
                    <a:cxn ang="0">
                      <a:pos x="40" y="33"/>
                    </a:cxn>
                    <a:cxn ang="0">
                      <a:pos x="34" y="39"/>
                    </a:cxn>
                    <a:cxn ang="0">
                      <a:pos x="26" y="51"/>
                    </a:cxn>
                    <a:cxn ang="0">
                      <a:pos x="20" y="58"/>
                    </a:cxn>
                    <a:cxn ang="0">
                      <a:pos x="25" y="64"/>
                    </a:cxn>
                    <a:cxn ang="0">
                      <a:pos x="26" y="67"/>
                    </a:cxn>
                    <a:cxn ang="0">
                      <a:pos x="21" y="62"/>
                    </a:cxn>
                    <a:cxn ang="0">
                      <a:pos x="17" y="57"/>
                    </a:cxn>
                    <a:cxn ang="0">
                      <a:pos x="16" y="65"/>
                    </a:cxn>
                    <a:cxn ang="0">
                      <a:pos x="16" y="79"/>
                    </a:cxn>
                    <a:cxn ang="0">
                      <a:pos x="23" y="76"/>
                    </a:cxn>
                    <a:cxn ang="0">
                      <a:pos x="30" y="84"/>
                    </a:cxn>
                    <a:cxn ang="0">
                      <a:pos x="39" y="93"/>
                    </a:cxn>
                    <a:cxn ang="0">
                      <a:pos x="47" y="100"/>
                    </a:cxn>
                    <a:cxn ang="0">
                      <a:pos x="58" y="111"/>
                    </a:cxn>
                    <a:cxn ang="0">
                      <a:pos x="55" y="128"/>
                    </a:cxn>
                    <a:cxn ang="0">
                      <a:pos x="46" y="147"/>
                    </a:cxn>
                    <a:cxn ang="0">
                      <a:pos x="49" y="161"/>
                    </a:cxn>
                    <a:cxn ang="0">
                      <a:pos x="44" y="162"/>
                    </a:cxn>
                    <a:cxn ang="0">
                      <a:pos x="30" y="141"/>
                    </a:cxn>
                    <a:cxn ang="0">
                      <a:pos x="15" y="107"/>
                    </a:cxn>
                    <a:cxn ang="0">
                      <a:pos x="11" y="83"/>
                    </a:cxn>
                    <a:cxn ang="0">
                      <a:pos x="70" y="174"/>
                    </a:cxn>
                    <a:cxn ang="0">
                      <a:pos x="85" y="172"/>
                    </a:cxn>
                    <a:cxn ang="0">
                      <a:pos x="105" y="169"/>
                    </a:cxn>
                    <a:cxn ang="0">
                      <a:pos x="103" y="178"/>
                    </a:cxn>
                    <a:cxn ang="0">
                      <a:pos x="114" y="177"/>
                    </a:cxn>
                    <a:cxn ang="0">
                      <a:pos x="131" y="175"/>
                    </a:cxn>
                    <a:cxn ang="0">
                      <a:pos x="130" y="3"/>
                    </a:cxn>
                    <a:cxn ang="0">
                      <a:pos x="187" y="61"/>
                    </a:cxn>
                    <a:cxn ang="0">
                      <a:pos x="179" y="55"/>
                    </a:cxn>
                    <a:cxn ang="0">
                      <a:pos x="172" y="71"/>
                    </a:cxn>
                    <a:cxn ang="0">
                      <a:pos x="161" y="57"/>
                    </a:cxn>
                    <a:cxn ang="0">
                      <a:pos x="165" y="71"/>
                    </a:cxn>
                    <a:cxn ang="0">
                      <a:pos x="176" y="75"/>
                    </a:cxn>
                    <a:cxn ang="0">
                      <a:pos x="172" y="95"/>
                    </a:cxn>
                    <a:cxn ang="0">
                      <a:pos x="166" y="117"/>
                    </a:cxn>
                    <a:cxn ang="0">
                      <a:pos x="159" y="130"/>
                    </a:cxn>
                    <a:cxn ang="0">
                      <a:pos x="139" y="147"/>
                    </a:cxn>
                    <a:cxn ang="0">
                      <a:pos x="134" y="132"/>
                    </a:cxn>
                    <a:cxn ang="0">
                      <a:pos x="135" y="115"/>
                    </a:cxn>
                    <a:cxn ang="0">
                      <a:pos x="128" y="96"/>
                    </a:cxn>
                    <a:cxn ang="0">
                      <a:pos x="119" y="85"/>
                    </a:cxn>
                    <a:cxn ang="0">
                      <a:pos x="94" y="86"/>
                    </a:cxn>
                    <a:cxn ang="0">
                      <a:pos x="85" y="73"/>
                    </a:cxn>
                    <a:cxn ang="0">
                      <a:pos x="95" y="47"/>
                    </a:cxn>
                    <a:cxn ang="0">
                      <a:pos x="113" y="39"/>
                    </a:cxn>
                    <a:cxn ang="0">
                      <a:pos x="124" y="44"/>
                    </a:cxn>
                    <a:cxn ang="0">
                      <a:pos x="139" y="44"/>
                    </a:cxn>
                    <a:cxn ang="0">
                      <a:pos x="154" y="42"/>
                    </a:cxn>
                    <a:cxn ang="0">
                      <a:pos x="140" y="36"/>
                    </a:cxn>
                    <a:cxn ang="0">
                      <a:pos x="139" y="31"/>
                    </a:cxn>
                    <a:cxn ang="0">
                      <a:pos x="120" y="31"/>
                    </a:cxn>
                    <a:cxn ang="0">
                      <a:pos x="105" y="36"/>
                    </a:cxn>
                    <a:cxn ang="0">
                      <a:pos x="102" y="20"/>
                    </a:cxn>
                    <a:cxn ang="0">
                      <a:pos x="91" y="10"/>
                    </a:cxn>
                    <a:cxn ang="0">
                      <a:pos x="103" y="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3" y="14"/>
                        <a:pt x="62" y="14"/>
                        <a:pt x="62" y="15"/>
                      </a:cubicBezTo>
                      <a:cubicBezTo>
                        <a:pt x="62" y="15"/>
                        <a:pt x="60" y="17"/>
                        <a:pt x="60" y="17"/>
                      </a:cubicBezTo>
                      <a:cubicBezTo>
                        <a:pt x="60" y="18"/>
                        <a:pt x="61" y="19"/>
                        <a:pt x="61" y="19"/>
                      </a:cubicBezTo>
                      <a:cubicBezTo>
                        <a:pt x="60" y="20"/>
                        <a:pt x="60" y="20"/>
                        <a:pt x="60" y="20"/>
                      </a:cubicBezTo>
                      <a:cubicBezTo>
                        <a:pt x="60" y="20"/>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6"/>
                        <a:pt x="48" y="28"/>
                        <a:pt x="49" y="28"/>
                      </a:cubicBezTo>
                      <a:cubicBezTo>
                        <a:pt x="49"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2" y="31"/>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19" y="58"/>
                        <a:pt x="20" y="58"/>
                        <a:pt x="20" y="58"/>
                      </a:cubicBezTo>
                      <a:cubicBezTo>
                        <a:pt x="21" y="58"/>
                        <a:pt x="22" y="59"/>
                        <a:pt x="22" y="59"/>
                      </a:cubicBezTo>
                      <a:cubicBezTo>
                        <a:pt x="22" y="59"/>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8" y="65"/>
                        <a:pt x="27" y="66"/>
                        <a:pt x="27" y="67"/>
                      </a:cubicBezTo>
                      <a:cubicBezTo>
                        <a:pt x="27" y="67"/>
                        <a:pt x="27"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62" name="Group 161"/>
            <p:cNvGrpSpPr/>
            <p:nvPr/>
          </p:nvGrpSpPr>
          <p:grpSpPr>
            <a:xfrm>
              <a:off x="6290093" y="1605941"/>
              <a:ext cx="470413" cy="402040"/>
              <a:chOff x="3895582" y="1483551"/>
              <a:chExt cx="470413" cy="402040"/>
            </a:xfrm>
          </p:grpSpPr>
          <p:grpSp>
            <p:nvGrpSpPr>
              <p:cNvPr id="163" name="Group 132"/>
              <p:cNvGrpSpPr/>
              <p:nvPr/>
            </p:nvGrpSpPr>
            <p:grpSpPr>
              <a:xfrm rot="4753204">
                <a:off x="3929769" y="1449364"/>
                <a:ext cx="402040" cy="470413"/>
                <a:chOff x="3308352" y="1454150"/>
                <a:chExt cx="466725" cy="546101"/>
              </a:xfrm>
              <a:solidFill>
                <a:schemeClr val="accent2"/>
              </a:solidFill>
            </p:grpSpPr>
            <p:sp>
              <p:nvSpPr>
                <p:cNvPr id="165" name="Oval 36"/>
                <p:cNvSpPr>
                  <a:spLocks noChangeArrowheads="1"/>
                </p:cNvSpPr>
                <p:nvPr/>
              </p:nvSpPr>
              <p:spPr bwMode="auto">
                <a:xfrm>
                  <a:off x="3308352" y="1454150"/>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66" name="Freeform 37"/>
                <p:cNvSpPr>
                  <a:spLocks/>
                </p:cNvSpPr>
                <p:nvPr/>
              </p:nvSpPr>
              <p:spPr bwMode="auto">
                <a:xfrm>
                  <a:off x="3536950" y="1887538"/>
                  <a:ext cx="120650" cy="112713"/>
                </a:xfrm>
                <a:custGeom>
                  <a:avLst/>
                  <a:gdLst/>
                  <a:ahLst/>
                  <a:cxnLst>
                    <a:cxn ang="0">
                      <a:pos x="76" y="0"/>
                    </a:cxn>
                    <a:cxn ang="0">
                      <a:pos x="70" y="71"/>
                    </a:cxn>
                    <a:cxn ang="0">
                      <a:pos x="0" y="12"/>
                    </a:cxn>
                    <a:cxn ang="0">
                      <a:pos x="76" y="0"/>
                    </a:cxn>
                  </a:cxnLst>
                  <a:rect l="0" t="0" r="r" b="b"/>
                  <a:pathLst>
                    <a:path w="76" h="71">
                      <a:moveTo>
                        <a:pt x="76" y="0"/>
                      </a:moveTo>
                      <a:lnTo>
                        <a:pt x="70"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64" name="Freeform 75"/>
              <p:cNvSpPr>
                <a:spLocks noEditPoints="1"/>
              </p:cNvSpPr>
              <p:nvPr/>
            </p:nvSpPr>
            <p:spPr bwMode="auto">
              <a:xfrm>
                <a:off x="4051208" y="1548557"/>
                <a:ext cx="236575" cy="239310"/>
              </a:xfrm>
              <a:custGeom>
                <a:avLst/>
                <a:gdLst/>
                <a:ahLst/>
                <a:cxnLst>
                  <a:cxn ang="0">
                    <a:pos x="139" y="105"/>
                  </a:cxn>
                  <a:cxn ang="0">
                    <a:pos x="134" y="93"/>
                  </a:cxn>
                  <a:cxn ang="0">
                    <a:pos x="134" y="42"/>
                  </a:cxn>
                  <a:cxn ang="0">
                    <a:pos x="139" y="35"/>
                  </a:cxn>
                  <a:cxn ang="0">
                    <a:pos x="140" y="35"/>
                  </a:cxn>
                  <a:cxn ang="0">
                    <a:pos x="140" y="12"/>
                  </a:cxn>
                  <a:cxn ang="0">
                    <a:pos x="139" y="12"/>
                  </a:cxn>
                  <a:cxn ang="0">
                    <a:pos x="139" y="12"/>
                  </a:cxn>
                  <a:cxn ang="0">
                    <a:pos x="108" y="0"/>
                  </a:cxn>
                  <a:cxn ang="0">
                    <a:pos x="77" y="12"/>
                  </a:cxn>
                  <a:cxn ang="0">
                    <a:pos x="77" y="12"/>
                  </a:cxn>
                  <a:cxn ang="0">
                    <a:pos x="76" y="12"/>
                  </a:cxn>
                  <a:cxn ang="0">
                    <a:pos x="76" y="35"/>
                  </a:cxn>
                  <a:cxn ang="0">
                    <a:pos x="77" y="35"/>
                  </a:cxn>
                  <a:cxn ang="0">
                    <a:pos x="86" y="42"/>
                  </a:cxn>
                  <a:cxn ang="0">
                    <a:pos x="86" y="93"/>
                  </a:cxn>
                  <a:cxn ang="0">
                    <a:pos x="79" y="105"/>
                  </a:cxn>
                  <a:cxn ang="0">
                    <a:pos x="29" y="200"/>
                  </a:cxn>
                  <a:cxn ang="0">
                    <a:pos x="108" y="218"/>
                  </a:cxn>
                  <a:cxn ang="0">
                    <a:pos x="187" y="200"/>
                  </a:cxn>
                  <a:cxn ang="0">
                    <a:pos x="139" y="105"/>
                  </a:cxn>
                  <a:cxn ang="0">
                    <a:pos x="137" y="201"/>
                  </a:cxn>
                  <a:cxn ang="0">
                    <a:pos x="172" y="177"/>
                  </a:cxn>
                  <a:cxn ang="0">
                    <a:pos x="142" y="126"/>
                  </a:cxn>
                  <a:cxn ang="0">
                    <a:pos x="183" y="179"/>
                  </a:cxn>
                  <a:cxn ang="0">
                    <a:pos x="137" y="20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5" name="Group 184"/>
            <p:cNvGrpSpPr/>
            <p:nvPr/>
          </p:nvGrpSpPr>
          <p:grpSpPr>
            <a:xfrm>
              <a:off x="6417037" y="1162090"/>
              <a:ext cx="376918" cy="440922"/>
              <a:chOff x="5225477" y="2162568"/>
              <a:chExt cx="507337" cy="593487"/>
            </a:xfrm>
          </p:grpSpPr>
          <p:grpSp>
            <p:nvGrpSpPr>
              <p:cNvPr id="186" name="Group 144"/>
              <p:cNvGrpSpPr/>
              <p:nvPr/>
            </p:nvGrpSpPr>
            <p:grpSpPr>
              <a:xfrm rot="2364507">
                <a:off x="5225477" y="2162568"/>
                <a:ext cx="507337" cy="593487"/>
                <a:chOff x="5019675" y="2357438"/>
                <a:chExt cx="588963" cy="688975"/>
              </a:xfrm>
              <a:solidFill>
                <a:schemeClr val="accent4"/>
              </a:solidFill>
            </p:grpSpPr>
            <p:sp>
              <p:nvSpPr>
                <p:cNvPr id="190" name="Oval 28"/>
                <p:cNvSpPr>
                  <a:spLocks noChangeArrowheads="1"/>
                </p:cNvSpPr>
                <p:nvPr/>
              </p:nvSpPr>
              <p:spPr bwMode="auto">
                <a:xfrm>
                  <a:off x="5019675" y="2357438"/>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1" name="Freeform 29"/>
                <p:cNvSpPr>
                  <a:spLocks/>
                </p:cNvSpPr>
                <p:nvPr/>
              </p:nvSpPr>
              <p:spPr bwMode="auto">
                <a:xfrm>
                  <a:off x="5168900" y="2905125"/>
                  <a:ext cx="152400" cy="141288"/>
                </a:xfrm>
                <a:custGeom>
                  <a:avLst/>
                  <a:gdLst/>
                  <a:ahLst/>
                  <a:cxnLst>
                    <a:cxn ang="0">
                      <a:pos x="0" y="0"/>
                    </a:cxn>
                    <a:cxn ang="0">
                      <a:pos x="8" y="89"/>
                    </a:cxn>
                    <a:cxn ang="0">
                      <a:pos x="96" y="15"/>
                    </a:cxn>
                    <a:cxn ang="0">
                      <a:pos x="0" y="0"/>
                    </a:cxn>
                  </a:cxnLst>
                  <a:rect l="0" t="0" r="r" b="b"/>
                  <a:pathLst>
                    <a:path w="96" h="89">
                      <a:moveTo>
                        <a:pt x="0" y="0"/>
                      </a:moveTo>
                      <a:lnTo>
                        <a:pt x="8" y="89"/>
                      </a:lnTo>
                      <a:lnTo>
                        <a:pt x="96"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7" name="Group 143"/>
              <p:cNvGrpSpPr/>
              <p:nvPr/>
            </p:nvGrpSpPr>
            <p:grpSpPr>
              <a:xfrm>
                <a:off x="5346929" y="2270966"/>
                <a:ext cx="351445" cy="313153"/>
                <a:chOff x="5126038" y="2471738"/>
                <a:chExt cx="407988" cy="363537"/>
              </a:xfrm>
            </p:grpSpPr>
            <p:sp>
              <p:nvSpPr>
                <p:cNvPr id="188" name="Freeform 57"/>
                <p:cNvSpPr>
                  <a:spLocks noEditPoints="1"/>
                </p:cNvSpPr>
                <p:nvPr/>
              </p:nvSpPr>
              <p:spPr bwMode="auto">
                <a:xfrm>
                  <a:off x="5135563" y="2471738"/>
                  <a:ext cx="361950" cy="361950"/>
                </a:xfrm>
                <a:custGeom>
                  <a:avLst/>
                  <a:gdLst/>
                  <a:ahLst/>
                  <a:cxnLst>
                    <a:cxn ang="0">
                      <a:pos x="143" y="0"/>
                    </a:cxn>
                    <a:cxn ang="0">
                      <a:pos x="0" y="143"/>
                    </a:cxn>
                    <a:cxn ang="0">
                      <a:pos x="143" y="286"/>
                    </a:cxn>
                    <a:cxn ang="0">
                      <a:pos x="286" y="143"/>
                    </a:cxn>
                    <a:cxn ang="0">
                      <a:pos x="143" y="0"/>
                    </a:cxn>
                    <a:cxn ang="0">
                      <a:pos x="143" y="279"/>
                    </a:cxn>
                    <a:cxn ang="0">
                      <a:pos x="7" y="143"/>
                    </a:cxn>
                    <a:cxn ang="0">
                      <a:pos x="143" y="6"/>
                    </a:cxn>
                    <a:cxn ang="0">
                      <a:pos x="280" y="143"/>
                    </a:cxn>
                    <a:cxn ang="0">
                      <a:pos x="143" y="279"/>
                    </a:cxn>
                  </a:cxnLst>
                  <a:rect l="0" t="0" r="r" b="b"/>
                  <a:pathLst>
                    <a:path w="286" h="286">
                      <a:moveTo>
                        <a:pt x="143" y="0"/>
                      </a:moveTo>
                      <a:cubicBezTo>
                        <a:pt x="64" y="0"/>
                        <a:pt x="0" y="64"/>
                        <a:pt x="0" y="143"/>
                      </a:cubicBezTo>
                      <a:cubicBezTo>
                        <a:pt x="0" y="222"/>
                        <a:pt x="64" y="286"/>
                        <a:pt x="143" y="286"/>
                      </a:cubicBezTo>
                      <a:cubicBezTo>
                        <a:pt x="222" y="286"/>
                        <a:pt x="286" y="222"/>
                        <a:pt x="286" y="143"/>
                      </a:cubicBezTo>
                      <a:cubicBezTo>
                        <a:pt x="286" y="64"/>
                        <a:pt x="222" y="0"/>
                        <a:pt x="143" y="0"/>
                      </a:cubicBezTo>
                      <a:close/>
                      <a:moveTo>
                        <a:pt x="143" y="279"/>
                      </a:moveTo>
                      <a:cubicBezTo>
                        <a:pt x="68" y="279"/>
                        <a:pt x="7" y="218"/>
                        <a:pt x="7" y="143"/>
                      </a:cubicBezTo>
                      <a:cubicBezTo>
                        <a:pt x="7" y="67"/>
                        <a:pt x="68" y="6"/>
                        <a:pt x="143" y="6"/>
                      </a:cubicBezTo>
                      <a:cubicBezTo>
                        <a:pt x="219" y="6"/>
                        <a:pt x="280" y="67"/>
                        <a:pt x="280" y="143"/>
                      </a:cubicBezTo>
                      <a:cubicBezTo>
                        <a:pt x="280" y="218"/>
                        <a:pt x="219" y="279"/>
                        <a:pt x="143" y="27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9" name="Freeform 58"/>
                <p:cNvSpPr>
                  <a:spLocks/>
                </p:cNvSpPr>
                <p:nvPr/>
              </p:nvSpPr>
              <p:spPr bwMode="auto">
                <a:xfrm>
                  <a:off x="5126038" y="2476500"/>
                  <a:ext cx="407988" cy="358775"/>
                </a:xfrm>
                <a:custGeom>
                  <a:avLst/>
                  <a:gdLst/>
                  <a:ahLst/>
                  <a:cxnLst>
                    <a:cxn ang="0">
                      <a:pos x="93" y="22"/>
                    </a:cxn>
                    <a:cxn ang="0">
                      <a:pos x="87" y="33"/>
                    </a:cxn>
                    <a:cxn ang="0">
                      <a:pos x="81" y="41"/>
                    </a:cxn>
                    <a:cxn ang="0">
                      <a:pos x="76" y="37"/>
                    </a:cxn>
                    <a:cxn ang="0">
                      <a:pos x="75" y="46"/>
                    </a:cxn>
                    <a:cxn ang="0">
                      <a:pos x="60" y="49"/>
                    </a:cxn>
                    <a:cxn ang="0">
                      <a:pos x="51" y="58"/>
                    </a:cxn>
                    <a:cxn ang="0">
                      <a:pos x="39" y="76"/>
                    </a:cxn>
                    <a:cxn ang="0">
                      <a:pos x="31" y="87"/>
                    </a:cxn>
                    <a:cxn ang="0">
                      <a:pos x="38" y="95"/>
                    </a:cxn>
                    <a:cxn ang="0">
                      <a:pos x="39" y="99"/>
                    </a:cxn>
                    <a:cxn ang="0">
                      <a:pos x="32" y="93"/>
                    </a:cxn>
                    <a:cxn ang="0">
                      <a:pos x="27" y="85"/>
                    </a:cxn>
                    <a:cxn ang="0">
                      <a:pos x="24" y="97"/>
                    </a:cxn>
                    <a:cxn ang="0">
                      <a:pos x="25" y="118"/>
                    </a:cxn>
                    <a:cxn ang="0">
                      <a:pos x="35" y="113"/>
                    </a:cxn>
                    <a:cxn ang="0">
                      <a:pos x="46" y="125"/>
                    </a:cxn>
                    <a:cxn ang="0">
                      <a:pos x="59" y="138"/>
                    </a:cxn>
                    <a:cxn ang="0">
                      <a:pos x="71" y="149"/>
                    </a:cxn>
                    <a:cxn ang="0">
                      <a:pos x="87" y="166"/>
                    </a:cxn>
                    <a:cxn ang="0">
                      <a:pos x="82" y="190"/>
                    </a:cxn>
                    <a:cxn ang="0">
                      <a:pos x="69" y="219"/>
                    </a:cxn>
                    <a:cxn ang="0">
                      <a:pos x="74" y="240"/>
                    </a:cxn>
                    <a:cxn ang="0">
                      <a:pos x="66" y="241"/>
                    </a:cxn>
                    <a:cxn ang="0">
                      <a:pos x="46" y="209"/>
                    </a:cxn>
                    <a:cxn ang="0">
                      <a:pos x="24" y="159"/>
                    </a:cxn>
                    <a:cxn ang="0">
                      <a:pos x="17" y="123"/>
                    </a:cxn>
                    <a:cxn ang="0">
                      <a:pos x="104" y="259"/>
                    </a:cxn>
                    <a:cxn ang="0">
                      <a:pos x="127" y="255"/>
                    </a:cxn>
                    <a:cxn ang="0">
                      <a:pos x="156" y="252"/>
                    </a:cxn>
                    <a:cxn ang="0">
                      <a:pos x="154" y="264"/>
                    </a:cxn>
                    <a:cxn ang="0">
                      <a:pos x="171" y="263"/>
                    </a:cxn>
                    <a:cxn ang="0">
                      <a:pos x="196" y="260"/>
                    </a:cxn>
                    <a:cxn ang="0">
                      <a:pos x="194" y="4"/>
                    </a:cxn>
                    <a:cxn ang="0">
                      <a:pos x="278" y="91"/>
                    </a:cxn>
                    <a:cxn ang="0">
                      <a:pos x="267" y="82"/>
                    </a:cxn>
                    <a:cxn ang="0">
                      <a:pos x="256" y="105"/>
                    </a:cxn>
                    <a:cxn ang="0">
                      <a:pos x="240" y="84"/>
                    </a:cxn>
                    <a:cxn ang="0">
                      <a:pos x="247" y="106"/>
                    </a:cxn>
                    <a:cxn ang="0">
                      <a:pos x="263" y="112"/>
                    </a:cxn>
                    <a:cxn ang="0">
                      <a:pos x="256" y="142"/>
                    </a:cxn>
                    <a:cxn ang="0">
                      <a:pos x="248" y="173"/>
                    </a:cxn>
                    <a:cxn ang="0">
                      <a:pos x="238" y="194"/>
                    </a:cxn>
                    <a:cxn ang="0">
                      <a:pos x="208" y="218"/>
                    </a:cxn>
                    <a:cxn ang="0">
                      <a:pos x="200" y="197"/>
                    </a:cxn>
                    <a:cxn ang="0">
                      <a:pos x="201" y="171"/>
                    </a:cxn>
                    <a:cxn ang="0">
                      <a:pos x="191" y="143"/>
                    </a:cxn>
                    <a:cxn ang="0">
                      <a:pos x="177" y="127"/>
                    </a:cxn>
                    <a:cxn ang="0">
                      <a:pos x="140" y="128"/>
                    </a:cxn>
                    <a:cxn ang="0">
                      <a:pos x="127" y="108"/>
                    </a:cxn>
                    <a:cxn ang="0">
                      <a:pos x="142" y="70"/>
                    </a:cxn>
                    <a:cxn ang="0">
                      <a:pos x="168" y="59"/>
                    </a:cxn>
                    <a:cxn ang="0">
                      <a:pos x="185" y="66"/>
                    </a:cxn>
                    <a:cxn ang="0">
                      <a:pos x="207" y="66"/>
                    </a:cxn>
                    <a:cxn ang="0">
                      <a:pos x="229" y="62"/>
                    </a:cxn>
                    <a:cxn ang="0">
                      <a:pos x="208" y="53"/>
                    </a:cxn>
                    <a:cxn ang="0">
                      <a:pos x="207" y="46"/>
                    </a:cxn>
                    <a:cxn ang="0">
                      <a:pos x="180" y="46"/>
                    </a:cxn>
                    <a:cxn ang="0">
                      <a:pos x="157" y="53"/>
                    </a:cxn>
                    <a:cxn ang="0">
                      <a:pos x="152" y="30"/>
                    </a:cxn>
                    <a:cxn ang="0">
                      <a:pos x="136" y="16"/>
                    </a:cxn>
                    <a:cxn ang="0">
                      <a:pos x="154" y="5"/>
                    </a:cxn>
                  </a:cxnLst>
                  <a:rect l="0" t="0" r="r" b="b"/>
                  <a:pathLst>
                    <a:path w="322" h="282">
                      <a:moveTo>
                        <a:pt x="131" y="1"/>
                      </a:moveTo>
                      <a:cubicBezTo>
                        <a:pt x="131" y="1"/>
                        <a:pt x="83" y="7"/>
                        <a:pt x="50" y="45"/>
                      </a:cubicBezTo>
                      <a:cubicBezTo>
                        <a:pt x="50" y="45"/>
                        <a:pt x="75" y="19"/>
                        <a:pt x="91" y="19"/>
                      </a:cubicBezTo>
                      <a:cubicBezTo>
                        <a:pt x="94" y="20"/>
                        <a:pt x="94" y="20"/>
                        <a:pt x="94" y="20"/>
                      </a:cubicBezTo>
                      <a:cubicBezTo>
                        <a:pt x="94" y="20"/>
                        <a:pt x="94" y="22"/>
                        <a:pt x="93" y="22"/>
                      </a:cubicBezTo>
                      <a:cubicBezTo>
                        <a:pt x="93" y="23"/>
                        <a:pt x="91" y="25"/>
                        <a:pt x="91" y="26"/>
                      </a:cubicBezTo>
                      <a:cubicBezTo>
                        <a:pt x="91" y="27"/>
                        <a:pt x="91" y="29"/>
                        <a:pt x="91" y="29"/>
                      </a:cubicBezTo>
                      <a:cubicBezTo>
                        <a:pt x="90" y="30"/>
                        <a:pt x="90" y="30"/>
                        <a:pt x="90" y="30"/>
                      </a:cubicBezTo>
                      <a:cubicBezTo>
                        <a:pt x="90" y="30"/>
                        <a:pt x="88" y="31"/>
                        <a:pt x="88" y="31"/>
                      </a:cubicBezTo>
                      <a:cubicBezTo>
                        <a:pt x="88" y="32"/>
                        <a:pt x="87" y="32"/>
                        <a:pt x="87" y="33"/>
                      </a:cubicBezTo>
                      <a:cubicBezTo>
                        <a:pt x="87" y="34"/>
                        <a:pt x="87" y="36"/>
                        <a:pt x="87" y="36"/>
                      </a:cubicBezTo>
                      <a:cubicBezTo>
                        <a:pt x="88" y="39"/>
                        <a:pt x="88" y="39"/>
                        <a:pt x="88" y="39"/>
                      </a:cubicBezTo>
                      <a:cubicBezTo>
                        <a:pt x="87" y="40"/>
                        <a:pt x="87" y="40"/>
                        <a:pt x="87" y="40"/>
                      </a:cubicBezTo>
                      <a:cubicBezTo>
                        <a:pt x="85" y="41"/>
                        <a:pt x="85" y="41"/>
                        <a:pt x="85" y="41"/>
                      </a:cubicBezTo>
                      <a:cubicBezTo>
                        <a:pt x="85" y="41"/>
                        <a:pt x="82" y="42"/>
                        <a:pt x="81" y="41"/>
                      </a:cubicBezTo>
                      <a:cubicBezTo>
                        <a:pt x="80" y="41"/>
                        <a:pt x="80" y="39"/>
                        <a:pt x="80" y="39"/>
                      </a:cubicBezTo>
                      <a:cubicBezTo>
                        <a:pt x="83" y="37"/>
                        <a:pt x="83" y="37"/>
                        <a:pt x="83" y="37"/>
                      </a:cubicBezTo>
                      <a:cubicBezTo>
                        <a:pt x="83" y="37"/>
                        <a:pt x="83" y="37"/>
                        <a:pt x="82" y="36"/>
                      </a:cubicBezTo>
                      <a:cubicBezTo>
                        <a:pt x="81" y="36"/>
                        <a:pt x="82" y="34"/>
                        <a:pt x="80" y="34"/>
                      </a:cubicBezTo>
                      <a:cubicBezTo>
                        <a:pt x="79" y="35"/>
                        <a:pt x="76" y="37"/>
                        <a:pt x="76" y="37"/>
                      </a:cubicBezTo>
                      <a:cubicBezTo>
                        <a:pt x="74" y="38"/>
                        <a:pt x="74" y="38"/>
                        <a:pt x="74" y="38"/>
                      </a:cubicBezTo>
                      <a:cubicBezTo>
                        <a:pt x="74" y="38"/>
                        <a:pt x="73" y="41"/>
                        <a:pt x="73" y="41"/>
                      </a:cubicBezTo>
                      <a:cubicBezTo>
                        <a:pt x="74" y="41"/>
                        <a:pt x="75" y="42"/>
                        <a:pt x="75" y="42"/>
                      </a:cubicBezTo>
                      <a:cubicBezTo>
                        <a:pt x="75" y="42"/>
                        <a:pt x="75" y="43"/>
                        <a:pt x="75" y="44"/>
                      </a:cubicBezTo>
                      <a:cubicBezTo>
                        <a:pt x="75" y="45"/>
                        <a:pt x="75" y="46"/>
                        <a:pt x="75" y="46"/>
                      </a:cubicBezTo>
                      <a:cubicBezTo>
                        <a:pt x="75" y="46"/>
                        <a:pt x="74" y="47"/>
                        <a:pt x="72" y="47"/>
                      </a:cubicBezTo>
                      <a:cubicBezTo>
                        <a:pt x="71" y="46"/>
                        <a:pt x="69" y="46"/>
                        <a:pt x="68" y="46"/>
                      </a:cubicBezTo>
                      <a:cubicBezTo>
                        <a:pt x="67" y="45"/>
                        <a:pt x="66" y="45"/>
                        <a:pt x="65" y="45"/>
                      </a:cubicBezTo>
                      <a:cubicBezTo>
                        <a:pt x="64" y="46"/>
                        <a:pt x="64" y="46"/>
                        <a:pt x="64" y="46"/>
                      </a:cubicBezTo>
                      <a:cubicBezTo>
                        <a:pt x="64" y="47"/>
                        <a:pt x="60" y="49"/>
                        <a:pt x="60" y="49"/>
                      </a:cubicBezTo>
                      <a:cubicBezTo>
                        <a:pt x="60" y="49"/>
                        <a:pt x="59" y="49"/>
                        <a:pt x="59" y="50"/>
                      </a:cubicBezTo>
                      <a:cubicBezTo>
                        <a:pt x="59" y="51"/>
                        <a:pt x="58" y="53"/>
                        <a:pt x="58" y="53"/>
                      </a:cubicBezTo>
                      <a:cubicBezTo>
                        <a:pt x="58" y="53"/>
                        <a:pt x="57" y="54"/>
                        <a:pt x="55" y="55"/>
                      </a:cubicBezTo>
                      <a:cubicBezTo>
                        <a:pt x="53" y="55"/>
                        <a:pt x="52" y="56"/>
                        <a:pt x="52" y="56"/>
                      </a:cubicBezTo>
                      <a:cubicBezTo>
                        <a:pt x="51" y="58"/>
                        <a:pt x="51" y="58"/>
                        <a:pt x="51" y="58"/>
                      </a:cubicBezTo>
                      <a:cubicBezTo>
                        <a:pt x="51" y="58"/>
                        <a:pt x="49" y="60"/>
                        <a:pt x="48" y="61"/>
                      </a:cubicBezTo>
                      <a:cubicBezTo>
                        <a:pt x="47" y="62"/>
                        <a:pt x="44" y="65"/>
                        <a:pt x="43" y="65"/>
                      </a:cubicBezTo>
                      <a:cubicBezTo>
                        <a:pt x="43" y="65"/>
                        <a:pt x="41" y="67"/>
                        <a:pt x="41" y="68"/>
                      </a:cubicBezTo>
                      <a:cubicBezTo>
                        <a:pt x="40" y="69"/>
                        <a:pt x="41" y="71"/>
                        <a:pt x="40" y="72"/>
                      </a:cubicBezTo>
                      <a:cubicBezTo>
                        <a:pt x="40" y="73"/>
                        <a:pt x="39" y="74"/>
                        <a:pt x="39" y="76"/>
                      </a:cubicBezTo>
                      <a:cubicBezTo>
                        <a:pt x="39" y="77"/>
                        <a:pt x="38" y="79"/>
                        <a:pt x="37" y="79"/>
                      </a:cubicBezTo>
                      <a:cubicBezTo>
                        <a:pt x="36" y="80"/>
                        <a:pt x="35" y="81"/>
                        <a:pt x="35" y="81"/>
                      </a:cubicBezTo>
                      <a:cubicBezTo>
                        <a:pt x="34" y="81"/>
                        <a:pt x="32" y="82"/>
                        <a:pt x="31" y="83"/>
                      </a:cubicBezTo>
                      <a:cubicBezTo>
                        <a:pt x="30" y="83"/>
                        <a:pt x="29" y="85"/>
                        <a:pt x="29" y="85"/>
                      </a:cubicBezTo>
                      <a:cubicBezTo>
                        <a:pt x="29" y="86"/>
                        <a:pt x="31" y="87"/>
                        <a:pt x="31" y="87"/>
                      </a:cubicBezTo>
                      <a:cubicBezTo>
                        <a:pt x="32" y="87"/>
                        <a:pt x="33" y="88"/>
                        <a:pt x="33" y="88"/>
                      </a:cubicBezTo>
                      <a:cubicBezTo>
                        <a:pt x="33" y="88"/>
                        <a:pt x="33" y="90"/>
                        <a:pt x="33" y="91"/>
                      </a:cubicBezTo>
                      <a:cubicBezTo>
                        <a:pt x="33" y="91"/>
                        <a:pt x="32" y="94"/>
                        <a:pt x="33" y="94"/>
                      </a:cubicBezTo>
                      <a:cubicBezTo>
                        <a:pt x="34" y="94"/>
                        <a:pt x="36" y="94"/>
                        <a:pt x="36" y="94"/>
                      </a:cubicBezTo>
                      <a:cubicBezTo>
                        <a:pt x="38" y="95"/>
                        <a:pt x="38" y="95"/>
                        <a:pt x="38" y="95"/>
                      </a:cubicBezTo>
                      <a:cubicBezTo>
                        <a:pt x="41" y="96"/>
                        <a:pt x="41" y="96"/>
                        <a:pt x="41" y="96"/>
                      </a:cubicBezTo>
                      <a:cubicBezTo>
                        <a:pt x="42" y="97"/>
                        <a:pt x="42" y="97"/>
                        <a:pt x="42" y="97"/>
                      </a:cubicBezTo>
                      <a:cubicBezTo>
                        <a:pt x="42" y="97"/>
                        <a:pt x="42" y="99"/>
                        <a:pt x="41" y="99"/>
                      </a:cubicBezTo>
                      <a:cubicBezTo>
                        <a:pt x="41" y="100"/>
                        <a:pt x="40" y="101"/>
                        <a:pt x="40" y="101"/>
                      </a:cubicBezTo>
                      <a:cubicBezTo>
                        <a:pt x="39" y="100"/>
                        <a:pt x="39" y="100"/>
                        <a:pt x="39" y="99"/>
                      </a:cubicBezTo>
                      <a:cubicBezTo>
                        <a:pt x="38" y="98"/>
                        <a:pt x="39" y="98"/>
                        <a:pt x="37" y="97"/>
                      </a:cubicBezTo>
                      <a:cubicBezTo>
                        <a:pt x="36" y="97"/>
                        <a:pt x="35" y="98"/>
                        <a:pt x="35" y="98"/>
                      </a:cubicBezTo>
                      <a:cubicBezTo>
                        <a:pt x="34" y="97"/>
                        <a:pt x="33" y="97"/>
                        <a:pt x="33" y="97"/>
                      </a:cubicBezTo>
                      <a:cubicBezTo>
                        <a:pt x="32" y="96"/>
                        <a:pt x="32" y="97"/>
                        <a:pt x="32" y="96"/>
                      </a:cubicBezTo>
                      <a:cubicBezTo>
                        <a:pt x="32" y="94"/>
                        <a:pt x="33" y="94"/>
                        <a:pt x="32" y="93"/>
                      </a:cubicBezTo>
                      <a:cubicBezTo>
                        <a:pt x="32" y="92"/>
                        <a:pt x="31" y="91"/>
                        <a:pt x="30" y="91"/>
                      </a:cubicBezTo>
                      <a:cubicBezTo>
                        <a:pt x="30" y="91"/>
                        <a:pt x="31" y="92"/>
                        <a:pt x="30" y="91"/>
                      </a:cubicBezTo>
                      <a:cubicBezTo>
                        <a:pt x="29" y="90"/>
                        <a:pt x="28" y="89"/>
                        <a:pt x="27" y="89"/>
                      </a:cubicBezTo>
                      <a:cubicBezTo>
                        <a:pt x="27" y="89"/>
                        <a:pt x="26" y="90"/>
                        <a:pt x="26" y="89"/>
                      </a:cubicBezTo>
                      <a:cubicBezTo>
                        <a:pt x="26" y="88"/>
                        <a:pt x="27" y="86"/>
                        <a:pt x="27" y="85"/>
                      </a:cubicBezTo>
                      <a:cubicBezTo>
                        <a:pt x="27" y="85"/>
                        <a:pt x="27" y="83"/>
                        <a:pt x="27" y="83"/>
                      </a:cubicBezTo>
                      <a:cubicBezTo>
                        <a:pt x="27" y="82"/>
                        <a:pt x="28" y="78"/>
                        <a:pt x="28" y="78"/>
                      </a:cubicBezTo>
                      <a:cubicBezTo>
                        <a:pt x="28" y="78"/>
                        <a:pt x="24" y="87"/>
                        <a:pt x="22" y="93"/>
                      </a:cubicBezTo>
                      <a:cubicBezTo>
                        <a:pt x="22" y="93"/>
                        <a:pt x="24" y="93"/>
                        <a:pt x="24" y="94"/>
                      </a:cubicBezTo>
                      <a:cubicBezTo>
                        <a:pt x="24" y="95"/>
                        <a:pt x="24" y="96"/>
                        <a:pt x="24" y="97"/>
                      </a:cubicBezTo>
                      <a:cubicBezTo>
                        <a:pt x="24" y="98"/>
                        <a:pt x="24" y="98"/>
                        <a:pt x="24" y="102"/>
                      </a:cubicBezTo>
                      <a:cubicBezTo>
                        <a:pt x="24" y="105"/>
                        <a:pt x="25" y="106"/>
                        <a:pt x="24" y="107"/>
                      </a:cubicBezTo>
                      <a:cubicBezTo>
                        <a:pt x="24" y="108"/>
                        <a:pt x="23" y="110"/>
                        <a:pt x="23" y="111"/>
                      </a:cubicBezTo>
                      <a:cubicBezTo>
                        <a:pt x="23" y="112"/>
                        <a:pt x="24" y="116"/>
                        <a:pt x="24" y="116"/>
                      </a:cubicBezTo>
                      <a:cubicBezTo>
                        <a:pt x="25" y="117"/>
                        <a:pt x="25" y="117"/>
                        <a:pt x="25" y="118"/>
                      </a:cubicBezTo>
                      <a:cubicBezTo>
                        <a:pt x="26" y="119"/>
                        <a:pt x="24" y="121"/>
                        <a:pt x="26" y="119"/>
                      </a:cubicBezTo>
                      <a:cubicBezTo>
                        <a:pt x="28" y="116"/>
                        <a:pt x="28" y="115"/>
                        <a:pt x="28" y="115"/>
                      </a:cubicBezTo>
                      <a:cubicBezTo>
                        <a:pt x="29" y="114"/>
                        <a:pt x="29" y="114"/>
                        <a:pt x="29" y="114"/>
                      </a:cubicBezTo>
                      <a:cubicBezTo>
                        <a:pt x="29" y="114"/>
                        <a:pt x="29" y="112"/>
                        <a:pt x="32" y="112"/>
                      </a:cubicBezTo>
                      <a:cubicBezTo>
                        <a:pt x="34" y="113"/>
                        <a:pt x="34" y="112"/>
                        <a:pt x="35" y="113"/>
                      </a:cubicBezTo>
                      <a:cubicBezTo>
                        <a:pt x="35" y="114"/>
                        <a:pt x="34" y="116"/>
                        <a:pt x="35" y="116"/>
                      </a:cubicBezTo>
                      <a:cubicBezTo>
                        <a:pt x="36" y="117"/>
                        <a:pt x="39" y="115"/>
                        <a:pt x="40" y="115"/>
                      </a:cubicBezTo>
                      <a:cubicBezTo>
                        <a:pt x="41" y="116"/>
                        <a:pt x="42" y="116"/>
                        <a:pt x="43" y="117"/>
                      </a:cubicBezTo>
                      <a:cubicBezTo>
                        <a:pt x="43" y="119"/>
                        <a:pt x="44" y="121"/>
                        <a:pt x="45" y="121"/>
                      </a:cubicBezTo>
                      <a:cubicBezTo>
                        <a:pt x="45" y="122"/>
                        <a:pt x="45" y="124"/>
                        <a:pt x="46" y="125"/>
                      </a:cubicBezTo>
                      <a:cubicBezTo>
                        <a:pt x="46" y="126"/>
                        <a:pt x="49" y="127"/>
                        <a:pt x="50" y="127"/>
                      </a:cubicBezTo>
                      <a:cubicBezTo>
                        <a:pt x="50" y="127"/>
                        <a:pt x="54" y="128"/>
                        <a:pt x="54" y="128"/>
                      </a:cubicBezTo>
                      <a:cubicBezTo>
                        <a:pt x="55" y="129"/>
                        <a:pt x="54" y="130"/>
                        <a:pt x="56" y="131"/>
                      </a:cubicBezTo>
                      <a:cubicBezTo>
                        <a:pt x="58" y="131"/>
                        <a:pt x="58" y="135"/>
                        <a:pt x="58" y="135"/>
                      </a:cubicBezTo>
                      <a:cubicBezTo>
                        <a:pt x="58" y="135"/>
                        <a:pt x="59" y="138"/>
                        <a:pt x="59" y="138"/>
                      </a:cubicBezTo>
                      <a:cubicBezTo>
                        <a:pt x="58" y="139"/>
                        <a:pt x="58" y="141"/>
                        <a:pt x="59" y="141"/>
                      </a:cubicBezTo>
                      <a:cubicBezTo>
                        <a:pt x="61" y="141"/>
                        <a:pt x="63" y="142"/>
                        <a:pt x="63" y="142"/>
                      </a:cubicBezTo>
                      <a:cubicBezTo>
                        <a:pt x="63" y="142"/>
                        <a:pt x="62" y="144"/>
                        <a:pt x="64" y="145"/>
                      </a:cubicBezTo>
                      <a:cubicBezTo>
                        <a:pt x="67" y="146"/>
                        <a:pt x="69" y="147"/>
                        <a:pt x="70" y="147"/>
                      </a:cubicBezTo>
                      <a:cubicBezTo>
                        <a:pt x="70" y="147"/>
                        <a:pt x="68" y="149"/>
                        <a:pt x="71" y="149"/>
                      </a:cubicBezTo>
                      <a:cubicBezTo>
                        <a:pt x="74" y="149"/>
                        <a:pt x="76" y="149"/>
                        <a:pt x="78" y="150"/>
                      </a:cubicBezTo>
                      <a:cubicBezTo>
                        <a:pt x="79" y="151"/>
                        <a:pt x="78" y="152"/>
                        <a:pt x="82" y="154"/>
                      </a:cubicBezTo>
                      <a:cubicBezTo>
                        <a:pt x="85" y="156"/>
                        <a:pt x="86" y="157"/>
                        <a:pt x="87" y="157"/>
                      </a:cubicBezTo>
                      <a:cubicBezTo>
                        <a:pt x="88" y="158"/>
                        <a:pt x="90" y="157"/>
                        <a:pt x="89" y="160"/>
                      </a:cubicBezTo>
                      <a:cubicBezTo>
                        <a:pt x="89" y="163"/>
                        <a:pt x="88" y="165"/>
                        <a:pt x="87" y="166"/>
                      </a:cubicBezTo>
                      <a:cubicBezTo>
                        <a:pt x="86" y="167"/>
                        <a:pt x="84" y="170"/>
                        <a:pt x="83" y="171"/>
                      </a:cubicBezTo>
                      <a:cubicBezTo>
                        <a:pt x="82" y="172"/>
                        <a:pt x="81" y="174"/>
                        <a:pt x="82" y="176"/>
                      </a:cubicBezTo>
                      <a:cubicBezTo>
                        <a:pt x="83" y="178"/>
                        <a:pt x="84" y="180"/>
                        <a:pt x="84" y="181"/>
                      </a:cubicBezTo>
                      <a:cubicBezTo>
                        <a:pt x="84" y="182"/>
                        <a:pt x="85" y="185"/>
                        <a:pt x="84" y="187"/>
                      </a:cubicBezTo>
                      <a:cubicBezTo>
                        <a:pt x="83" y="188"/>
                        <a:pt x="82" y="190"/>
                        <a:pt x="82" y="190"/>
                      </a:cubicBezTo>
                      <a:cubicBezTo>
                        <a:pt x="82" y="190"/>
                        <a:pt x="84" y="192"/>
                        <a:pt x="83" y="194"/>
                      </a:cubicBezTo>
                      <a:cubicBezTo>
                        <a:pt x="81" y="196"/>
                        <a:pt x="78" y="198"/>
                        <a:pt x="77" y="198"/>
                      </a:cubicBezTo>
                      <a:cubicBezTo>
                        <a:pt x="76" y="199"/>
                        <a:pt x="73" y="201"/>
                        <a:pt x="73" y="201"/>
                      </a:cubicBezTo>
                      <a:cubicBezTo>
                        <a:pt x="73" y="201"/>
                        <a:pt x="73" y="207"/>
                        <a:pt x="73" y="208"/>
                      </a:cubicBezTo>
                      <a:cubicBezTo>
                        <a:pt x="73" y="209"/>
                        <a:pt x="68" y="217"/>
                        <a:pt x="69" y="219"/>
                      </a:cubicBezTo>
                      <a:cubicBezTo>
                        <a:pt x="71" y="221"/>
                        <a:pt x="71" y="224"/>
                        <a:pt x="71" y="225"/>
                      </a:cubicBezTo>
                      <a:cubicBezTo>
                        <a:pt x="71" y="226"/>
                        <a:pt x="70" y="226"/>
                        <a:pt x="69" y="227"/>
                      </a:cubicBezTo>
                      <a:cubicBezTo>
                        <a:pt x="69" y="228"/>
                        <a:pt x="66" y="227"/>
                        <a:pt x="68" y="230"/>
                      </a:cubicBezTo>
                      <a:cubicBezTo>
                        <a:pt x="70" y="233"/>
                        <a:pt x="71" y="234"/>
                        <a:pt x="72" y="236"/>
                      </a:cubicBezTo>
                      <a:cubicBezTo>
                        <a:pt x="73" y="238"/>
                        <a:pt x="72" y="238"/>
                        <a:pt x="74" y="240"/>
                      </a:cubicBezTo>
                      <a:cubicBezTo>
                        <a:pt x="75" y="242"/>
                        <a:pt x="76" y="243"/>
                        <a:pt x="77" y="245"/>
                      </a:cubicBezTo>
                      <a:cubicBezTo>
                        <a:pt x="79" y="246"/>
                        <a:pt x="80" y="247"/>
                        <a:pt x="80" y="248"/>
                      </a:cubicBezTo>
                      <a:cubicBezTo>
                        <a:pt x="80" y="250"/>
                        <a:pt x="84" y="254"/>
                        <a:pt x="80" y="251"/>
                      </a:cubicBezTo>
                      <a:cubicBezTo>
                        <a:pt x="76" y="248"/>
                        <a:pt x="79" y="251"/>
                        <a:pt x="74" y="247"/>
                      </a:cubicBezTo>
                      <a:cubicBezTo>
                        <a:pt x="69" y="242"/>
                        <a:pt x="68" y="244"/>
                        <a:pt x="66" y="241"/>
                      </a:cubicBezTo>
                      <a:cubicBezTo>
                        <a:pt x="64" y="239"/>
                        <a:pt x="67" y="248"/>
                        <a:pt x="63" y="237"/>
                      </a:cubicBezTo>
                      <a:cubicBezTo>
                        <a:pt x="59" y="226"/>
                        <a:pt x="57" y="227"/>
                        <a:pt x="56" y="225"/>
                      </a:cubicBezTo>
                      <a:cubicBezTo>
                        <a:pt x="55" y="223"/>
                        <a:pt x="56" y="225"/>
                        <a:pt x="53" y="220"/>
                      </a:cubicBezTo>
                      <a:cubicBezTo>
                        <a:pt x="50" y="214"/>
                        <a:pt x="53" y="218"/>
                        <a:pt x="50" y="214"/>
                      </a:cubicBezTo>
                      <a:cubicBezTo>
                        <a:pt x="47" y="211"/>
                        <a:pt x="47" y="216"/>
                        <a:pt x="46" y="209"/>
                      </a:cubicBezTo>
                      <a:cubicBezTo>
                        <a:pt x="45" y="203"/>
                        <a:pt x="44" y="207"/>
                        <a:pt x="43" y="200"/>
                      </a:cubicBezTo>
                      <a:cubicBezTo>
                        <a:pt x="41" y="193"/>
                        <a:pt x="44" y="192"/>
                        <a:pt x="40" y="189"/>
                      </a:cubicBezTo>
                      <a:cubicBezTo>
                        <a:pt x="36" y="186"/>
                        <a:pt x="36" y="187"/>
                        <a:pt x="35" y="185"/>
                      </a:cubicBezTo>
                      <a:cubicBezTo>
                        <a:pt x="34" y="182"/>
                        <a:pt x="35" y="185"/>
                        <a:pt x="32" y="179"/>
                      </a:cubicBezTo>
                      <a:cubicBezTo>
                        <a:pt x="28" y="172"/>
                        <a:pt x="24" y="170"/>
                        <a:pt x="24" y="159"/>
                      </a:cubicBezTo>
                      <a:cubicBezTo>
                        <a:pt x="24" y="149"/>
                        <a:pt x="24" y="147"/>
                        <a:pt x="24" y="147"/>
                      </a:cubicBezTo>
                      <a:cubicBezTo>
                        <a:pt x="24" y="147"/>
                        <a:pt x="19" y="143"/>
                        <a:pt x="20" y="137"/>
                      </a:cubicBezTo>
                      <a:cubicBezTo>
                        <a:pt x="22" y="131"/>
                        <a:pt x="23" y="133"/>
                        <a:pt x="22" y="131"/>
                      </a:cubicBezTo>
                      <a:cubicBezTo>
                        <a:pt x="22" y="129"/>
                        <a:pt x="21" y="129"/>
                        <a:pt x="19" y="127"/>
                      </a:cubicBezTo>
                      <a:cubicBezTo>
                        <a:pt x="17" y="124"/>
                        <a:pt x="17" y="125"/>
                        <a:pt x="17" y="123"/>
                      </a:cubicBezTo>
                      <a:cubicBezTo>
                        <a:pt x="16" y="122"/>
                        <a:pt x="16" y="118"/>
                        <a:pt x="16" y="118"/>
                      </a:cubicBezTo>
                      <a:cubicBezTo>
                        <a:pt x="14" y="119"/>
                        <a:pt x="14" y="119"/>
                        <a:pt x="14" y="119"/>
                      </a:cubicBezTo>
                      <a:cubicBezTo>
                        <a:pt x="14" y="119"/>
                        <a:pt x="0" y="258"/>
                        <a:pt x="138" y="278"/>
                      </a:cubicBezTo>
                      <a:cubicBezTo>
                        <a:pt x="138" y="278"/>
                        <a:pt x="106" y="271"/>
                        <a:pt x="104" y="265"/>
                      </a:cubicBezTo>
                      <a:cubicBezTo>
                        <a:pt x="104" y="265"/>
                        <a:pt x="103" y="259"/>
                        <a:pt x="104" y="259"/>
                      </a:cubicBezTo>
                      <a:cubicBezTo>
                        <a:pt x="106" y="259"/>
                        <a:pt x="108" y="260"/>
                        <a:pt x="110" y="258"/>
                      </a:cubicBezTo>
                      <a:cubicBezTo>
                        <a:pt x="112" y="257"/>
                        <a:pt x="114" y="255"/>
                        <a:pt x="114" y="255"/>
                      </a:cubicBezTo>
                      <a:cubicBezTo>
                        <a:pt x="114" y="257"/>
                        <a:pt x="114" y="257"/>
                        <a:pt x="114" y="257"/>
                      </a:cubicBezTo>
                      <a:cubicBezTo>
                        <a:pt x="114" y="257"/>
                        <a:pt x="112" y="258"/>
                        <a:pt x="118" y="257"/>
                      </a:cubicBezTo>
                      <a:cubicBezTo>
                        <a:pt x="125" y="256"/>
                        <a:pt x="125" y="256"/>
                        <a:pt x="127" y="255"/>
                      </a:cubicBezTo>
                      <a:cubicBezTo>
                        <a:pt x="129" y="254"/>
                        <a:pt x="132" y="249"/>
                        <a:pt x="133" y="252"/>
                      </a:cubicBezTo>
                      <a:cubicBezTo>
                        <a:pt x="135" y="255"/>
                        <a:pt x="132" y="254"/>
                        <a:pt x="135" y="255"/>
                      </a:cubicBezTo>
                      <a:cubicBezTo>
                        <a:pt x="137" y="257"/>
                        <a:pt x="143" y="255"/>
                        <a:pt x="143" y="255"/>
                      </a:cubicBezTo>
                      <a:cubicBezTo>
                        <a:pt x="143" y="255"/>
                        <a:pt x="153" y="255"/>
                        <a:pt x="154" y="254"/>
                      </a:cubicBezTo>
                      <a:cubicBezTo>
                        <a:pt x="155" y="253"/>
                        <a:pt x="155" y="252"/>
                        <a:pt x="156" y="252"/>
                      </a:cubicBezTo>
                      <a:cubicBezTo>
                        <a:pt x="158" y="252"/>
                        <a:pt x="159" y="255"/>
                        <a:pt x="159" y="255"/>
                      </a:cubicBezTo>
                      <a:cubicBezTo>
                        <a:pt x="154" y="258"/>
                        <a:pt x="154" y="258"/>
                        <a:pt x="154" y="258"/>
                      </a:cubicBezTo>
                      <a:cubicBezTo>
                        <a:pt x="149" y="262"/>
                        <a:pt x="149" y="262"/>
                        <a:pt x="149" y="262"/>
                      </a:cubicBezTo>
                      <a:cubicBezTo>
                        <a:pt x="149" y="262"/>
                        <a:pt x="146" y="262"/>
                        <a:pt x="148" y="263"/>
                      </a:cubicBezTo>
                      <a:cubicBezTo>
                        <a:pt x="150" y="264"/>
                        <a:pt x="151" y="264"/>
                        <a:pt x="154" y="264"/>
                      </a:cubicBezTo>
                      <a:cubicBezTo>
                        <a:pt x="156" y="265"/>
                        <a:pt x="161" y="269"/>
                        <a:pt x="163" y="266"/>
                      </a:cubicBezTo>
                      <a:cubicBezTo>
                        <a:pt x="164" y="264"/>
                        <a:pt x="164" y="263"/>
                        <a:pt x="165" y="262"/>
                      </a:cubicBezTo>
                      <a:cubicBezTo>
                        <a:pt x="166" y="260"/>
                        <a:pt x="166" y="258"/>
                        <a:pt x="168" y="258"/>
                      </a:cubicBezTo>
                      <a:cubicBezTo>
                        <a:pt x="171" y="258"/>
                        <a:pt x="173" y="259"/>
                        <a:pt x="173" y="259"/>
                      </a:cubicBezTo>
                      <a:cubicBezTo>
                        <a:pt x="171" y="263"/>
                        <a:pt x="171" y="263"/>
                        <a:pt x="171" y="263"/>
                      </a:cubicBezTo>
                      <a:cubicBezTo>
                        <a:pt x="171" y="263"/>
                        <a:pt x="175" y="263"/>
                        <a:pt x="177" y="263"/>
                      </a:cubicBezTo>
                      <a:cubicBezTo>
                        <a:pt x="178" y="263"/>
                        <a:pt x="179" y="265"/>
                        <a:pt x="181" y="263"/>
                      </a:cubicBezTo>
                      <a:cubicBezTo>
                        <a:pt x="183" y="261"/>
                        <a:pt x="183" y="261"/>
                        <a:pt x="186" y="260"/>
                      </a:cubicBezTo>
                      <a:cubicBezTo>
                        <a:pt x="188" y="260"/>
                        <a:pt x="191" y="259"/>
                        <a:pt x="192" y="259"/>
                      </a:cubicBezTo>
                      <a:cubicBezTo>
                        <a:pt x="193" y="260"/>
                        <a:pt x="195" y="260"/>
                        <a:pt x="196" y="260"/>
                      </a:cubicBezTo>
                      <a:cubicBezTo>
                        <a:pt x="197" y="260"/>
                        <a:pt x="202" y="264"/>
                        <a:pt x="203" y="263"/>
                      </a:cubicBezTo>
                      <a:cubicBezTo>
                        <a:pt x="204" y="262"/>
                        <a:pt x="210" y="263"/>
                        <a:pt x="210" y="263"/>
                      </a:cubicBezTo>
                      <a:cubicBezTo>
                        <a:pt x="210" y="263"/>
                        <a:pt x="194" y="277"/>
                        <a:pt x="160" y="278"/>
                      </a:cubicBezTo>
                      <a:cubicBezTo>
                        <a:pt x="160" y="278"/>
                        <a:pt x="236" y="282"/>
                        <a:pt x="279" y="207"/>
                      </a:cubicBezTo>
                      <a:cubicBezTo>
                        <a:pt x="322" y="133"/>
                        <a:pt x="292" y="37"/>
                        <a:pt x="194" y="4"/>
                      </a:cubicBezTo>
                      <a:cubicBezTo>
                        <a:pt x="194" y="4"/>
                        <a:pt x="267" y="31"/>
                        <a:pt x="287" y="102"/>
                      </a:cubicBezTo>
                      <a:cubicBezTo>
                        <a:pt x="286" y="103"/>
                        <a:pt x="286" y="103"/>
                        <a:pt x="286" y="103"/>
                      </a:cubicBezTo>
                      <a:cubicBezTo>
                        <a:pt x="284" y="101"/>
                        <a:pt x="284" y="102"/>
                        <a:pt x="283" y="99"/>
                      </a:cubicBezTo>
                      <a:cubicBezTo>
                        <a:pt x="281" y="95"/>
                        <a:pt x="282" y="96"/>
                        <a:pt x="281" y="94"/>
                      </a:cubicBezTo>
                      <a:cubicBezTo>
                        <a:pt x="280" y="91"/>
                        <a:pt x="280" y="93"/>
                        <a:pt x="278" y="91"/>
                      </a:cubicBezTo>
                      <a:cubicBezTo>
                        <a:pt x="277" y="88"/>
                        <a:pt x="276" y="89"/>
                        <a:pt x="275" y="87"/>
                      </a:cubicBezTo>
                      <a:cubicBezTo>
                        <a:pt x="274" y="86"/>
                        <a:pt x="272" y="82"/>
                        <a:pt x="271" y="81"/>
                      </a:cubicBezTo>
                      <a:cubicBezTo>
                        <a:pt x="270" y="79"/>
                        <a:pt x="267" y="79"/>
                        <a:pt x="266" y="79"/>
                      </a:cubicBezTo>
                      <a:cubicBezTo>
                        <a:pt x="265" y="78"/>
                        <a:pt x="265" y="77"/>
                        <a:pt x="265" y="78"/>
                      </a:cubicBezTo>
                      <a:cubicBezTo>
                        <a:pt x="264" y="80"/>
                        <a:pt x="267" y="82"/>
                        <a:pt x="267" y="82"/>
                      </a:cubicBezTo>
                      <a:cubicBezTo>
                        <a:pt x="267" y="88"/>
                        <a:pt x="267" y="88"/>
                        <a:pt x="267" y="88"/>
                      </a:cubicBezTo>
                      <a:cubicBezTo>
                        <a:pt x="267" y="88"/>
                        <a:pt x="269" y="93"/>
                        <a:pt x="269" y="94"/>
                      </a:cubicBezTo>
                      <a:cubicBezTo>
                        <a:pt x="269" y="95"/>
                        <a:pt x="267" y="99"/>
                        <a:pt x="267" y="99"/>
                      </a:cubicBezTo>
                      <a:cubicBezTo>
                        <a:pt x="267" y="99"/>
                        <a:pt x="266" y="103"/>
                        <a:pt x="265" y="103"/>
                      </a:cubicBezTo>
                      <a:cubicBezTo>
                        <a:pt x="264" y="104"/>
                        <a:pt x="256" y="105"/>
                        <a:pt x="256" y="105"/>
                      </a:cubicBezTo>
                      <a:cubicBezTo>
                        <a:pt x="256" y="105"/>
                        <a:pt x="254" y="103"/>
                        <a:pt x="253" y="101"/>
                      </a:cubicBezTo>
                      <a:cubicBezTo>
                        <a:pt x="251" y="98"/>
                        <a:pt x="247" y="98"/>
                        <a:pt x="246" y="97"/>
                      </a:cubicBezTo>
                      <a:cubicBezTo>
                        <a:pt x="246" y="96"/>
                        <a:pt x="247" y="94"/>
                        <a:pt x="245" y="91"/>
                      </a:cubicBezTo>
                      <a:cubicBezTo>
                        <a:pt x="243" y="88"/>
                        <a:pt x="245" y="89"/>
                        <a:pt x="243" y="87"/>
                      </a:cubicBezTo>
                      <a:cubicBezTo>
                        <a:pt x="240" y="84"/>
                        <a:pt x="240" y="84"/>
                        <a:pt x="240" y="84"/>
                      </a:cubicBezTo>
                      <a:cubicBezTo>
                        <a:pt x="240" y="84"/>
                        <a:pt x="234" y="82"/>
                        <a:pt x="236" y="86"/>
                      </a:cubicBezTo>
                      <a:cubicBezTo>
                        <a:pt x="238" y="89"/>
                        <a:pt x="236" y="93"/>
                        <a:pt x="238" y="93"/>
                      </a:cubicBezTo>
                      <a:cubicBezTo>
                        <a:pt x="239" y="93"/>
                        <a:pt x="240" y="92"/>
                        <a:pt x="242" y="95"/>
                      </a:cubicBezTo>
                      <a:cubicBezTo>
                        <a:pt x="243" y="98"/>
                        <a:pt x="243" y="99"/>
                        <a:pt x="244" y="100"/>
                      </a:cubicBezTo>
                      <a:cubicBezTo>
                        <a:pt x="245" y="101"/>
                        <a:pt x="245" y="105"/>
                        <a:pt x="247" y="106"/>
                      </a:cubicBezTo>
                      <a:cubicBezTo>
                        <a:pt x="248" y="106"/>
                        <a:pt x="252" y="106"/>
                        <a:pt x="251" y="107"/>
                      </a:cubicBezTo>
                      <a:cubicBezTo>
                        <a:pt x="251" y="109"/>
                        <a:pt x="249" y="111"/>
                        <a:pt x="251" y="112"/>
                      </a:cubicBezTo>
                      <a:cubicBezTo>
                        <a:pt x="254" y="113"/>
                        <a:pt x="254" y="114"/>
                        <a:pt x="255" y="113"/>
                      </a:cubicBezTo>
                      <a:cubicBezTo>
                        <a:pt x="257" y="113"/>
                        <a:pt x="256" y="114"/>
                        <a:pt x="258" y="113"/>
                      </a:cubicBezTo>
                      <a:cubicBezTo>
                        <a:pt x="261" y="112"/>
                        <a:pt x="263" y="112"/>
                        <a:pt x="263" y="112"/>
                      </a:cubicBezTo>
                      <a:cubicBezTo>
                        <a:pt x="263" y="112"/>
                        <a:pt x="266" y="114"/>
                        <a:pt x="266" y="115"/>
                      </a:cubicBezTo>
                      <a:cubicBezTo>
                        <a:pt x="266" y="116"/>
                        <a:pt x="265" y="122"/>
                        <a:pt x="265" y="122"/>
                      </a:cubicBezTo>
                      <a:cubicBezTo>
                        <a:pt x="262" y="127"/>
                        <a:pt x="262" y="127"/>
                        <a:pt x="262" y="127"/>
                      </a:cubicBezTo>
                      <a:cubicBezTo>
                        <a:pt x="262" y="127"/>
                        <a:pt x="262" y="137"/>
                        <a:pt x="261" y="137"/>
                      </a:cubicBezTo>
                      <a:cubicBezTo>
                        <a:pt x="259" y="137"/>
                        <a:pt x="257" y="141"/>
                        <a:pt x="256" y="142"/>
                      </a:cubicBezTo>
                      <a:cubicBezTo>
                        <a:pt x="255" y="143"/>
                        <a:pt x="255" y="149"/>
                        <a:pt x="255" y="149"/>
                      </a:cubicBezTo>
                      <a:cubicBezTo>
                        <a:pt x="252" y="153"/>
                        <a:pt x="252" y="153"/>
                        <a:pt x="252" y="153"/>
                      </a:cubicBezTo>
                      <a:cubicBezTo>
                        <a:pt x="252" y="153"/>
                        <a:pt x="252" y="158"/>
                        <a:pt x="252" y="159"/>
                      </a:cubicBezTo>
                      <a:cubicBezTo>
                        <a:pt x="252" y="160"/>
                        <a:pt x="253" y="165"/>
                        <a:pt x="252" y="168"/>
                      </a:cubicBezTo>
                      <a:cubicBezTo>
                        <a:pt x="252" y="171"/>
                        <a:pt x="248" y="173"/>
                        <a:pt x="248" y="173"/>
                      </a:cubicBezTo>
                      <a:cubicBezTo>
                        <a:pt x="248" y="173"/>
                        <a:pt x="253" y="178"/>
                        <a:pt x="250" y="179"/>
                      </a:cubicBezTo>
                      <a:cubicBezTo>
                        <a:pt x="248" y="179"/>
                        <a:pt x="245" y="183"/>
                        <a:pt x="244" y="184"/>
                      </a:cubicBezTo>
                      <a:cubicBezTo>
                        <a:pt x="244" y="185"/>
                        <a:pt x="244" y="187"/>
                        <a:pt x="242" y="187"/>
                      </a:cubicBezTo>
                      <a:cubicBezTo>
                        <a:pt x="241" y="188"/>
                        <a:pt x="238" y="188"/>
                        <a:pt x="238" y="189"/>
                      </a:cubicBezTo>
                      <a:cubicBezTo>
                        <a:pt x="238" y="190"/>
                        <a:pt x="238" y="194"/>
                        <a:pt x="238" y="194"/>
                      </a:cubicBezTo>
                      <a:cubicBezTo>
                        <a:pt x="233" y="202"/>
                        <a:pt x="233" y="202"/>
                        <a:pt x="233" y="202"/>
                      </a:cubicBezTo>
                      <a:cubicBezTo>
                        <a:pt x="226" y="207"/>
                        <a:pt x="226" y="207"/>
                        <a:pt x="226" y="207"/>
                      </a:cubicBezTo>
                      <a:cubicBezTo>
                        <a:pt x="226" y="207"/>
                        <a:pt x="227" y="210"/>
                        <a:pt x="225" y="211"/>
                      </a:cubicBezTo>
                      <a:cubicBezTo>
                        <a:pt x="223" y="211"/>
                        <a:pt x="217" y="214"/>
                        <a:pt x="216" y="215"/>
                      </a:cubicBezTo>
                      <a:cubicBezTo>
                        <a:pt x="215" y="216"/>
                        <a:pt x="210" y="218"/>
                        <a:pt x="208" y="218"/>
                      </a:cubicBezTo>
                      <a:cubicBezTo>
                        <a:pt x="206" y="218"/>
                        <a:pt x="209" y="223"/>
                        <a:pt x="206" y="218"/>
                      </a:cubicBezTo>
                      <a:cubicBezTo>
                        <a:pt x="204" y="213"/>
                        <a:pt x="206" y="216"/>
                        <a:pt x="203" y="211"/>
                      </a:cubicBezTo>
                      <a:cubicBezTo>
                        <a:pt x="201" y="206"/>
                        <a:pt x="201" y="210"/>
                        <a:pt x="201" y="206"/>
                      </a:cubicBezTo>
                      <a:cubicBezTo>
                        <a:pt x="201" y="202"/>
                        <a:pt x="201" y="206"/>
                        <a:pt x="201" y="202"/>
                      </a:cubicBezTo>
                      <a:cubicBezTo>
                        <a:pt x="201" y="198"/>
                        <a:pt x="202" y="201"/>
                        <a:pt x="200" y="197"/>
                      </a:cubicBezTo>
                      <a:cubicBezTo>
                        <a:pt x="198" y="192"/>
                        <a:pt x="199" y="194"/>
                        <a:pt x="196" y="191"/>
                      </a:cubicBezTo>
                      <a:cubicBezTo>
                        <a:pt x="193" y="188"/>
                        <a:pt x="191" y="191"/>
                        <a:pt x="193" y="187"/>
                      </a:cubicBezTo>
                      <a:cubicBezTo>
                        <a:pt x="195" y="183"/>
                        <a:pt x="194" y="187"/>
                        <a:pt x="195" y="183"/>
                      </a:cubicBezTo>
                      <a:cubicBezTo>
                        <a:pt x="196" y="178"/>
                        <a:pt x="194" y="178"/>
                        <a:pt x="197" y="176"/>
                      </a:cubicBezTo>
                      <a:cubicBezTo>
                        <a:pt x="200" y="174"/>
                        <a:pt x="202" y="173"/>
                        <a:pt x="201" y="171"/>
                      </a:cubicBezTo>
                      <a:cubicBezTo>
                        <a:pt x="201" y="168"/>
                        <a:pt x="201" y="167"/>
                        <a:pt x="201" y="165"/>
                      </a:cubicBezTo>
                      <a:cubicBezTo>
                        <a:pt x="200" y="164"/>
                        <a:pt x="197" y="161"/>
                        <a:pt x="197" y="160"/>
                      </a:cubicBezTo>
                      <a:cubicBezTo>
                        <a:pt x="197" y="159"/>
                        <a:pt x="197" y="160"/>
                        <a:pt x="195" y="157"/>
                      </a:cubicBezTo>
                      <a:cubicBezTo>
                        <a:pt x="193" y="154"/>
                        <a:pt x="191" y="152"/>
                        <a:pt x="191" y="152"/>
                      </a:cubicBezTo>
                      <a:cubicBezTo>
                        <a:pt x="191" y="152"/>
                        <a:pt x="191" y="145"/>
                        <a:pt x="191" y="143"/>
                      </a:cubicBezTo>
                      <a:cubicBezTo>
                        <a:pt x="191" y="140"/>
                        <a:pt x="190" y="144"/>
                        <a:pt x="191" y="140"/>
                      </a:cubicBezTo>
                      <a:cubicBezTo>
                        <a:pt x="192" y="136"/>
                        <a:pt x="192" y="133"/>
                        <a:pt x="192" y="133"/>
                      </a:cubicBezTo>
                      <a:cubicBezTo>
                        <a:pt x="192" y="133"/>
                        <a:pt x="187" y="130"/>
                        <a:pt x="185" y="130"/>
                      </a:cubicBezTo>
                      <a:cubicBezTo>
                        <a:pt x="183" y="131"/>
                        <a:pt x="183" y="134"/>
                        <a:pt x="180" y="131"/>
                      </a:cubicBezTo>
                      <a:cubicBezTo>
                        <a:pt x="178" y="129"/>
                        <a:pt x="178" y="127"/>
                        <a:pt x="177" y="127"/>
                      </a:cubicBezTo>
                      <a:cubicBezTo>
                        <a:pt x="176" y="126"/>
                        <a:pt x="174" y="126"/>
                        <a:pt x="173" y="127"/>
                      </a:cubicBezTo>
                      <a:cubicBezTo>
                        <a:pt x="171" y="128"/>
                        <a:pt x="167" y="128"/>
                        <a:pt x="164" y="130"/>
                      </a:cubicBezTo>
                      <a:cubicBezTo>
                        <a:pt x="161" y="131"/>
                        <a:pt x="160" y="131"/>
                        <a:pt x="157" y="131"/>
                      </a:cubicBezTo>
                      <a:cubicBezTo>
                        <a:pt x="153" y="131"/>
                        <a:pt x="148" y="132"/>
                        <a:pt x="145" y="130"/>
                      </a:cubicBezTo>
                      <a:cubicBezTo>
                        <a:pt x="142" y="129"/>
                        <a:pt x="142" y="131"/>
                        <a:pt x="140" y="128"/>
                      </a:cubicBezTo>
                      <a:cubicBezTo>
                        <a:pt x="139" y="124"/>
                        <a:pt x="140" y="125"/>
                        <a:pt x="137" y="123"/>
                      </a:cubicBezTo>
                      <a:cubicBezTo>
                        <a:pt x="135" y="122"/>
                        <a:pt x="134" y="123"/>
                        <a:pt x="134" y="120"/>
                      </a:cubicBezTo>
                      <a:cubicBezTo>
                        <a:pt x="133" y="117"/>
                        <a:pt x="135" y="118"/>
                        <a:pt x="133" y="115"/>
                      </a:cubicBezTo>
                      <a:cubicBezTo>
                        <a:pt x="130" y="112"/>
                        <a:pt x="134" y="116"/>
                        <a:pt x="130" y="112"/>
                      </a:cubicBezTo>
                      <a:cubicBezTo>
                        <a:pt x="127" y="108"/>
                        <a:pt x="125" y="112"/>
                        <a:pt x="127" y="108"/>
                      </a:cubicBezTo>
                      <a:cubicBezTo>
                        <a:pt x="128" y="105"/>
                        <a:pt x="129" y="107"/>
                        <a:pt x="129" y="103"/>
                      </a:cubicBezTo>
                      <a:cubicBezTo>
                        <a:pt x="129" y="99"/>
                        <a:pt x="135" y="105"/>
                        <a:pt x="131" y="97"/>
                      </a:cubicBezTo>
                      <a:cubicBezTo>
                        <a:pt x="128" y="89"/>
                        <a:pt x="127" y="91"/>
                        <a:pt x="130" y="85"/>
                      </a:cubicBezTo>
                      <a:cubicBezTo>
                        <a:pt x="134" y="79"/>
                        <a:pt x="138" y="77"/>
                        <a:pt x="138" y="76"/>
                      </a:cubicBezTo>
                      <a:cubicBezTo>
                        <a:pt x="139" y="74"/>
                        <a:pt x="140" y="71"/>
                        <a:pt x="142" y="70"/>
                      </a:cubicBezTo>
                      <a:cubicBezTo>
                        <a:pt x="143" y="69"/>
                        <a:pt x="142" y="68"/>
                        <a:pt x="145" y="68"/>
                      </a:cubicBezTo>
                      <a:cubicBezTo>
                        <a:pt x="148" y="69"/>
                        <a:pt x="151" y="67"/>
                        <a:pt x="153" y="65"/>
                      </a:cubicBezTo>
                      <a:cubicBezTo>
                        <a:pt x="155" y="63"/>
                        <a:pt x="158" y="61"/>
                        <a:pt x="159" y="60"/>
                      </a:cubicBezTo>
                      <a:cubicBezTo>
                        <a:pt x="160" y="60"/>
                        <a:pt x="160" y="61"/>
                        <a:pt x="163" y="60"/>
                      </a:cubicBezTo>
                      <a:cubicBezTo>
                        <a:pt x="166" y="59"/>
                        <a:pt x="166" y="59"/>
                        <a:pt x="168" y="59"/>
                      </a:cubicBezTo>
                      <a:cubicBezTo>
                        <a:pt x="170" y="59"/>
                        <a:pt x="166" y="60"/>
                        <a:pt x="172" y="59"/>
                      </a:cubicBezTo>
                      <a:cubicBezTo>
                        <a:pt x="178" y="58"/>
                        <a:pt x="176" y="58"/>
                        <a:pt x="178" y="58"/>
                      </a:cubicBezTo>
                      <a:cubicBezTo>
                        <a:pt x="179" y="58"/>
                        <a:pt x="178" y="58"/>
                        <a:pt x="180" y="58"/>
                      </a:cubicBezTo>
                      <a:cubicBezTo>
                        <a:pt x="183" y="59"/>
                        <a:pt x="182" y="54"/>
                        <a:pt x="183" y="59"/>
                      </a:cubicBezTo>
                      <a:cubicBezTo>
                        <a:pt x="183" y="63"/>
                        <a:pt x="181" y="66"/>
                        <a:pt x="185" y="66"/>
                      </a:cubicBezTo>
                      <a:cubicBezTo>
                        <a:pt x="189" y="66"/>
                        <a:pt x="185" y="66"/>
                        <a:pt x="189" y="66"/>
                      </a:cubicBezTo>
                      <a:cubicBezTo>
                        <a:pt x="193" y="66"/>
                        <a:pt x="192" y="67"/>
                        <a:pt x="194" y="68"/>
                      </a:cubicBezTo>
                      <a:cubicBezTo>
                        <a:pt x="196" y="69"/>
                        <a:pt x="197" y="70"/>
                        <a:pt x="200" y="70"/>
                      </a:cubicBezTo>
                      <a:cubicBezTo>
                        <a:pt x="202" y="70"/>
                        <a:pt x="198" y="75"/>
                        <a:pt x="202" y="70"/>
                      </a:cubicBezTo>
                      <a:cubicBezTo>
                        <a:pt x="207" y="66"/>
                        <a:pt x="199" y="65"/>
                        <a:pt x="207" y="66"/>
                      </a:cubicBezTo>
                      <a:cubicBezTo>
                        <a:pt x="214" y="67"/>
                        <a:pt x="215" y="68"/>
                        <a:pt x="217" y="68"/>
                      </a:cubicBezTo>
                      <a:cubicBezTo>
                        <a:pt x="218" y="67"/>
                        <a:pt x="218" y="68"/>
                        <a:pt x="221" y="67"/>
                      </a:cubicBezTo>
                      <a:cubicBezTo>
                        <a:pt x="225" y="65"/>
                        <a:pt x="225" y="65"/>
                        <a:pt x="226" y="66"/>
                      </a:cubicBezTo>
                      <a:cubicBezTo>
                        <a:pt x="228" y="66"/>
                        <a:pt x="228" y="69"/>
                        <a:pt x="229" y="66"/>
                      </a:cubicBezTo>
                      <a:cubicBezTo>
                        <a:pt x="230" y="63"/>
                        <a:pt x="233" y="64"/>
                        <a:pt x="229" y="62"/>
                      </a:cubicBezTo>
                      <a:cubicBezTo>
                        <a:pt x="225" y="61"/>
                        <a:pt x="224" y="63"/>
                        <a:pt x="223" y="60"/>
                      </a:cubicBezTo>
                      <a:cubicBezTo>
                        <a:pt x="222" y="58"/>
                        <a:pt x="226" y="58"/>
                        <a:pt x="222" y="58"/>
                      </a:cubicBezTo>
                      <a:cubicBezTo>
                        <a:pt x="219" y="57"/>
                        <a:pt x="219" y="57"/>
                        <a:pt x="216" y="56"/>
                      </a:cubicBezTo>
                      <a:cubicBezTo>
                        <a:pt x="213" y="55"/>
                        <a:pt x="210" y="59"/>
                        <a:pt x="209" y="56"/>
                      </a:cubicBezTo>
                      <a:cubicBezTo>
                        <a:pt x="208" y="53"/>
                        <a:pt x="203" y="58"/>
                        <a:pt x="208" y="53"/>
                      </a:cubicBezTo>
                      <a:cubicBezTo>
                        <a:pt x="214" y="48"/>
                        <a:pt x="212" y="46"/>
                        <a:pt x="215" y="47"/>
                      </a:cubicBezTo>
                      <a:cubicBezTo>
                        <a:pt x="219" y="48"/>
                        <a:pt x="218" y="51"/>
                        <a:pt x="220" y="49"/>
                      </a:cubicBezTo>
                      <a:cubicBezTo>
                        <a:pt x="222" y="47"/>
                        <a:pt x="227" y="46"/>
                        <a:pt x="222" y="43"/>
                      </a:cubicBezTo>
                      <a:cubicBezTo>
                        <a:pt x="218" y="40"/>
                        <a:pt x="221" y="41"/>
                        <a:pt x="217" y="40"/>
                      </a:cubicBezTo>
                      <a:cubicBezTo>
                        <a:pt x="213" y="38"/>
                        <a:pt x="209" y="47"/>
                        <a:pt x="207" y="46"/>
                      </a:cubicBezTo>
                      <a:cubicBezTo>
                        <a:pt x="205" y="44"/>
                        <a:pt x="204" y="43"/>
                        <a:pt x="202" y="44"/>
                      </a:cubicBezTo>
                      <a:cubicBezTo>
                        <a:pt x="201" y="45"/>
                        <a:pt x="201" y="48"/>
                        <a:pt x="201" y="51"/>
                      </a:cubicBezTo>
                      <a:cubicBezTo>
                        <a:pt x="201" y="54"/>
                        <a:pt x="203" y="54"/>
                        <a:pt x="199" y="52"/>
                      </a:cubicBezTo>
                      <a:cubicBezTo>
                        <a:pt x="195" y="50"/>
                        <a:pt x="203" y="51"/>
                        <a:pt x="194" y="48"/>
                      </a:cubicBezTo>
                      <a:cubicBezTo>
                        <a:pt x="184" y="44"/>
                        <a:pt x="181" y="45"/>
                        <a:pt x="180" y="46"/>
                      </a:cubicBezTo>
                      <a:cubicBezTo>
                        <a:pt x="179" y="48"/>
                        <a:pt x="177" y="47"/>
                        <a:pt x="176" y="48"/>
                      </a:cubicBezTo>
                      <a:cubicBezTo>
                        <a:pt x="175" y="49"/>
                        <a:pt x="179" y="52"/>
                        <a:pt x="175" y="49"/>
                      </a:cubicBezTo>
                      <a:cubicBezTo>
                        <a:pt x="171" y="47"/>
                        <a:pt x="167" y="51"/>
                        <a:pt x="167" y="51"/>
                      </a:cubicBezTo>
                      <a:cubicBezTo>
                        <a:pt x="167" y="51"/>
                        <a:pt x="165" y="50"/>
                        <a:pt x="164" y="51"/>
                      </a:cubicBezTo>
                      <a:cubicBezTo>
                        <a:pt x="162" y="53"/>
                        <a:pt x="159" y="54"/>
                        <a:pt x="157" y="53"/>
                      </a:cubicBezTo>
                      <a:cubicBezTo>
                        <a:pt x="155" y="52"/>
                        <a:pt x="151" y="54"/>
                        <a:pt x="154" y="49"/>
                      </a:cubicBezTo>
                      <a:cubicBezTo>
                        <a:pt x="158" y="44"/>
                        <a:pt x="155" y="47"/>
                        <a:pt x="161" y="45"/>
                      </a:cubicBezTo>
                      <a:cubicBezTo>
                        <a:pt x="166" y="42"/>
                        <a:pt x="175" y="42"/>
                        <a:pt x="167" y="40"/>
                      </a:cubicBezTo>
                      <a:cubicBezTo>
                        <a:pt x="160" y="39"/>
                        <a:pt x="171" y="39"/>
                        <a:pt x="162" y="34"/>
                      </a:cubicBezTo>
                      <a:cubicBezTo>
                        <a:pt x="152" y="30"/>
                        <a:pt x="152" y="36"/>
                        <a:pt x="152" y="30"/>
                      </a:cubicBezTo>
                      <a:cubicBezTo>
                        <a:pt x="153" y="23"/>
                        <a:pt x="152" y="23"/>
                        <a:pt x="150" y="23"/>
                      </a:cubicBezTo>
                      <a:cubicBezTo>
                        <a:pt x="148" y="24"/>
                        <a:pt x="142" y="25"/>
                        <a:pt x="139" y="25"/>
                      </a:cubicBezTo>
                      <a:cubicBezTo>
                        <a:pt x="137" y="26"/>
                        <a:pt x="140" y="28"/>
                        <a:pt x="136" y="25"/>
                      </a:cubicBezTo>
                      <a:cubicBezTo>
                        <a:pt x="131" y="22"/>
                        <a:pt x="130" y="26"/>
                        <a:pt x="131" y="22"/>
                      </a:cubicBezTo>
                      <a:cubicBezTo>
                        <a:pt x="133" y="19"/>
                        <a:pt x="133" y="18"/>
                        <a:pt x="136" y="16"/>
                      </a:cubicBezTo>
                      <a:cubicBezTo>
                        <a:pt x="138" y="13"/>
                        <a:pt x="138" y="5"/>
                        <a:pt x="144" y="8"/>
                      </a:cubicBezTo>
                      <a:cubicBezTo>
                        <a:pt x="151" y="11"/>
                        <a:pt x="148" y="10"/>
                        <a:pt x="154" y="11"/>
                      </a:cubicBezTo>
                      <a:cubicBezTo>
                        <a:pt x="159" y="11"/>
                        <a:pt x="161" y="10"/>
                        <a:pt x="161" y="9"/>
                      </a:cubicBezTo>
                      <a:cubicBezTo>
                        <a:pt x="161" y="8"/>
                        <a:pt x="155" y="5"/>
                        <a:pt x="155" y="5"/>
                      </a:cubicBezTo>
                      <a:cubicBezTo>
                        <a:pt x="155" y="5"/>
                        <a:pt x="153" y="6"/>
                        <a:pt x="154" y="5"/>
                      </a:cubicBezTo>
                      <a:cubicBezTo>
                        <a:pt x="155" y="4"/>
                        <a:pt x="156" y="2"/>
                        <a:pt x="156" y="2"/>
                      </a:cubicBezTo>
                      <a:cubicBezTo>
                        <a:pt x="154" y="0"/>
                        <a:pt x="154" y="0"/>
                        <a:pt x="154" y="0"/>
                      </a:cubicBezTo>
                      <a:cubicBezTo>
                        <a:pt x="154" y="0"/>
                        <a:pt x="136" y="0"/>
                        <a:pt x="131"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92" name="Group 191"/>
            <p:cNvGrpSpPr/>
            <p:nvPr/>
          </p:nvGrpSpPr>
          <p:grpSpPr>
            <a:xfrm rot="2599983">
              <a:off x="4920582" y="2435710"/>
              <a:ext cx="447261" cy="523210"/>
              <a:chOff x="4859210" y="1630618"/>
              <a:chExt cx="507337" cy="593487"/>
            </a:xfrm>
          </p:grpSpPr>
          <p:grpSp>
            <p:nvGrpSpPr>
              <p:cNvPr id="193" name="Group 140"/>
              <p:cNvGrpSpPr/>
              <p:nvPr/>
            </p:nvGrpSpPr>
            <p:grpSpPr>
              <a:xfrm rot="2327168">
                <a:off x="4859210" y="1630618"/>
                <a:ext cx="507337" cy="593487"/>
                <a:chOff x="4468813" y="1739900"/>
                <a:chExt cx="588963" cy="688975"/>
              </a:xfrm>
              <a:solidFill>
                <a:schemeClr val="accent2"/>
              </a:solidFill>
            </p:grpSpPr>
            <p:sp>
              <p:nvSpPr>
                <p:cNvPr id="200" name="Oval 30"/>
                <p:cNvSpPr>
                  <a:spLocks noChangeArrowheads="1"/>
                </p:cNvSpPr>
                <p:nvPr/>
              </p:nvSpPr>
              <p:spPr bwMode="auto">
                <a:xfrm>
                  <a:off x="4468813" y="1739900"/>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1" name="Freeform 31"/>
                <p:cNvSpPr>
                  <a:spLocks/>
                </p:cNvSpPr>
                <p:nvPr/>
              </p:nvSpPr>
              <p:spPr bwMode="auto">
                <a:xfrm>
                  <a:off x="4618038" y="2289175"/>
                  <a:ext cx="150813" cy="139700"/>
                </a:xfrm>
                <a:custGeom>
                  <a:avLst/>
                  <a:gdLst/>
                  <a:ahLst/>
                  <a:cxnLst>
                    <a:cxn ang="0">
                      <a:pos x="0" y="0"/>
                    </a:cxn>
                    <a:cxn ang="0">
                      <a:pos x="8" y="88"/>
                    </a:cxn>
                    <a:cxn ang="0">
                      <a:pos x="95" y="15"/>
                    </a:cxn>
                    <a:cxn ang="0">
                      <a:pos x="0" y="0"/>
                    </a:cxn>
                  </a:cxnLst>
                  <a:rect l="0" t="0" r="r" b="b"/>
                  <a:pathLst>
                    <a:path w="95" h="88">
                      <a:moveTo>
                        <a:pt x="0" y="0"/>
                      </a:moveTo>
                      <a:lnTo>
                        <a:pt x="8" y="88"/>
                      </a:lnTo>
                      <a:lnTo>
                        <a:pt x="95"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4" name="Group 139"/>
              <p:cNvGrpSpPr/>
              <p:nvPr/>
            </p:nvGrpSpPr>
            <p:grpSpPr>
              <a:xfrm>
                <a:off x="4952287" y="1709298"/>
                <a:ext cx="377425" cy="376058"/>
                <a:chOff x="4530725" y="1808163"/>
                <a:chExt cx="438150" cy="436563"/>
              </a:xfrm>
            </p:grpSpPr>
            <p:sp>
              <p:nvSpPr>
                <p:cNvPr id="195"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6"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7"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8"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9" name="Oval 69"/>
                <p:cNvSpPr>
                  <a:spLocks noChangeArrowheads="1"/>
                </p:cNvSpPr>
                <p:nvPr/>
              </p:nvSpPr>
              <p:spPr bwMode="auto">
                <a:xfrm>
                  <a:off x="4714875" y="1993900"/>
                  <a:ext cx="68263" cy="66675"/>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03" name="Group 202"/>
            <p:cNvGrpSpPr/>
            <p:nvPr/>
          </p:nvGrpSpPr>
          <p:grpSpPr>
            <a:xfrm>
              <a:off x="5217171" y="2036373"/>
              <a:ext cx="470413" cy="402039"/>
              <a:chOff x="5217171" y="2036373"/>
              <a:chExt cx="470413" cy="402039"/>
            </a:xfrm>
          </p:grpSpPr>
          <p:grpSp>
            <p:nvGrpSpPr>
              <p:cNvPr id="175" name="Group 133"/>
              <p:cNvGrpSpPr/>
              <p:nvPr/>
            </p:nvGrpSpPr>
            <p:grpSpPr>
              <a:xfrm rot="4811506">
                <a:off x="5251358" y="2002186"/>
                <a:ext cx="402039" cy="470413"/>
                <a:chOff x="3008313" y="2062163"/>
                <a:chExt cx="466725" cy="546100"/>
              </a:xfrm>
              <a:solidFill>
                <a:schemeClr val="accent6"/>
              </a:solidFill>
            </p:grpSpPr>
            <p:sp>
              <p:nvSpPr>
                <p:cNvPr id="177" name="Oval 38"/>
                <p:cNvSpPr>
                  <a:spLocks noChangeArrowheads="1"/>
                </p:cNvSpPr>
                <p:nvPr/>
              </p:nvSpPr>
              <p:spPr bwMode="auto">
                <a:xfrm>
                  <a:off x="3008313" y="2062163"/>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78" name="Freeform 39"/>
                <p:cNvSpPr>
                  <a:spLocks/>
                </p:cNvSpPr>
                <p:nvPr/>
              </p:nvSpPr>
              <p:spPr bwMode="auto">
                <a:xfrm>
                  <a:off x="3236913" y="2495550"/>
                  <a:ext cx="120650" cy="112713"/>
                </a:xfrm>
                <a:custGeom>
                  <a:avLst/>
                  <a:gdLst/>
                  <a:ahLst/>
                  <a:cxnLst>
                    <a:cxn ang="0">
                      <a:pos x="76" y="0"/>
                    </a:cxn>
                    <a:cxn ang="0">
                      <a:pos x="69" y="71"/>
                    </a:cxn>
                    <a:cxn ang="0">
                      <a:pos x="0" y="12"/>
                    </a:cxn>
                    <a:cxn ang="0">
                      <a:pos x="76" y="0"/>
                    </a:cxn>
                  </a:cxnLst>
                  <a:rect l="0" t="0" r="r" b="b"/>
                  <a:pathLst>
                    <a:path w="76" h="71">
                      <a:moveTo>
                        <a:pt x="76" y="0"/>
                      </a:moveTo>
                      <a:lnTo>
                        <a:pt x="69"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02" name="Freeform 122"/>
              <p:cNvSpPr>
                <a:spLocks noEditPoints="1"/>
              </p:cNvSpPr>
              <p:nvPr/>
            </p:nvSpPr>
            <p:spPr bwMode="auto">
              <a:xfrm>
                <a:off x="5410723" y="2121768"/>
                <a:ext cx="147308" cy="211857"/>
              </a:xfrm>
              <a:custGeom>
                <a:avLst/>
                <a:gdLst/>
                <a:ahLst/>
                <a:cxnLst>
                  <a:cxn ang="0">
                    <a:pos x="41" y="29"/>
                  </a:cxn>
                  <a:cxn ang="0">
                    <a:pos x="23" y="50"/>
                  </a:cxn>
                  <a:cxn ang="0">
                    <a:pos x="23" y="55"/>
                  </a:cxn>
                  <a:cxn ang="0">
                    <a:pos x="32" y="55"/>
                  </a:cxn>
                  <a:cxn ang="0">
                    <a:pos x="34" y="57"/>
                  </a:cxn>
                  <a:cxn ang="0">
                    <a:pos x="32" y="59"/>
                  </a:cxn>
                  <a:cxn ang="0">
                    <a:pos x="9" y="59"/>
                  </a:cxn>
                  <a:cxn ang="0">
                    <a:pos x="7" y="57"/>
                  </a:cxn>
                  <a:cxn ang="0">
                    <a:pos x="9" y="55"/>
                  </a:cxn>
                  <a:cxn ang="0">
                    <a:pos x="18" y="55"/>
                  </a:cxn>
                  <a:cxn ang="0">
                    <a:pos x="18" y="50"/>
                  </a:cxn>
                  <a:cxn ang="0">
                    <a:pos x="0" y="29"/>
                  </a:cxn>
                  <a:cxn ang="0">
                    <a:pos x="0" y="25"/>
                  </a:cxn>
                  <a:cxn ang="0">
                    <a:pos x="2" y="23"/>
                  </a:cxn>
                  <a:cxn ang="0">
                    <a:pos x="4" y="25"/>
                  </a:cxn>
                  <a:cxn ang="0">
                    <a:pos x="4" y="29"/>
                  </a:cxn>
                  <a:cxn ang="0">
                    <a:pos x="20" y="45"/>
                  </a:cxn>
                  <a:cxn ang="0">
                    <a:pos x="36" y="29"/>
                  </a:cxn>
                  <a:cxn ang="0">
                    <a:pos x="36" y="25"/>
                  </a:cxn>
                  <a:cxn ang="0">
                    <a:pos x="39" y="23"/>
                  </a:cxn>
                  <a:cxn ang="0">
                    <a:pos x="41" y="25"/>
                  </a:cxn>
                  <a:cxn ang="0">
                    <a:pos x="41" y="29"/>
                  </a:cxn>
                  <a:cxn ang="0">
                    <a:pos x="32" y="29"/>
                  </a:cxn>
                  <a:cxn ang="0">
                    <a:pos x="20" y="41"/>
                  </a:cxn>
                  <a:cxn ang="0">
                    <a:pos x="9" y="29"/>
                  </a:cxn>
                  <a:cxn ang="0">
                    <a:pos x="9" y="11"/>
                  </a:cxn>
                  <a:cxn ang="0">
                    <a:pos x="20" y="0"/>
                  </a:cxn>
                  <a:cxn ang="0">
                    <a:pos x="32" y="11"/>
                  </a:cxn>
                  <a:cxn ang="0">
                    <a:pos x="32" y="29"/>
                  </a:cxn>
                </a:cxnLst>
                <a:rect l="0" t="0" r="r" b="b"/>
                <a:pathLst>
                  <a:path w="41" h="59">
                    <a:moveTo>
                      <a:pt x="41" y="29"/>
                    </a:moveTo>
                    <a:cubicBezTo>
                      <a:pt x="41" y="40"/>
                      <a:pt x="33" y="49"/>
                      <a:pt x="23" y="50"/>
                    </a:cubicBezTo>
                    <a:cubicBezTo>
                      <a:pt x="23" y="55"/>
                      <a:pt x="23" y="55"/>
                      <a:pt x="23" y="55"/>
                    </a:cubicBezTo>
                    <a:cubicBezTo>
                      <a:pt x="32" y="55"/>
                      <a:pt x="32" y="55"/>
                      <a:pt x="32" y="55"/>
                    </a:cubicBezTo>
                    <a:cubicBezTo>
                      <a:pt x="33" y="55"/>
                      <a:pt x="34" y="56"/>
                      <a:pt x="34" y="57"/>
                    </a:cubicBezTo>
                    <a:cubicBezTo>
                      <a:pt x="34" y="58"/>
                      <a:pt x="33" y="59"/>
                      <a:pt x="32" y="59"/>
                    </a:cubicBezTo>
                    <a:cubicBezTo>
                      <a:pt x="9" y="59"/>
                      <a:pt x="9" y="59"/>
                      <a:pt x="9" y="59"/>
                    </a:cubicBezTo>
                    <a:cubicBezTo>
                      <a:pt x="8" y="59"/>
                      <a:pt x="7" y="58"/>
                      <a:pt x="7" y="57"/>
                    </a:cubicBezTo>
                    <a:cubicBezTo>
                      <a:pt x="7" y="56"/>
                      <a:pt x="8" y="55"/>
                      <a:pt x="9" y="55"/>
                    </a:cubicBezTo>
                    <a:cubicBezTo>
                      <a:pt x="18" y="55"/>
                      <a:pt x="18" y="55"/>
                      <a:pt x="18" y="55"/>
                    </a:cubicBezTo>
                    <a:cubicBezTo>
                      <a:pt x="18" y="50"/>
                      <a:pt x="18" y="50"/>
                      <a:pt x="18" y="50"/>
                    </a:cubicBezTo>
                    <a:cubicBezTo>
                      <a:pt x="8" y="49"/>
                      <a:pt x="0" y="40"/>
                      <a:pt x="0" y="29"/>
                    </a:cubicBezTo>
                    <a:cubicBezTo>
                      <a:pt x="0" y="25"/>
                      <a:pt x="0" y="25"/>
                      <a:pt x="0" y="25"/>
                    </a:cubicBezTo>
                    <a:cubicBezTo>
                      <a:pt x="0" y="24"/>
                      <a:pt x="1" y="23"/>
                      <a:pt x="2" y="23"/>
                    </a:cubicBezTo>
                    <a:cubicBezTo>
                      <a:pt x="3" y="23"/>
                      <a:pt x="4" y="24"/>
                      <a:pt x="4" y="25"/>
                    </a:cubicBezTo>
                    <a:cubicBezTo>
                      <a:pt x="4" y="29"/>
                      <a:pt x="4" y="29"/>
                      <a:pt x="4" y="29"/>
                    </a:cubicBezTo>
                    <a:cubicBezTo>
                      <a:pt x="4" y="38"/>
                      <a:pt x="12" y="45"/>
                      <a:pt x="20" y="45"/>
                    </a:cubicBezTo>
                    <a:cubicBezTo>
                      <a:pt x="29" y="45"/>
                      <a:pt x="36" y="38"/>
                      <a:pt x="36" y="29"/>
                    </a:cubicBezTo>
                    <a:cubicBezTo>
                      <a:pt x="36" y="25"/>
                      <a:pt x="36" y="25"/>
                      <a:pt x="36" y="25"/>
                    </a:cubicBezTo>
                    <a:cubicBezTo>
                      <a:pt x="36" y="24"/>
                      <a:pt x="37" y="23"/>
                      <a:pt x="39" y="23"/>
                    </a:cubicBezTo>
                    <a:cubicBezTo>
                      <a:pt x="40" y="23"/>
                      <a:pt x="41" y="24"/>
                      <a:pt x="41" y="25"/>
                    </a:cubicBezTo>
                    <a:lnTo>
                      <a:pt x="41" y="29"/>
                    </a:lnTo>
                    <a:close/>
                    <a:moveTo>
                      <a:pt x="32" y="29"/>
                    </a:moveTo>
                    <a:cubicBezTo>
                      <a:pt x="32" y="36"/>
                      <a:pt x="27" y="41"/>
                      <a:pt x="20" y="41"/>
                    </a:cubicBezTo>
                    <a:cubicBezTo>
                      <a:pt x="14" y="41"/>
                      <a:pt x="9" y="36"/>
                      <a:pt x="9" y="29"/>
                    </a:cubicBezTo>
                    <a:cubicBezTo>
                      <a:pt x="9" y="11"/>
                      <a:pt x="9" y="11"/>
                      <a:pt x="9" y="11"/>
                    </a:cubicBezTo>
                    <a:cubicBezTo>
                      <a:pt x="9" y="5"/>
                      <a:pt x="14" y="0"/>
                      <a:pt x="20" y="0"/>
                    </a:cubicBezTo>
                    <a:cubicBezTo>
                      <a:pt x="27" y="0"/>
                      <a:pt x="32" y="5"/>
                      <a:pt x="32" y="11"/>
                    </a:cubicBezTo>
                    <a:lnTo>
                      <a:pt x="32" y="29"/>
                    </a:ln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 name="Group 204"/>
            <p:cNvGrpSpPr/>
            <p:nvPr/>
          </p:nvGrpSpPr>
          <p:grpSpPr>
            <a:xfrm>
              <a:off x="5333287" y="1542252"/>
              <a:ext cx="544259" cy="463577"/>
              <a:chOff x="5333287" y="1542252"/>
              <a:chExt cx="544259" cy="463577"/>
            </a:xfrm>
          </p:grpSpPr>
          <p:grpSp>
            <p:nvGrpSpPr>
              <p:cNvPr id="168" name="Group 138"/>
              <p:cNvGrpSpPr/>
              <p:nvPr/>
            </p:nvGrpSpPr>
            <p:grpSpPr>
              <a:xfrm rot="4962133">
                <a:off x="5373628" y="1501911"/>
                <a:ext cx="463577" cy="544259"/>
                <a:chOff x="3767138" y="1962150"/>
                <a:chExt cx="538163" cy="631826"/>
              </a:xfrm>
              <a:solidFill>
                <a:schemeClr val="accent1"/>
              </a:solidFill>
            </p:grpSpPr>
            <p:sp>
              <p:nvSpPr>
                <p:cNvPr id="172" name="Oval 46"/>
                <p:cNvSpPr>
                  <a:spLocks noChangeArrowheads="1"/>
                </p:cNvSpPr>
                <p:nvPr/>
              </p:nvSpPr>
              <p:spPr bwMode="auto">
                <a:xfrm>
                  <a:off x="3767138" y="1962150"/>
                  <a:ext cx="538163" cy="53975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73" name="Freeform 47"/>
                <p:cNvSpPr>
                  <a:spLocks/>
                </p:cNvSpPr>
                <p:nvPr/>
              </p:nvSpPr>
              <p:spPr bwMode="auto">
                <a:xfrm>
                  <a:off x="4030663" y="2465388"/>
                  <a:ext cx="138113" cy="128588"/>
                </a:xfrm>
                <a:custGeom>
                  <a:avLst/>
                  <a:gdLst/>
                  <a:ahLst/>
                  <a:cxnLst>
                    <a:cxn ang="0">
                      <a:pos x="87" y="0"/>
                    </a:cxn>
                    <a:cxn ang="0">
                      <a:pos x="80" y="81"/>
                    </a:cxn>
                    <a:cxn ang="0">
                      <a:pos x="0" y="13"/>
                    </a:cxn>
                    <a:cxn ang="0">
                      <a:pos x="87" y="0"/>
                    </a:cxn>
                  </a:cxnLst>
                  <a:rect l="0" t="0" r="r" b="b"/>
                  <a:pathLst>
                    <a:path w="87" h="81">
                      <a:moveTo>
                        <a:pt x="87" y="0"/>
                      </a:moveTo>
                      <a:lnTo>
                        <a:pt x="80" y="81"/>
                      </a:lnTo>
                      <a:lnTo>
                        <a:pt x="0" y="13"/>
                      </a:lnTo>
                      <a:lnTo>
                        <a:pt x="87"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04" name="Freeform 182"/>
              <p:cNvSpPr>
                <a:spLocks noEditPoints="1"/>
              </p:cNvSpPr>
              <p:nvPr/>
            </p:nvSpPr>
            <p:spPr bwMode="auto">
              <a:xfrm>
                <a:off x="5511852" y="1652040"/>
                <a:ext cx="258936" cy="241925"/>
              </a:xfrm>
              <a:custGeom>
                <a:avLst/>
                <a:gdLst/>
                <a:ahLst/>
                <a:cxnLst>
                  <a:cxn ang="0">
                    <a:pos x="70" y="24"/>
                  </a:cxn>
                  <a:cxn ang="0">
                    <a:pos x="29" y="50"/>
                  </a:cxn>
                  <a:cxn ang="0">
                    <a:pos x="0" y="26"/>
                  </a:cxn>
                  <a:cxn ang="0">
                    <a:pos x="42" y="0"/>
                  </a:cxn>
                  <a:cxn ang="0">
                    <a:pos x="70" y="24"/>
                  </a:cxn>
                  <a:cxn ang="0">
                    <a:pos x="70" y="74"/>
                  </a:cxn>
                  <a:cxn ang="0">
                    <a:pos x="42" y="98"/>
                  </a:cxn>
                  <a:cxn ang="0">
                    <a:pos x="0" y="72"/>
                  </a:cxn>
                  <a:cxn ang="0">
                    <a:pos x="29" y="50"/>
                  </a:cxn>
                  <a:cxn ang="0">
                    <a:pos x="70" y="74"/>
                  </a:cxn>
                  <a:cxn ang="0">
                    <a:pos x="109" y="104"/>
                  </a:cxn>
                  <a:cxn ang="0">
                    <a:pos x="70" y="128"/>
                  </a:cxn>
                  <a:cxn ang="0">
                    <a:pos x="70" y="128"/>
                  </a:cxn>
                  <a:cxn ang="0">
                    <a:pos x="70" y="128"/>
                  </a:cxn>
                  <a:cxn ang="0">
                    <a:pos x="70" y="128"/>
                  </a:cxn>
                  <a:cxn ang="0">
                    <a:pos x="70" y="128"/>
                  </a:cxn>
                  <a:cxn ang="0">
                    <a:pos x="29" y="104"/>
                  </a:cxn>
                  <a:cxn ang="0">
                    <a:pos x="29" y="95"/>
                  </a:cxn>
                  <a:cxn ang="0">
                    <a:pos x="42" y="102"/>
                  </a:cxn>
                  <a:cxn ang="0">
                    <a:pos x="70" y="78"/>
                  </a:cxn>
                  <a:cxn ang="0">
                    <a:pos x="70" y="78"/>
                  </a:cxn>
                  <a:cxn ang="0">
                    <a:pos x="70" y="78"/>
                  </a:cxn>
                  <a:cxn ang="0">
                    <a:pos x="70" y="78"/>
                  </a:cxn>
                  <a:cxn ang="0">
                    <a:pos x="70" y="78"/>
                  </a:cxn>
                  <a:cxn ang="0">
                    <a:pos x="98" y="102"/>
                  </a:cxn>
                  <a:cxn ang="0">
                    <a:pos x="109" y="95"/>
                  </a:cxn>
                  <a:cxn ang="0">
                    <a:pos x="109" y="104"/>
                  </a:cxn>
                  <a:cxn ang="0">
                    <a:pos x="137" y="26"/>
                  </a:cxn>
                  <a:cxn ang="0">
                    <a:pos x="111" y="50"/>
                  </a:cxn>
                  <a:cxn ang="0">
                    <a:pos x="70" y="24"/>
                  </a:cxn>
                  <a:cxn ang="0">
                    <a:pos x="98" y="0"/>
                  </a:cxn>
                  <a:cxn ang="0">
                    <a:pos x="137" y="26"/>
                  </a:cxn>
                  <a:cxn ang="0">
                    <a:pos x="137" y="72"/>
                  </a:cxn>
                  <a:cxn ang="0">
                    <a:pos x="98" y="98"/>
                  </a:cxn>
                  <a:cxn ang="0">
                    <a:pos x="70" y="74"/>
                  </a:cxn>
                  <a:cxn ang="0">
                    <a:pos x="111" y="50"/>
                  </a:cxn>
                  <a:cxn ang="0">
                    <a:pos x="137" y="72"/>
                  </a:cxn>
                </a:cxnLst>
                <a:rect l="0" t="0" r="r" b="b"/>
                <a:pathLst>
                  <a:path w="137" h="128">
                    <a:moveTo>
                      <a:pt x="70" y="24"/>
                    </a:moveTo>
                    <a:lnTo>
                      <a:pt x="29" y="50"/>
                    </a:lnTo>
                    <a:lnTo>
                      <a:pt x="0" y="26"/>
                    </a:lnTo>
                    <a:lnTo>
                      <a:pt x="42" y="0"/>
                    </a:lnTo>
                    <a:lnTo>
                      <a:pt x="70" y="24"/>
                    </a:lnTo>
                    <a:close/>
                    <a:moveTo>
                      <a:pt x="70" y="74"/>
                    </a:moveTo>
                    <a:lnTo>
                      <a:pt x="42" y="98"/>
                    </a:lnTo>
                    <a:lnTo>
                      <a:pt x="0" y="72"/>
                    </a:lnTo>
                    <a:lnTo>
                      <a:pt x="29" y="50"/>
                    </a:lnTo>
                    <a:lnTo>
                      <a:pt x="70" y="74"/>
                    </a:lnTo>
                    <a:close/>
                    <a:moveTo>
                      <a:pt x="109" y="104"/>
                    </a:moveTo>
                    <a:lnTo>
                      <a:pt x="70" y="128"/>
                    </a:lnTo>
                    <a:lnTo>
                      <a:pt x="70" y="128"/>
                    </a:lnTo>
                    <a:lnTo>
                      <a:pt x="70" y="128"/>
                    </a:lnTo>
                    <a:lnTo>
                      <a:pt x="70" y="128"/>
                    </a:lnTo>
                    <a:lnTo>
                      <a:pt x="70" y="128"/>
                    </a:lnTo>
                    <a:lnTo>
                      <a:pt x="29" y="104"/>
                    </a:lnTo>
                    <a:lnTo>
                      <a:pt x="29" y="95"/>
                    </a:lnTo>
                    <a:lnTo>
                      <a:pt x="42" y="102"/>
                    </a:lnTo>
                    <a:lnTo>
                      <a:pt x="70" y="78"/>
                    </a:lnTo>
                    <a:lnTo>
                      <a:pt x="70" y="78"/>
                    </a:lnTo>
                    <a:lnTo>
                      <a:pt x="70" y="78"/>
                    </a:lnTo>
                    <a:lnTo>
                      <a:pt x="70" y="78"/>
                    </a:lnTo>
                    <a:lnTo>
                      <a:pt x="70" y="78"/>
                    </a:lnTo>
                    <a:lnTo>
                      <a:pt x="98" y="102"/>
                    </a:lnTo>
                    <a:lnTo>
                      <a:pt x="109" y="95"/>
                    </a:lnTo>
                    <a:lnTo>
                      <a:pt x="109" y="104"/>
                    </a:lnTo>
                    <a:close/>
                    <a:moveTo>
                      <a:pt x="137" y="26"/>
                    </a:moveTo>
                    <a:lnTo>
                      <a:pt x="111" y="50"/>
                    </a:lnTo>
                    <a:lnTo>
                      <a:pt x="70" y="24"/>
                    </a:lnTo>
                    <a:lnTo>
                      <a:pt x="98" y="0"/>
                    </a:lnTo>
                    <a:lnTo>
                      <a:pt x="137" y="26"/>
                    </a:lnTo>
                    <a:close/>
                    <a:moveTo>
                      <a:pt x="137" y="72"/>
                    </a:moveTo>
                    <a:lnTo>
                      <a:pt x="98" y="98"/>
                    </a:lnTo>
                    <a:lnTo>
                      <a:pt x="70" y="74"/>
                    </a:lnTo>
                    <a:lnTo>
                      <a:pt x="111" y="50"/>
                    </a:lnTo>
                    <a:lnTo>
                      <a:pt x="137" y="72"/>
                    </a:ln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6" name="Group 205"/>
            <p:cNvGrpSpPr/>
            <p:nvPr/>
          </p:nvGrpSpPr>
          <p:grpSpPr>
            <a:xfrm rot="19118639">
              <a:off x="6957556" y="686168"/>
              <a:ext cx="308771" cy="361403"/>
              <a:chOff x="5615428" y="1751587"/>
              <a:chExt cx="481354" cy="563403"/>
            </a:xfrm>
          </p:grpSpPr>
          <p:grpSp>
            <p:nvGrpSpPr>
              <p:cNvPr id="207" name="Group 146"/>
              <p:cNvGrpSpPr/>
              <p:nvPr/>
            </p:nvGrpSpPr>
            <p:grpSpPr>
              <a:xfrm rot="2284575">
                <a:off x="5615428" y="1751587"/>
                <a:ext cx="481354" cy="563403"/>
                <a:chOff x="5338763" y="1651000"/>
                <a:chExt cx="558800" cy="654050"/>
              </a:xfrm>
              <a:solidFill>
                <a:schemeClr val="accent3"/>
              </a:solidFill>
            </p:grpSpPr>
            <p:sp>
              <p:nvSpPr>
                <p:cNvPr id="214" name="Oval 48"/>
                <p:cNvSpPr>
                  <a:spLocks noChangeArrowheads="1"/>
                </p:cNvSpPr>
                <p:nvPr/>
              </p:nvSpPr>
              <p:spPr bwMode="auto">
                <a:xfrm>
                  <a:off x="5338763" y="1651000"/>
                  <a:ext cx="558800" cy="5588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5" name="Freeform 49"/>
                <p:cNvSpPr>
                  <a:spLocks/>
                </p:cNvSpPr>
                <p:nvPr/>
              </p:nvSpPr>
              <p:spPr bwMode="auto">
                <a:xfrm>
                  <a:off x="5480050" y="2171700"/>
                  <a:ext cx="142875" cy="133350"/>
                </a:xfrm>
                <a:custGeom>
                  <a:avLst/>
                  <a:gdLst/>
                  <a:ahLst/>
                  <a:cxnLst>
                    <a:cxn ang="0">
                      <a:pos x="0" y="0"/>
                    </a:cxn>
                    <a:cxn ang="0">
                      <a:pos x="7" y="84"/>
                    </a:cxn>
                    <a:cxn ang="0">
                      <a:pos x="90" y="14"/>
                    </a:cxn>
                    <a:cxn ang="0">
                      <a:pos x="0" y="0"/>
                    </a:cxn>
                  </a:cxnLst>
                  <a:rect l="0" t="0" r="r" b="b"/>
                  <a:pathLst>
                    <a:path w="90" h="84">
                      <a:moveTo>
                        <a:pt x="0" y="0"/>
                      </a:moveTo>
                      <a:lnTo>
                        <a:pt x="7" y="84"/>
                      </a:lnTo>
                      <a:lnTo>
                        <a:pt x="90" y="14"/>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8" name="Group 147"/>
              <p:cNvGrpSpPr/>
              <p:nvPr/>
            </p:nvGrpSpPr>
            <p:grpSpPr>
              <a:xfrm>
                <a:off x="5770691" y="1837106"/>
                <a:ext cx="225635" cy="332299"/>
                <a:chOff x="5495925" y="1727200"/>
                <a:chExt cx="261938" cy="385763"/>
              </a:xfrm>
            </p:grpSpPr>
            <p:sp>
              <p:nvSpPr>
                <p:cNvPr id="209" name="Oval 60"/>
                <p:cNvSpPr>
                  <a:spLocks noChangeArrowheads="1"/>
                </p:cNvSpPr>
                <p:nvPr/>
              </p:nvSpPr>
              <p:spPr bwMode="auto">
                <a:xfrm>
                  <a:off x="5586413" y="1757363"/>
                  <a:ext cx="88900" cy="88900"/>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0" name="Freeform 61"/>
                <p:cNvSpPr>
                  <a:spLocks/>
                </p:cNvSpPr>
                <p:nvPr/>
              </p:nvSpPr>
              <p:spPr bwMode="auto">
                <a:xfrm>
                  <a:off x="5618163" y="1824038"/>
                  <a:ext cx="139700" cy="288925"/>
                </a:xfrm>
                <a:custGeom>
                  <a:avLst/>
                  <a:gdLst/>
                  <a:ahLst/>
                  <a:cxnLst>
                    <a:cxn ang="0">
                      <a:pos x="0" y="6"/>
                    </a:cxn>
                    <a:cxn ang="0">
                      <a:pos x="73" y="198"/>
                    </a:cxn>
                    <a:cxn ang="0">
                      <a:pos x="107" y="229"/>
                    </a:cxn>
                    <a:cxn ang="0">
                      <a:pos x="24" y="0"/>
                    </a:cxn>
                    <a:cxn ang="0">
                      <a:pos x="0" y="6"/>
                    </a:cxn>
                  </a:cxnLst>
                  <a:rect l="0" t="0" r="r" b="b"/>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1" name="Freeform 62"/>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 ang="0">
                      <a:pos x="93" y="8"/>
                    </a:cxn>
                  </a:cxnLst>
                  <a:rect l="0" t="0" r="r" b="b"/>
                  <a:pathLst>
                    <a:path w="94" h="180">
                      <a:moveTo>
                        <a:pt x="93" y="8"/>
                      </a:moveTo>
                      <a:lnTo>
                        <a:pt x="25" y="155"/>
                      </a:lnTo>
                      <a:lnTo>
                        <a:pt x="0" y="180"/>
                      </a:lnTo>
                      <a:lnTo>
                        <a:pt x="8" y="146"/>
                      </a:lnTo>
                      <a:lnTo>
                        <a:pt x="73" y="0"/>
                      </a:lnTo>
                      <a:lnTo>
                        <a:pt x="94" y="6"/>
                      </a:lnTo>
                      <a:lnTo>
                        <a:pt x="93" y="8"/>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2" name="Freeform 63"/>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Lst>
                  <a:rect l="0" t="0" r="r" b="b"/>
                  <a:pathLst>
                    <a:path w="94" h="180">
                      <a:moveTo>
                        <a:pt x="93" y="8"/>
                      </a:moveTo>
                      <a:lnTo>
                        <a:pt x="25" y="155"/>
                      </a:lnTo>
                      <a:lnTo>
                        <a:pt x="0" y="180"/>
                      </a:lnTo>
                      <a:lnTo>
                        <a:pt x="8" y="146"/>
                      </a:lnTo>
                      <a:lnTo>
                        <a:pt x="73" y="0"/>
                      </a:lnTo>
                      <a:lnTo>
                        <a:pt x="94" y="6"/>
                      </a:lnTo>
                    </a:path>
                  </a:pathLst>
                </a:custGeom>
                <a:no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3" name="Freeform 64"/>
                <p:cNvSpPr>
                  <a:spLocks/>
                </p:cNvSpPr>
                <p:nvPr/>
              </p:nvSpPr>
              <p:spPr bwMode="auto">
                <a:xfrm>
                  <a:off x="5626100" y="1727200"/>
                  <a:ext cx="15875" cy="47625"/>
                </a:xfrm>
                <a:custGeom>
                  <a:avLst/>
                  <a:gdLst/>
                  <a:ahLst/>
                  <a:cxnLst>
                    <a:cxn ang="0">
                      <a:pos x="13" y="32"/>
                    </a:cxn>
                    <a:cxn ang="0">
                      <a:pos x="7" y="38"/>
                    </a:cxn>
                    <a:cxn ang="0">
                      <a:pos x="7" y="38"/>
                    </a:cxn>
                    <a:cxn ang="0">
                      <a:pos x="0" y="32"/>
                    </a:cxn>
                    <a:cxn ang="0">
                      <a:pos x="0" y="6"/>
                    </a:cxn>
                    <a:cxn ang="0">
                      <a:pos x="7" y="0"/>
                    </a:cxn>
                    <a:cxn ang="0">
                      <a:pos x="7" y="0"/>
                    </a:cxn>
                    <a:cxn ang="0">
                      <a:pos x="13" y="6"/>
                    </a:cxn>
                    <a:cxn ang="0">
                      <a:pos x="13" y="32"/>
                    </a:cxn>
                  </a:cxnLst>
                  <a:rect l="0" t="0" r="r" b="b"/>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sp>
        <p:nvSpPr>
          <p:cNvPr id="217" name="Rectangle 216"/>
          <p:cNvSpPr/>
          <p:nvPr/>
        </p:nvSpPr>
        <p:spPr>
          <a:xfrm>
            <a:off x="2929525" y="3950883"/>
            <a:ext cx="461665" cy="332399"/>
          </a:xfrm>
          <a:prstGeom prst="rect">
            <a:avLst/>
          </a:prstGeom>
        </p:spPr>
        <p:txBody>
          <a:bodyPr wrap="none" lIns="0" tIns="0" rIns="0" bIns="0">
            <a:spAutoFit/>
          </a:bodyPr>
          <a:lstStyle/>
          <a:p>
            <a:pPr>
              <a:lnSpc>
                <a:spcPct val="120000"/>
              </a:lnSpc>
            </a:pPr>
            <a:r>
              <a:rPr lang="en-US" dirty="0">
                <a:solidFill>
                  <a:schemeClr val="accent2"/>
                </a:solidFill>
                <a:latin typeface="Arial" panose="020B0604020202020204" pitchFamily="34" charset="0"/>
                <a:ea typeface="微软雅黑" panose="020B0503020204020204" pitchFamily="34" charset="-122"/>
                <a:sym typeface="Arial" panose="020B0604020202020204" pitchFamily="34" charset="0"/>
              </a:rPr>
              <a:t>80%</a:t>
            </a:r>
            <a:endParaRPr lang="en-US" sz="11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 name="Rectangle 217"/>
          <p:cNvSpPr/>
          <p:nvPr/>
        </p:nvSpPr>
        <p:spPr>
          <a:xfrm>
            <a:off x="7367949" y="3950883"/>
            <a:ext cx="461665" cy="332399"/>
          </a:xfrm>
          <a:prstGeom prst="rect">
            <a:avLst/>
          </a:prstGeom>
        </p:spPr>
        <p:txBody>
          <a:bodyPr wrap="none" lIns="0" tIns="0" rIns="0" bIns="0">
            <a:spAutoFit/>
          </a:bodyPr>
          <a:lstStyle/>
          <a:p>
            <a:pPr>
              <a:lnSpc>
                <a:spcPct val="120000"/>
              </a:lnSpc>
            </a:pPr>
            <a:r>
              <a:rPr lang="en-US" dirty="0">
                <a:solidFill>
                  <a:schemeClr val="accent1"/>
                </a:solidFill>
                <a:latin typeface="Arial" panose="020B0604020202020204" pitchFamily="34" charset="0"/>
                <a:ea typeface="微软雅黑" panose="020B0503020204020204" pitchFamily="34" charset="-122"/>
                <a:sym typeface="Arial" panose="020B0604020202020204" pitchFamily="34" charset="0"/>
              </a:rPr>
              <a:t>50%</a:t>
            </a:r>
            <a:endParaRPr lang="en-US" sz="11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19" name="Group 218"/>
          <p:cNvGrpSpPr/>
          <p:nvPr/>
        </p:nvGrpSpPr>
        <p:grpSpPr>
          <a:xfrm>
            <a:off x="3450363" y="3904316"/>
            <a:ext cx="1857537" cy="390854"/>
            <a:chOff x="609600" y="2841943"/>
            <a:chExt cx="2660838" cy="559774"/>
          </a:xfrm>
        </p:grpSpPr>
        <p:grpSp>
          <p:nvGrpSpPr>
            <p:cNvPr id="220" name="Group 184"/>
            <p:cNvGrpSpPr/>
            <p:nvPr/>
          </p:nvGrpSpPr>
          <p:grpSpPr>
            <a:xfrm>
              <a:off x="609600" y="2841943"/>
              <a:ext cx="260742" cy="559774"/>
              <a:chOff x="6213475" y="1668463"/>
              <a:chExt cx="227013" cy="487362"/>
            </a:xfrm>
            <a:solidFill>
              <a:schemeClr val="accent1"/>
            </a:solidFill>
          </p:grpSpPr>
          <p:sp>
            <p:nvSpPr>
              <p:cNvPr id="24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1" name="Group 184"/>
            <p:cNvGrpSpPr/>
            <p:nvPr/>
          </p:nvGrpSpPr>
          <p:grpSpPr>
            <a:xfrm>
              <a:off x="876277" y="2841943"/>
              <a:ext cx="260742" cy="559774"/>
              <a:chOff x="6213475" y="1668463"/>
              <a:chExt cx="227013" cy="487362"/>
            </a:xfrm>
            <a:solidFill>
              <a:schemeClr val="accent1"/>
            </a:solidFill>
          </p:grpSpPr>
          <p:sp>
            <p:nvSpPr>
              <p:cNvPr id="24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2" name="Group 184"/>
            <p:cNvGrpSpPr/>
            <p:nvPr/>
          </p:nvGrpSpPr>
          <p:grpSpPr>
            <a:xfrm>
              <a:off x="1142954" y="2841943"/>
              <a:ext cx="260742" cy="559774"/>
              <a:chOff x="6213475" y="1668463"/>
              <a:chExt cx="227013" cy="487362"/>
            </a:xfrm>
            <a:solidFill>
              <a:schemeClr val="accent1"/>
            </a:solidFill>
          </p:grpSpPr>
          <p:sp>
            <p:nvSpPr>
              <p:cNvPr id="24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3" name="Group 184"/>
            <p:cNvGrpSpPr/>
            <p:nvPr/>
          </p:nvGrpSpPr>
          <p:grpSpPr>
            <a:xfrm>
              <a:off x="1409631" y="2841943"/>
              <a:ext cx="260742" cy="559774"/>
              <a:chOff x="6213475" y="1668463"/>
              <a:chExt cx="227013" cy="487362"/>
            </a:xfrm>
            <a:solidFill>
              <a:schemeClr val="accent1"/>
            </a:solidFill>
          </p:grpSpPr>
          <p:sp>
            <p:nvSpPr>
              <p:cNvPr id="24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4" name="Group 184"/>
            <p:cNvGrpSpPr/>
            <p:nvPr/>
          </p:nvGrpSpPr>
          <p:grpSpPr>
            <a:xfrm>
              <a:off x="1676308" y="2841943"/>
              <a:ext cx="260742" cy="559774"/>
              <a:chOff x="6213475" y="1668463"/>
              <a:chExt cx="227013" cy="487362"/>
            </a:xfrm>
            <a:solidFill>
              <a:schemeClr val="accent1"/>
            </a:solidFill>
          </p:grpSpPr>
          <p:sp>
            <p:nvSpPr>
              <p:cNvPr id="24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5" name="Group 184"/>
            <p:cNvGrpSpPr/>
            <p:nvPr/>
          </p:nvGrpSpPr>
          <p:grpSpPr>
            <a:xfrm>
              <a:off x="1942985" y="2841943"/>
              <a:ext cx="260742" cy="559774"/>
              <a:chOff x="6213475" y="1668463"/>
              <a:chExt cx="227013" cy="487362"/>
            </a:xfrm>
            <a:solidFill>
              <a:schemeClr val="accent1"/>
            </a:solidFill>
          </p:grpSpPr>
          <p:sp>
            <p:nvSpPr>
              <p:cNvPr id="23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6" name="Group 184"/>
            <p:cNvGrpSpPr/>
            <p:nvPr/>
          </p:nvGrpSpPr>
          <p:grpSpPr>
            <a:xfrm>
              <a:off x="2209662" y="2841943"/>
              <a:ext cx="260742" cy="559774"/>
              <a:chOff x="6213475" y="1668463"/>
              <a:chExt cx="227013" cy="487362"/>
            </a:xfrm>
            <a:solidFill>
              <a:schemeClr val="accent1"/>
            </a:solidFill>
          </p:grpSpPr>
          <p:sp>
            <p:nvSpPr>
              <p:cNvPr id="23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7" name="Group 184"/>
            <p:cNvGrpSpPr/>
            <p:nvPr/>
          </p:nvGrpSpPr>
          <p:grpSpPr>
            <a:xfrm>
              <a:off x="2476339" y="2841943"/>
              <a:ext cx="260742" cy="559774"/>
              <a:chOff x="6213475" y="1668463"/>
              <a:chExt cx="227013" cy="487362"/>
            </a:xfrm>
            <a:solidFill>
              <a:schemeClr val="accent1"/>
            </a:solidFill>
          </p:grpSpPr>
          <p:sp>
            <p:nvSpPr>
              <p:cNvPr id="23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8" name="Group 184"/>
            <p:cNvGrpSpPr/>
            <p:nvPr/>
          </p:nvGrpSpPr>
          <p:grpSpPr>
            <a:xfrm>
              <a:off x="2743016" y="2841943"/>
              <a:ext cx="260742" cy="559774"/>
              <a:chOff x="6213475" y="1668463"/>
              <a:chExt cx="227013" cy="487362"/>
            </a:xfrm>
            <a:solidFill>
              <a:schemeClr val="bg1">
                <a:lumMod val="75000"/>
              </a:schemeClr>
            </a:solidFill>
          </p:grpSpPr>
          <p:sp>
            <p:nvSpPr>
              <p:cNvPr id="232"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9" name="Group 184"/>
            <p:cNvGrpSpPr/>
            <p:nvPr/>
          </p:nvGrpSpPr>
          <p:grpSpPr>
            <a:xfrm>
              <a:off x="3009696" y="2841943"/>
              <a:ext cx="260742" cy="559774"/>
              <a:chOff x="6213475" y="1668463"/>
              <a:chExt cx="227013" cy="487362"/>
            </a:xfrm>
            <a:solidFill>
              <a:schemeClr val="bg1">
                <a:lumMod val="75000"/>
              </a:schemeClr>
            </a:solidFill>
          </p:grpSpPr>
          <p:sp>
            <p:nvSpPr>
              <p:cNvPr id="230" name="Oval 229"/>
              <p:cNvSpPr>
                <a:spLocks noChangeArrowheads="1"/>
              </p:cNvSpPr>
              <p:nvPr/>
            </p:nvSpPr>
            <p:spPr bwMode="auto">
              <a:xfrm>
                <a:off x="6291263" y="1668463"/>
                <a:ext cx="73025" cy="730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1" name="Freeform 230"/>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50" name="Group 154"/>
          <p:cNvGrpSpPr/>
          <p:nvPr/>
        </p:nvGrpSpPr>
        <p:grpSpPr>
          <a:xfrm>
            <a:off x="5448229" y="3892919"/>
            <a:ext cx="1796439" cy="413647"/>
            <a:chOff x="5932686" y="2855964"/>
            <a:chExt cx="2449314" cy="563870"/>
          </a:xfrm>
        </p:grpSpPr>
        <p:grpSp>
          <p:nvGrpSpPr>
            <p:cNvPr id="251" name="Group 179"/>
            <p:cNvGrpSpPr/>
            <p:nvPr/>
          </p:nvGrpSpPr>
          <p:grpSpPr>
            <a:xfrm>
              <a:off x="5932686" y="2855964"/>
              <a:ext cx="220321" cy="563870"/>
              <a:chOff x="5054600" y="1652588"/>
              <a:chExt cx="187325" cy="479424"/>
            </a:xfrm>
            <a:solidFill>
              <a:schemeClr val="accent4"/>
            </a:solidFill>
          </p:grpSpPr>
          <p:sp>
            <p:nvSpPr>
              <p:cNvPr id="27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80"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2" name="Group 179"/>
            <p:cNvGrpSpPr/>
            <p:nvPr/>
          </p:nvGrpSpPr>
          <p:grpSpPr>
            <a:xfrm>
              <a:off x="6180352" y="2855964"/>
              <a:ext cx="220321" cy="563870"/>
              <a:chOff x="5054600" y="1652588"/>
              <a:chExt cx="187325" cy="479424"/>
            </a:xfrm>
            <a:solidFill>
              <a:schemeClr val="accent4"/>
            </a:solidFill>
          </p:grpSpPr>
          <p:sp>
            <p:nvSpPr>
              <p:cNvPr id="27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8"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3" name="Group 179"/>
            <p:cNvGrpSpPr/>
            <p:nvPr/>
          </p:nvGrpSpPr>
          <p:grpSpPr>
            <a:xfrm>
              <a:off x="6428018" y="2855964"/>
              <a:ext cx="220321" cy="563870"/>
              <a:chOff x="5054600" y="1652588"/>
              <a:chExt cx="187325" cy="479424"/>
            </a:xfrm>
            <a:solidFill>
              <a:schemeClr val="accent4"/>
            </a:solidFill>
          </p:grpSpPr>
          <p:sp>
            <p:nvSpPr>
              <p:cNvPr id="27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6"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4" name="Group 179"/>
            <p:cNvGrpSpPr/>
            <p:nvPr/>
          </p:nvGrpSpPr>
          <p:grpSpPr>
            <a:xfrm>
              <a:off x="6675684" y="2855964"/>
              <a:ext cx="220321" cy="563870"/>
              <a:chOff x="5054600" y="1652588"/>
              <a:chExt cx="187325" cy="479424"/>
            </a:xfrm>
            <a:solidFill>
              <a:schemeClr val="accent4"/>
            </a:solidFill>
          </p:grpSpPr>
          <p:sp>
            <p:nvSpPr>
              <p:cNvPr id="27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4"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5" name="Group 179"/>
            <p:cNvGrpSpPr/>
            <p:nvPr/>
          </p:nvGrpSpPr>
          <p:grpSpPr>
            <a:xfrm>
              <a:off x="6923350" y="2855964"/>
              <a:ext cx="220321" cy="563870"/>
              <a:chOff x="5054600" y="1652588"/>
              <a:chExt cx="187325" cy="479424"/>
            </a:xfrm>
            <a:solidFill>
              <a:schemeClr val="accent4"/>
            </a:solidFill>
          </p:grpSpPr>
          <p:sp>
            <p:nvSpPr>
              <p:cNvPr id="27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2"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6" name="Group 179"/>
            <p:cNvGrpSpPr/>
            <p:nvPr/>
          </p:nvGrpSpPr>
          <p:grpSpPr>
            <a:xfrm>
              <a:off x="7171017" y="2855964"/>
              <a:ext cx="220321" cy="563870"/>
              <a:chOff x="5054600" y="1652588"/>
              <a:chExt cx="187325" cy="479424"/>
            </a:xfrm>
            <a:solidFill>
              <a:schemeClr val="bg1">
                <a:lumMod val="75000"/>
              </a:schemeClr>
            </a:solidFill>
          </p:grpSpPr>
          <p:sp>
            <p:nvSpPr>
              <p:cNvPr id="26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7" name="Group 179"/>
            <p:cNvGrpSpPr/>
            <p:nvPr/>
          </p:nvGrpSpPr>
          <p:grpSpPr>
            <a:xfrm>
              <a:off x="7418683" y="2855964"/>
              <a:ext cx="220321" cy="563870"/>
              <a:chOff x="5054600" y="1652588"/>
              <a:chExt cx="187325" cy="479424"/>
            </a:xfrm>
            <a:solidFill>
              <a:schemeClr val="bg1">
                <a:lumMod val="75000"/>
              </a:schemeClr>
            </a:solidFill>
          </p:grpSpPr>
          <p:sp>
            <p:nvSpPr>
              <p:cNvPr id="26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8" name="Group 179"/>
            <p:cNvGrpSpPr/>
            <p:nvPr/>
          </p:nvGrpSpPr>
          <p:grpSpPr>
            <a:xfrm>
              <a:off x="7666349" y="2855964"/>
              <a:ext cx="220321" cy="563870"/>
              <a:chOff x="5054600" y="1652588"/>
              <a:chExt cx="187325" cy="479424"/>
            </a:xfrm>
            <a:solidFill>
              <a:schemeClr val="bg1">
                <a:lumMod val="75000"/>
              </a:schemeClr>
            </a:solidFill>
          </p:grpSpPr>
          <p:sp>
            <p:nvSpPr>
              <p:cNvPr id="26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9" name="Group 179"/>
            <p:cNvGrpSpPr/>
            <p:nvPr/>
          </p:nvGrpSpPr>
          <p:grpSpPr>
            <a:xfrm>
              <a:off x="7914015" y="2855964"/>
              <a:ext cx="220321" cy="563870"/>
              <a:chOff x="5054600" y="1652588"/>
              <a:chExt cx="187325" cy="479424"/>
            </a:xfrm>
            <a:solidFill>
              <a:schemeClr val="bg1">
                <a:lumMod val="75000"/>
              </a:schemeClr>
            </a:solidFill>
          </p:grpSpPr>
          <p:sp>
            <p:nvSpPr>
              <p:cNvPr id="26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0" name="Group 179"/>
            <p:cNvGrpSpPr/>
            <p:nvPr/>
          </p:nvGrpSpPr>
          <p:grpSpPr>
            <a:xfrm>
              <a:off x="8161679" y="2855964"/>
              <a:ext cx="220321" cy="563870"/>
              <a:chOff x="5054600" y="1652588"/>
              <a:chExt cx="187325" cy="479424"/>
            </a:xfrm>
            <a:solidFill>
              <a:schemeClr val="bg1">
                <a:lumMod val="75000"/>
              </a:schemeClr>
            </a:solidFill>
          </p:grpSpPr>
          <p:sp>
            <p:nvSpPr>
              <p:cNvPr id="26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85" name="TextBox 284"/>
          <p:cNvSpPr txBox="1"/>
          <p:nvPr/>
        </p:nvSpPr>
        <p:spPr>
          <a:xfrm>
            <a:off x="5738471" y="2548058"/>
            <a:ext cx="2175634" cy="2215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1" name="TextBox 284"/>
          <p:cNvSpPr txBox="1"/>
          <p:nvPr/>
        </p:nvSpPr>
        <p:spPr>
          <a:xfrm>
            <a:off x="5738471" y="3008198"/>
            <a:ext cx="2175634" cy="2215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2" name="TextBox 284"/>
          <p:cNvSpPr txBox="1"/>
          <p:nvPr/>
        </p:nvSpPr>
        <p:spPr>
          <a:xfrm>
            <a:off x="5738471" y="3468338"/>
            <a:ext cx="2175634" cy="2215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3"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84"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75604259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8" presetClass="entr" presetSubtype="3" fill="hold" nodeType="afterEffect">
                                  <p:stCondLst>
                                    <p:cond delay="0"/>
                                  </p:stCondLst>
                                  <p:childTnLst>
                                    <p:set>
                                      <p:cBhvr>
                                        <p:cTn id="11" dur="1" fill="hold">
                                          <p:stCondLst>
                                            <p:cond delay="0"/>
                                          </p:stCondLst>
                                        </p:cTn>
                                        <p:tgtEl>
                                          <p:spTgt spid="216"/>
                                        </p:tgtEl>
                                        <p:attrNameLst>
                                          <p:attrName>style.visibility</p:attrName>
                                        </p:attrNameLst>
                                      </p:cBhvr>
                                      <p:to>
                                        <p:strVal val="visible"/>
                                      </p:to>
                                    </p:set>
                                    <p:animEffect transition="in" filter="strips(upRight)">
                                      <p:cBhvr>
                                        <p:cTn id="12" dur="500"/>
                                        <p:tgtEl>
                                          <p:spTgt spid="216"/>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285"/>
                                        </p:tgtEl>
                                        <p:attrNameLst>
                                          <p:attrName>style.visibility</p:attrName>
                                        </p:attrNameLst>
                                      </p:cBhvr>
                                      <p:to>
                                        <p:strVal val="visible"/>
                                      </p:to>
                                    </p:set>
                                    <p:animEffect transition="in" filter="wipe(right)">
                                      <p:cBhvr>
                                        <p:cTn id="16" dur="500"/>
                                        <p:tgtEl>
                                          <p:spTgt spid="285"/>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281"/>
                                        </p:tgtEl>
                                        <p:attrNameLst>
                                          <p:attrName>style.visibility</p:attrName>
                                        </p:attrNameLst>
                                      </p:cBhvr>
                                      <p:to>
                                        <p:strVal val="visible"/>
                                      </p:to>
                                    </p:set>
                                    <p:animEffect transition="in" filter="wipe(right)">
                                      <p:cBhvr>
                                        <p:cTn id="20" dur="500"/>
                                        <p:tgtEl>
                                          <p:spTgt spid="281"/>
                                        </p:tgtEl>
                                      </p:cBhvr>
                                    </p:animEffect>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282"/>
                                        </p:tgtEl>
                                        <p:attrNameLst>
                                          <p:attrName>style.visibility</p:attrName>
                                        </p:attrNameLst>
                                      </p:cBhvr>
                                      <p:to>
                                        <p:strVal val="visible"/>
                                      </p:to>
                                    </p:set>
                                    <p:animEffect transition="in" filter="wipe(right)">
                                      <p:cBhvr>
                                        <p:cTn id="24" dur="500"/>
                                        <p:tgtEl>
                                          <p:spTgt spid="282"/>
                                        </p:tgtEl>
                                      </p:cBhvr>
                                    </p:animEffect>
                                  </p:childTnLst>
                                </p:cTn>
                              </p:par>
                            </p:childTnLst>
                          </p:cTn>
                        </p:par>
                        <p:par>
                          <p:cTn id="25" fill="hold">
                            <p:stCondLst>
                              <p:cond delay="2500"/>
                            </p:stCondLst>
                            <p:childTnLst>
                              <p:par>
                                <p:cTn id="26" presetID="12" presetClass="entr" presetSubtype="4" fill="hold" nodeType="afterEffect">
                                  <p:stCondLst>
                                    <p:cond delay="0"/>
                                  </p:stCondLst>
                                  <p:childTnLst>
                                    <p:set>
                                      <p:cBhvr>
                                        <p:cTn id="27" dur="1" fill="hold">
                                          <p:stCondLst>
                                            <p:cond delay="0"/>
                                          </p:stCondLst>
                                        </p:cTn>
                                        <p:tgtEl>
                                          <p:spTgt spid="250"/>
                                        </p:tgtEl>
                                        <p:attrNameLst>
                                          <p:attrName>style.visibility</p:attrName>
                                        </p:attrNameLst>
                                      </p:cBhvr>
                                      <p:to>
                                        <p:strVal val="visible"/>
                                      </p:to>
                                    </p:set>
                                    <p:animEffect transition="in" filter="slide(fromBottom)">
                                      <p:cBhvr>
                                        <p:cTn id="28" dur="500"/>
                                        <p:tgtEl>
                                          <p:spTgt spid="250"/>
                                        </p:tgtEl>
                                      </p:cBhvr>
                                    </p:animEffect>
                                  </p:childTnLst>
                                </p:cTn>
                              </p:par>
                            </p:childTnLst>
                          </p:cTn>
                        </p:par>
                        <p:par>
                          <p:cTn id="29" fill="hold">
                            <p:stCondLst>
                              <p:cond delay="3000"/>
                            </p:stCondLst>
                            <p:childTnLst>
                              <p:par>
                                <p:cTn id="30" presetID="53" presetClass="entr" presetSubtype="0" fill="hold" grpId="0" nodeType="afterEffect">
                                  <p:stCondLst>
                                    <p:cond delay="0"/>
                                  </p:stCondLst>
                                  <p:childTnLst>
                                    <p:set>
                                      <p:cBhvr>
                                        <p:cTn id="31" dur="1" fill="hold">
                                          <p:stCondLst>
                                            <p:cond delay="0"/>
                                          </p:stCondLst>
                                        </p:cTn>
                                        <p:tgtEl>
                                          <p:spTgt spid="218"/>
                                        </p:tgtEl>
                                        <p:attrNameLst>
                                          <p:attrName>style.visibility</p:attrName>
                                        </p:attrNameLst>
                                      </p:cBhvr>
                                      <p:to>
                                        <p:strVal val="visible"/>
                                      </p:to>
                                    </p:set>
                                    <p:anim calcmode="lin" valueType="num">
                                      <p:cBhvr>
                                        <p:cTn id="32" dur="500" fill="hold"/>
                                        <p:tgtEl>
                                          <p:spTgt spid="218"/>
                                        </p:tgtEl>
                                        <p:attrNameLst>
                                          <p:attrName>ppt_w</p:attrName>
                                        </p:attrNameLst>
                                      </p:cBhvr>
                                      <p:tavLst>
                                        <p:tav tm="0">
                                          <p:val>
                                            <p:fltVal val="0"/>
                                          </p:val>
                                        </p:tav>
                                        <p:tav tm="100000">
                                          <p:val>
                                            <p:strVal val="#ppt_w"/>
                                          </p:val>
                                        </p:tav>
                                      </p:tavLst>
                                    </p:anim>
                                    <p:anim calcmode="lin" valueType="num">
                                      <p:cBhvr>
                                        <p:cTn id="33" dur="500" fill="hold"/>
                                        <p:tgtEl>
                                          <p:spTgt spid="218"/>
                                        </p:tgtEl>
                                        <p:attrNameLst>
                                          <p:attrName>ppt_h</p:attrName>
                                        </p:attrNameLst>
                                      </p:cBhvr>
                                      <p:tavLst>
                                        <p:tav tm="0">
                                          <p:val>
                                            <p:fltVal val="0"/>
                                          </p:val>
                                        </p:tav>
                                        <p:tav tm="100000">
                                          <p:val>
                                            <p:strVal val="#ppt_h"/>
                                          </p:val>
                                        </p:tav>
                                      </p:tavLst>
                                    </p:anim>
                                    <p:animEffect transition="in" filter="fade">
                                      <p:cBhvr>
                                        <p:cTn id="34" dur="500"/>
                                        <p:tgtEl>
                                          <p:spTgt spid="218"/>
                                        </p:tgtEl>
                                      </p:cBhvr>
                                    </p:animEffect>
                                  </p:childTnLst>
                                </p:cTn>
                              </p:par>
                            </p:childTnLst>
                          </p:cTn>
                        </p:par>
                        <p:par>
                          <p:cTn id="35" fill="hold">
                            <p:stCondLst>
                              <p:cond delay="3500"/>
                            </p:stCondLst>
                            <p:childTnLst>
                              <p:par>
                                <p:cTn id="36" presetID="12" presetClass="entr" presetSubtype="4" fill="hold" nodeType="afterEffect">
                                  <p:stCondLst>
                                    <p:cond delay="0"/>
                                  </p:stCondLst>
                                  <p:childTnLst>
                                    <p:set>
                                      <p:cBhvr>
                                        <p:cTn id="37" dur="1" fill="hold">
                                          <p:stCondLst>
                                            <p:cond delay="0"/>
                                          </p:stCondLst>
                                        </p:cTn>
                                        <p:tgtEl>
                                          <p:spTgt spid="219"/>
                                        </p:tgtEl>
                                        <p:attrNameLst>
                                          <p:attrName>style.visibility</p:attrName>
                                        </p:attrNameLst>
                                      </p:cBhvr>
                                      <p:to>
                                        <p:strVal val="visible"/>
                                      </p:to>
                                    </p:set>
                                    <p:animEffect transition="in" filter="slide(fromBottom)">
                                      <p:cBhvr>
                                        <p:cTn id="38" dur="500"/>
                                        <p:tgtEl>
                                          <p:spTgt spid="219"/>
                                        </p:tgtEl>
                                      </p:cBhvr>
                                    </p:animEffect>
                                  </p:childTnLst>
                                </p:cTn>
                              </p:par>
                            </p:childTnLst>
                          </p:cTn>
                        </p:par>
                        <p:par>
                          <p:cTn id="39" fill="hold">
                            <p:stCondLst>
                              <p:cond delay="4000"/>
                            </p:stCondLst>
                            <p:childTnLst>
                              <p:par>
                                <p:cTn id="40" presetID="53" presetClass="entr" presetSubtype="0" fill="hold" grpId="0" nodeType="afterEffect">
                                  <p:stCondLst>
                                    <p:cond delay="0"/>
                                  </p:stCondLst>
                                  <p:childTnLst>
                                    <p:set>
                                      <p:cBhvr>
                                        <p:cTn id="41" dur="1" fill="hold">
                                          <p:stCondLst>
                                            <p:cond delay="0"/>
                                          </p:stCondLst>
                                        </p:cTn>
                                        <p:tgtEl>
                                          <p:spTgt spid="217"/>
                                        </p:tgtEl>
                                        <p:attrNameLst>
                                          <p:attrName>style.visibility</p:attrName>
                                        </p:attrNameLst>
                                      </p:cBhvr>
                                      <p:to>
                                        <p:strVal val="visible"/>
                                      </p:to>
                                    </p:set>
                                    <p:anim calcmode="lin" valueType="num">
                                      <p:cBhvr>
                                        <p:cTn id="42" dur="500" fill="hold"/>
                                        <p:tgtEl>
                                          <p:spTgt spid="217"/>
                                        </p:tgtEl>
                                        <p:attrNameLst>
                                          <p:attrName>ppt_w</p:attrName>
                                        </p:attrNameLst>
                                      </p:cBhvr>
                                      <p:tavLst>
                                        <p:tav tm="0">
                                          <p:val>
                                            <p:fltVal val="0"/>
                                          </p:val>
                                        </p:tav>
                                        <p:tav tm="100000">
                                          <p:val>
                                            <p:strVal val="#ppt_w"/>
                                          </p:val>
                                        </p:tav>
                                      </p:tavLst>
                                    </p:anim>
                                    <p:anim calcmode="lin" valueType="num">
                                      <p:cBhvr>
                                        <p:cTn id="43" dur="500" fill="hold"/>
                                        <p:tgtEl>
                                          <p:spTgt spid="217"/>
                                        </p:tgtEl>
                                        <p:attrNameLst>
                                          <p:attrName>ppt_h</p:attrName>
                                        </p:attrNameLst>
                                      </p:cBhvr>
                                      <p:tavLst>
                                        <p:tav tm="0">
                                          <p:val>
                                            <p:fltVal val="0"/>
                                          </p:val>
                                        </p:tav>
                                        <p:tav tm="100000">
                                          <p:val>
                                            <p:strVal val="#ppt_h"/>
                                          </p:val>
                                        </p:tav>
                                      </p:tavLst>
                                    </p:anim>
                                    <p:animEffect transition="in" filter="fade">
                                      <p:cBhvr>
                                        <p:cTn id="44" dur="500"/>
                                        <p:tgtEl>
                                          <p:spTgt spid="2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 grpId="0"/>
      <p:bldP spid="218" grpId="0"/>
      <p:bldP spid="285" grpId="0"/>
      <p:bldP spid="281" grpId="0"/>
      <p:bldP spid="28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6662" y="2538793"/>
            <a:ext cx="0" cy="398735"/>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6662" y="2543509"/>
            <a:ext cx="360382"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816" y="2538793"/>
            <a:ext cx="5846" cy="398735"/>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8433" y="2543509"/>
            <a:ext cx="360382"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3258" y="3527565"/>
            <a:ext cx="1" cy="546805"/>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4076" y="3527565"/>
            <a:ext cx="1" cy="546805"/>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6191" y="3172369"/>
            <a:ext cx="897682" cy="184666"/>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8179" y="3344699"/>
            <a:ext cx="1333704" cy="443198"/>
          </a:xfrm>
          <a:prstGeom prst="rect">
            <a:avLst/>
          </a:prstGeom>
          <a:noFill/>
        </p:spPr>
        <p:txBody>
          <a:bodyPr wrap="square" lIns="0" tIns="0" rIns="0" bIns="0"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557314" y="3144003"/>
            <a:ext cx="897682" cy="184666"/>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305" y="3316335"/>
            <a:ext cx="1333704" cy="443198"/>
          </a:xfrm>
          <a:prstGeom prst="rect">
            <a:avLst/>
          </a:prstGeom>
          <a:noFill/>
        </p:spPr>
        <p:txBody>
          <a:bodyPr wrap="square" lIns="0" tIns="0" rIns="0" bIns="0"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21"/>
          <p:cNvSpPr txBox="1"/>
          <p:nvPr/>
        </p:nvSpPr>
        <p:spPr>
          <a:xfrm>
            <a:off x="4123959" y="1770155"/>
            <a:ext cx="897682" cy="184666"/>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574" y="2080618"/>
            <a:ext cx="897682" cy="184666"/>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514" y="2252949"/>
            <a:ext cx="1333704" cy="443198"/>
          </a:xfrm>
          <a:prstGeom prst="rect">
            <a:avLst/>
          </a:prstGeom>
          <a:noFill/>
        </p:spPr>
        <p:txBody>
          <a:bodyPr wrap="square" lIns="0" tIns="0" rIns="0" bIns="0"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5887887" y="2071607"/>
            <a:ext cx="897682" cy="184666"/>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9876" y="2243938"/>
            <a:ext cx="1333704" cy="443198"/>
          </a:xfrm>
          <a:prstGeom prst="rect">
            <a:avLst/>
          </a:prstGeom>
          <a:noFill/>
        </p:spPr>
        <p:txBody>
          <a:bodyPr wrap="square" lIns="0" tIns="0" rIns="0" bIns="0"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3878601" y="1932497"/>
            <a:ext cx="1333704" cy="443198"/>
          </a:xfrm>
          <a:prstGeom prst="rect">
            <a:avLst/>
          </a:prstGeom>
          <a:noFill/>
        </p:spPr>
        <p:txBody>
          <a:bodyPr wrap="square" lIns="0" tIns="0" rIns="0" bIns="0"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8" name="Straight Connector 67"/>
          <p:cNvCxnSpPr/>
          <p:nvPr/>
        </p:nvCxnSpPr>
        <p:spPr>
          <a:xfrm>
            <a:off x="2825596" y="4077706"/>
            <a:ext cx="782837"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1238" y="4074369"/>
            <a:ext cx="782837"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809" y="1687130"/>
            <a:ext cx="357466" cy="3420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82" tIns="33082" rIns="33082" bIns="3308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3408" y="1698239"/>
            <a:ext cx="293715" cy="323232"/>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82" tIns="33082" rIns="33082" bIns="3308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30298" y="2771402"/>
            <a:ext cx="329412" cy="3610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82" tIns="33082" rIns="33082" bIns="3308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9388" y="1350331"/>
            <a:ext cx="431451" cy="387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82" tIns="33082" rIns="33082" bIns="3308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611" y="2746065"/>
            <a:ext cx="332522" cy="3659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82" tIns="33082" rIns="33082" bIns="3308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4" name="Group 83"/>
          <p:cNvGrpSpPr/>
          <p:nvPr/>
        </p:nvGrpSpPr>
        <p:grpSpPr>
          <a:xfrm>
            <a:off x="4193926" y="2335982"/>
            <a:ext cx="758495" cy="2827986"/>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74" tIns="20937" rIns="41874" bIns="20937"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62" tIns="23262" rIns="23262" bIns="2326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5" name="Group 84"/>
          <p:cNvGrpSpPr/>
          <p:nvPr/>
        </p:nvGrpSpPr>
        <p:grpSpPr>
          <a:xfrm>
            <a:off x="3653719" y="3023367"/>
            <a:ext cx="864247" cy="1571527"/>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74" tIns="20937" rIns="41874" bIns="20937"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62" tIns="23262" rIns="23262" bIns="2326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690378" y="3749976"/>
            <a:ext cx="723527" cy="828381"/>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74" tIns="20937" rIns="41874" bIns="20937"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62" tIns="23262" rIns="23262" bIns="2326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8" name="Group 87"/>
          <p:cNvGrpSpPr/>
          <p:nvPr/>
        </p:nvGrpSpPr>
        <p:grpSpPr>
          <a:xfrm>
            <a:off x="4649477" y="3020399"/>
            <a:ext cx="864671" cy="1571527"/>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74" tIns="20937" rIns="41874" bIns="20937"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62" tIns="23262" rIns="23262" bIns="2326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6" name="Group 85"/>
          <p:cNvGrpSpPr/>
          <p:nvPr/>
        </p:nvGrpSpPr>
        <p:grpSpPr>
          <a:xfrm>
            <a:off x="3750357" y="3749976"/>
            <a:ext cx="723950" cy="828381"/>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74" tIns="20937" rIns="41874" bIns="20937"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62" tIns="23262" rIns="23262" bIns="2326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0"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1"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63474157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500" fill="hold"/>
                                        <p:tgtEl>
                                          <p:spTgt spid="84"/>
                                        </p:tgtEl>
                                        <p:attrNameLst>
                                          <p:attrName>ppt_x</p:attrName>
                                        </p:attrNameLst>
                                      </p:cBhvr>
                                      <p:tavLst>
                                        <p:tav tm="0">
                                          <p:val>
                                            <p:strVal val="#ppt_x"/>
                                          </p:val>
                                        </p:tav>
                                        <p:tav tm="100000">
                                          <p:val>
                                            <p:strVal val="#ppt_x"/>
                                          </p:val>
                                        </p:tav>
                                      </p:tavLst>
                                    </p:anim>
                                    <p:anim calcmode="lin" valueType="num">
                                      <p:cBhvr additive="base">
                                        <p:cTn id="8" dur="500" fill="hold"/>
                                        <p:tgtEl>
                                          <p:spTgt spid="8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85"/>
                                        </p:tgtEl>
                                        <p:attrNameLst>
                                          <p:attrName>style.visibility</p:attrName>
                                        </p:attrNameLst>
                                      </p:cBhvr>
                                      <p:to>
                                        <p:strVal val="visible"/>
                                      </p:to>
                                    </p:set>
                                    <p:anim calcmode="lin" valueType="num">
                                      <p:cBhvr additive="base">
                                        <p:cTn id="12" dur="500" fill="hold"/>
                                        <p:tgtEl>
                                          <p:spTgt spid="85"/>
                                        </p:tgtEl>
                                        <p:attrNameLst>
                                          <p:attrName>ppt_x</p:attrName>
                                        </p:attrNameLst>
                                      </p:cBhvr>
                                      <p:tavLst>
                                        <p:tav tm="0">
                                          <p:val>
                                            <p:strVal val="#ppt_x"/>
                                          </p:val>
                                        </p:tav>
                                        <p:tav tm="100000">
                                          <p:val>
                                            <p:strVal val="#ppt_x"/>
                                          </p:val>
                                        </p:tav>
                                      </p:tavLst>
                                    </p:anim>
                                    <p:anim calcmode="lin" valueType="num">
                                      <p:cBhvr additive="base">
                                        <p:cTn id="13" dur="500" fill="hold"/>
                                        <p:tgtEl>
                                          <p:spTgt spid="8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88"/>
                                        </p:tgtEl>
                                        <p:attrNameLst>
                                          <p:attrName>style.visibility</p:attrName>
                                        </p:attrNameLst>
                                      </p:cBhvr>
                                      <p:to>
                                        <p:strVal val="visible"/>
                                      </p:to>
                                    </p:set>
                                    <p:anim calcmode="lin" valueType="num">
                                      <p:cBhvr additive="base">
                                        <p:cTn id="17" dur="500" fill="hold"/>
                                        <p:tgtEl>
                                          <p:spTgt spid="88"/>
                                        </p:tgtEl>
                                        <p:attrNameLst>
                                          <p:attrName>ppt_x</p:attrName>
                                        </p:attrNameLst>
                                      </p:cBhvr>
                                      <p:tavLst>
                                        <p:tav tm="0">
                                          <p:val>
                                            <p:strVal val="#ppt_x"/>
                                          </p:val>
                                        </p:tav>
                                        <p:tav tm="100000">
                                          <p:val>
                                            <p:strVal val="#ppt_x"/>
                                          </p:val>
                                        </p:tav>
                                      </p:tavLst>
                                    </p:anim>
                                    <p:anim calcmode="lin" valueType="num">
                                      <p:cBhvr additive="base">
                                        <p:cTn id="18" dur="500" fill="hold"/>
                                        <p:tgtEl>
                                          <p:spTgt spid="8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86"/>
                                        </p:tgtEl>
                                        <p:attrNameLst>
                                          <p:attrName>style.visibility</p:attrName>
                                        </p:attrNameLst>
                                      </p:cBhvr>
                                      <p:to>
                                        <p:strVal val="visible"/>
                                      </p:to>
                                    </p:set>
                                    <p:anim calcmode="lin" valueType="num">
                                      <p:cBhvr additive="base">
                                        <p:cTn id="22" dur="500" fill="hold"/>
                                        <p:tgtEl>
                                          <p:spTgt spid="86"/>
                                        </p:tgtEl>
                                        <p:attrNameLst>
                                          <p:attrName>ppt_x</p:attrName>
                                        </p:attrNameLst>
                                      </p:cBhvr>
                                      <p:tavLst>
                                        <p:tav tm="0">
                                          <p:val>
                                            <p:strVal val="#ppt_x"/>
                                          </p:val>
                                        </p:tav>
                                        <p:tav tm="100000">
                                          <p:val>
                                            <p:strVal val="#ppt_x"/>
                                          </p:val>
                                        </p:tav>
                                      </p:tavLst>
                                    </p:anim>
                                    <p:anim calcmode="lin" valueType="num">
                                      <p:cBhvr additive="base">
                                        <p:cTn id="23" dur="500" fill="hold"/>
                                        <p:tgtEl>
                                          <p:spTgt spid="8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87"/>
                                        </p:tgtEl>
                                        <p:attrNameLst>
                                          <p:attrName>style.visibility</p:attrName>
                                        </p:attrNameLst>
                                      </p:cBhvr>
                                      <p:to>
                                        <p:strVal val="visible"/>
                                      </p:to>
                                    </p:set>
                                    <p:anim calcmode="lin" valueType="num">
                                      <p:cBhvr additive="base">
                                        <p:cTn id="27" dur="500" fill="hold"/>
                                        <p:tgtEl>
                                          <p:spTgt spid="87"/>
                                        </p:tgtEl>
                                        <p:attrNameLst>
                                          <p:attrName>ppt_x</p:attrName>
                                        </p:attrNameLst>
                                      </p:cBhvr>
                                      <p:tavLst>
                                        <p:tav tm="0">
                                          <p:val>
                                            <p:strVal val="#ppt_x"/>
                                          </p:val>
                                        </p:tav>
                                        <p:tav tm="100000">
                                          <p:val>
                                            <p:strVal val="#ppt_x"/>
                                          </p:val>
                                        </p:tav>
                                      </p:tavLst>
                                    </p:anim>
                                    <p:anim calcmode="lin" valueType="num">
                                      <p:cBhvr additive="base">
                                        <p:cTn id="28" dur="500" fill="hold"/>
                                        <p:tgtEl>
                                          <p:spTgt spid="87"/>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418632" y="1358961"/>
            <a:ext cx="1585992" cy="2195865"/>
            <a:chOff x="580606" y="1131575"/>
            <a:chExt cx="2339350" cy="3238299"/>
          </a:xfrm>
          <a:solidFill>
            <a:schemeClr val="accent1"/>
          </a:solidFill>
        </p:grpSpPr>
        <p:sp>
          <p:nvSpPr>
            <p:cNvPr id="10" name="Freeform 90"/>
            <p:cNvSpPr>
              <a:spLocks noEditPoints="1"/>
            </p:cNvSpPr>
            <p:nvPr/>
          </p:nvSpPr>
          <p:spPr bwMode="auto">
            <a:xfrm flipH="1">
              <a:off x="639484" y="1131575"/>
              <a:ext cx="2280472" cy="3099394"/>
            </a:xfrm>
            <a:custGeom>
              <a:avLst/>
              <a:gdLst/>
              <a:ahLst/>
              <a:cxnLst>
                <a:cxn ang="0">
                  <a:pos x="130" y="294"/>
                </a:cxn>
                <a:cxn ang="0">
                  <a:pos x="109" y="255"/>
                </a:cxn>
                <a:cxn ang="0">
                  <a:pos x="37" y="183"/>
                </a:cxn>
                <a:cxn ang="0">
                  <a:pos x="1" y="138"/>
                </a:cxn>
                <a:cxn ang="0">
                  <a:pos x="14" y="128"/>
                </a:cxn>
                <a:cxn ang="0">
                  <a:pos x="38" y="134"/>
                </a:cxn>
                <a:cxn ang="0">
                  <a:pos x="60" y="153"/>
                </a:cxn>
                <a:cxn ang="0">
                  <a:pos x="79" y="174"/>
                </a:cxn>
                <a:cxn ang="0">
                  <a:pos x="118" y="164"/>
                </a:cxn>
                <a:cxn ang="0">
                  <a:pos x="66" y="114"/>
                </a:cxn>
                <a:cxn ang="0">
                  <a:pos x="47" y="107"/>
                </a:cxn>
                <a:cxn ang="0">
                  <a:pos x="10" y="92"/>
                </a:cxn>
                <a:cxn ang="0">
                  <a:pos x="10" y="86"/>
                </a:cxn>
                <a:cxn ang="0">
                  <a:pos x="10" y="85"/>
                </a:cxn>
                <a:cxn ang="0">
                  <a:pos x="10" y="81"/>
                </a:cxn>
                <a:cxn ang="0">
                  <a:pos x="18" y="80"/>
                </a:cxn>
                <a:cxn ang="0">
                  <a:pos x="34" y="81"/>
                </a:cxn>
                <a:cxn ang="0">
                  <a:pos x="79" y="87"/>
                </a:cxn>
                <a:cxn ang="0">
                  <a:pos x="92" y="90"/>
                </a:cxn>
                <a:cxn ang="0">
                  <a:pos x="77" y="81"/>
                </a:cxn>
                <a:cxn ang="0">
                  <a:pos x="61" y="68"/>
                </a:cxn>
                <a:cxn ang="0">
                  <a:pos x="50" y="65"/>
                </a:cxn>
                <a:cxn ang="0">
                  <a:pos x="24" y="34"/>
                </a:cxn>
                <a:cxn ang="0">
                  <a:pos x="25" y="32"/>
                </a:cxn>
                <a:cxn ang="0">
                  <a:pos x="27" y="28"/>
                </a:cxn>
                <a:cxn ang="0">
                  <a:pos x="83" y="49"/>
                </a:cxn>
                <a:cxn ang="0">
                  <a:pos x="109" y="63"/>
                </a:cxn>
                <a:cxn ang="0">
                  <a:pos x="109" y="63"/>
                </a:cxn>
                <a:cxn ang="0">
                  <a:pos x="98" y="48"/>
                </a:cxn>
                <a:cxn ang="0">
                  <a:pos x="71" y="21"/>
                </a:cxn>
                <a:cxn ang="0">
                  <a:pos x="72" y="6"/>
                </a:cxn>
                <a:cxn ang="0">
                  <a:pos x="79" y="3"/>
                </a:cxn>
                <a:cxn ang="0">
                  <a:pos x="80" y="2"/>
                </a:cxn>
                <a:cxn ang="0">
                  <a:pos x="83" y="1"/>
                </a:cxn>
                <a:cxn ang="0">
                  <a:pos x="144" y="53"/>
                </a:cxn>
                <a:cxn ang="0">
                  <a:pos x="149" y="59"/>
                </a:cxn>
                <a:cxn ang="0">
                  <a:pos x="147" y="56"/>
                </a:cxn>
                <a:cxn ang="0">
                  <a:pos x="139" y="24"/>
                </a:cxn>
                <a:cxn ang="0">
                  <a:pos x="151" y="17"/>
                </a:cxn>
                <a:cxn ang="0">
                  <a:pos x="154" y="18"/>
                </a:cxn>
                <a:cxn ang="0">
                  <a:pos x="160" y="29"/>
                </a:cxn>
                <a:cxn ang="0">
                  <a:pos x="163" y="37"/>
                </a:cxn>
                <a:cxn ang="0">
                  <a:pos x="187" y="76"/>
                </a:cxn>
                <a:cxn ang="0">
                  <a:pos x="197" y="108"/>
                </a:cxn>
                <a:cxn ang="0">
                  <a:pos x="220" y="299"/>
                </a:cxn>
                <a:cxn ang="0">
                  <a:pos x="132" y="299"/>
                </a:cxn>
              </a:cxnLst>
              <a:rect l="0" t="0" r="r" b="b"/>
              <a:pathLst>
                <a:path w="220" h="299">
                  <a:moveTo>
                    <a:pt x="132" y="299"/>
                  </a:moveTo>
                  <a:cubicBezTo>
                    <a:pt x="131" y="297"/>
                    <a:pt x="131" y="295"/>
                    <a:pt x="130" y="294"/>
                  </a:cubicBezTo>
                  <a:cubicBezTo>
                    <a:pt x="130" y="292"/>
                    <a:pt x="129" y="291"/>
                    <a:pt x="128" y="289"/>
                  </a:cubicBezTo>
                  <a:cubicBezTo>
                    <a:pt x="128" y="289"/>
                    <a:pt x="120" y="262"/>
                    <a:pt x="109" y="255"/>
                  </a:cubicBezTo>
                  <a:cubicBezTo>
                    <a:pt x="95" y="247"/>
                    <a:pt x="86" y="239"/>
                    <a:pt x="86" y="239"/>
                  </a:cubicBezTo>
                  <a:cubicBezTo>
                    <a:pt x="86" y="239"/>
                    <a:pt x="46" y="202"/>
                    <a:pt x="37" y="183"/>
                  </a:cubicBezTo>
                  <a:cubicBezTo>
                    <a:pt x="25" y="160"/>
                    <a:pt x="4" y="144"/>
                    <a:pt x="4" y="144"/>
                  </a:cubicBezTo>
                  <a:cubicBezTo>
                    <a:pt x="3" y="142"/>
                    <a:pt x="1" y="139"/>
                    <a:pt x="1" y="138"/>
                  </a:cubicBezTo>
                  <a:cubicBezTo>
                    <a:pt x="0" y="135"/>
                    <a:pt x="3" y="136"/>
                    <a:pt x="5" y="134"/>
                  </a:cubicBezTo>
                  <a:cubicBezTo>
                    <a:pt x="7" y="131"/>
                    <a:pt x="10" y="128"/>
                    <a:pt x="14" y="128"/>
                  </a:cubicBezTo>
                  <a:cubicBezTo>
                    <a:pt x="14" y="128"/>
                    <a:pt x="23" y="127"/>
                    <a:pt x="30" y="130"/>
                  </a:cubicBezTo>
                  <a:cubicBezTo>
                    <a:pt x="33" y="132"/>
                    <a:pt x="35" y="133"/>
                    <a:pt x="38" y="134"/>
                  </a:cubicBezTo>
                  <a:cubicBezTo>
                    <a:pt x="38" y="134"/>
                    <a:pt x="49" y="140"/>
                    <a:pt x="56" y="149"/>
                  </a:cubicBezTo>
                  <a:cubicBezTo>
                    <a:pt x="57" y="150"/>
                    <a:pt x="58" y="152"/>
                    <a:pt x="60" y="153"/>
                  </a:cubicBezTo>
                  <a:cubicBezTo>
                    <a:pt x="60" y="154"/>
                    <a:pt x="60" y="154"/>
                    <a:pt x="61" y="155"/>
                  </a:cubicBezTo>
                  <a:cubicBezTo>
                    <a:pt x="63" y="158"/>
                    <a:pt x="78" y="174"/>
                    <a:pt x="79" y="174"/>
                  </a:cubicBezTo>
                  <a:cubicBezTo>
                    <a:pt x="80" y="176"/>
                    <a:pt x="87" y="182"/>
                    <a:pt x="94" y="182"/>
                  </a:cubicBezTo>
                  <a:cubicBezTo>
                    <a:pt x="118" y="182"/>
                    <a:pt x="120" y="167"/>
                    <a:pt x="118" y="164"/>
                  </a:cubicBezTo>
                  <a:cubicBezTo>
                    <a:pt x="118" y="163"/>
                    <a:pt x="113" y="149"/>
                    <a:pt x="105" y="142"/>
                  </a:cubicBezTo>
                  <a:cubicBezTo>
                    <a:pt x="94" y="131"/>
                    <a:pt x="79" y="118"/>
                    <a:pt x="66" y="114"/>
                  </a:cubicBezTo>
                  <a:cubicBezTo>
                    <a:pt x="61" y="113"/>
                    <a:pt x="56" y="111"/>
                    <a:pt x="53" y="108"/>
                  </a:cubicBezTo>
                  <a:cubicBezTo>
                    <a:pt x="51" y="107"/>
                    <a:pt x="50" y="107"/>
                    <a:pt x="47" y="107"/>
                  </a:cubicBezTo>
                  <a:cubicBezTo>
                    <a:pt x="35" y="106"/>
                    <a:pt x="17" y="98"/>
                    <a:pt x="17" y="98"/>
                  </a:cubicBezTo>
                  <a:cubicBezTo>
                    <a:pt x="14" y="97"/>
                    <a:pt x="11" y="93"/>
                    <a:pt x="10" y="92"/>
                  </a:cubicBezTo>
                  <a:cubicBezTo>
                    <a:pt x="10" y="92"/>
                    <a:pt x="10" y="92"/>
                    <a:pt x="10" y="91"/>
                  </a:cubicBezTo>
                  <a:cubicBezTo>
                    <a:pt x="9" y="90"/>
                    <a:pt x="9" y="88"/>
                    <a:pt x="10" y="86"/>
                  </a:cubicBezTo>
                  <a:cubicBezTo>
                    <a:pt x="10" y="86"/>
                    <a:pt x="10" y="85"/>
                    <a:pt x="10" y="85"/>
                  </a:cubicBezTo>
                  <a:cubicBezTo>
                    <a:pt x="10" y="85"/>
                    <a:pt x="10" y="85"/>
                    <a:pt x="10" y="85"/>
                  </a:cubicBezTo>
                  <a:cubicBezTo>
                    <a:pt x="10" y="84"/>
                    <a:pt x="9" y="84"/>
                    <a:pt x="9" y="83"/>
                  </a:cubicBezTo>
                  <a:cubicBezTo>
                    <a:pt x="9" y="82"/>
                    <a:pt x="10" y="82"/>
                    <a:pt x="10" y="81"/>
                  </a:cubicBezTo>
                  <a:cubicBezTo>
                    <a:pt x="11" y="81"/>
                    <a:pt x="12" y="81"/>
                    <a:pt x="13" y="81"/>
                  </a:cubicBezTo>
                  <a:cubicBezTo>
                    <a:pt x="15" y="80"/>
                    <a:pt x="17" y="80"/>
                    <a:pt x="18" y="80"/>
                  </a:cubicBezTo>
                  <a:cubicBezTo>
                    <a:pt x="22" y="80"/>
                    <a:pt x="26" y="80"/>
                    <a:pt x="29" y="80"/>
                  </a:cubicBezTo>
                  <a:cubicBezTo>
                    <a:pt x="31" y="81"/>
                    <a:pt x="32" y="81"/>
                    <a:pt x="34" y="81"/>
                  </a:cubicBezTo>
                  <a:cubicBezTo>
                    <a:pt x="34" y="81"/>
                    <a:pt x="43" y="80"/>
                    <a:pt x="45" y="80"/>
                  </a:cubicBezTo>
                  <a:cubicBezTo>
                    <a:pt x="45" y="80"/>
                    <a:pt x="77" y="87"/>
                    <a:pt x="79" y="87"/>
                  </a:cubicBezTo>
                  <a:cubicBezTo>
                    <a:pt x="80" y="87"/>
                    <a:pt x="85" y="89"/>
                    <a:pt x="85" y="89"/>
                  </a:cubicBezTo>
                  <a:cubicBezTo>
                    <a:pt x="86" y="89"/>
                    <a:pt x="89" y="90"/>
                    <a:pt x="92" y="90"/>
                  </a:cubicBezTo>
                  <a:cubicBezTo>
                    <a:pt x="92" y="90"/>
                    <a:pt x="92" y="90"/>
                    <a:pt x="92" y="90"/>
                  </a:cubicBezTo>
                  <a:cubicBezTo>
                    <a:pt x="92" y="90"/>
                    <a:pt x="79" y="82"/>
                    <a:pt x="77" y="81"/>
                  </a:cubicBezTo>
                  <a:cubicBezTo>
                    <a:pt x="76" y="80"/>
                    <a:pt x="75" y="80"/>
                    <a:pt x="74" y="79"/>
                  </a:cubicBezTo>
                  <a:cubicBezTo>
                    <a:pt x="72" y="78"/>
                    <a:pt x="62" y="69"/>
                    <a:pt x="61" y="68"/>
                  </a:cubicBezTo>
                  <a:cubicBezTo>
                    <a:pt x="59" y="68"/>
                    <a:pt x="57" y="67"/>
                    <a:pt x="55" y="66"/>
                  </a:cubicBezTo>
                  <a:cubicBezTo>
                    <a:pt x="54" y="66"/>
                    <a:pt x="51" y="65"/>
                    <a:pt x="50" y="65"/>
                  </a:cubicBezTo>
                  <a:cubicBezTo>
                    <a:pt x="50" y="65"/>
                    <a:pt x="43" y="62"/>
                    <a:pt x="43" y="62"/>
                  </a:cubicBezTo>
                  <a:cubicBezTo>
                    <a:pt x="23" y="54"/>
                    <a:pt x="23" y="37"/>
                    <a:pt x="24" y="34"/>
                  </a:cubicBezTo>
                  <a:cubicBezTo>
                    <a:pt x="24" y="33"/>
                    <a:pt x="24" y="32"/>
                    <a:pt x="25" y="32"/>
                  </a:cubicBezTo>
                  <a:cubicBezTo>
                    <a:pt x="25" y="32"/>
                    <a:pt x="25" y="32"/>
                    <a:pt x="25" y="32"/>
                  </a:cubicBezTo>
                  <a:cubicBezTo>
                    <a:pt x="25" y="31"/>
                    <a:pt x="25" y="31"/>
                    <a:pt x="25" y="30"/>
                  </a:cubicBezTo>
                  <a:cubicBezTo>
                    <a:pt x="26" y="28"/>
                    <a:pt x="27" y="28"/>
                    <a:pt x="27" y="28"/>
                  </a:cubicBezTo>
                  <a:cubicBezTo>
                    <a:pt x="27" y="28"/>
                    <a:pt x="55" y="37"/>
                    <a:pt x="56" y="37"/>
                  </a:cubicBezTo>
                  <a:cubicBezTo>
                    <a:pt x="83" y="49"/>
                    <a:pt x="83" y="49"/>
                    <a:pt x="83" y="49"/>
                  </a:cubicBezTo>
                  <a:cubicBezTo>
                    <a:pt x="92" y="53"/>
                    <a:pt x="102" y="59"/>
                    <a:pt x="103" y="59"/>
                  </a:cubicBezTo>
                  <a:cubicBezTo>
                    <a:pt x="105" y="61"/>
                    <a:pt x="107" y="62"/>
                    <a:pt x="109" y="63"/>
                  </a:cubicBezTo>
                  <a:cubicBezTo>
                    <a:pt x="109" y="63"/>
                    <a:pt x="109" y="63"/>
                    <a:pt x="109" y="63"/>
                  </a:cubicBezTo>
                  <a:cubicBezTo>
                    <a:pt x="109" y="63"/>
                    <a:pt x="109" y="63"/>
                    <a:pt x="109" y="63"/>
                  </a:cubicBezTo>
                  <a:cubicBezTo>
                    <a:pt x="109" y="63"/>
                    <a:pt x="106" y="54"/>
                    <a:pt x="98" y="48"/>
                  </a:cubicBezTo>
                  <a:cubicBezTo>
                    <a:pt x="98" y="48"/>
                    <a:pt x="98" y="48"/>
                    <a:pt x="98" y="48"/>
                  </a:cubicBezTo>
                  <a:cubicBezTo>
                    <a:pt x="98" y="48"/>
                    <a:pt x="80" y="34"/>
                    <a:pt x="80" y="34"/>
                  </a:cubicBezTo>
                  <a:cubicBezTo>
                    <a:pt x="74" y="28"/>
                    <a:pt x="71" y="22"/>
                    <a:pt x="71" y="21"/>
                  </a:cubicBezTo>
                  <a:cubicBezTo>
                    <a:pt x="71" y="21"/>
                    <a:pt x="71" y="21"/>
                    <a:pt x="71" y="21"/>
                  </a:cubicBezTo>
                  <a:cubicBezTo>
                    <a:pt x="69" y="15"/>
                    <a:pt x="69" y="10"/>
                    <a:pt x="72" y="6"/>
                  </a:cubicBezTo>
                  <a:cubicBezTo>
                    <a:pt x="72" y="6"/>
                    <a:pt x="75" y="2"/>
                    <a:pt x="79" y="3"/>
                  </a:cubicBezTo>
                  <a:cubicBezTo>
                    <a:pt x="79" y="3"/>
                    <a:pt x="79" y="3"/>
                    <a:pt x="79" y="3"/>
                  </a:cubicBezTo>
                  <a:cubicBezTo>
                    <a:pt x="79" y="2"/>
                    <a:pt x="80" y="2"/>
                    <a:pt x="80" y="2"/>
                  </a:cubicBezTo>
                  <a:cubicBezTo>
                    <a:pt x="80" y="2"/>
                    <a:pt x="80" y="2"/>
                    <a:pt x="80" y="2"/>
                  </a:cubicBezTo>
                  <a:cubicBezTo>
                    <a:pt x="80" y="1"/>
                    <a:pt x="81" y="0"/>
                    <a:pt x="82" y="0"/>
                  </a:cubicBezTo>
                  <a:cubicBezTo>
                    <a:pt x="82" y="0"/>
                    <a:pt x="82" y="0"/>
                    <a:pt x="83" y="1"/>
                  </a:cubicBezTo>
                  <a:cubicBezTo>
                    <a:pt x="134" y="43"/>
                    <a:pt x="134" y="43"/>
                    <a:pt x="134" y="43"/>
                  </a:cubicBezTo>
                  <a:cubicBezTo>
                    <a:pt x="137" y="46"/>
                    <a:pt x="141" y="49"/>
                    <a:pt x="144" y="53"/>
                  </a:cubicBezTo>
                  <a:cubicBezTo>
                    <a:pt x="145" y="55"/>
                    <a:pt x="146" y="56"/>
                    <a:pt x="148" y="57"/>
                  </a:cubicBezTo>
                  <a:cubicBezTo>
                    <a:pt x="148" y="58"/>
                    <a:pt x="149" y="58"/>
                    <a:pt x="149" y="59"/>
                  </a:cubicBezTo>
                  <a:cubicBezTo>
                    <a:pt x="149" y="59"/>
                    <a:pt x="149" y="59"/>
                    <a:pt x="149" y="59"/>
                  </a:cubicBezTo>
                  <a:cubicBezTo>
                    <a:pt x="149" y="58"/>
                    <a:pt x="148" y="57"/>
                    <a:pt x="147" y="56"/>
                  </a:cubicBezTo>
                  <a:cubicBezTo>
                    <a:pt x="146" y="54"/>
                    <a:pt x="145" y="53"/>
                    <a:pt x="144" y="51"/>
                  </a:cubicBezTo>
                  <a:cubicBezTo>
                    <a:pt x="138" y="39"/>
                    <a:pt x="137" y="28"/>
                    <a:pt x="139" y="24"/>
                  </a:cubicBezTo>
                  <a:cubicBezTo>
                    <a:pt x="141" y="22"/>
                    <a:pt x="143" y="19"/>
                    <a:pt x="148" y="17"/>
                  </a:cubicBezTo>
                  <a:cubicBezTo>
                    <a:pt x="149" y="17"/>
                    <a:pt x="150" y="17"/>
                    <a:pt x="151" y="17"/>
                  </a:cubicBezTo>
                  <a:cubicBezTo>
                    <a:pt x="151" y="16"/>
                    <a:pt x="152" y="16"/>
                    <a:pt x="152" y="16"/>
                  </a:cubicBezTo>
                  <a:cubicBezTo>
                    <a:pt x="153" y="16"/>
                    <a:pt x="153" y="17"/>
                    <a:pt x="154" y="18"/>
                  </a:cubicBezTo>
                  <a:cubicBezTo>
                    <a:pt x="155" y="20"/>
                    <a:pt x="156" y="22"/>
                    <a:pt x="157" y="24"/>
                  </a:cubicBezTo>
                  <a:cubicBezTo>
                    <a:pt x="158" y="26"/>
                    <a:pt x="159" y="28"/>
                    <a:pt x="160" y="29"/>
                  </a:cubicBezTo>
                  <a:cubicBezTo>
                    <a:pt x="160" y="30"/>
                    <a:pt x="160" y="31"/>
                    <a:pt x="161" y="32"/>
                  </a:cubicBezTo>
                  <a:cubicBezTo>
                    <a:pt x="161" y="34"/>
                    <a:pt x="162" y="36"/>
                    <a:pt x="163" y="37"/>
                  </a:cubicBezTo>
                  <a:cubicBezTo>
                    <a:pt x="163" y="37"/>
                    <a:pt x="176" y="54"/>
                    <a:pt x="182" y="66"/>
                  </a:cubicBezTo>
                  <a:cubicBezTo>
                    <a:pt x="183" y="68"/>
                    <a:pt x="186" y="75"/>
                    <a:pt x="187" y="76"/>
                  </a:cubicBezTo>
                  <a:cubicBezTo>
                    <a:pt x="187" y="77"/>
                    <a:pt x="187" y="77"/>
                    <a:pt x="187" y="77"/>
                  </a:cubicBezTo>
                  <a:cubicBezTo>
                    <a:pt x="196" y="93"/>
                    <a:pt x="197" y="107"/>
                    <a:pt x="197" y="108"/>
                  </a:cubicBezTo>
                  <a:cubicBezTo>
                    <a:pt x="197" y="108"/>
                    <a:pt x="205" y="226"/>
                    <a:pt x="210" y="254"/>
                  </a:cubicBezTo>
                  <a:cubicBezTo>
                    <a:pt x="215" y="282"/>
                    <a:pt x="220" y="297"/>
                    <a:pt x="220" y="299"/>
                  </a:cubicBezTo>
                  <a:cubicBezTo>
                    <a:pt x="132" y="299"/>
                    <a:pt x="132" y="299"/>
                    <a:pt x="132" y="299"/>
                  </a:cubicBezTo>
                  <a:close/>
                  <a:moveTo>
                    <a:pt x="132" y="299"/>
                  </a:moveTo>
                  <a:cubicBezTo>
                    <a:pt x="132" y="299"/>
                    <a:pt x="132" y="299"/>
                    <a:pt x="132" y="299"/>
                  </a:cubicBezTo>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ounded Rectangle 10"/>
            <p:cNvSpPr/>
            <p:nvPr/>
          </p:nvSpPr>
          <p:spPr>
            <a:xfrm>
              <a:off x="580606" y="4081839"/>
              <a:ext cx="1152140" cy="28803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rot="1521600">
            <a:off x="2696320" y="2071004"/>
            <a:ext cx="211259" cy="211299"/>
            <a:chOff x="3765502" y="2110894"/>
            <a:chExt cx="403249" cy="403249"/>
          </a:xfrm>
        </p:grpSpPr>
        <p:sp>
          <p:nvSpPr>
            <p:cNvPr id="12" name="Oval 11"/>
            <p:cNvSpPr/>
            <p:nvPr/>
          </p:nvSpPr>
          <p:spPr>
            <a:xfrm>
              <a:off x="3765502" y="2110894"/>
              <a:ext cx="403249" cy="40324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3938323" y="2110894"/>
              <a:ext cx="57607" cy="4032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rot="10800000">
            <a:off x="4656662" y="3005045"/>
            <a:ext cx="110601" cy="433539"/>
            <a:chOff x="4514393" y="1036303"/>
            <a:chExt cx="115214" cy="1487365"/>
          </a:xfrm>
        </p:grpSpPr>
        <p:cxnSp>
          <p:nvCxnSpPr>
            <p:cNvPr id="21" name="Straight Connector 20"/>
            <p:cNvCxnSpPr/>
            <p:nvPr/>
          </p:nvCxnSpPr>
          <p:spPr>
            <a:xfrm flipV="1">
              <a:off x="4629607" y="1041066"/>
              <a:ext cx="0" cy="1482602"/>
            </a:xfrm>
            <a:prstGeom prst="line">
              <a:avLst/>
            </a:prstGeom>
            <a:ln w="19050" cap="rnd">
              <a:solidFill>
                <a:schemeClr val="accent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4514393" y="1036303"/>
              <a:ext cx="115214" cy="0"/>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4514393" y="2523668"/>
              <a:ext cx="115214" cy="0"/>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rot="10800000">
            <a:off x="4656662" y="2388737"/>
            <a:ext cx="110601" cy="433539"/>
            <a:chOff x="4514393" y="1036303"/>
            <a:chExt cx="115214" cy="1487365"/>
          </a:xfrm>
        </p:grpSpPr>
        <p:cxnSp>
          <p:nvCxnSpPr>
            <p:cNvPr id="25" name="Straight Connector 24"/>
            <p:cNvCxnSpPr/>
            <p:nvPr/>
          </p:nvCxnSpPr>
          <p:spPr>
            <a:xfrm flipV="1">
              <a:off x="4629607" y="1041066"/>
              <a:ext cx="0" cy="1482602"/>
            </a:xfrm>
            <a:prstGeom prst="line">
              <a:avLst/>
            </a:prstGeom>
            <a:ln w="19050" cap="rnd">
              <a:solidFill>
                <a:schemeClr val="accent2"/>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4514393" y="1036303"/>
              <a:ext cx="115214" cy="0"/>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4514393" y="2523668"/>
              <a:ext cx="115214" cy="0"/>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rot="10800000">
            <a:off x="4656662" y="1709680"/>
            <a:ext cx="110601" cy="433539"/>
            <a:chOff x="4514393" y="1036303"/>
            <a:chExt cx="115214" cy="1487365"/>
          </a:xfrm>
        </p:grpSpPr>
        <p:cxnSp>
          <p:nvCxnSpPr>
            <p:cNvPr id="29" name="Straight Connector 28"/>
            <p:cNvCxnSpPr/>
            <p:nvPr/>
          </p:nvCxnSpPr>
          <p:spPr>
            <a:xfrm flipV="1">
              <a:off x="4629607" y="1041066"/>
              <a:ext cx="0" cy="1482602"/>
            </a:xfrm>
            <a:prstGeom prst="line">
              <a:avLst/>
            </a:prstGeom>
            <a:ln w="19050" cap="rnd">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4514393" y="1036303"/>
              <a:ext cx="115214" cy="0"/>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4514393" y="2523668"/>
              <a:ext cx="115214" cy="0"/>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grpSp>
      <p:cxnSp>
        <p:nvCxnSpPr>
          <p:cNvPr id="33" name="Straight Connector 32"/>
          <p:cNvCxnSpPr/>
          <p:nvPr/>
        </p:nvCxnSpPr>
        <p:spPr>
          <a:xfrm>
            <a:off x="3133831" y="1917825"/>
            <a:ext cx="1522843" cy="0"/>
          </a:xfrm>
          <a:prstGeom prst="line">
            <a:avLst/>
          </a:prstGeom>
          <a:ln w="19050">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4" name="Elbow Connector 33"/>
          <p:cNvCxnSpPr/>
          <p:nvPr/>
        </p:nvCxnSpPr>
        <p:spPr>
          <a:xfrm>
            <a:off x="3133631" y="2117025"/>
            <a:ext cx="1523048" cy="489178"/>
          </a:xfrm>
          <a:prstGeom prst="bentConnector3">
            <a:avLst>
              <a:gd name="adj1" fmla="val 79927"/>
            </a:avLst>
          </a:prstGeom>
          <a:ln w="19050" cmpd="sng">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5" name="Elbow Connector 34"/>
          <p:cNvCxnSpPr/>
          <p:nvPr/>
        </p:nvCxnSpPr>
        <p:spPr>
          <a:xfrm>
            <a:off x="3133831" y="2333096"/>
            <a:ext cx="1522843" cy="895694"/>
          </a:xfrm>
          <a:prstGeom prst="bentConnector3">
            <a:avLst>
              <a:gd name="adj1" fmla="val 65448"/>
            </a:avLst>
          </a:prstGeom>
          <a:ln w="19050" cmpd="sng">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48" name="Group 179"/>
          <p:cNvGrpSpPr/>
          <p:nvPr/>
        </p:nvGrpSpPr>
        <p:grpSpPr>
          <a:xfrm>
            <a:off x="4880307" y="1714571"/>
            <a:ext cx="154442" cy="395340"/>
            <a:chOff x="5054600" y="1652588"/>
            <a:chExt cx="187325" cy="479424"/>
          </a:xfrm>
          <a:solidFill>
            <a:schemeClr val="accent1"/>
          </a:solidFill>
        </p:grpSpPr>
        <p:sp>
          <p:nvSpPr>
            <p:cNvPr id="4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259"/>
          <p:cNvGrpSpPr/>
          <p:nvPr/>
        </p:nvGrpSpPr>
        <p:grpSpPr>
          <a:xfrm>
            <a:off x="4857720" y="2368811"/>
            <a:ext cx="199646" cy="428691"/>
            <a:chOff x="6913466" y="1930294"/>
            <a:chExt cx="328336" cy="704884"/>
          </a:xfrm>
          <a:solidFill>
            <a:schemeClr val="accent2"/>
          </a:solidFill>
        </p:grpSpPr>
        <p:sp>
          <p:nvSpPr>
            <p:cNvPr id="56" name="Oval 98"/>
            <p:cNvSpPr>
              <a:spLocks noChangeArrowheads="1"/>
            </p:cNvSpPr>
            <p:nvPr/>
          </p:nvSpPr>
          <p:spPr bwMode="auto">
            <a:xfrm>
              <a:off x="7025973" y="1930294"/>
              <a:ext cx="105618" cy="105618"/>
            </a:xfrm>
            <a:prstGeom prst="ellipse">
              <a:avLst/>
            </a:pr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99"/>
            <p:cNvSpPr>
              <a:spLocks/>
            </p:cNvSpPr>
            <p:nvPr/>
          </p:nvSpPr>
          <p:spPr bwMode="auto">
            <a:xfrm>
              <a:off x="6913466" y="2058872"/>
              <a:ext cx="328336" cy="576306"/>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179"/>
          <p:cNvGrpSpPr/>
          <p:nvPr/>
        </p:nvGrpSpPr>
        <p:grpSpPr>
          <a:xfrm>
            <a:off x="4904180" y="3101177"/>
            <a:ext cx="106684" cy="273090"/>
            <a:chOff x="5054600" y="1652588"/>
            <a:chExt cx="187325" cy="479424"/>
          </a:xfrm>
          <a:solidFill>
            <a:schemeClr val="accent3"/>
          </a:solidFill>
        </p:grpSpPr>
        <p:sp>
          <p:nvSpPr>
            <p:cNvPr id="6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4" name="TextBox 63"/>
          <p:cNvSpPr txBox="1"/>
          <p:nvPr/>
        </p:nvSpPr>
        <p:spPr>
          <a:xfrm>
            <a:off x="5982662" y="3084616"/>
            <a:ext cx="2043454" cy="221599"/>
          </a:xfrm>
          <a:prstGeom prst="rect">
            <a:avLst/>
          </a:prstGeom>
          <a:noFill/>
        </p:spPr>
        <p:txBody>
          <a:bodyPr wrap="square" lIns="0" tIns="0" rIns="0" bIns="0" rtlCol="0">
            <a:spAutoFit/>
          </a:bodyPr>
          <a:lstStyle/>
          <a:p>
            <a:pPr defTabSz="705660">
              <a:lnSpc>
                <a:spcPct val="120000"/>
              </a:lnSpc>
              <a:spcBef>
                <a:spcPct val="20000"/>
              </a:spcBef>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5982662" y="1732169"/>
            <a:ext cx="2043454" cy="221599"/>
          </a:xfrm>
          <a:prstGeom prst="rect">
            <a:avLst/>
          </a:prstGeom>
          <a:noFill/>
        </p:spPr>
        <p:txBody>
          <a:bodyPr wrap="square" lIns="0" tIns="0" rIns="0" bIns="0" rtlCol="0">
            <a:spAutoFit/>
          </a:bodyPr>
          <a:lstStyle/>
          <a:p>
            <a:pPr defTabSz="705660">
              <a:lnSpc>
                <a:spcPct val="120000"/>
              </a:lnSpc>
              <a:spcBef>
                <a:spcPct val="20000"/>
              </a:spcBef>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982662" y="2408393"/>
            <a:ext cx="2043455" cy="221599"/>
          </a:xfrm>
          <a:prstGeom prst="rect">
            <a:avLst/>
          </a:prstGeom>
          <a:noFill/>
        </p:spPr>
        <p:txBody>
          <a:bodyPr wrap="square" lIns="0" tIns="0" rIns="0" bIns="0" rtlCol="0">
            <a:spAutoFit/>
          </a:bodyPr>
          <a:lstStyle/>
          <a:p>
            <a:pPr defTabSz="705660">
              <a:lnSpc>
                <a:spcPct val="120000"/>
              </a:lnSpc>
              <a:spcBef>
                <a:spcPct val="20000"/>
              </a:spcBef>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Text Placeholder 3"/>
          <p:cNvSpPr txBox="1">
            <a:spLocks/>
          </p:cNvSpPr>
          <p:nvPr/>
        </p:nvSpPr>
        <p:spPr>
          <a:xfrm>
            <a:off x="5105009" y="1664502"/>
            <a:ext cx="668453" cy="4801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35%</a:t>
            </a:r>
          </a:p>
        </p:txBody>
      </p:sp>
      <p:sp>
        <p:nvSpPr>
          <p:cNvPr id="73" name="Text Placeholder 3"/>
          <p:cNvSpPr txBox="1">
            <a:spLocks/>
          </p:cNvSpPr>
          <p:nvPr/>
        </p:nvSpPr>
        <p:spPr>
          <a:xfrm>
            <a:off x="5123525" y="2326382"/>
            <a:ext cx="668453" cy="4801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en-US" sz="2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74" name="Text Placeholder 3"/>
          <p:cNvSpPr txBox="1">
            <a:spLocks/>
          </p:cNvSpPr>
          <p:nvPr/>
        </p:nvSpPr>
        <p:spPr>
          <a:xfrm>
            <a:off x="5079417" y="2989041"/>
            <a:ext cx="668453" cy="4801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en-US" sz="2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15%</a:t>
            </a:r>
          </a:p>
        </p:txBody>
      </p:sp>
      <p:sp>
        <p:nvSpPr>
          <p:cNvPr id="112" name="Text Placeholder 3"/>
          <p:cNvSpPr txBox="1">
            <a:spLocks/>
          </p:cNvSpPr>
          <p:nvPr/>
        </p:nvSpPr>
        <p:spPr>
          <a:xfrm>
            <a:off x="2085025" y="3847378"/>
            <a:ext cx="1256754" cy="25853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defRPr/>
            </a:pPr>
            <a:r>
              <a:rPr lang="zh-CN" alt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Text Placeholder 3"/>
          <p:cNvSpPr txBox="1">
            <a:spLocks/>
          </p:cNvSpPr>
          <p:nvPr/>
        </p:nvSpPr>
        <p:spPr>
          <a:xfrm>
            <a:off x="2085040" y="4051122"/>
            <a:ext cx="1439205" cy="44319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Text Placeholder 3"/>
          <p:cNvSpPr txBox="1">
            <a:spLocks/>
          </p:cNvSpPr>
          <p:nvPr/>
        </p:nvSpPr>
        <p:spPr>
          <a:xfrm>
            <a:off x="1683248" y="4099651"/>
            <a:ext cx="327013" cy="3539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05660">
              <a:spcBef>
                <a:spcPct val="20000"/>
              </a:spcBef>
              <a:defRPr/>
            </a:pPr>
            <a:r>
              <a:rPr lang="en-US" sz="2300" b="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115" name="Text Placeholder 3"/>
          <p:cNvSpPr txBox="1">
            <a:spLocks/>
          </p:cNvSpPr>
          <p:nvPr/>
        </p:nvSpPr>
        <p:spPr>
          <a:xfrm>
            <a:off x="4152365" y="3847378"/>
            <a:ext cx="1256754" cy="25853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defRPr/>
            </a:pPr>
            <a:r>
              <a:rPr lang="zh-CN" alt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Text Placeholder 3"/>
          <p:cNvSpPr txBox="1">
            <a:spLocks/>
          </p:cNvSpPr>
          <p:nvPr/>
        </p:nvSpPr>
        <p:spPr>
          <a:xfrm>
            <a:off x="4152373" y="4051122"/>
            <a:ext cx="1439205" cy="44319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Text Placeholder 3"/>
          <p:cNvSpPr txBox="1">
            <a:spLocks/>
          </p:cNvSpPr>
          <p:nvPr/>
        </p:nvSpPr>
        <p:spPr>
          <a:xfrm>
            <a:off x="3692490" y="4099651"/>
            <a:ext cx="327013" cy="3539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05660">
              <a:spcBef>
                <a:spcPct val="20000"/>
              </a:spcBef>
              <a:defRPr/>
            </a:pPr>
            <a:r>
              <a:rPr lang="en-US" sz="2300" b="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118" name="Text Placeholder 3"/>
          <p:cNvSpPr txBox="1">
            <a:spLocks/>
          </p:cNvSpPr>
          <p:nvPr/>
        </p:nvSpPr>
        <p:spPr>
          <a:xfrm>
            <a:off x="6208629" y="3847378"/>
            <a:ext cx="1256754" cy="25853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defRPr/>
            </a:pPr>
            <a:r>
              <a:rPr lang="zh-CN" alt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Text Placeholder 3"/>
          <p:cNvSpPr txBox="1">
            <a:spLocks/>
          </p:cNvSpPr>
          <p:nvPr/>
        </p:nvSpPr>
        <p:spPr>
          <a:xfrm>
            <a:off x="6208636" y="4051122"/>
            <a:ext cx="1439205" cy="44319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Text Placeholder 3"/>
          <p:cNvSpPr txBox="1">
            <a:spLocks/>
          </p:cNvSpPr>
          <p:nvPr/>
        </p:nvSpPr>
        <p:spPr>
          <a:xfrm>
            <a:off x="5756105" y="4099651"/>
            <a:ext cx="327013" cy="3539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05660">
              <a:spcBef>
                <a:spcPct val="20000"/>
              </a:spcBef>
              <a:defRPr/>
            </a:pPr>
            <a:r>
              <a:rPr lang="en-US" sz="2300" b="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7"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1"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06361191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strVal val="4*#ppt_w"/>
                                          </p:val>
                                        </p:tav>
                                        <p:tav tm="100000">
                                          <p:val>
                                            <p:strVal val="#ppt_w"/>
                                          </p:val>
                                        </p:tav>
                                      </p:tavLst>
                                    </p:anim>
                                    <p:anim calcmode="lin" valueType="num">
                                      <p:cBhvr>
                                        <p:cTn id="13" dur="500" fill="hold"/>
                                        <p:tgtEl>
                                          <p:spTgt spid="14"/>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18" presetClass="entr" presetSubtype="6"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strips(downRight)">
                                      <p:cBhvr>
                                        <p:cTn id="17" dur="500"/>
                                        <p:tgtEl>
                                          <p:spTgt spid="33"/>
                                        </p:tgtEl>
                                      </p:cBhvr>
                                    </p:animEffect>
                                  </p:childTnLst>
                                </p:cTn>
                              </p:par>
                              <p:par>
                                <p:cTn id="18" presetID="2" presetClass="entr" presetSubtype="2" accel="50000" decel="50000"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1+#ppt_w/2"/>
                                          </p:val>
                                        </p:tav>
                                        <p:tav tm="100000">
                                          <p:val>
                                            <p:strVal val="#ppt_x"/>
                                          </p:val>
                                        </p:tav>
                                      </p:tavLst>
                                    </p:anim>
                                    <p:anim calcmode="lin" valueType="num">
                                      <p:cBhvr additive="base">
                                        <p:cTn id="21" dur="500" fill="hold"/>
                                        <p:tgtEl>
                                          <p:spTgt spid="28"/>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2" accel="50000" decel="50000" fill="hold" nodeType="after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500" fill="hold"/>
                                        <p:tgtEl>
                                          <p:spTgt spid="48"/>
                                        </p:tgtEl>
                                        <p:attrNameLst>
                                          <p:attrName>ppt_x</p:attrName>
                                        </p:attrNameLst>
                                      </p:cBhvr>
                                      <p:tavLst>
                                        <p:tav tm="0">
                                          <p:val>
                                            <p:strVal val="1+#ppt_w/2"/>
                                          </p:val>
                                        </p:tav>
                                        <p:tav tm="100000">
                                          <p:val>
                                            <p:strVal val="#ppt_x"/>
                                          </p:val>
                                        </p:tav>
                                      </p:tavLst>
                                    </p:anim>
                                    <p:anim calcmode="lin" valueType="num">
                                      <p:cBhvr additive="base">
                                        <p:cTn id="26" dur="500" fill="hold"/>
                                        <p:tgtEl>
                                          <p:spTgt spid="48"/>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53" presetClass="entr" presetSubtype="0" fill="hold" grpId="0" nodeType="afterEffect">
                                  <p:stCondLst>
                                    <p:cond delay="0"/>
                                  </p:stCondLst>
                                  <p:childTnLst>
                                    <p:set>
                                      <p:cBhvr>
                                        <p:cTn id="29" dur="1" fill="hold">
                                          <p:stCondLst>
                                            <p:cond delay="0"/>
                                          </p:stCondLst>
                                        </p:cTn>
                                        <p:tgtEl>
                                          <p:spTgt spid="72"/>
                                        </p:tgtEl>
                                        <p:attrNameLst>
                                          <p:attrName>style.visibility</p:attrName>
                                        </p:attrNameLst>
                                      </p:cBhvr>
                                      <p:to>
                                        <p:strVal val="visible"/>
                                      </p:to>
                                    </p:set>
                                    <p:anim calcmode="lin" valueType="num">
                                      <p:cBhvr>
                                        <p:cTn id="30" dur="500" fill="hold"/>
                                        <p:tgtEl>
                                          <p:spTgt spid="72"/>
                                        </p:tgtEl>
                                        <p:attrNameLst>
                                          <p:attrName>ppt_w</p:attrName>
                                        </p:attrNameLst>
                                      </p:cBhvr>
                                      <p:tavLst>
                                        <p:tav tm="0">
                                          <p:val>
                                            <p:fltVal val="0"/>
                                          </p:val>
                                        </p:tav>
                                        <p:tav tm="100000">
                                          <p:val>
                                            <p:strVal val="#ppt_w"/>
                                          </p:val>
                                        </p:tav>
                                      </p:tavLst>
                                    </p:anim>
                                    <p:anim calcmode="lin" valueType="num">
                                      <p:cBhvr>
                                        <p:cTn id="31" dur="500" fill="hold"/>
                                        <p:tgtEl>
                                          <p:spTgt spid="72"/>
                                        </p:tgtEl>
                                        <p:attrNameLst>
                                          <p:attrName>ppt_h</p:attrName>
                                        </p:attrNameLst>
                                      </p:cBhvr>
                                      <p:tavLst>
                                        <p:tav tm="0">
                                          <p:val>
                                            <p:fltVal val="0"/>
                                          </p:val>
                                        </p:tav>
                                        <p:tav tm="100000">
                                          <p:val>
                                            <p:strVal val="#ppt_h"/>
                                          </p:val>
                                        </p:tav>
                                      </p:tavLst>
                                    </p:anim>
                                    <p:animEffect transition="in" filter="fade">
                                      <p:cBhvr>
                                        <p:cTn id="32" dur="500"/>
                                        <p:tgtEl>
                                          <p:spTgt spid="72"/>
                                        </p:tgtEl>
                                      </p:cBhvr>
                                    </p:animEffect>
                                  </p:childTnLst>
                                </p:cTn>
                              </p:par>
                              <p:par>
                                <p:cTn id="33" presetID="2" presetClass="entr" presetSubtype="2" accel="50000" decel="50000" fill="hold" grpId="0" nodeType="withEffect">
                                  <p:stCondLst>
                                    <p:cond delay="0"/>
                                  </p:stCondLst>
                                  <p:childTnLst>
                                    <p:set>
                                      <p:cBhvr>
                                        <p:cTn id="34" dur="1" fill="hold">
                                          <p:stCondLst>
                                            <p:cond delay="0"/>
                                          </p:stCondLst>
                                        </p:cTn>
                                        <p:tgtEl>
                                          <p:spTgt spid="67"/>
                                        </p:tgtEl>
                                        <p:attrNameLst>
                                          <p:attrName>style.visibility</p:attrName>
                                        </p:attrNameLst>
                                      </p:cBhvr>
                                      <p:to>
                                        <p:strVal val="visible"/>
                                      </p:to>
                                    </p:set>
                                    <p:anim calcmode="lin" valueType="num">
                                      <p:cBhvr additive="base">
                                        <p:cTn id="35" dur="500" fill="hold"/>
                                        <p:tgtEl>
                                          <p:spTgt spid="67"/>
                                        </p:tgtEl>
                                        <p:attrNameLst>
                                          <p:attrName>ppt_x</p:attrName>
                                        </p:attrNameLst>
                                      </p:cBhvr>
                                      <p:tavLst>
                                        <p:tav tm="0">
                                          <p:val>
                                            <p:strVal val="1+#ppt_w/2"/>
                                          </p:val>
                                        </p:tav>
                                        <p:tav tm="100000">
                                          <p:val>
                                            <p:strVal val="#ppt_x"/>
                                          </p:val>
                                        </p:tav>
                                      </p:tavLst>
                                    </p:anim>
                                    <p:anim calcmode="lin" valueType="num">
                                      <p:cBhvr additive="base">
                                        <p:cTn id="36" dur="500" fill="hold"/>
                                        <p:tgtEl>
                                          <p:spTgt spid="67"/>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18" presetClass="entr" presetSubtype="6"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strips(downRight)">
                                      <p:cBhvr>
                                        <p:cTn id="40" dur="500"/>
                                        <p:tgtEl>
                                          <p:spTgt spid="34"/>
                                        </p:tgtEl>
                                      </p:cBhvr>
                                    </p:animEffect>
                                  </p:childTnLst>
                                </p:cTn>
                              </p:par>
                              <p:par>
                                <p:cTn id="41" presetID="2" presetClass="entr" presetSubtype="2" accel="50000" decel="5000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1+#ppt_w/2"/>
                                          </p:val>
                                        </p:tav>
                                        <p:tav tm="100000">
                                          <p:val>
                                            <p:strVal val="#ppt_x"/>
                                          </p:val>
                                        </p:tav>
                                      </p:tavLst>
                                    </p:anim>
                                    <p:anim calcmode="lin" valueType="num">
                                      <p:cBhvr additive="base">
                                        <p:cTn id="44" dur="500" fill="hold"/>
                                        <p:tgtEl>
                                          <p:spTgt spid="24"/>
                                        </p:tgtEl>
                                        <p:attrNameLst>
                                          <p:attrName>ppt_y</p:attrName>
                                        </p:attrNameLst>
                                      </p:cBhvr>
                                      <p:tavLst>
                                        <p:tav tm="0">
                                          <p:val>
                                            <p:strVal val="#ppt_y"/>
                                          </p:val>
                                        </p:tav>
                                        <p:tav tm="100000">
                                          <p:val>
                                            <p:strVal val="#ppt_y"/>
                                          </p:val>
                                        </p:tav>
                                      </p:tavLst>
                                    </p:anim>
                                  </p:childTnLst>
                                </p:cTn>
                              </p:par>
                            </p:childTnLst>
                          </p:cTn>
                        </p:par>
                        <p:par>
                          <p:cTn id="45" fill="hold">
                            <p:stCondLst>
                              <p:cond delay="3000"/>
                            </p:stCondLst>
                            <p:childTnLst>
                              <p:par>
                                <p:cTn id="46" presetID="2" presetClass="entr" presetSubtype="2" accel="50000" decel="50000" fill="hold" nodeType="afterEffect">
                                  <p:stCondLst>
                                    <p:cond delay="0"/>
                                  </p:stCondLst>
                                  <p:childTnLst>
                                    <p:set>
                                      <p:cBhvr>
                                        <p:cTn id="47" dur="1" fill="hold">
                                          <p:stCondLst>
                                            <p:cond delay="0"/>
                                          </p:stCondLst>
                                        </p:cTn>
                                        <p:tgtEl>
                                          <p:spTgt spid="55"/>
                                        </p:tgtEl>
                                        <p:attrNameLst>
                                          <p:attrName>style.visibility</p:attrName>
                                        </p:attrNameLst>
                                      </p:cBhvr>
                                      <p:to>
                                        <p:strVal val="visible"/>
                                      </p:to>
                                    </p:set>
                                    <p:anim calcmode="lin" valueType="num">
                                      <p:cBhvr additive="base">
                                        <p:cTn id="48" dur="500" fill="hold"/>
                                        <p:tgtEl>
                                          <p:spTgt spid="55"/>
                                        </p:tgtEl>
                                        <p:attrNameLst>
                                          <p:attrName>ppt_x</p:attrName>
                                        </p:attrNameLst>
                                      </p:cBhvr>
                                      <p:tavLst>
                                        <p:tav tm="0">
                                          <p:val>
                                            <p:strVal val="1+#ppt_w/2"/>
                                          </p:val>
                                        </p:tav>
                                        <p:tav tm="100000">
                                          <p:val>
                                            <p:strVal val="#ppt_x"/>
                                          </p:val>
                                        </p:tav>
                                      </p:tavLst>
                                    </p:anim>
                                    <p:anim calcmode="lin" valueType="num">
                                      <p:cBhvr additive="base">
                                        <p:cTn id="49" dur="500" fill="hold"/>
                                        <p:tgtEl>
                                          <p:spTgt spid="55"/>
                                        </p:tgtEl>
                                        <p:attrNameLst>
                                          <p:attrName>ppt_y</p:attrName>
                                        </p:attrNameLst>
                                      </p:cBhvr>
                                      <p:tavLst>
                                        <p:tav tm="0">
                                          <p:val>
                                            <p:strVal val="#ppt_y"/>
                                          </p:val>
                                        </p:tav>
                                        <p:tav tm="100000">
                                          <p:val>
                                            <p:strVal val="#ppt_y"/>
                                          </p:val>
                                        </p:tav>
                                      </p:tavLst>
                                    </p:anim>
                                  </p:childTnLst>
                                </p:cTn>
                              </p:par>
                            </p:childTnLst>
                          </p:cTn>
                        </p:par>
                        <p:par>
                          <p:cTn id="50" fill="hold">
                            <p:stCondLst>
                              <p:cond delay="3500"/>
                            </p:stCondLst>
                            <p:childTnLst>
                              <p:par>
                                <p:cTn id="51" presetID="53" presetClass="entr" presetSubtype="0" fill="hold" grpId="0" nodeType="afterEffect">
                                  <p:stCondLst>
                                    <p:cond delay="0"/>
                                  </p:stCondLst>
                                  <p:childTnLst>
                                    <p:set>
                                      <p:cBhvr>
                                        <p:cTn id="52" dur="1" fill="hold">
                                          <p:stCondLst>
                                            <p:cond delay="0"/>
                                          </p:stCondLst>
                                        </p:cTn>
                                        <p:tgtEl>
                                          <p:spTgt spid="73"/>
                                        </p:tgtEl>
                                        <p:attrNameLst>
                                          <p:attrName>style.visibility</p:attrName>
                                        </p:attrNameLst>
                                      </p:cBhvr>
                                      <p:to>
                                        <p:strVal val="visible"/>
                                      </p:to>
                                    </p:set>
                                    <p:anim calcmode="lin" valueType="num">
                                      <p:cBhvr>
                                        <p:cTn id="53" dur="500" fill="hold"/>
                                        <p:tgtEl>
                                          <p:spTgt spid="73"/>
                                        </p:tgtEl>
                                        <p:attrNameLst>
                                          <p:attrName>ppt_w</p:attrName>
                                        </p:attrNameLst>
                                      </p:cBhvr>
                                      <p:tavLst>
                                        <p:tav tm="0">
                                          <p:val>
                                            <p:fltVal val="0"/>
                                          </p:val>
                                        </p:tav>
                                        <p:tav tm="100000">
                                          <p:val>
                                            <p:strVal val="#ppt_w"/>
                                          </p:val>
                                        </p:tav>
                                      </p:tavLst>
                                    </p:anim>
                                    <p:anim calcmode="lin" valueType="num">
                                      <p:cBhvr>
                                        <p:cTn id="54" dur="500" fill="hold"/>
                                        <p:tgtEl>
                                          <p:spTgt spid="73"/>
                                        </p:tgtEl>
                                        <p:attrNameLst>
                                          <p:attrName>ppt_h</p:attrName>
                                        </p:attrNameLst>
                                      </p:cBhvr>
                                      <p:tavLst>
                                        <p:tav tm="0">
                                          <p:val>
                                            <p:fltVal val="0"/>
                                          </p:val>
                                        </p:tav>
                                        <p:tav tm="100000">
                                          <p:val>
                                            <p:strVal val="#ppt_h"/>
                                          </p:val>
                                        </p:tav>
                                      </p:tavLst>
                                    </p:anim>
                                    <p:animEffect transition="in" filter="fade">
                                      <p:cBhvr>
                                        <p:cTn id="55" dur="500"/>
                                        <p:tgtEl>
                                          <p:spTgt spid="73"/>
                                        </p:tgtEl>
                                      </p:cBhvr>
                                    </p:animEffect>
                                  </p:childTnLst>
                                </p:cTn>
                              </p:par>
                              <p:par>
                                <p:cTn id="56" presetID="2" presetClass="entr" presetSubtype="2" accel="50000" decel="50000"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additive="base">
                                        <p:cTn id="58" dur="500" fill="hold"/>
                                        <p:tgtEl>
                                          <p:spTgt spid="70"/>
                                        </p:tgtEl>
                                        <p:attrNameLst>
                                          <p:attrName>ppt_x</p:attrName>
                                        </p:attrNameLst>
                                      </p:cBhvr>
                                      <p:tavLst>
                                        <p:tav tm="0">
                                          <p:val>
                                            <p:strVal val="1+#ppt_w/2"/>
                                          </p:val>
                                        </p:tav>
                                        <p:tav tm="100000">
                                          <p:val>
                                            <p:strVal val="#ppt_x"/>
                                          </p:val>
                                        </p:tav>
                                      </p:tavLst>
                                    </p:anim>
                                    <p:anim calcmode="lin" valueType="num">
                                      <p:cBhvr additive="base">
                                        <p:cTn id="59" dur="500" fill="hold"/>
                                        <p:tgtEl>
                                          <p:spTgt spid="70"/>
                                        </p:tgtEl>
                                        <p:attrNameLst>
                                          <p:attrName>ppt_y</p:attrName>
                                        </p:attrNameLst>
                                      </p:cBhvr>
                                      <p:tavLst>
                                        <p:tav tm="0">
                                          <p:val>
                                            <p:strVal val="#ppt_y"/>
                                          </p:val>
                                        </p:tav>
                                        <p:tav tm="100000">
                                          <p:val>
                                            <p:strVal val="#ppt_y"/>
                                          </p:val>
                                        </p:tav>
                                      </p:tavLst>
                                    </p:anim>
                                  </p:childTnLst>
                                </p:cTn>
                              </p:par>
                            </p:childTnLst>
                          </p:cTn>
                        </p:par>
                        <p:par>
                          <p:cTn id="60" fill="hold">
                            <p:stCondLst>
                              <p:cond delay="4000"/>
                            </p:stCondLst>
                            <p:childTnLst>
                              <p:par>
                                <p:cTn id="61" presetID="18" presetClass="entr" presetSubtype="6" fill="hold"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strips(downRight)">
                                      <p:cBhvr>
                                        <p:cTn id="63" dur="500"/>
                                        <p:tgtEl>
                                          <p:spTgt spid="35"/>
                                        </p:tgtEl>
                                      </p:cBhvr>
                                    </p:animEffect>
                                  </p:childTnLst>
                                </p:cTn>
                              </p:par>
                              <p:par>
                                <p:cTn id="64" presetID="2" presetClass="entr" presetSubtype="2" accel="50000" decel="50000"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1+#ppt_w/2"/>
                                          </p:val>
                                        </p:tav>
                                        <p:tav tm="100000">
                                          <p:val>
                                            <p:strVal val="#ppt_x"/>
                                          </p:val>
                                        </p:tav>
                                      </p:tavLst>
                                    </p:anim>
                                    <p:anim calcmode="lin" valueType="num">
                                      <p:cBhvr additive="base">
                                        <p:cTn id="67" dur="500" fill="hold"/>
                                        <p:tgtEl>
                                          <p:spTgt spid="20"/>
                                        </p:tgtEl>
                                        <p:attrNameLst>
                                          <p:attrName>ppt_y</p:attrName>
                                        </p:attrNameLst>
                                      </p:cBhvr>
                                      <p:tavLst>
                                        <p:tav tm="0">
                                          <p:val>
                                            <p:strVal val="#ppt_y"/>
                                          </p:val>
                                        </p:tav>
                                        <p:tav tm="100000">
                                          <p:val>
                                            <p:strVal val="#ppt_y"/>
                                          </p:val>
                                        </p:tav>
                                      </p:tavLst>
                                    </p:anim>
                                  </p:childTnLst>
                                </p:cTn>
                              </p:par>
                            </p:childTnLst>
                          </p:cTn>
                        </p:par>
                        <p:par>
                          <p:cTn id="68" fill="hold">
                            <p:stCondLst>
                              <p:cond delay="4500"/>
                            </p:stCondLst>
                            <p:childTnLst>
                              <p:par>
                                <p:cTn id="69" presetID="2" presetClass="entr" presetSubtype="2" accel="50000" decel="50000"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 calcmode="lin" valueType="num">
                                      <p:cBhvr additive="base">
                                        <p:cTn id="71" dur="500" fill="hold"/>
                                        <p:tgtEl>
                                          <p:spTgt spid="60"/>
                                        </p:tgtEl>
                                        <p:attrNameLst>
                                          <p:attrName>ppt_x</p:attrName>
                                        </p:attrNameLst>
                                      </p:cBhvr>
                                      <p:tavLst>
                                        <p:tav tm="0">
                                          <p:val>
                                            <p:strVal val="1+#ppt_w/2"/>
                                          </p:val>
                                        </p:tav>
                                        <p:tav tm="100000">
                                          <p:val>
                                            <p:strVal val="#ppt_x"/>
                                          </p:val>
                                        </p:tav>
                                      </p:tavLst>
                                    </p:anim>
                                    <p:anim calcmode="lin" valueType="num">
                                      <p:cBhvr additive="base">
                                        <p:cTn id="72" dur="500" fill="hold"/>
                                        <p:tgtEl>
                                          <p:spTgt spid="60"/>
                                        </p:tgtEl>
                                        <p:attrNameLst>
                                          <p:attrName>ppt_y</p:attrName>
                                        </p:attrNameLst>
                                      </p:cBhvr>
                                      <p:tavLst>
                                        <p:tav tm="0">
                                          <p:val>
                                            <p:strVal val="#ppt_y"/>
                                          </p:val>
                                        </p:tav>
                                        <p:tav tm="100000">
                                          <p:val>
                                            <p:strVal val="#ppt_y"/>
                                          </p:val>
                                        </p:tav>
                                      </p:tavLst>
                                    </p:anim>
                                  </p:childTnLst>
                                </p:cTn>
                              </p:par>
                            </p:childTnLst>
                          </p:cTn>
                        </p:par>
                        <p:par>
                          <p:cTn id="73" fill="hold">
                            <p:stCondLst>
                              <p:cond delay="5000"/>
                            </p:stCondLst>
                            <p:childTnLst>
                              <p:par>
                                <p:cTn id="74" presetID="53" presetClass="entr" presetSubtype="0" fill="hold" grpId="0" nodeType="afterEffect">
                                  <p:stCondLst>
                                    <p:cond delay="0"/>
                                  </p:stCondLst>
                                  <p:childTnLst>
                                    <p:set>
                                      <p:cBhvr>
                                        <p:cTn id="75" dur="1" fill="hold">
                                          <p:stCondLst>
                                            <p:cond delay="0"/>
                                          </p:stCondLst>
                                        </p:cTn>
                                        <p:tgtEl>
                                          <p:spTgt spid="74"/>
                                        </p:tgtEl>
                                        <p:attrNameLst>
                                          <p:attrName>style.visibility</p:attrName>
                                        </p:attrNameLst>
                                      </p:cBhvr>
                                      <p:to>
                                        <p:strVal val="visible"/>
                                      </p:to>
                                    </p:set>
                                    <p:anim calcmode="lin" valueType="num">
                                      <p:cBhvr>
                                        <p:cTn id="76" dur="500" fill="hold"/>
                                        <p:tgtEl>
                                          <p:spTgt spid="74"/>
                                        </p:tgtEl>
                                        <p:attrNameLst>
                                          <p:attrName>ppt_w</p:attrName>
                                        </p:attrNameLst>
                                      </p:cBhvr>
                                      <p:tavLst>
                                        <p:tav tm="0">
                                          <p:val>
                                            <p:fltVal val="0"/>
                                          </p:val>
                                        </p:tav>
                                        <p:tav tm="100000">
                                          <p:val>
                                            <p:strVal val="#ppt_w"/>
                                          </p:val>
                                        </p:tav>
                                      </p:tavLst>
                                    </p:anim>
                                    <p:anim calcmode="lin" valueType="num">
                                      <p:cBhvr>
                                        <p:cTn id="77" dur="500" fill="hold"/>
                                        <p:tgtEl>
                                          <p:spTgt spid="74"/>
                                        </p:tgtEl>
                                        <p:attrNameLst>
                                          <p:attrName>ppt_h</p:attrName>
                                        </p:attrNameLst>
                                      </p:cBhvr>
                                      <p:tavLst>
                                        <p:tav tm="0">
                                          <p:val>
                                            <p:fltVal val="0"/>
                                          </p:val>
                                        </p:tav>
                                        <p:tav tm="100000">
                                          <p:val>
                                            <p:strVal val="#ppt_h"/>
                                          </p:val>
                                        </p:tav>
                                      </p:tavLst>
                                    </p:anim>
                                    <p:animEffect transition="in" filter="fade">
                                      <p:cBhvr>
                                        <p:cTn id="78" dur="500"/>
                                        <p:tgtEl>
                                          <p:spTgt spid="74"/>
                                        </p:tgtEl>
                                      </p:cBhvr>
                                    </p:animEffect>
                                  </p:childTnLst>
                                </p:cTn>
                              </p:par>
                              <p:par>
                                <p:cTn id="79" presetID="2" presetClass="entr" presetSubtype="2" accel="50000" decel="50000" fill="hold" grpId="0" nodeType="withEffect">
                                  <p:stCondLst>
                                    <p:cond delay="0"/>
                                  </p:stCondLst>
                                  <p:childTnLst>
                                    <p:set>
                                      <p:cBhvr>
                                        <p:cTn id="80" dur="1" fill="hold">
                                          <p:stCondLst>
                                            <p:cond delay="0"/>
                                          </p:stCondLst>
                                        </p:cTn>
                                        <p:tgtEl>
                                          <p:spTgt spid="64"/>
                                        </p:tgtEl>
                                        <p:attrNameLst>
                                          <p:attrName>style.visibility</p:attrName>
                                        </p:attrNameLst>
                                      </p:cBhvr>
                                      <p:to>
                                        <p:strVal val="visible"/>
                                      </p:to>
                                    </p:set>
                                    <p:anim calcmode="lin" valueType="num">
                                      <p:cBhvr additive="base">
                                        <p:cTn id="81" dur="500" fill="hold"/>
                                        <p:tgtEl>
                                          <p:spTgt spid="64"/>
                                        </p:tgtEl>
                                        <p:attrNameLst>
                                          <p:attrName>ppt_x</p:attrName>
                                        </p:attrNameLst>
                                      </p:cBhvr>
                                      <p:tavLst>
                                        <p:tav tm="0">
                                          <p:val>
                                            <p:strVal val="1+#ppt_w/2"/>
                                          </p:val>
                                        </p:tav>
                                        <p:tav tm="100000">
                                          <p:val>
                                            <p:strVal val="#ppt_x"/>
                                          </p:val>
                                        </p:tav>
                                      </p:tavLst>
                                    </p:anim>
                                    <p:anim calcmode="lin" valueType="num">
                                      <p:cBhvr additive="base">
                                        <p:cTn id="82" dur="500" fill="hold"/>
                                        <p:tgtEl>
                                          <p:spTgt spid="64"/>
                                        </p:tgtEl>
                                        <p:attrNameLst>
                                          <p:attrName>ppt_y</p:attrName>
                                        </p:attrNameLst>
                                      </p:cBhvr>
                                      <p:tavLst>
                                        <p:tav tm="0">
                                          <p:val>
                                            <p:strVal val="#ppt_y"/>
                                          </p:val>
                                        </p:tav>
                                        <p:tav tm="100000">
                                          <p:val>
                                            <p:strVal val="#ppt_y"/>
                                          </p:val>
                                        </p:tav>
                                      </p:tavLst>
                                    </p:anim>
                                  </p:childTnLst>
                                </p:cTn>
                              </p:par>
                            </p:childTnLst>
                          </p:cTn>
                        </p:par>
                        <p:par>
                          <p:cTn id="83" fill="hold">
                            <p:stCondLst>
                              <p:cond delay="5500"/>
                            </p:stCondLst>
                            <p:childTnLst>
                              <p:par>
                                <p:cTn id="84" presetID="2" presetClass="entr" presetSubtype="4" accel="50000" decel="50000" fill="hold" grpId="0" nodeType="afterEffect">
                                  <p:stCondLst>
                                    <p:cond delay="0"/>
                                  </p:stCondLst>
                                  <p:childTnLst>
                                    <p:set>
                                      <p:cBhvr>
                                        <p:cTn id="85" dur="1" fill="hold">
                                          <p:stCondLst>
                                            <p:cond delay="0"/>
                                          </p:stCondLst>
                                        </p:cTn>
                                        <p:tgtEl>
                                          <p:spTgt spid="114"/>
                                        </p:tgtEl>
                                        <p:attrNameLst>
                                          <p:attrName>style.visibility</p:attrName>
                                        </p:attrNameLst>
                                      </p:cBhvr>
                                      <p:to>
                                        <p:strVal val="visible"/>
                                      </p:to>
                                    </p:set>
                                    <p:anim calcmode="lin" valueType="num">
                                      <p:cBhvr additive="base">
                                        <p:cTn id="86" dur="500" fill="hold"/>
                                        <p:tgtEl>
                                          <p:spTgt spid="114"/>
                                        </p:tgtEl>
                                        <p:attrNameLst>
                                          <p:attrName>ppt_x</p:attrName>
                                        </p:attrNameLst>
                                      </p:cBhvr>
                                      <p:tavLst>
                                        <p:tav tm="0">
                                          <p:val>
                                            <p:strVal val="#ppt_x"/>
                                          </p:val>
                                        </p:tav>
                                        <p:tav tm="100000">
                                          <p:val>
                                            <p:strVal val="#ppt_x"/>
                                          </p:val>
                                        </p:tav>
                                      </p:tavLst>
                                    </p:anim>
                                    <p:anim calcmode="lin" valueType="num">
                                      <p:cBhvr additive="base">
                                        <p:cTn id="87" dur="500" fill="hold"/>
                                        <p:tgtEl>
                                          <p:spTgt spid="114"/>
                                        </p:tgtEl>
                                        <p:attrNameLst>
                                          <p:attrName>ppt_y</p:attrName>
                                        </p:attrNameLst>
                                      </p:cBhvr>
                                      <p:tavLst>
                                        <p:tav tm="0">
                                          <p:val>
                                            <p:strVal val="1+#ppt_h/2"/>
                                          </p:val>
                                        </p:tav>
                                        <p:tav tm="100000">
                                          <p:val>
                                            <p:strVal val="#ppt_y"/>
                                          </p:val>
                                        </p:tav>
                                      </p:tavLst>
                                    </p:anim>
                                  </p:childTnLst>
                                </p:cTn>
                              </p:par>
                            </p:childTnLst>
                          </p:cTn>
                        </p:par>
                        <p:par>
                          <p:cTn id="88" fill="hold">
                            <p:stCondLst>
                              <p:cond delay="6000"/>
                            </p:stCondLst>
                            <p:childTnLst>
                              <p:par>
                                <p:cTn id="89" presetID="2" presetClass="entr" presetSubtype="2" accel="50000" decel="50000" fill="hold" grpId="0" nodeType="after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additive="base">
                                        <p:cTn id="91" dur="500" fill="hold"/>
                                        <p:tgtEl>
                                          <p:spTgt spid="112"/>
                                        </p:tgtEl>
                                        <p:attrNameLst>
                                          <p:attrName>ppt_x</p:attrName>
                                        </p:attrNameLst>
                                      </p:cBhvr>
                                      <p:tavLst>
                                        <p:tav tm="0">
                                          <p:val>
                                            <p:strVal val="1+#ppt_w/2"/>
                                          </p:val>
                                        </p:tav>
                                        <p:tav tm="100000">
                                          <p:val>
                                            <p:strVal val="#ppt_x"/>
                                          </p:val>
                                        </p:tav>
                                      </p:tavLst>
                                    </p:anim>
                                    <p:anim calcmode="lin" valueType="num">
                                      <p:cBhvr additive="base">
                                        <p:cTn id="92" dur="500" fill="hold"/>
                                        <p:tgtEl>
                                          <p:spTgt spid="112"/>
                                        </p:tgtEl>
                                        <p:attrNameLst>
                                          <p:attrName>ppt_y</p:attrName>
                                        </p:attrNameLst>
                                      </p:cBhvr>
                                      <p:tavLst>
                                        <p:tav tm="0">
                                          <p:val>
                                            <p:strVal val="#ppt_y"/>
                                          </p:val>
                                        </p:tav>
                                        <p:tav tm="100000">
                                          <p:val>
                                            <p:strVal val="#ppt_y"/>
                                          </p:val>
                                        </p:tav>
                                      </p:tavLst>
                                    </p:anim>
                                  </p:childTnLst>
                                </p:cTn>
                              </p:par>
                              <p:par>
                                <p:cTn id="93" presetID="2" presetClass="entr" presetSubtype="4" accel="50000" decel="50000" fill="hold" grpId="0" nodeType="withEffect">
                                  <p:stCondLst>
                                    <p:cond delay="0"/>
                                  </p:stCondLst>
                                  <p:childTnLst>
                                    <p:set>
                                      <p:cBhvr>
                                        <p:cTn id="94" dur="1" fill="hold">
                                          <p:stCondLst>
                                            <p:cond delay="0"/>
                                          </p:stCondLst>
                                        </p:cTn>
                                        <p:tgtEl>
                                          <p:spTgt spid="113"/>
                                        </p:tgtEl>
                                        <p:attrNameLst>
                                          <p:attrName>style.visibility</p:attrName>
                                        </p:attrNameLst>
                                      </p:cBhvr>
                                      <p:to>
                                        <p:strVal val="visible"/>
                                      </p:to>
                                    </p:set>
                                    <p:anim calcmode="lin" valueType="num">
                                      <p:cBhvr additive="base">
                                        <p:cTn id="95" dur="500" fill="hold"/>
                                        <p:tgtEl>
                                          <p:spTgt spid="113"/>
                                        </p:tgtEl>
                                        <p:attrNameLst>
                                          <p:attrName>ppt_x</p:attrName>
                                        </p:attrNameLst>
                                      </p:cBhvr>
                                      <p:tavLst>
                                        <p:tav tm="0">
                                          <p:val>
                                            <p:strVal val="#ppt_x"/>
                                          </p:val>
                                        </p:tav>
                                        <p:tav tm="100000">
                                          <p:val>
                                            <p:strVal val="#ppt_x"/>
                                          </p:val>
                                        </p:tav>
                                      </p:tavLst>
                                    </p:anim>
                                    <p:anim calcmode="lin" valueType="num">
                                      <p:cBhvr additive="base">
                                        <p:cTn id="96" dur="500" fill="hold"/>
                                        <p:tgtEl>
                                          <p:spTgt spid="113"/>
                                        </p:tgtEl>
                                        <p:attrNameLst>
                                          <p:attrName>ppt_y</p:attrName>
                                        </p:attrNameLst>
                                      </p:cBhvr>
                                      <p:tavLst>
                                        <p:tav tm="0">
                                          <p:val>
                                            <p:strVal val="1+#ppt_h/2"/>
                                          </p:val>
                                        </p:tav>
                                        <p:tav tm="100000">
                                          <p:val>
                                            <p:strVal val="#ppt_y"/>
                                          </p:val>
                                        </p:tav>
                                      </p:tavLst>
                                    </p:anim>
                                  </p:childTnLst>
                                </p:cTn>
                              </p:par>
                            </p:childTnLst>
                          </p:cTn>
                        </p:par>
                        <p:par>
                          <p:cTn id="97" fill="hold">
                            <p:stCondLst>
                              <p:cond delay="6500"/>
                            </p:stCondLst>
                            <p:childTnLst>
                              <p:par>
                                <p:cTn id="98" presetID="2" presetClass="entr" presetSubtype="4" accel="50000" decel="50000" fill="hold" grpId="0" nodeType="afterEffect">
                                  <p:stCondLst>
                                    <p:cond delay="0"/>
                                  </p:stCondLst>
                                  <p:childTnLst>
                                    <p:set>
                                      <p:cBhvr>
                                        <p:cTn id="99" dur="1" fill="hold">
                                          <p:stCondLst>
                                            <p:cond delay="0"/>
                                          </p:stCondLst>
                                        </p:cTn>
                                        <p:tgtEl>
                                          <p:spTgt spid="117"/>
                                        </p:tgtEl>
                                        <p:attrNameLst>
                                          <p:attrName>style.visibility</p:attrName>
                                        </p:attrNameLst>
                                      </p:cBhvr>
                                      <p:to>
                                        <p:strVal val="visible"/>
                                      </p:to>
                                    </p:set>
                                    <p:anim calcmode="lin" valueType="num">
                                      <p:cBhvr additive="base">
                                        <p:cTn id="100" dur="500" fill="hold"/>
                                        <p:tgtEl>
                                          <p:spTgt spid="117"/>
                                        </p:tgtEl>
                                        <p:attrNameLst>
                                          <p:attrName>ppt_x</p:attrName>
                                        </p:attrNameLst>
                                      </p:cBhvr>
                                      <p:tavLst>
                                        <p:tav tm="0">
                                          <p:val>
                                            <p:strVal val="#ppt_x"/>
                                          </p:val>
                                        </p:tav>
                                        <p:tav tm="100000">
                                          <p:val>
                                            <p:strVal val="#ppt_x"/>
                                          </p:val>
                                        </p:tav>
                                      </p:tavLst>
                                    </p:anim>
                                    <p:anim calcmode="lin" valueType="num">
                                      <p:cBhvr additive="base">
                                        <p:cTn id="101" dur="500" fill="hold"/>
                                        <p:tgtEl>
                                          <p:spTgt spid="117"/>
                                        </p:tgtEl>
                                        <p:attrNameLst>
                                          <p:attrName>ppt_y</p:attrName>
                                        </p:attrNameLst>
                                      </p:cBhvr>
                                      <p:tavLst>
                                        <p:tav tm="0">
                                          <p:val>
                                            <p:strVal val="1+#ppt_h/2"/>
                                          </p:val>
                                        </p:tav>
                                        <p:tav tm="100000">
                                          <p:val>
                                            <p:strVal val="#ppt_y"/>
                                          </p:val>
                                        </p:tav>
                                      </p:tavLst>
                                    </p:anim>
                                  </p:childTnLst>
                                </p:cTn>
                              </p:par>
                            </p:childTnLst>
                          </p:cTn>
                        </p:par>
                        <p:par>
                          <p:cTn id="102" fill="hold">
                            <p:stCondLst>
                              <p:cond delay="7000"/>
                            </p:stCondLst>
                            <p:childTnLst>
                              <p:par>
                                <p:cTn id="103" presetID="2" presetClass="entr" presetSubtype="2" accel="50000" decel="50000" fill="hold" grpId="0" nodeType="afterEffect">
                                  <p:stCondLst>
                                    <p:cond delay="0"/>
                                  </p:stCondLst>
                                  <p:childTnLst>
                                    <p:set>
                                      <p:cBhvr>
                                        <p:cTn id="104" dur="1" fill="hold">
                                          <p:stCondLst>
                                            <p:cond delay="0"/>
                                          </p:stCondLst>
                                        </p:cTn>
                                        <p:tgtEl>
                                          <p:spTgt spid="115"/>
                                        </p:tgtEl>
                                        <p:attrNameLst>
                                          <p:attrName>style.visibility</p:attrName>
                                        </p:attrNameLst>
                                      </p:cBhvr>
                                      <p:to>
                                        <p:strVal val="visible"/>
                                      </p:to>
                                    </p:set>
                                    <p:anim calcmode="lin" valueType="num">
                                      <p:cBhvr additive="base">
                                        <p:cTn id="105" dur="500" fill="hold"/>
                                        <p:tgtEl>
                                          <p:spTgt spid="115"/>
                                        </p:tgtEl>
                                        <p:attrNameLst>
                                          <p:attrName>ppt_x</p:attrName>
                                        </p:attrNameLst>
                                      </p:cBhvr>
                                      <p:tavLst>
                                        <p:tav tm="0">
                                          <p:val>
                                            <p:strVal val="1+#ppt_w/2"/>
                                          </p:val>
                                        </p:tav>
                                        <p:tav tm="100000">
                                          <p:val>
                                            <p:strVal val="#ppt_x"/>
                                          </p:val>
                                        </p:tav>
                                      </p:tavLst>
                                    </p:anim>
                                    <p:anim calcmode="lin" valueType="num">
                                      <p:cBhvr additive="base">
                                        <p:cTn id="106" dur="500" fill="hold"/>
                                        <p:tgtEl>
                                          <p:spTgt spid="115"/>
                                        </p:tgtEl>
                                        <p:attrNameLst>
                                          <p:attrName>ppt_y</p:attrName>
                                        </p:attrNameLst>
                                      </p:cBhvr>
                                      <p:tavLst>
                                        <p:tav tm="0">
                                          <p:val>
                                            <p:strVal val="#ppt_y"/>
                                          </p:val>
                                        </p:tav>
                                        <p:tav tm="100000">
                                          <p:val>
                                            <p:strVal val="#ppt_y"/>
                                          </p:val>
                                        </p:tav>
                                      </p:tavLst>
                                    </p:anim>
                                  </p:childTnLst>
                                </p:cTn>
                              </p:par>
                              <p:par>
                                <p:cTn id="107" presetID="2" presetClass="entr" presetSubtype="4" accel="50000" decel="50000" fill="hold" grpId="0" nodeType="withEffect">
                                  <p:stCondLst>
                                    <p:cond delay="0"/>
                                  </p:stCondLst>
                                  <p:childTnLst>
                                    <p:set>
                                      <p:cBhvr>
                                        <p:cTn id="108" dur="1" fill="hold">
                                          <p:stCondLst>
                                            <p:cond delay="0"/>
                                          </p:stCondLst>
                                        </p:cTn>
                                        <p:tgtEl>
                                          <p:spTgt spid="116"/>
                                        </p:tgtEl>
                                        <p:attrNameLst>
                                          <p:attrName>style.visibility</p:attrName>
                                        </p:attrNameLst>
                                      </p:cBhvr>
                                      <p:to>
                                        <p:strVal val="visible"/>
                                      </p:to>
                                    </p:set>
                                    <p:anim calcmode="lin" valueType="num">
                                      <p:cBhvr additive="base">
                                        <p:cTn id="109" dur="500" fill="hold"/>
                                        <p:tgtEl>
                                          <p:spTgt spid="116"/>
                                        </p:tgtEl>
                                        <p:attrNameLst>
                                          <p:attrName>ppt_x</p:attrName>
                                        </p:attrNameLst>
                                      </p:cBhvr>
                                      <p:tavLst>
                                        <p:tav tm="0">
                                          <p:val>
                                            <p:strVal val="#ppt_x"/>
                                          </p:val>
                                        </p:tav>
                                        <p:tav tm="100000">
                                          <p:val>
                                            <p:strVal val="#ppt_x"/>
                                          </p:val>
                                        </p:tav>
                                      </p:tavLst>
                                    </p:anim>
                                    <p:anim calcmode="lin" valueType="num">
                                      <p:cBhvr additive="base">
                                        <p:cTn id="110" dur="500" fill="hold"/>
                                        <p:tgtEl>
                                          <p:spTgt spid="116"/>
                                        </p:tgtEl>
                                        <p:attrNameLst>
                                          <p:attrName>ppt_y</p:attrName>
                                        </p:attrNameLst>
                                      </p:cBhvr>
                                      <p:tavLst>
                                        <p:tav tm="0">
                                          <p:val>
                                            <p:strVal val="1+#ppt_h/2"/>
                                          </p:val>
                                        </p:tav>
                                        <p:tav tm="100000">
                                          <p:val>
                                            <p:strVal val="#ppt_y"/>
                                          </p:val>
                                        </p:tav>
                                      </p:tavLst>
                                    </p:anim>
                                  </p:childTnLst>
                                </p:cTn>
                              </p:par>
                            </p:childTnLst>
                          </p:cTn>
                        </p:par>
                        <p:par>
                          <p:cTn id="111" fill="hold">
                            <p:stCondLst>
                              <p:cond delay="7500"/>
                            </p:stCondLst>
                            <p:childTnLst>
                              <p:par>
                                <p:cTn id="112" presetID="2" presetClass="entr" presetSubtype="4" accel="50000" decel="50000" fill="hold" grpId="0" nodeType="afterEffect">
                                  <p:stCondLst>
                                    <p:cond delay="0"/>
                                  </p:stCondLst>
                                  <p:childTnLst>
                                    <p:set>
                                      <p:cBhvr>
                                        <p:cTn id="113" dur="1" fill="hold">
                                          <p:stCondLst>
                                            <p:cond delay="0"/>
                                          </p:stCondLst>
                                        </p:cTn>
                                        <p:tgtEl>
                                          <p:spTgt spid="120"/>
                                        </p:tgtEl>
                                        <p:attrNameLst>
                                          <p:attrName>style.visibility</p:attrName>
                                        </p:attrNameLst>
                                      </p:cBhvr>
                                      <p:to>
                                        <p:strVal val="visible"/>
                                      </p:to>
                                    </p:set>
                                    <p:anim calcmode="lin" valueType="num">
                                      <p:cBhvr additive="base">
                                        <p:cTn id="114" dur="500" fill="hold"/>
                                        <p:tgtEl>
                                          <p:spTgt spid="120"/>
                                        </p:tgtEl>
                                        <p:attrNameLst>
                                          <p:attrName>ppt_x</p:attrName>
                                        </p:attrNameLst>
                                      </p:cBhvr>
                                      <p:tavLst>
                                        <p:tav tm="0">
                                          <p:val>
                                            <p:strVal val="#ppt_x"/>
                                          </p:val>
                                        </p:tav>
                                        <p:tav tm="100000">
                                          <p:val>
                                            <p:strVal val="#ppt_x"/>
                                          </p:val>
                                        </p:tav>
                                      </p:tavLst>
                                    </p:anim>
                                    <p:anim calcmode="lin" valueType="num">
                                      <p:cBhvr additive="base">
                                        <p:cTn id="115" dur="500" fill="hold"/>
                                        <p:tgtEl>
                                          <p:spTgt spid="120"/>
                                        </p:tgtEl>
                                        <p:attrNameLst>
                                          <p:attrName>ppt_y</p:attrName>
                                        </p:attrNameLst>
                                      </p:cBhvr>
                                      <p:tavLst>
                                        <p:tav tm="0">
                                          <p:val>
                                            <p:strVal val="1+#ppt_h/2"/>
                                          </p:val>
                                        </p:tav>
                                        <p:tav tm="100000">
                                          <p:val>
                                            <p:strVal val="#ppt_y"/>
                                          </p:val>
                                        </p:tav>
                                      </p:tavLst>
                                    </p:anim>
                                  </p:childTnLst>
                                </p:cTn>
                              </p:par>
                            </p:childTnLst>
                          </p:cTn>
                        </p:par>
                        <p:par>
                          <p:cTn id="116" fill="hold">
                            <p:stCondLst>
                              <p:cond delay="8000"/>
                            </p:stCondLst>
                            <p:childTnLst>
                              <p:par>
                                <p:cTn id="117" presetID="2" presetClass="entr" presetSubtype="2" accel="50000" decel="50000" fill="hold" grpId="0" nodeType="afterEffect">
                                  <p:stCondLst>
                                    <p:cond delay="0"/>
                                  </p:stCondLst>
                                  <p:childTnLst>
                                    <p:set>
                                      <p:cBhvr>
                                        <p:cTn id="118" dur="1" fill="hold">
                                          <p:stCondLst>
                                            <p:cond delay="0"/>
                                          </p:stCondLst>
                                        </p:cTn>
                                        <p:tgtEl>
                                          <p:spTgt spid="118"/>
                                        </p:tgtEl>
                                        <p:attrNameLst>
                                          <p:attrName>style.visibility</p:attrName>
                                        </p:attrNameLst>
                                      </p:cBhvr>
                                      <p:to>
                                        <p:strVal val="visible"/>
                                      </p:to>
                                    </p:set>
                                    <p:anim calcmode="lin" valueType="num">
                                      <p:cBhvr additive="base">
                                        <p:cTn id="119" dur="500" fill="hold"/>
                                        <p:tgtEl>
                                          <p:spTgt spid="118"/>
                                        </p:tgtEl>
                                        <p:attrNameLst>
                                          <p:attrName>ppt_x</p:attrName>
                                        </p:attrNameLst>
                                      </p:cBhvr>
                                      <p:tavLst>
                                        <p:tav tm="0">
                                          <p:val>
                                            <p:strVal val="1+#ppt_w/2"/>
                                          </p:val>
                                        </p:tav>
                                        <p:tav tm="100000">
                                          <p:val>
                                            <p:strVal val="#ppt_x"/>
                                          </p:val>
                                        </p:tav>
                                      </p:tavLst>
                                    </p:anim>
                                    <p:anim calcmode="lin" valueType="num">
                                      <p:cBhvr additive="base">
                                        <p:cTn id="120" dur="500" fill="hold"/>
                                        <p:tgtEl>
                                          <p:spTgt spid="118"/>
                                        </p:tgtEl>
                                        <p:attrNameLst>
                                          <p:attrName>ppt_y</p:attrName>
                                        </p:attrNameLst>
                                      </p:cBhvr>
                                      <p:tavLst>
                                        <p:tav tm="0">
                                          <p:val>
                                            <p:strVal val="#ppt_y"/>
                                          </p:val>
                                        </p:tav>
                                        <p:tav tm="100000">
                                          <p:val>
                                            <p:strVal val="#ppt_y"/>
                                          </p:val>
                                        </p:tav>
                                      </p:tavLst>
                                    </p:anim>
                                  </p:childTnLst>
                                </p:cTn>
                              </p:par>
                              <p:par>
                                <p:cTn id="121" presetID="2" presetClass="entr" presetSubtype="4" accel="50000" decel="50000" fill="hold" grpId="0" nodeType="withEffect">
                                  <p:stCondLst>
                                    <p:cond delay="0"/>
                                  </p:stCondLst>
                                  <p:childTnLst>
                                    <p:set>
                                      <p:cBhvr>
                                        <p:cTn id="122" dur="1" fill="hold">
                                          <p:stCondLst>
                                            <p:cond delay="0"/>
                                          </p:stCondLst>
                                        </p:cTn>
                                        <p:tgtEl>
                                          <p:spTgt spid="119"/>
                                        </p:tgtEl>
                                        <p:attrNameLst>
                                          <p:attrName>style.visibility</p:attrName>
                                        </p:attrNameLst>
                                      </p:cBhvr>
                                      <p:to>
                                        <p:strVal val="visible"/>
                                      </p:to>
                                    </p:set>
                                    <p:anim calcmode="lin" valueType="num">
                                      <p:cBhvr additive="base">
                                        <p:cTn id="123" dur="500" fill="hold"/>
                                        <p:tgtEl>
                                          <p:spTgt spid="119"/>
                                        </p:tgtEl>
                                        <p:attrNameLst>
                                          <p:attrName>ppt_x</p:attrName>
                                        </p:attrNameLst>
                                      </p:cBhvr>
                                      <p:tavLst>
                                        <p:tav tm="0">
                                          <p:val>
                                            <p:strVal val="#ppt_x"/>
                                          </p:val>
                                        </p:tav>
                                        <p:tav tm="100000">
                                          <p:val>
                                            <p:strVal val="#ppt_x"/>
                                          </p:val>
                                        </p:tav>
                                      </p:tavLst>
                                    </p:anim>
                                    <p:anim calcmode="lin" valueType="num">
                                      <p:cBhvr additive="base">
                                        <p:cTn id="124" dur="500" fill="hold"/>
                                        <p:tgtEl>
                                          <p:spTgt spid="1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7" grpId="0"/>
      <p:bldP spid="70" grpId="0"/>
      <p:bldP spid="72" grpId="0"/>
      <p:bldP spid="73" grpId="0"/>
      <p:bldP spid="74" grpId="0"/>
      <p:bldP spid="112" grpId="0"/>
      <p:bldP spid="113" grpId="0"/>
      <p:bldP spid="114" grpId="0"/>
      <p:bldP spid="115" grpId="0"/>
      <p:bldP spid="116" grpId="0"/>
      <p:bldP spid="117" grpId="0"/>
      <p:bldP spid="118" grpId="0"/>
      <p:bldP spid="119" grpId="0"/>
      <p:bldP spid="1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5"/>
          <p:cNvGraphicFramePr>
            <a:graphicFrameLocks noChangeAspect="1"/>
          </p:cNvGraphicFramePr>
          <p:nvPr>
            <p:extLst>
              <p:ext uri="{D42A27DB-BD31-4B8C-83A1-F6EECF244321}">
                <p14:modId xmlns:p14="http://schemas.microsoft.com/office/powerpoint/2010/main" val="4243099858"/>
              </p:ext>
            </p:extLst>
          </p:nvPr>
        </p:nvGraphicFramePr>
        <p:xfrm>
          <a:off x="1298553" y="1601406"/>
          <a:ext cx="1698148" cy="1699001"/>
        </p:xfrm>
        <a:graphic>
          <a:graphicData uri="http://schemas.openxmlformats.org/drawingml/2006/chart">
            <c:chart xmlns:c="http://schemas.openxmlformats.org/drawingml/2006/chart" xmlns:r="http://schemas.openxmlformats.org/officeDocument/2006/relationships" r:id="rId3"/>
          </a:graphicData>
        </a:graphic>
      </p:graphicFrame>
      <p:sp>
        <p:nvSpPr>
          <p:cNvPr id="64518" name="AutoShape 6"/>
          <p:cNvSpPr>
            <a:spLocks/>
          </p:cNvSpPr>
          <p:nvPr/>
        </p:nvSpPr>
        <p:spPr bwMode="auto">
          <a:xfrm>
            <a:off x="1590422" y="1920400"/>
            <a:ext cx="1086284" cy="1086490"/>
          </a:xfrm>
          <a:custGeom>
            <a:avLst/>
            <a:gdLst>
              <a:gd name="T0" fmla="*/ 1624724 w 19679"/>
              <a:gd name="T1" fmla="*/ 1783415 h 19679"/>
              <a:gd name="T2" fmla="*/ 1624724 w 19679"/>
              <a:gd name="T3" fmla="*/ 1783415 h 19679"/>
              <a:gd name="T4" fmla="*/ 1624724 w 19679"/>
              <a:gd name="T5" fmla="*/ 1783415 h 19679"/>
              <a:gd name="T6" fmla="*/ 1624724 w 19679"/>
              <a:gd name="T7" fmla="*/ 178341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3" y="20638"/>
                  <a:pt x="2881" y="16796"/>
                </a:cubicBezTo>
                <a:cubicBezTo>
                  <a:pt x="-961" y="12953"/>
                  <a:pt x="-961" y="6724"/>
                  <a:pt x="2881" y="2881"/>
                </a:cubicBezTo>
                <a:cubicBezTo>
                  <a:pt x="6723"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19" name="AutoShape 7"/>
          <p:cNvSpPr>
            <a:spLocks/>
          </p:cNvSpPr>
          <p:nvPr/>
        </p:nvSpPr>
        <p:spPr bwMode="auto">
          <a:xfrm>
            <a:off x="1500207" y="3366741"/>
            <a:ext cx="1266182"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0" name="AutoShape 8"/>
          <p:cNvSpPr>
            <a:spLocks/>
          </p:cNvSpPr>
          <p:nvPr/>
        </p:nvSpPr>
        <p:spPr bwMode="auto">
          <a:xfrm>
            <a:off x="1500207" y="3546154"/>
            <a:ext cx="1266182" cy="443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68"/>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3" name="Object 9"/>
          <p:cNvGraphicFramePr>
            <a:graphicFrameLocks noChangeAspect="1"/>
          </p:cNvGraphicFramePr>
          <p:nvPr>
            <p:extLst>
              <p:ext uri="{D42A27DB-BD31-4B8C-83A1-F6EECF244321}">
                <p14:modId xmlns:p14="http://schemas.microsoft.com/office/powerpoint/2010/main" val="353457206"/>
              </p:ext>
            </p:extLst>
          </p:nvPr>
        </p:nvGraphicFramePr>
        <p:xfrm>
          <a:off x="2957963" y="1623699"/>
          <a:ext cx="1675860" cy="1676178"/>
        </p:xfrm>
        <a:graphic>
          <a:graphicData uri="http://schemas.openxmlformats.org/drawingml/2006/chart">
            <c:chart xmlns:c="http://schemas.openxmlformats.org/drawingml/2006/chart" xmlns:r="http://schemas.openxmlformats.org/officeDocument/2006/relationships" r:id="rId4"/>
          </a:graphicData>
        </a:graphic>
      </p:graphicFrame>
      <p:sp>
        <p:nvSpPr>
          <p:cNvPr id="64522" name="AutoShape 10"/>
          <p:cNvSpPr>
            <a:spLocks/>
          </p:cNvSpPr>
          <p:nvPr/>
        </p:nvSpPr>
        <p:spPr bwMode="auto">
          <a:xfrm>
            <a:off x="3253015" y="1925177"/>
            <a:ext cx="1085754" cy="1086490"/>
          </a:xfrm>
          <a:custGeom>
            <a:avLst/>
            <a:gdLst>
              <a:gd name="T0" fmla="*/ 1623930 w 19679"/>
              <a:gd name="T1" fmla="*/ 1783414 h 19679"/>
              <a:gd name="T2" fmla="*/ 1623930 w 19679"/>
              <a:gd name="T3" fmla="*/ 1783414 h 19679"/>
              <a:gd name="T4" fmla="*/ 1623930 w 19679"/>
              <a:gd name="T5" fmla="*/ 1783414 h 19679"/>
              <a:gd name="T6" fmla="*/ 1623930 w 19679"/>
              <a:gd name="T7" fmla="*/ 178341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23" name="AutoShape 11"/>
          <p:cNvSpPr>
            <a:spLocks/>
          </p:cNvSpPr>
          <p:nvPr/>
        </p:nvSpPr>
        <p:spPr bwMode="auto">
          <a:xfrm>
            <a:off x="3162801" y="3366741"/>
            <a:ext cx="1266182"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4" name="AutoShape 12"/>
          <p:cNvSpPr>
            <a:spLocks/>
          </p:cNvSpPr>
          <p:nvPr/>
        </p:nvSpPr>
        <p:spPr bwMode="auto">
          <a:xfrm>
            <a:off x="3162801" y="3546154"/>
            <a:ext cx="1266182" cy="443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68"/>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4" name="Object 13"/>
          <p:cNvGraphicFramePr>
            <a:graphicFrameLocks noChangeAspect="1"/>
          </p:cNvGraphicFramePr>
          <p:nvPr>
            <p:extLst>
              <p:ext uri="{D42A27DB-BD31-4B8C-83A1-F6EECF244321}">
                <p14:modId xmlns:p14="http://schemas.microsoft.com/office/powerpoint/2010/main" val="3526357561"/>
              </p:ext>
            </p:extLst>
          </p:nvPr>
        </p:nvGraphicFramePr>
        <p:xfrm>
          <a:off x="4568549" y="1622636"/>
          <a:ext cx="1677983" cy="1678302"/>
        </p:xfrm>
        <a:graphic>
          <a:graphicData uri="http://schemas.openxmlformats.org/drawingml/2006/chart">
            <c:chart xmlns:c="http://schemas.openxmlformats.org/drawingml/2006/chart" xmlns:r="http://schemas.openxmlformats.org/officeDocument/2006/relationships" r:id="rId5"/>
          </a:graphicData>
        </a:graphic>
      </p:graphicFrame>
      <p:sp>
        <p:nvSpPr>
          <p:cNvPr id="64526" name="AutoShape 14"/>
          <p:cNvSpPr>
            <a:spLocks/>
          </p:cNvSpPr>
          <p:nvPr/>
        </p:nvSpPr>
        <p:spPr bwMode="auto">
          <a:xfrm>
            <a:off x="4864134" y="1925177"/>
            <a:ext cx="1086284" cy="1086490"/>
          </a:xfrm>
          <a:custGeom>
            <a:avLst/>
            <a:gdLst>
              <a:gd name="T0" fmla="*/ 1624723 w 19679"/>
              <a:gd name="T1" fmla="*/ 1783414 h 19679"/>
              <a:gd name="T2" fmla="*/ 1624723 w 19679"/>
              <a:gd name="T3" fmla="*/ 1783414 h 19679"/>
              <a:gd name="T4" fmla="*/ 1624723 w 19679"/>
              <a:gd name="T5" fmla="*/ 1783414 h 19679"/>
              <a:gd name="T6" fmla="*/ 1624723 w 19679"/>
              <a:gd name="T7" fmla="*/ 178341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27" name="AutoShape 15"/>
          <p:cNvSpPr>
            <a:spLocks/>
          </p:cNvSpPr>
          <p:nvPr/>
        </p:nvSpPr>
        <p:spPr bwMode="auto">
          <a:xfrm>
            <a:off x="4774449" y="3366741"/>
            <a:ext cx="1266182"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8" name="AutoShape 16"/>
          <p:cNvSpPr>
            <a:spLocks/>
          </p:cNvSpPr>
          <p:nvPr/>
        </p:nvSpPr>
        <p:spPr bwMode="auto">
          <a:xfrm>
            <a:off x="4774449" y="3546154"/>
            <a:ext cx="1266182" cy="443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68"/>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5" name="Object 17"/>
          <p:cNvGraphicFramePr>
            <a:graphicFrameLocks noChangeAspect="1"/>
          </p:cNvGraphicFramePr>
          <p:nvPr>
            <p:extLst>
              <p:ext uri="{D42A27DB-BD31-4B8C-83A1-F6EECF244321}">
                <p14:modId xmlns:p14="http://schemas.microsoft.com/office/powerpoint/2010/main" val="3915297323"/>
              </p:ext>
            </p:extLst>
          </p:nvPr>
        </p:nvGraphicFramePr>
        <p:xfrm>
          <a:off x="6148888" y="1599282"/>
          <a:ext cx="1724682" cy="1725010"/>
        </p:xfrm>
        <a:graphic>
          <a:graphicData uri="http://schemas.openxmlformats.org/drawingml/2006/chart">
            <c:chart xmlns:c="http://schemas.openxmlformats.org/drawingml/2006/chart" xmlns:r="http://schemas.openxmlformats.org/officeDocument/2006/relationships" r:id="rId6"/>
          </a:graphicData>
        </a:graphic>
      </p:graphicFrame>
      <p:sp>
        <p:nvSpPr>
          <p:cNvPr id="64530" name="AutoShape 18"/>
          <p:cNvSpPr>
            <a:spLocks/>
          </p:cNvSpPr>
          <p:nvPr/>
        </p:nvSpPr>
        <p:spPr bwMode="auto">
          <a:xfrm>
            <a:off x="6468352" y="1912969"/>
            <a:ext cx="1086284" cy="1086490"/>
          </a:xfrm>
          <a:custGeom>
            <a:avLst/>
            <a:gdLst>
              <a:gd name="T0" fmla="*/ 1624724 w 19679"/>
              <a:gd name="T1" fmla="*/ 1783415 h 19679"/>
              <a:gd name="T2" fmla="*/ 1624724 w 19679"/>
              <a:gd name="T3" fmla="*/ 1783415 h 19679"/>
              <a:gd name="T4" fmla="*/ 1624724 w 19679"/>
              <a:gd name="T5" fmla="*/ 1783415 h 19679"/>
              <a:gd name="T6" fmla="*/ 1624724 w 19679"/>
              <a:gd name="T7" fmla="*/ 178341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p:spPr>
        <p:txBody>
          <a:bodyPr lIns="0" tIns="0" rIns="0" bIns="0"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31" name="AutoShape 19"/>
          <p:cNvSpPr>
            <a:spLocks/>
          </p:cNvSpPr>
          <p:nvPr/>
        </p:nvSpPr>
        <p:spPr bwMode="auto">
          <a:xfrm>
            <a:off x="6378137" y="3366741"/>
            <a:ext cx="1266182"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32" name="AutoShape 20"/>
          <p:cNvSpPr>
            <a:spLocks/>
          </p:cNvSpPr>
          <p:nvPr/>
        </p:nvSpPr>
        <p:spPr bwMode="auto">
          <a:xfrm>
            <a:off x="6378137" y="3546154"/>
            <a:ext cx="1266182" cy="443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68"/>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533" name="Group 21"/>
          <p:cNvGrpSpPr>
            <a:grpSpLocks/>
          </p:cNvGrpSpPr>
          <p:nvPr/>
        </p:nvGrpSpPr>
        <p:grpSpPr bwMode="auto">
          <a:xfrm>
            <a:off x="1958177" y="2293002"/>
            <a:ext cx="5230296" cy="326955"/>
            <a:chOff x="0" y="-1"/>
            <a:chExt cx="15646569" cy="977781"/>
          </a:xfrm>
        </p:grpSpPr>
        <p:sp>
          <p:nvSpPr>
            <p:cNvPr id="64534" name="AutoShape 22"/>
            <p:cNvSpPr>
              <a:spLocks/>
            </p:cNvSpPr>
            <p:nvPr/>
          </p:nvSpPr>
          <p:spPr bwMode="auto">
            <a:xfrm>
              <a:off x="5087992" y="63491"/>
              <a:ext cx="889010" cy="888892"/>
            </a:xfrm>
            <a:custGeom>
              <a:avLst/>
              <a:gdLst>
                <a:gd name="T0" fmla="*/ 444505 w 21376"/>
                <a:gd name="T1" fmla="*/ 444446 h 21600"/>
                <a:gd name="T2" fmla="*/ 444505 w 21376"/>
                <a:gd name="T3" fmla="*/ 444446 h 21600"/>
                <a:gd name="T4" fmla="*/ 444505 w 21376"/>
                <a:gd name="T5" fmla="*/ 444446 h 21600"/>
                <a:gd name="T6" fmla="*/ 444505 w 21376"/>
                <a:gd name="T7" fmla="*/ 4444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5"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35" name="AutoShape 23"/>
            <p:cNvSpPr>
              <a:spLocks/>
            </p:cNvSpPr>
            <p:nvPr/>
          </p:nvSpPr>
          <p:spPr bwMode="auto">
            <a:xfrm>
              <a:off x="9966433" y="-1"/>
              <a:ext cx="889010" cy="888892"/>
            </a:xfrm>
            <a:custGeom>
              <a:avLst/>
              <a:gdLst>
                <a:gd name="T0" fmla="*/ 444505 w 21600"/>
                <a:gd name="T1" fmla="*/ 444425 h 21579"/>
                <a:gd name="T2" fmla="*/ 444505 w 21600"/>
                <a:gd name="T3" fmla="*/ 444425 h 21579"/>
                <a:gd name="T4" fmla="*/ 444505 w 21600"/>
                <a:gd name="T5" fmla="*/ 444425 h 21579"/>
                <a:gd name="T6" fmla="*/ 444505 w 21600"/>
                <a:gd name="T7" fmla="*/ 444425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7"/>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8"/>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36" name="AutoShape 24"/>
            <p:cNvSpPr>
              <a:spLocks/>
            </p:cNvSpPr>
            <p:nvPr/>
          </p:nvSpPr>
          <p:spPr bwMode="auto">
            <a:xfrm>
              <a:off x="14757559" y="41269"/>
              <a:ext cx="889010" cy="777780"/>
            </a:xfrm>
            <a:custGeom>
              <a:avLst/>
              <a:gdLst>
                <a:gd name="T0" fmla="*/ 444505 w 21600"/>
                <a:gd name="T1" fmla="*/ 388890 h 21600"/>
                <a:gd name="T2" fmla="*/ 444505 w 21600"/>
                <a:gd name="T3" fmla="*/ 388890 h 21600"/>
                <a:gd name="T4" fmla="*/ 444505 w 21600"/>
                <a:gd name="T5" fmla="*/ 388890 h 21600"/>
                <a:gd name="T6" fmla="*/ 444505 w 21600"/>
                <a:gd name="T7" fmla="*/ 3888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0" y="0"/>
                    <a:pt x="20946" y="161"/>
                    <a:pt x="21208" y="481"/>
                  </a:cubicBezTo>
                  <a:cubicBezTo>
                    <a:pt x="21470" y="798"/>
                    <a:pt x="21600" y="1177"/>
                    <a:pt x="21600" y="1618"/>
                  </a:cubicBezTo>
                  <a:lnTo>
                    <a:pt x="21600" y="19981"/>
                  </a:lnTo>
                  <a:cubicBezTo>
                    <a:pt x="21600" y="20422"/>
                    <a:pt x="21470" y="20801"/>
                    <a:pt x="21208" y="21121"/>
                  </a:cubicBezTo>
                  <a:cubicBezTo>
                    <a:pt x="20946" y="21441"/>
                    <a:pt x="20630" y="21600"/>
                    <a:pt x="20263" y="21600"/>
                  </a:cubicBezTo>
                  <a:lnTo>
                    <a:pt x="1346" y="21600"/>
                  </a:lnTo>
                  <a:cubicBezTo>
                    <a:pt x="979" y="21600"/>
                    <a:pt x="663" y="21441"/>
                    <a:pt x="399" y="21121"/>
                  </a:cubicBezTo>
                  <a:cubicBezTo>
                    <a:pt x="132" y="20801"/>
                    <a:pt x="0" y="20422"/>
                    <a:pt x="0" y="19981"/>
                  </a:cubicBezTo>
                  <a:lnTo>
                    <a:pt x="0" y="1618"/>
                  </a:lnTo>
                  <a:cubicBezTo>
                    <a:pt x="0" y="1177"/>
                    <a:pt x="132" y="798"/>
                    <a:pt x="399" y="481"/>
                  </a:cubicBezTo>
                  <a:cubicBezTo>
                    <a:pt x="663" y="161"/>
                    <a:pt x="979" y="0"/>
                    <a:pt x="1346" y="0"/>
                  </a:cubicBezTo>
                  <a:lnTo>
                    <a:pt x="20263" y="0"/>
                  </a:lnTo>
                  <a:close/>
                  <a:moveTo>
                    <a:pt x="19805" y="2252"/>
                  </a:moveTo>
                  <a:lnTo>
                    <a:pt x="8590" y="2252"/>
                  </a:lnTo>
                  <a:lnTo>
                    <a:pt x="8426" y="3545"/>
                  </a:lnTo>
                  <a:lnTo>
                    <a:pt x="1804" y="3545"/>
                  </a:lnTo>
                  <a:lnTo>
                    <a:pt x="1804" y="5501"/>
                  </a:lnTo>
                  <a:lnTo>
                    <a:pt x="19805" y="5501"/>
                  </a:lnTo>
                  <a:lnTo>
                    <a:pt x="19805" y="2252"/>
                  </a:lnTo>
                  <a:close/>
                  <a:moveTo>
                    <a:pt x="19805" y="17746"/>
                  </a:moveTo>
                  <a:lnTo>
                    <a:pt x="1804" y="17746"/>
                  </a:lnTo>
                  <a:lnTo>
                    <a:pt x="1804" y="19350"/>
                  </a:lnTo>
                  <a:lnTo>
                    <a:pt x="19805" y="19350"/>
                  </a:lnTo>
                  <a:lnTo>
                    <a:pt x="19805" y="17746"/>
                  </a:lnTo>
                  <a:close/>
                  <a:moveTo>
                    <a:pt x="3116" y="2743"/>
                  </a:moveTo>
                  <a:lnTo>
                    <a:pt x="6820" y="2743"/>
                  </a:lnTo>
                  <a:lnTo>
                    <a:pt x="6820" y="1436"/>
                  </a:lnTo>
                  <a:lnTo>
                    <a:pt x="3116" y="1436"/>
                  </a:lnTo>
                  <a:lnTo>
                    <a:pt x="3116" y="2743"/>
                  </a:lnTo>
                  <a:close/>
                  <a:moveTo>
                    <a:pt x="6529" y="11631"/>
                  </a:moveTo>
                  <a:cubicBezTo>
                    <a:pt x="6529" y="12342"/>
                    <a:pt x="6639" y="13011"/>
                    <a:pt x="6862" y="13634"/>
                  </a:cubicBezTo>
                  <a:cubicBezTo>
                    <a:pt x="7084" y="14257"/>
                    <a:pt x="7388" y="14800"/>
                    <a:pt x="7775" y="15264"/>
                  </a:cubicBezTo>
                  <a:cubicBezTo>
                    <a:pt x="8162" y="15731"/>
                    <a:pt x="8617" y="16095"/>
                    <a:pt x="9134" y="16359"/>
                  </a:cubicBezTo>
                  <a:cubicBezTo>
                    <a:pt x="9655" y="16630"/>
                    <a:pt x="10211" y="16762"/>
                    <a:pt x="10806" y="16762"/>
                  </a:cubicBezTo>
                  <a:cubicBezTo>
                    <a:pt x="11398" y="16762"/>
                    <a:pt x="11954" y="16630"/>
                    <a:pt x="12470" y="16359"/>
                  </a:cubicBezTo>
                  <a:cubicBezTo>
                    <a:pt x="12984" y="16095"/>
                    <a:pt x="13435" y="15731"/>
                    <a:pt x="13824" y="15264"/>
                  </a:cubicBezTo>
                  <a:cubicBezTo>
                    <a:pt x="14211" y="14800"/>
                    <a:pt x="14515" y="14257"/>
                    <a:pt x="14737" y="13634"/>
                  </a:cubicBezTo>
                  <a:cubicBezTo>
                    <a:pt x="14960" y="13011"/>
                    <a:pt x="15070" y="12342"/>
                    <a:pt x="15070" y="11631"/>
                  </a:cubicBezTo>
                  <a:cubicBezTo>
                    <a:pt x="15070" y="10917"/>
                    <a:pt x="14960" y="10250"/>
                    <a:pt x="14737" y="9625"/>
                  </a:cubicBezTo>
                  <a:cubicBezTo>
                    <a:pt x="14515" y="9002"/>
                    <a:pt x="14211" y="8461"/>
                    <a:pt x="13824" y="8003"/>
                  </a:cubicBezTo>
                  <a:cubicBezTo>
                    <a:pt x="13435" y="7542"/>
                    <a:pt x="12982" y="7178"/>
                    <a:pt x="12463" y="6914"/>
                  </a:cubicBezTo>
                  <a:cubicBezTo>
                    <a:pt x="11944" y="6646"/>
                    <a:pt x="11391" y="6511"/>
                    <a:pt x="10806" y="6511"/>
                  </a:cubicBezTo>
                  <a:cubicBezTo>
                    <a:pt x="10211" y="6511"/>
                    <a:pt x="9655" y="6646"/>
                    <a:pt x="9134" y="6914"/>
                  </a:cubicBezTo>
                  <a:cubicBezTo>
                    <a:pt x="8617" y="7178"/>
                    <a:pt x="8162" y="7542"/>
                    <a:pt x="7775" y="8003"/>
                  </a:cubicBezTo>
                  <a:cubicBezTo>
                    <a:pt x="7388" y="8461"/>
                    <a:pt x="7084" y="9002"/>
                    <a:pt x="6862" y="9625"/>
                  </a:cubicBezTo>
                  <a:cubicBezTo>
                    <a:pt x="6639" y="10250"/>
                    <a:pt x="6529" y="10917"/>
                    <a:pt x="6529" y="11631"/>
                  </a:cubicBezTo>
                  <a:moveTo>
                    <a:pt x="13724" y="11631"/>
                  </a:moveTo>
                  <a:cubicBezTo>
                    <a:pt x="13724" y="12109"/>
                    <a:pt x="13648" y="12565"/>
                    <a:pt x="13501" y="12999"/>
                  </a:cubicBezTo>
                  <a:cubicBezTo>
                    <a:pt x="13352" y="13434"/>
                    <a:pt x="13146" y="13813"/>
                    <a:pt x="12879" y="14127"/>
                  </a:cubicBezTo>
                  <a:cubicBezTo>
                    <a:pt x="12612" y="14439"/>
                    <a:pt x="12301" y="14688"/>
                    <a:pt x="11942" y="14870"/>
                  </a:cubicBezTo>
                  <a:cubicBezTo>
                    <a:pt x="11582" y="15052"/>
                    <a:pt x="11205" y="15144"/>
                    <a:pt x="10806" y="15144"/>
                  </a:cubicBezTo>
                  <a:cubicBezTo>
                    <a:pt x="10407" y="15144"/>
                    <a:pt x="10025" y="15052"/>
                    <a:pt x="9662" y="14870"/>
                  </a:cubicBezTo>
                  <a:cubicBezTo>
                    <a:pt x="9300" y="14688"/>
                    <a:pt x="8987" y="14439"/>
                    <a:pt x="8725" y="14127"/>
                  </a:cubicBezTo>
                  <a:cubicBezTo>
                    <a:pt x="8463" y="13813"/>
                    <a:pt x="8257" y="13440"/>
                    <a:pt x="8103" y="13008"/>
                  </a:cubicBezTo>
                  <a:cubicBezTo>
                    <a:pt x="7951" y="12579"/>
                    <a:pt x="7875" y="12118"/>
                    <a:pt x="7875" y="11631"/>
                  </a:cubicBezTo>
                  <a:cubicBezTo>
                    <a:pt x="7875" y="11152"/>
                    <a:pt x="7951" y="10700"/>
                    <a:pt x="8103" y="10265"/>
                  </a:cubicBezTo>
                  <a:cubicBezTo>
                    <a:pt x="8257" y="9836"/>
                    <a:pt x="8463" y="9460"/>
                    <a:pt x="8725" y="9140"/>
                  </a:cubicBezTo>
                  <a:cubicBezTo>
                    <a:pt x="8987" y="8823"/>
                    <a:pt x="9298" y="8576"/>
                    <a:pt x="9657" y="8394"/>
                  </a:cubicBezTo>
                  <a:cubicBezTo>
                    <a:pt x="10015" y="8218"/>
                    <a:pt x="10399" y="8130"/>
                    <a:pt x="10806" y="8130"/>
                  </a:cubicBezTo>
                  <a:cubicBezTo>
                    <a:pt x="11205" y="8130"/>
                    <a:pt x="11582" y="8218"/>
                    <a:pt x="11942" y="8394"/>
                  </a:cubicBezTo>
                  <a:cubicBezTo>
                    <a:pt x="12301" y="8576"/>
                    <a:pt x="12612" y="8823"/>
                    <a:pt x="12879" y="9140"/>
                  </a:cubicBezTo>
                  <a:cubicBezTo>
                    <a:pt x="13146" y="9460"/>
                    <a:pt x="13352" y="9836"/>
                    <a:pt x="13501" y="10265"/>
                  </a:cubicBezTo>
                  <a:cubicBezTo>
                    <a:pt x="13648" y="10700"/>
                    <a:pt x="13724" y="11152"/>
                    <a:pt x="13724" y="11631"/>
                  </a:cubicBezTo>
                  <a:moveTo>
                    <a:pt x="9692" y="11631"/>
                  </a:moveTo>
                  <a:cubicBezTo>
                    <a:pt x="9692" y="11246"/>
                    <a:pt x="9799" y="10929"/>
                    <a:pt x="10020" y="10682"/>
                  </a:cubicBezTo>
                  <a:cubicBezTo>
                    <a:pt x="10238" y="10432"/>
                    <a:pt x="10500" y="10309"/>
                    <a:pt x="10806" y="10309"/>
                  </a:cubicBezTo>
                  <a:lnTo>
                    <a:pt x="10806" y="10280"/>
                  </a:lnTo>
                  <a:cubicBezTo>
                    <a:pt x="10945" y="10280"/>
                    <a:pt x="11065" y="10224"/>
                    <a:pt x="11163" y="10109"/>
                  </a:cubicBezTo>
                  <a:cubicBezTo>
                    <a:pt x="11261" y="9998"/>
                    <a:pt x="11310" y="9862"/>
                    <a:pt x="11310" y="9704"/>
                  </a:cubicBezTo>
                  <a:cubicBezTo>
                    <a:pt x="11310" y="9533"/>
                    <a:pt x="11261" y="9392"/>
                    <a:pt x="11163" y="9275"/>
                  </a:cubicBezTo>
                  <a:cubicBezTo>
                    <a:pt x="11065" y="9157"/>
                    <a:pt x="10945" y="9096"/>
                    <a:pt x="10806" y="9096"/>
                  </a:cubicBezTo>
                  <a:cubicBezTo>
                    <a:pt x="10228" y="9096"/>
                    <a:pt x="9733" y="9348"/>
                    <a:pt x="9322" y="9848"/>
                  </a:cubicBezTo>
                  <a:cubicBezTo>
                    <a:pt x="8913" y="10350"/>
                    <a:pt x="8708" y="10943"/>
                    <a:pt x="8708" y="11628"/>
                  </a:cubicBezTo>
                  <a:cubicBezTo>
                    <a:pt x="8708" y="11777"/>
                    <a:pt x="8757" y="11913"/>
                    <a:pt x="8854" y="12027"/>
                  </a:cubicBezTo>
                  <a:cubicBezTo>
                    <a:pt x="8952" y="12147"/>
                    <a:pt x="9063" y="12206"/>
                    <a:pt x="9187" y="12206"/>
                  </a:cubicBezTo>
                  <a:cubicBezTo>
                    <a:pt x="9329" y="12206"/>
                    <a:pt x="9447" y="12148"/>
                    <a:pt x="9545" y="12027"/>
                  </a:cubicBezTo>
                  <a:cubicBezTo>
                    <a:pt x="9643" y="11916"/>
                    <a:pt x="9692" y="11780"/>
                    <a:pt x="9692" y="1163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37" name="AutoShape 25"/>
            <p:cNvSpPr>
              <a:spLocks/>
            </p:cNvSpPr>
            <p:nvPr/>
          </p:nvSpPr>
          <p:spPr bwMode="auto">
            <a:xfrm>
              <a:off x="0" y="88888"/>
              <a:ext cx="889010" cy="888892"/>
            </a:xfrm>
            <a:custGeom>
              <a:avLst/>
              <a:gdLst>
                <a:gd name="T0" fmla="*/ 444505 w 21600"/>
                <a:gd name="T1" fmla="*/ 444446 h 21588"/>
                <a:gd name="T2" fmla="*/ 444505 w 21600"/>
                <a:gd name="T3" fmla="*/ 444446 h 21588"/>
                <a:gd name="T4" fmla="*/ 444505 w 21600"/>
                <a:gd name="T5" fmla="*/ 444446 h 21588"/>
                <a:gd name="T6" fmla="*/ 444505 w 21600"/>
                <a:gd name="T7" fmla="*/ 444446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7530" y="7696"/>
                  </a:moveTo>
                  <a:cubicBezTo>
                    <a:pt x="17530" y="8751"/>
                    <a:pt x="17302" y="9747"/>
                    <a:pt x="16843" y="10684"/>
                  </a:cubicBezTo>
                  <a:cubicBezTo>
                    <a:pt x="16386" y="11620"/>
                    <a:pt x="15760" y="12436"/>
                    <a:pt x="14969" y="13127"/>
                  </a:cubicBezTo>
                  <a:cubicBezTo>
                    <a:pt x="14176" y="13821"/>
                    <a:pt x="13249" y="14371"/>
                    <a:pt x="12185" y="14775"/>
                  </a:cubicBezTo>
                  <a:cubicBezTo>
                    <a:pt x="11121" y="15181"/>
                    <a:pt x="9982" y="15384"/>
                    <a:pt x="8765" y="15384"/>
                  </a:cubicBezTo>
                  <a:cubicBezTo>
                    <a:pt x="8487" y="15384"/>
                    <a:pt x="8212" y="15370"/>
                    <a:pt x="7936" y="15342"/>
                  </a:cubicBezTo>
                  <a:cubicBezTo>
                    <a:pt x="7663" y="15316"/>
                    <a:pt x="7395" y="15283"/>
                    <a:pt x="7131" y="15249"/>
                  </a:cubicBezTo>
                  <a:cubicBezTo>
                    <a:pt x="6027" y="16264"/>
                    <a:pt x="4766" y="16967"/>
                    <a:pt x="3346" y="17339"/>
                  </a:cubicBezTo>
                  <a:cubicBezTo>
                    <a:pt x="3196" y="17379"/>
                    <a:pt x="3043" y="17413"/>
                    <a:pt x="2890" y="17444"/>
                  </a:cubicBezTo>
                  <a:cubicBezTo>
                    <a:pt x="2735" y="17475"/>
                    <a:pt x="2572" y="17509"/>
                    <a:pt x="2398" y="17545"/>
                  </a:cubicBezTo>
                  <a:cubicBezTo>
                    <a:pt x="2308" y="17562"/>
                    <a:pt x="2228" y="17534"/>
                    <a:pt x="2155" y="17455"/>
                  </a:cubicBezTo>
                  <a:cubicBezTo>
                    <a:pt x="2085" y="17379"/>
                    <a:pt x="2033" y="17297"/>
                    <a:pt x="2005" y="17207"/>
                  </a:cubicBezTo>
                  <a:lnTo>
                    <a:pt x="2005" y="17181"/>
                  </a:lnTo>
                  <a:cubicBezTo>
                    <a:pt x="1974" y="17071"/>
                    <a:pt x="1986" y="16984"/>
                    <a:pt x="2038" y="16916"/>
                  </a:cubicBezTo>
                  <a:cubicBezTo>
                    <a:pt x="2090" y="16851"/>
                    <a:pt x="2158" y="16769"/>
                    <a:pt x="2240" y="16679"/>
                  </a:cubicBezTo>
                  <a:cubicBezTo>
                    <a:pt x="2377" y="16518"/>
                    <a:pt x="2506" y="16355"/>
                    <a:pt x="2629" y="16188"/>
                  </a:cubicBezTo>
                  <a:cubicBezTo>
                    <a:pt x="2753" y="16022"/>
                    <a:pt x="2864" y="15830"/>
                    <a:pt x="2963" y="15621"/>
                  </a:cubicBezTo>
                  <a:cubicBezTo>
                    <a:pt x="3059" y="15410"/>
                    <a:pt x="3151" y="15159"/>
                    <a:pt x="3238" y="14871"/>
                  </a:cubicBezTo>
                  <a:cubicBezTo>
                    <a:pt x="3325" y="14580"/>
                    <a:pt x="3398" y="14225"/>
                    <a:pt x="3457" y="13801"/>
                  </a:cubicBezTo>
                  <a:cubicBezTo>
                    <a:pt x="2398" y="13102"/>
                    <a:pt x="1558" y="12222"/>
                    <a:pt x="934" y="11164"/>
                  </a:cubicBezTo>
                  <a:cubicBezTo>
                    <a:pt x="310" y="10106"/>
                    <a:pt x="0" y="8952"/>
                    <a:pt x="0" y="7696"/>
                  </a:cubicBezTo>
                  <a:cubicBezTo>
                    <a:pt x="0" y="6627"/>
                    <a:pt x="230" y="5625"/>
                    <a:pt x="691" y="4694"/>
                  </a:cubicBezTo>
                  <a:cubicBezTo>
                    <a:pt x="1153" y="3763"/>
                    <a:pt x="1781" y="2948"/>
                    <a:pt x="2574" y="2257"/>
                  </a:cubicBezTo>
                  <a:cubicBezTo>
                    <a:pt x="3365" y="1565"/>
                    <a:pt x="4290" y="1012"/>
                    <a:pt x="5352" y="609"/>
                  </a:cubicBezTo>
                  <a:cubicBezTo>
                    <a:pt x="6409" y="203"/>
                    <a:pt x="7548" y="0"/>
                    <a:pt x="8765" y="0"/>
                  </a:cubicBezTo>
                  <a:cubicBezTo>
                    <a:pt x="9982" y="0"/>
                    <a:pt x="11121" y="203"/>
                    <a:pt x="12185" y="609"/>
                  </a:cubicBezTo>
                  <a:cubicBezTo>
                    <a:pt x="13249" y="1012"/>
                    <a:pt x="14176" y="1565"/>
                    <a:pt x="14969" y="2257"/>
                  </a:cubicBezTo>
                  <a:cubicBezTo>
                    <a:pt x="15760" y="2948"/>
                    <a:pt x="16386" y="3763"/>
                    <a:pt x="16843" y="4694"/>
                  </a:cubicBezTo>
                  <a:cubicBezTo>
                    <a:pt x="17302" y="5625"/>
                    <a:pt x="17530" y="6627"/>
                    <a:pt x="17530" y="7696"/>
                  </a:cubicBezTo>
                  <a:moveTo>
                    <a:pt x="21600" y="11736"/>
                  </a:moveTo>
                  <a:cubicBezTo>
                    <a:pt x="21600" y="12986"/>
                    <a:pt x="21286" y="14146"/>
                    <a:pt x="20665" y="15204"/>
                  </a:cubicBezTo>
                  <a:cubicBezTo>
                    <a:pt x="20039" y="16261"/>
                    <a:pt x="19199" y="17139"/>
                    <a:pt x="18140" y="17841"/>
                  </a:cubicBezTo>
                  <a:cubicBezTo>
                    <a:pt x="18201" y="18265"/>
                    <a:pt x="18271" y="18620"/>
                    <a:pt x="18354" y="18908"/>
                  </a:cubicBezTo>
                  <a:cubicBezTo>
                    <a:pt x="18436" y="19199"/>
                    <a:pt x="18533" y="19444"/>
                    <a:pt x="18641" y="19661"/>
                  </a:cubicBezTo>
                  <a:cubicBezTo>
                    <a:pt x="18752" y="19870"/>
                    <a:pt x="18862" y="20059"/>
                    <a:pt x="18980" y="20226"/>
                  </a:cubicBezTo>
                  <a:cubicBezTo>
                    <a:pt x="19095" y="20392"/>
                    <a:pt x="19222" y="20556"/>
                    <a:pt x="19356" y="20719"/>
                  </a:cubicBezTo>
                  <a:cubicBezTo>
                    <a:pt x="19432" y="20809"/>
                    <a:pt x="19498" y="20891"/>
                    <a:pt x="19554" y="20968"/>
                  </a:cubicBezTo>
                  <a:cubicBezTo>
                    <a:pt x="19611" y="21047"/>
                    <a:pt x="19622" y="21128"/>
                    <a:pt x="19592" y="21219"/>
                  </a:cubicBezTo>
                  <a:lnTo>
                    <a:pt x="19592" y="21247"/>
                  </a:lnTo>
                  <a:cubicBezTo>
                    <a:pt x="19578" y="21351"/>
                    <a:pt x="19533" y="21439"/>
                    <a:pt x="19453" y="21509"/>
                  </a:cubicBezTo>
                  <a:cubicBezTo>
                    <a:pt x="19373" y="21577"/>
                    <a:pt x="19291" y="21600"/>
                    <a:pt x="19199" y="21583"/>
                  </a:cubicBezTo>
                  <a:cubicBezTo>
                    <a:pt x="19027" y="21549"/>
                    <a:pt x="18862" y="21512"/>
                    <a:pt x="18709" y="21481"/>
                  </a:cubicBezTo>
                  <a:cubicBezTo>
                    <a:pt x="18556" y="21450"/>
                    <a:pt x="18403" y="21419"/>
                    <a:pt x="18253" y="21379"/>
                  </a:cubicBezTo>
                  <a:cubicBezTo>
                    <a:pt x="17530" y="21199"/>
                    <a:pt x="16854" y="20931"/>
                    <a:pt x="16224" y="20570"/>
                  </a:cubicBezTo>
                  <a:cubicBezTo>
                    <a:pt x="15593" y="20211"/>
                    <a:pt x="15007" y="19783"/>
                    <a:pt x="14468" y="19286"/>
                  </a:cubicBezTo>
                  <a:cubicBezTo>
                    <a:pt x="14204" y="19323"/>
                    <a:pt x="13936" y="19354"/>
                    <a:pt x="13660" y="19382"/>
                  </a:cubicBezTo>
                  <a:cubicBezTo>
                    <a:pt x="13387" y="19407"/>
                    <a:pt x="13112" y="19424"/>
                    <a:pt x="12832" y="19424"/>
                  </a:cubicBezTo>
                  <a:cubicBezTo>
                    <a:pt x="11773" y="19424"/>
                    <a:pt x="10777" y="19263"/>
                    <a:pt x="9847" y="18950"/>
                  </a:cubicBezTo>
                  <a:cubicBezTo>
                    <a:pt x="8915" y="18634"/>
                    <a:pt x="8070" y="18211"/>
                    <a:pt x="7312" y="17678"/>
                  </a:cubicBezTo>
                  <a:cubicBezTo>
                    <a:pt x="7357" y="17644"/>
                    <a:pt x="7407" y="17607"/>
                    <a:pt x="7463" y="17571"/>
                  </a:cubicBezTo>
                  <a:cubicBezTo>
                    <a:pt x="7520" y="17537"/>
                    <a:pt x="7571" y="17500"/>
                    <a:pt x="7616" y="17463"/>
                  </a:cubicBezTo>
                  <a:cubicBezTo>
                    <a:pt x="8000" y="17517"/>
                    <a:pt x="8381" y="17545"/>
                    <a:pt x="8765" y="17545"/>
                  </a:cubicBezTo>
                  <a:cubicBezTo>
                    <a:pt x="10245" y="17545"/>
                    <a:pt x="11632" y="17291"/>
                    <a:pt x="12921" y="16781"/>
                  </a:cubicBezTo>
                  <a:cubicBezTo>
                    <a:pt x="14214" y="16270"/>
                    <a:pt x="15334" y="15576"/>
                    <a:pt x="16280" y="14690"/>
                  </a:cubicBezTo>
                  <a:cubicBezTo>
                    <a:pt x="17229" y="13801"/>
                    <a:pt x="17972" y="12757"/>
                    <a:pt x="18516" y="11558"/>
                  </a:cubicBezTo>
                  <a:cubicBezTo>
                    <a:pt x="19062" y="10365"/>
                    <a:pt x="19335" y="9075"/>
                    <a:pt x="19335" y="7696"/>
                  </a:cubicBezTo>
                  <a:cubicBezTo>
                    <a:pt x="19335" y="7326"/>
                    <a:pt x="19312" y="6954"/>
                    <a:pt x="19267" y="6564"/>
                  </a:cubicBezTo>
                  <a:cubicBezTo>
                    <a:pt x="19987" y="7267"/>
                    <a:pt x="20557" y="8054"/>
                    <a:pt x="20973" y="8926"/>
                  </a:cubicBezTo>
                  <a:cubicBezTo>
                    <a:pt x="21392" y="9801"/>
                    <a:pt x="21600" y="10737"/>
                    <a:pt x="21600" y="11736"/>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64702273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 presetClass="entr" presetSubtype="2" fill="hold" grpId="0" nodeType="afterEffect">
                                  <p:stCondLst>
                                    <p:cond delay="100"/>
                                  </p:stCondLst>
                                  <p:childTnLst>
                                    <p:set>
                                      <p:cBhvr>
                                        <p:cTn id="11" dur="1" fill="hold">
                                          <p:stCondLst>
                                            <p:cond delay="0"/>
                                          </p:stCondLst>
                                        </p:cTn>
                                        <p:tgtEl>
                                          <p:spTgt spid="64519"/>
                                        </p:tgtEl>
                                        <p:attrNameLst>
                                          <p:attrName>style.visibility</p:attrName>
                                        </p:attrNameLst>
                                      </p:cBhvr>
                                      <p:to>
                                        <p:strVal val="visible"/>
                                      </p:to>
                                    </p:set>
                                    <p:anim calcmode="lin" valueType="num">
                                      <p:cBhvr additive="base">
                                        <p:cTn id="12" dur="500" fill="hold"/>
                                        <p:tgtEl>
                                          <p:spTgt spid="64519"/>
                                        </p:tgtEl>
                                        <p:attrNameLst>
                                          <p:attrName>ppt_x</p:attrName>
                                        </p:attrNameLst>
                                      </p:cBhvr>
                                      <p:tavLst>
                                        <p:tav tm="0">
                                          <p:val>
                                            <p:strVal val="1+#ppt_w/2"/>
                                          </p:val>
                                        </p:tav>
                                        <p:tav tm="100000">
                                          <p:val>
                                            <p:strVal val="#ppt_x"/>
                                          </p:val>
                                        </p:tav>
                                      </p:tavLst>
                                    </p:anim>
                                    <p:anim calcmode="lin" valueType="num">
                                      <p:cBhvr additive="base">
                                        <p:cTn id="13" dur="500" fill="hold"/>
                                        <p:tgtEl>
                                          <p:spTgt spid="6451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100"/>
                            </p:stCondLst>
                            <p:childTnLst>
                              <p:par>
                                <p:cTn id="15" presetID="2" presetClass="entr" presetSubtype="2" fill="hold" grpId="0" nodeType="afterEffect">
                                  <p:stCondLst>
                                    <p:cond delay="200"/>
                                  </p:stCondLst>
                                  <p:childTnLst>
                                    <p:set>
                                      <p:cBhvr>
                                        <p:cTn id="16" dur="1" fill="hold">
                                          <p:stCondLst>
                                            <p:cond delay="0"/>
                                          </p:stCondLst>
                                        </p:cTn>
                                        <p:tgtEl>
                                          <p:spTgt spid="64520"/>
                                        </p:tgtEl>
                                        <p:attrNameLst>
                                          <p:attrName>style.visibility</p:attrName>
                                        </p:attrNameLst>
                                      </p:cBhvr>
                                      <p:to>
                                        <p:strVal val="visible"/>
                                      </p:to>
                                    </p:set>
                                    <p:anim calcmode="lin" valueType="num">
                                      <p:cBhvr additive="base">
                                        <p:cTn id="17" dur="500" fill="hold"/>
                                        <p:tgtEl>
                                          <p:spTgt spid="64520"/>
                                        </p:tgtEl>
                                        <p:attrNameLst>
                                          <p:attrName>ppt_x</p:attrName>
                                        </p:attrNameLst>
                                      </p:cBhvr>
                                      <p:tavLst>
                                        <p:tav tm="0">
                                          <p:val>
                                            <p:strVal val="1+#ppt_w/2"/>
                                          </p:val>
                                        </p:tav>
                                        <p:tav tm="100000">
                                          <p:val>
                                            <p:strVal val="#ppt_x"/>
                                          </p:val>
                                        </p:tav>
                                      </p:tavLst>
                                    </p:anim>
                                    <p:anim calcmode="lin" valueType="num">
                                      <p:cBhvr additive="base">
                                        <p:cTn id="18" dur="500" fill="hold"/>
                                        <p:tgtEl>
                                          <p:spTgt spid="64520"/>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800"/>
                            </p:stCondLst>
                            <p:childTnLst>
                              <p:par>
                                <p:cTn id="20" presetID="2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300"/>
                            </p:stCondLst>
                            <p:childTnLst>
                              <p:par>
                                <p:cTn id="25" presetID="2" presetClass="entr" presetSubtype="2" fill="hold" grpId="0" nodeType="afterEffect">
                                  <p:stCondLst>
                                    <p:cond delay="100"/>
                                  </p:stCondLst>
                                  <p:childTnLst>
                                    <p:set>
                                      <p:cBhvr>
                                        <p:cTn id="26" dur="1" fill="hold">
                                          <p:stCondLst>
                                            <p:cond delay="0"/>
                                          </p:stCondLst>
                                        </p:cTn>
                                        <p:tgtEl>
                                          <p:spTgt spid="64523"/>
                                        </p:tgtEl>
                                        <p:attrNameLst>
                                          <p:attrName>style.visibility</p:attrName>
                                        </p:attrNameLst>
                                      </p:cBhvr>
                                      <p:to>
                                        <p:strVal val="visible"/>
                                      </p:to>
                                    </p:set>
                                    <p:anim calcmode="lin" valueType="num">
                                      <p:cBhvr additive="base">
                                        <p:cTn id="27" dur="500" fill="hold"/>
                                        <p:tgtEl>
                                          <p:spTgt spid="64523"/>
                                        </p:tgtEl>
                                        <p:attrNameLst>
                                          <p:attrName>ppt_x</p:attrName>
                                        </p:attrNameLst>
                                      </p:cBhvr>
                                      <p:tavLst>
                                        <p:tav tm="0">
                                          <p:val>
                                            <p:strVal val="1+#ppt_w/2"/>
                                          </p:val>
                                        </p:tav>
                                        <p:tav tm="100000">
                                          <p:val>
                                            <p:strVal val="#ppt_x"/>
                                          </p:val>
                                        </p:tav>
                                      </p:tavLst>
                                    </p:anim>
                                    <p:anim calcmode="lin" valueType="num">
                                      <p:cBhvr additive="base">
                                        <p:cTn id="28" dur="500" fill="hold"/>
                                        <p:tgtEl>
                                          <p:spTgt spid="6452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900"/>
                            </p:stCondLst>
                            <p:childTnLst>
                              <p:par>
                                <p:cTn id="30" presetID="2" presetClass="entr" presetSubtype="2" fill="hold" grpId="0" nodeType="afterEffect">
                                  <p:stCondLst>
                                    <p:cond delay="200"/>
                                  </p:stCondLst>
                                  <p:childTnLst>
                                    <p:set>
                                      <p:cBhvr>
                                        <p:cTn id="31" dur="1" fill="hold">
                                          <p:stCondLst>
                                            <p:cond delay="0"/>
                                          </p:stCondLst>
                                        </p:cTn>
                                        <p:tgtEl>
                                          <p:spTgt spid="64524"/>
                                        </p:tgtEl>
                                        <p:attrNameLst>
                                          <p:attrName>style.visibility</p:attrName>
                                        </p:attrNameLst>
                                      </p:cBhvr>
                                      <p:to>
                                        <p:strVal val="visible"/>
                                      </p:to>
                                    </p:set>
                                    <p:anim calcmode="lin" valueType="num">
                                      <p:cBhvr additive="base">
                                        <p:cTn id="32" dur="500" fill="hold"/>
                                        <p:tgtEl>
                                          <p:spTgt spid="64524"/>
                                        </p:tgtEl>
                                        <p:attrNameLst>
                                          <p:attrName>ppt_x</p:attrName>
                                        </p:attrNameLst>
                                      </p:cBhvr>
                                      <p:tavLst>
                                        <p:tav tm="0">
                                          <p:val>
                                            <p:strVal val="1+#ppt_w/2"/>
                                          </p:val>
                                        </p:tav>
                                        <p:tav tm="100000">
                                          <p:val>
                                            <p:strVal val="#ppt_x"/>
                                          </p:val>
                                        </p:tav>
                                      </p:tavLst>
                                    </p:anim>
                                    <p:anim calcmode="lin" valueType="num">
                                      <p:cBhvr additive="base">
                                        <p:cTn id="33" dur="500" fill="hold"/>
                                        <p:tgtEl>
                                          <p:spTgt spid="64524"/>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3600"/>
                            </p:stCondLst>
                            <p:childTnLst>
                              <p:par>
                                <p:cTn id="35" presetID="2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4100"/>
                            </p:stCondLst>
                            <p:childTnLst>
                              <p:par>
                                <p:cTn id="40" presetID="2" presetClass="entr" presetSubtype="2" fill="hold" grpId="0" nodeType="afterEffect">
                                  <p:stCondLst>
                                    <p:cond delay="100"/>
                                  </p:stCondLst>
                                  <p:childTnLst>
                                    <p:set>
                                      <p:cBhvr>
                                        <p:cTn id="41" dur="1" fill="hold">
                                          <p:stCondLst>
                                            <p:cond delay="0"/>
                                          </p:stCondLst>
                                        </p:cTn>
                                        <p:tgtEl>
                                          <p:spTgt spid="64527"/>
                                        </p:tgtEl>
                                        <p:attrNameLst>
                                          <p:attrName>style.visibility</p:attrName>
                                        </p:attrNameLst>
                                      </p:cBhvr>
                                      <p:to>
                                        <p:strVal val="visible"/>
                                      </p:to>
                                    </p:set>
                                    <p:anim calcmode="lin" valueType="num">
                                      <p:cBhvr additive="base">
                                        <p:cTn id="42" dur="500" fill="hold"/>
                                        <p:tgtEl>
                                          <p:spTgt spid="64527"/>
                                        </p:tgtEl>
                                        <p:attrNameLst>
                                          <p:attrName>ppt_x</p:attrName>
                                        </p:attrNameLst>
                                      </p:cBhvr>
                                      <p:tavLst>
                                        <p:tav tm="0">
                                          <p:val>
                                            <p:strVal val="1+#ppt_w/2"/>
                                          </p:val>
                                        </p:tav>
                                        <p:tav tm="100000">
                                          <p:val>
                                            <p:strVal val="#ppt_x"/>
                                          </p:val>
                                        </p:tav>
                                      </p:tavLst>
                                    </p:anim>
                                    <p:anim calcmode="lin" valueType="num">
                                      <p:cBhvr additive="base">
                                        <p:cTn id="43" dur="500" fill="hold"/>
                                        <p:tgtEl>
                                          <p:spTgt spid="64527"/>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4700"/>
                            </p:stCondLst>
                            <p:childTnLst>
                              <p:par>
                                <p:cTn id="45" presetID="2" presetClass="entr" presetSubtype="2" fill="hold" grpId="0" nodeType="afterEffect">
                                  <p:stCondLst>
                                    <p:cond delay="200"/>
                                  </p:stCondLst>
                                  <p:childTnLst>
                                    <p:set>
                                      <p:cBhvr>
                                        <p:cTn id="46" dur="1" fill="hold">
                                          <p:stCondLst>
                                            <p:cond delay="0"/>
                                          </p:stCondLst>
                                        </p:cTn>
                                        <p:tgtEl>
                                          <p:spTgt spid="64528"/>
                                        </p:tgtEl>
                                        <p:attrNameLst>
                                          <p:attrName>style.visibility</p:attrName>
                                        </p:attrNameLst>
                                      </p:cBhvr>
                                      <p:to>
                                        <p:strVal val="visible"/>
                                      </p:to>
                                    </p:set>
                                    <p:anim calcmode="lin" valueType="num">
                                      <p:cBhvr additive="base">
                                        <p:cTn id="47" dur="500" fill="hold"/>
                                        <p:tgtEl>
                                          <p:spTgt spid="64528"/>
                                        </p:tgtEl>
                                        <p:attrNameLst>
                                          <p:attrName>ppt_x</p:attrName>
                                        </p:attrNameLst>
                                      </p:cBhvr>
                                      <p:tavLst>
                                        <p:tav tm="0">
                                          <p:val>
                                            <p:strVal val="1+#ppt_w/2"/>
                                          </p:val>
                                        </p:tav>
                                        <p:tav tm="100000">
                                          <p:val>
                                            <p:strVal val="#ppt_x"/>
                                          </p:val>
                                        </p:tav>
                                      </p:tavLst>
                                    </p:anim>
                                    <p:anim calcmode="lin" valueType="num">
                                      <p:cBhvr additive="base">
                                        <p:cTn id="48" dur="500" fill="hold"/>
                                        <p:tgtEl>
                                          <p:spTgt spid="64528"/>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5400"/>
                            </p:stCondLst>
                            <p:childTnLst>
                              <p:par>
                                <p:cTn id="50" presetID="23" presetClass="entr" presetSubtype="16" fill="hold" grpId="0" nodeType="after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 fill="hold"/>
                                        <p:tgtEl>
                                          <p:spTgt spid="5"/>
                                        </p:tgtEl>
                                        <p:attrNameLst>
                                          <p:attrName>ppt_w</p:attrName>
                                        </p:attrNameLst>
                                      </p:cBhvr>
                                      <p:tavLst>
                                        <p:tav tm="0">
                                          <p:val>
                                            <p:fltVal val="0"/>
                                          </p:val>
                                        </p:tav>
                                        <p:tav tm="100000">
                                          <p:val>
                                            <p:strVal val="#ppt_w"/>
                                          </p:val>
                                        </p:tav>
                                      </p:tavLst>
                                    </p:anim>
                                    <p:anim calcmode="lin" valueType="num">
                                      <p:cBhvr>
                                        <p:cTn id="53" dur="500" fill="hold"/>
                                        <p:tgtEl>
                                          <p:spTgt spid="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5900"/>
                            </p:stCondLst>
                            <p:childTnLst>
                              <p:par>
                                <p:cTn id="55" presetID="2" presetClass="entr" presetSubtype="2" fill="hold" grpId="0" nodeType="afterEffect">
                                  <p:stCondLst>
                                    <p:cond delay="100"/>
                                  </p:stCondLst>
                                  <p:childTnLst>
                                    <p:set>
                                      <p:cBhvr>
                                        <p:cTn id="56" dur="1" fill="hold">
                                          <p:stCondLst>
                                            <p:cond delay="0"/>
                                          </p:stCondLst>
                                        </p:cTn>
                                        <p:tgtEl>
                                          <p:spTgt spid="64531"/>
                                        </p:tgtEl>
                                        <p:attrNameLst>
                                          <p:attrName>style.visibility</p:attrName>
                                        </p:attrNameLst>
                                      </p:cBhvr>
                                      <p:to>
                                        <p:strVal val="visible"/>
                                      </p:to>
                                    </p:set>
                                    <p:anim calcmode="lin" valueType="num">
                                      <p:cBhvr additive="base">
                                        <p:cTn id="57" dur="500" fill="hold"/>
                                        <p:tgtEl>
                                          <p:spTgt spid="64531"/>
                                        </p:tgtEl>
                                        <p:attrNameLst>
                                          <p:attrName>ppt_x</p:attrName>
                                        </p:attrNameLst>
                                      </p:cBhvr>
                                      <p:tavLst>
                                        <p:tav tm="0">
                                          <p:val>
                                            <p:strVal val="1+#ppt_w/2"/>
                                          </p:val>
                                        </p:tav>
                                        <p:tav tm="100000">
                                          <p:val>
                                            <p:strVal val="#ppt_x"/>
                                          </p:val>
                                        </p:tav>
                                      </p:tavLst>
                                    </p:anim>
                                    <p:anim calcmode="lin" valueType="num">
                                      <p:cBhvr additive="base">
                                        <p:cTn id="58" dur="500" fill="hold"/>
                                        <p:tgtEl>
                                          <p:spTgt spid="64531"/>
                                        </p:tgtEl>
                                        <p:attrNameLst>
                                          <p:attrName>ppt_y</p:attrName>
                                        </p:attrNameLst>
                                      </p:cBhvr>
                                      <p:tavLst>
                                        <p:tav tm="0">
                                          <p:val>
                                            <p:strVal val="#ppt_y"/>
                                          </p:val>
                                        </p:tav>
                                        <p:tav tm="100000">
                                          <p:val>
                                            <p:strVal val="#ppt_y"/>
                                          </p:val>
                                        </p:tav>
                                      </p:tavLst>
                                    </p:anim>
                                  </p:childTnLst>
                                </p:cTn>
                              </p:par>
                            </p:childTnLst>
                          </p:cTn>
                        </p:par>
                        <p:par>
                          <p:cTn id="59" fill="hold" nodeType="afterGroup">
                            <p:stCondLst>
                              <p:cond delay="6500"/>
                            </p:stCondLst>
                            <p:childTnLst>
                              <p:par>
                                <p:cTn id="60" presetID="2" presetClass="entr" presetSubtype="2" fill="hold" grpId="0" nodeType="afterEffect">
                                  <p:stCondLst>
                                    <p:cond delay="200"/>
                                  </p:stCondLst>
                                  <p:childTnLst>
                                    <p:set>
                                      <p:cBhvr>
                                        <p:cTn id="61" dur="1" fill="hold">
                                          <p:stCondLst>
                                            <p:cond delay="0"/>
                                          </p:stCondLst>
                                        </p:cTn>
                                        <p:tgtEl>
                                          <p:spTgt spid="64532"/>
                                        </p:tgtEl>
                                        <p:attrNameLst>
                                          <p:attrName>style.visibility</p:attrName>
                                        </p:attrNameLst>
                                      </p:cBhvr>
                                      <p:to>
                                        <p:strVal val="visible"/>
                                      </p:to>
                                    </p:set>
                                    <p:anim calcmode="lin" valueType="num">
                                      <p:cBhvr additive="base">
                                        <p:cTn id="62" dur="500" fill="hold"/>
                                        <p:tgtEl>
                                          <p:spTgt spid="64532"/>
                                        </p:tgtEl>
                                        <p:attrNameLst>
                                          <p:attrName>ppt_x</p:attrName>
                                        </p:attrNameLst>
                                      </p:cBhvr>
                                      <p:tavLst>
                                        <p:tav tm="0">
                                          <p:val>
                                            <p:strVal val="1+#ppt_w/2"/>
                                          </p:val>
                                        </p:tav>
                                        <p:tav tm="100000">
                                          <p:val>
                                            <p:strVal val="#ppt_x"/>
                                          </p:val>
                                        </p:tav>
                                      </p:tavLst>
                                    </p:anim>
                                    <p:anim calcmode="lin" valueType="num">
                                      <p:cBhvr additive="base">
                                        <p:cTn id="63" dur="500" fill="hold"/>
                                        <p:tgtEl>
                                          <p:spTgt spid="64532"/>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7200"/>
                            </p:stCondLst>
                            <p:childTnLst>
                              <p:par>
                                <p:cTn id="65" presetID="2" presetClass="entr" presetSubtype="4" fill="hold" nodeType="afterEffect">
                                  <p:stCondLst>
                                    <p:cond delay="0"/>
                                  </p:stCondLst>
                                  <p:childTnLst>
                                    <p:set>
                                      <p:cBhvr>
                                        <p:cTn id="66" dur="1" fill="hold">
                                          <p:stCondLst>
                                            <p:cond delay="0"/>
                                          </p:stCondLst>
                                        </p:cTn>
                                        <p:tgtEl>
                                          <p:spTgt spid="64533"/>
                                        </p:tgtEl>
                                        <p:attrNameLst>
                                          <p:attrName>style.visibility</p:attrName>
                                        </p:attrNameLst>
                                      </p:cBhvr>
                                      <p:to>
                                        <p:strVal val="visible"/>
                                      </p:to>
                                    </p:set>
                                    <p:anim calcmode="lin" valueType="num">
                                      <p:cBhvr additive="base">
                                        <p:cTn id="67" dur="500" fill="hold"/>
                                        <p:tgtEl>
                                          <p:spTgt spid="64533"/>
                                        </p:tgtEl>
                                        <p:attrNameLst>
                                          <p:attrName>ppt_x</p:attrName>
                                        </p:attrNameLst>
                                      </p:cBhvr>
                                      <p:tavLst>
                                        <p:tav tm="0">
                                          <p:val>
                                            <p:strVal val="#ppt_x"/>
                                          </p:val>
                                        </p:tav>
                                        <p:tav tm="100000">
                                          <p:val>
                                            <p:strVal val="#ppt_x"/>
                                          </p:val>
                                        </p:tav>
                                      </p:tavLst>
                                    </p:anim>
                                    <p:anim calcmode="lin" valueType="num">
                                      <p:cBhvr additive="base">
                                        <p:cTn id="68" dur="500" fill="hold"/>
                                        <p:tgtEl>
                                          <p:spTgt spid="645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64519" grpId="0" autoUpdateAnimBg="0"/>
      <p:bldP spid="64520" grpId="0" autoUpdateAnimBg="0"/>
      <p:bldGraphic spid="3" grpId="0">
        <p:bldAsOne/>
      </p:bldGraphic>
      <p:bldP spid="64523" grpId="0" autoUpdateAnimBg="0"/>
      <p:bldP spid="64524" grpId="0" autoUpdateAnimBg="0"/>
      <p:bldGraphic spid="4" grpId="0">
        <p:bldAsOne/>
      </p:bldGraphic>
      <p:bldP spid="64527" grpId="0" autoUpdateAnimBg="0"/>
      <p:bldP spid="64528" grpId="0" autoUpdateAnimBg="0"/>
      <p:bldGraphic spid="5" grpId="0">
        <p:bldAsOne/>
      </p:bldGraphic>
      <p:bldP spid="64531" grpId="0" autoUpdateAnimBg="0"/>
      <p:bldP spid="6453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1803496" y="1781087"/>
            <a:ext cx="1581034" cy="158133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3384529" y="2217485"/>
            <a:ext cx="1252447" cy="9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32" tIns="32516" rIns="65032" bIns="32516">
            <a:spAutoFit/>
          </a:bodyPr>
          <a:lstStyle/>
          <a:p>
            <a:pPr algn="ctr"/>
            <a:r>
              <a:rPr lang="en-US" altLang="zh-CN" sz="60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2" name="椭圆 3088"/>
          <p:cNvSpPr>
            <a:spLocks noChangeArrowheads="1"/>
          </p:cNvSpPr>
          <p:nvPr/>
        </p:nvSpPr>
        <p:spPr bwMode="auto">
          <a:xfrm>
            <a:off x="1157429" y="3076636"/>
            <a:ext cx="120641" cy="12066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3517871" y="1592152"/>
            <a:ext cx="342874" cy="342939"/>
          </a:xfrm>
          <a:prstGeom prst="ellipse">
            <a:avLst/>
          </a:prstGeom>
          <a:solidFill>
            <a:schemeClr val="accent2"/>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449448" y="2333008"/>
            <a:ext cx="2030590" cy="400110"/>
          </a:xfrm>
          <a:prstGeom prst="rect">
            <a:avLst/>
          </a:prstGeom>
        </p:spPr>
        <p:txBody>
          <a:bodyPr wrap="square" lIns="0" tIns="0" rIns="0" bIns="0">
            <a:spAutoFit/>
          </a:bodyPr>
          <a:lstStyle/>
          <a:p>
            <a:pPr>
              <a:lnSpc>
                <a:spcPct val="130000"/>
              </a:lnSpc>
            </a:pPr>
            <a:r>
              <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4449448" y="2725234"/>
            <a:ext cx="2829786"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84680080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p:cNvGrpSpPr/>
          <p:nvPr/>
        </p:nvGrpSpPr>
        <p:grpSpPr>
          <a:xfrm>
            <a:off x="3358823" y="1035815"/>
            <a:ext cx="4788014" cy="3009173"/>
            <a:chOff x="4280204" y="1234493"/>
            <a:chExt cx="7161658" cy="4500109"/>
          </a:xfrm>
        </p:grpSpPr>
        <p:sp>
          <p:nvSpPr>
            <p:cNvPr id="4" name="等腰三角形 33"/>
            <p:cNvSpPr/>
            <p:nvPr/>
          </p:nvSpPr>
          <p:spPr>
            <a:xfrm rot="16200000">
              <a:off x="3992172" y="3328916"/>
              <a:ext cx="2304256" cy="1728192"/>
            </a:xfrm>
            <a:prstGeom prst="triangle">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椭圆 34"/>
            <p:cNvSpPr/>
            <p:nvPr/>
          </p:nvSpPr>
          <p:spPr>
            <a:xfrm>
              <a:off x="5300220" y="3652598"/>
              <a:ext cx="432049" cy="432049"/>
            </a:xfrm>
            <a:prstGeom prst="ellipse">
              <a:avLst/>
            </a:prstGeom>
            <a:solidFill>
              <a:sysClr val="window" lastClr="FFFFFF"/>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椭圆 35"/>
            <p:cNvSpPr/>
            <p:nvPr/>
          </p:nvSpPr>
          <p:spPr>
            <a:xfrm>
              <a:off x="5387858" y="3748382"/>
              <a:ext cx="243873" cy="243873"/>
            </a:xfrm>
            <a:prstGeom prst="ellipse">
              <a:avLst/>
            </a:prstGeom>
            <a:solidFill>
              <a:sysClr val="windowText" lastClr="000000">
                <a:lumMod val="95000"/>
                <a:lumOff val="5000"/>
              </a:sysClr>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椭圆 36"/>
            <p:cNvSpPr/>
            <p:nvPr/>
          </p:nvSpPr>
          <p:spPr>
            <a:xfrm>
              <a:off x="5551855" y="4051744"/>
              <a:ext cx="65831" cy="65831"/>
            </a:xfrm>
            <a:prstGeom prst="ellipse">
              <a:avLst/>
            </a:prstGeom>
            <a:solidFill>
              <a:sysClr val="window" lastClr="FFFFFF"/>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矩形 37"/>
            <p:cNvSpPr/>
            <p:nvPr/>
          </p:nvSpPr>
          <p:spPr>
            <a:xfrm>
              <a:off x="5936389" y="4193012"/>
              <a:ext cx="4824536" cy="107659"/>
            </a:xfrm>
            <a:prstGeom prst="rect">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等腰三角形 7"/>
            <p:cNvSpPr/>
            <p:nvPr/>
          </p:nvSpPr>
          <p:spPr>
            <a:xfrm rot="16200000">
              <a:off x="10168273" y="3744134"/>
              <a:ext cx="1541765" cy="1005412"/>
            </a:xfrm>
            <a:custGeom>
              <a:avLst/>
              <a:gdLst/>
              <a:ahLst/>
              <a:cxnLst/>
              <a:rect l="l" t="t" r="r" b="b"/>
              <a:pathLst>
                <a:path w="1541765" h="1005412">
                  <a:moveTo>
                    <a:pt x="1541765" y="1005412"/>
                  </a:moveTo>
                  <a:lnTo>
                    <a:pt x="0" y="1005412"/>
                  </a:lnTo>
                  <a:lnTo>
                    <a:pt x="670275" y="0"/>
                  </a:lnTo>
                  <a:lnTo>
                    <a:pt x="871491" y="0"/>
                  </a:lnTo>
                  <a:close/>
                </a:path>
              </a:pathLst>
            </a:cu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矩形 39"/>
            <p:cNvSpPr/>
            <p:nvPr/>
          </p:nvSpPr>
          <p:spPr>
            <a:xfrm>
              <a:off x="6584459" y="3073812"/>
              <a:ext cx="504056" cy="1043763"/>
            </a:xfrm>
            <a:prstGeom prst="rect">
              <a:avLst/>
            </a:prstGeom>
            <a:solidFill>
              <a:schemeClr val="accent2"/>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40"/>
            <p:cNvSpPr/>
            <p:nvPr/>
          </p:nvSpPr>
          <p:spPr>
            <a:xfrm>
              <a:off x="6584459" y="3895362"/>
              <a:ext cx="504056" cy="222213"/>
            </a:xfrm>
            <a:prstGeom prst="rect">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41"/>
            <p:cNvSpPr/>
            <p:nvPr/>
          </p:nvSpPr>
          <p:spPr>
            <a:xfrm>
              <a:off x="7520563" y="2569756"/>
              <a:ext cx="504056" cy="1547819"/>
            </a:xfrm>
            <a:prstGeom prst="rect">
              <a:avLst/>
            </a:prstGeom>
            <a:solidFill>
              <a:schemeClr val="accent3"/>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42"/>
            <p:cNvSpPr/>
            <p:nvPr/>
          </p:nvSpPr>
          <p:spPr>
            <a:xfrm>
              <a:off x="7520563" y="3500661"/>
              <a:ext cx="504056" cy="616914"/>
            </a:xfrm>
            <a:prstGeom prst="rect">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矩形 43"/>
            <p:cNvSpPr/>
            <p:nvPr/>
          </p:nvSpPr>
          <p:spPr>
            <a:xfrm>
              <a:off x="8462389" y="2040999"/>
              <a:ext cx="504056" cy="2076576"/>
            </a:xfrm>
            <a:prstGeom prst="rect">
              <a:avLst/>
            </a:prstGeom>
            <a:solidFill>
              <a:schemeClr val="accent4"/>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44"/>
            <p:cNvSpPr/>
            <p:nvPr/>
          </p:nvSpPr>
          <p:spPr>
            <a:xfrm>
              <a:off x="8462390" y="3071063"/>
              <a:ext cx="504056" cy="1046512"/>
            </a:xfrm>
            <a:prstGeom prst="rect">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矩形 45"/>
            <p:cNvSpPr/>
            <p:nvPr/>
          </p:nvSpPr>
          <p:spPr>
            <a:xfrm>
              <a:off x="9464779" y="1608950"/>
              <a:ext cx="504056" cy="2508625"/>
            </a:xfrm>
            <a:prstGeom prst="rect">
              <a:avLst/>
            </a:prstGeom>
            <a:solidFill>
              <a:schemeClr val="accent5"/>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矩形 46"/>
            <p:cNvSpPr/>
            <p:nvPr/>
          </p:nvSpPr>
          <p:spPr>
            <a:xfrm>
              <a:off x="9464779" y="2536828"/>
              <a:ext cx="504056" cy="1580747"/>
            </a:xfrm>
            <a:prstGeom prst="rect">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任意多边形 47"/>
            <p:cNvSpPr/>
            <p:nvPr/>
          </p:nvSpPr>
          <p:spPr>
            <a:xfrm>
              <a:off x="6809773" y="4323154"/>
              <a:ext cx="248195" cy="640080"/>
            </a:xfrm>
            <a:custGeom>
              <a:avLst/>
              <a:gdLst>
                <a:gd name="connsiteX0" fmla="*/ 0 w 248195"/>
                <a:gd name="connsiteY0" fmla="*/ 0 h 640080"/>
                <a:gd name="connsiteX1" fmla="*/ 0 w 248195"/>
                <a:gd name="connsiteY1" fmla="*/ 391885 h 640080"/>
                <a:gd name="connsiteX2" fmla="*/ 248195 w 248195"/>
                <a:gd name="connsiteY2" fmla="*/ 640080 h 640080"/>
              </a:gdLst>
              <a:ahLst/>
              <a:cxnLst>
                <a:cxn ang="0">
                  <a:pos x="connsiteX0" y="connsiteY0"/>
                </a:cxn>
                <a:cxn ang="0">
                  <a:pos x="connsiteX1" y="connsiteY1"/>
                </a:cxn>
                <a:cxn ang="0">
                  <a:pos x="connsiteX2" y="connsiteY2"/>
                </a:cxn>
              </a:cxnLst>
              <a:rect l="l" t="t" r="r" b="b"/>
              <a:pathLst>
                <a:path w="248195" h="640080">
                  <a:moveTo>
                    <a:pt x="0" y="0"/>
                  </a:moveTo>
                  <a:lnTo>
                    <a:pt x="0" y="391885"/>
                  </a:lnTo>
                  <a:lnTo>
                    <a:pt x="248195" y="640080"/>
                  </a:lnTo>
                </a:path>
              </a:pathLst>
            </a:custGeom>
            <a:noFill/>
            <a:ln w="9525" cap="flat" cmpd="sng" algn="ctr">
              <a:solidFill>
                <a:schemeClr val="bg1">
                  <a:lumMod val="65000"/>
                </a:schemeClr>
              </a:solidFill>
              <a:prstDash val="solid"/>
            </a:ln>
            <a:effectLst/>
          </p:spPr>
          <p:txBody>
            <a:bodyPr rtlCol="0" anchor="ct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flipH="1">
              <a:off x="6474455" y="2608834"/>
              <a:ext cx="758076"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en-US" altLang="zh-CN" sz="1000" dirty="0">
                  <a:solidFill>
                    <a:schemeClr val="accent2"/>
                  </a:solidFill>
                  <a:latin typeface="Arial" panose="020B0604020202020204" pitchFamily="34" charset="0"/>
                  <a:cs typeface="+mn-ea"/>
                  <a:sym typeface="Arial" panose="020B0604020202020204" pitchFamily="34" charset="0"/>
                </a:rPr>
                <a:t>10%</a:t>
              </a:r>
              <a:endParaRPr lang="zh-CN" altLang="en-US" sz="1000" dirty="0">
                <a:solidFill>
                  <a:schemeClr val="accent2"/>
                </a:solidFill>
                <a:latin typeface="Arial" panose="020B0604020202020204" pitchFamily="34" charset="0"/>
                <a:cs typeface="+mn-ea"/>
                <a:sym typeface="Arial" panose="020B0604020202020204" pitchFamily="34" charset="0"/>
              </a:endParaRPr>
            </a:p>
          </p:txBody>
        </p:sp>
        <p:sp>
          <p:nvSpPr>
            <p:cNvPr id="20" name="TextBox 19"/>
            <p:cNvSpPr txBox="1"/>
            <p:nvPr/>
          </p:nvSpPr>
          <p:spPr>
            <a:xfrm flipH="1">
              <a:off x="7393554" y="2104779"/>
              <a:ext cx="758076"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en-US" altLang="zh-CN" sz="1000" dirty="0">
                  <a:solidFill>
                    <a:schemeClr val="accent3"/>
                  </a:solidFill>
                  <a:latin typeface="Arial" panose="020B0604020202020204" pitchFamily="34" charset="0"/>
                  <a:cs typeface="+mn-ea"/>
                  <a:sym typeface="Arial" panose="020B0604020202020204" pitchFamily="34" charset="0"/>
                </a:rPr>
                <a:t>20%</a:t>
              </a:r>
              <a:endParaRPr lang="zh-CN" altLang="en-US" sz="1000" dirty="0">
                <a:solidFill>
                  <a:schemeClr val="accent3"/>
                </a:solidFill>
                <a:latin typeface="Arial" panose="020B0604020202020204" pitchFamily="34" charset="0"/>
                <a:cs typeface="+mn-ea"/>
                <a:sym typeface="Arial" panose="020B0604020202020204" pitchFamily="34" charset="0"/>
              </a:endParaRPr>
            </a:p>
          </p:txBody>
        </p:sp>
        <p:sp>
          <p:nvSpPr>
            <p:cNvPr id="21" name="TextBox 20"/>
            <p:cNvSpPr txBox="1"/>
            <p:nvPr/>
          </p:nvSpPr>
          <p:spPr>
            <a:xfrm flipH="1">
              <a:off x="8374783" y="1678631"/>
              <a:ext cx="758076"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en-US" altLang="zh-CN" sz="1000" dirty="0">
                  <a:solidFill>
                    <a:schemeClr val="accent4"/>
                  </a:solidFill>
                  <a:latin typeface="Arial" panose="020B0604020202020204" pitchFamily="34" charset="0"/>
                  <a:cs typeface="+mn-ea"/>
                  <a:sym typeface="Arial" panose="020B0604020202020204" pitchFamily="34" charset="0"/>
                </a:rPr>
                <a:t>50%</a:t>
              </a:r>
              <a:endParaRPr lang="zh-CN" altLang="en-US" sz="1000" dirty="0">
                <a:solidFill>
                  <a:schemeClr val="accent4"/>
                </a:solidFill>
                <a:latin typeface="Arial" panose="020B0604020202020204" pitchFamily="34" charset="0"/>
                <a:cs typeface="+mn-ea"/>
                <a:sym typeface="Arial" panose="020B0604020202020204" pitchFamily="34" charset="0"/>
              </a:endParaRPr>
            </a:p>
          </p:txBody>
        </p:sp>
        <p:sp>
          <p:nvSpPr>
            <p:cNvPr id="22" name="TextBox 21"/>
            <p:cNvSpPr txBox="1"/>
            <p:nvPr/>
          </p:nvSpPr>
          <p:spPr>
            <a:xfrm flipH="1">
              <a:off x="9367560" y="1234493"/>
              <a:ext cx="758076"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en-US" altLang="zh-CN" sz="1000" dirty="0">
                  <a:solidFill>
                    <a:schemeClr val="accent5"/>
                  </a:solidFill>
                  <a:latin typeface="Arial" panose="020B0604020202020204" pitchFamily="34" charset="0"/>
                  <a:cs typeface="+mn-ea"/>
                  <a:sym typeface="Arial" panose="020B0604020202020204" pitchFamily="34" charset="0"/>
                </a:rPr>
                <a:t>70%</a:t>
              </a:r>
              <a:endParaRPr lang="zh-CN" altLang="en-US" sz="1000" dirty="0">
                <a:solidFill>
                  <a:schemeClr val="accent5"/>
                </a:solidFill>
                <a:latin typeface="Arial" panose="020B0604020202020204" pitchFamily="34" charset="0"/>
                <a:cs typeface="+mn-ea"/>
                <a:sym typeface="Arial" panose="020B0604020202020204" pitchFamily="34" charset="0"/>
              </a:endParaRPr>
            </a:p>
          </p:txBody>
        </p:sp>
        <p:sp>
          <p:nvSpPr>
            <p:cNvPr id="23" name="TextBox 22"/>
            <p:cNvSpPr txBox="1"/>
            <p:nvPr/>
          </p:nvSpPr>
          <p:spPr>
            <a:xfrm rot="2514057" flipH="1">
              <a:off x="6847637" y="5320360"/>
              <a:ext cx="1657783"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zh-CN" altLang="en-US" sz="1000" dirty="0">
                  <a:solidFill>
                    <a:schemeClr val="accent2"/>
                  </a:solidFill>
                  <a:latin typeface="Arial" panose="020B0604020202020204" pitchFamily="34" charset="0"/>
                  <a:cs typeface="+mn-ea"/>
                  <a:sym typeface="Arial" panose="020B0604020202020204" pitchFamily="34" charset="0"/>
                </a:rPr>
                <a:t>请替换文字内容</a:t>
              </a:r>
            </a:p>
          </p:txBody>
        </p:sp>
        <p:sp>
          <p:nvSpPr>
            <p:cNvPr id="25" name="任意多边形 54"/>
            <p:cNvSpPr/>
            <p:nvPr/>
          </p:nvSpPr>
          <p:spPr>
            <a:xfrm>
              <a:off x="7738904" y="4323154"/>
              <a:ext cx="248195" cy="640080"/>
            </a:xfrm>
            <a:custGeom>
              <a:avLst/>
              <a:gdLst>
                <a:gd name="connsiteX0" fmla="*/ 0 w 248195"/>
                <a:gd name="connsiteY0" fmla="*/ 0 h 640080"/>
                <a:gd name="connsiteX1" fmla="*/ 0 w 248195"/>
                <a:gd name="connsiteY1" fmla="*/ 391885 h 640080"/>
                <a:gd name="connsiteX2" fmla="*/ 248195 w 248195"/>
                <a:gd name="connsiteY2" fmla="*/ 640080 h 640080"/>
              </a:gdLst>
              <a:ahLst/>
              <a:cxnLst>
                <a:cxn ang="0">
                  <a:pos x="connsiteX0" y="connsiteY0"/>
                </a:cxn>
                <a:cxn ang="0">
                  <a:pos x="connsiteX1" y="connsiteY1"/>
                </a:cxn>
                <a:cxn ang="0">
                  <a:pos x="connsiteX2" y="connsiteY2"/>
                </a:cxn>
              </a:cxnLst>
              <a:rect l="l" t="t" r="r" b="b"/>
              <a:pathLst>
                <a:path w="248195" h="640080">
                  <a:moveTo>
                    <a:pt x="0" y="0"/>
                  </a:moveTo>
                  <a:lnTo>
                    <a:pt x="0" y="391885"/>
                  </a:lnTo>
                  <a:lnTo>
                    <a:pt x="248195" y="640080"/>
                  </a:lnTo>
                </a:path>
              </a:pathLst>
            </a:custGeom>
            <a:noFill/>
            <a:ln w="9525" cap="flat" cmpd="sng" algn="ctr">
              <a:solidFill>
                <a:schemeClr val="bg1">
                  <a:lumMod val="65000"/>
                </a:schemeClr>
              </a:solidFill>
              <a:prstDash val="solid"/>
            </a:ln>
            <a:effectLst/>
          </p:spPr>
          <p:txBody>
            <a:bodyPr rtlCol="0" anchor="ct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rot="2514057" flipH="1">
              <a:off x="7776769" y="5320360"/>
              <a:ext cx="1657783"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zh-CN" altLang="en-US" sz="1000" dirty="0">
                  <a:solidFill>
                    <a:schemeClr val="accent3"/>
                  </a:solidFill>
                  <a:latin typeface="Arial" panose="020B0604020202020204" pitchFamily="34" charset="0"/>
                  <a:cs typeface="+mn-ea"/>
                  <a:sym typeface="Arial" panose="020B0604020202020204" pitchFamily="34" charset="0"/>
                </a:rPr>
                <a:t>请替换文字内容</a:t>
              </a:r>
            </a:p>
          </p:txBody>
        </p:sp>
        <p:sp>
          <p:nvSpPr>
            <p:cNvPr id="28" name="任意多边形 57"/>
            <p:cNvSpPr/>
            <p:nvPr/>
          </p:nvSpPr>
          <p:spPr>
            <a:xfrm>
              <a:off x="8668035" y="4323154"/>
              <a:ext cx="248195" cy="640080"/>
            </a:xfrm>
            <a:custGeom>
              <a:avLst/>
              <a:gdLst>
                <a:gd name="connsiteX0" fmla="*/ 0 w 248195"/>
                <a:gd name="connsiteY0" fmla="*/ 0 h 640080"/>
                <a:gd name="connsiteX1" fmla="*/ 0 w 248195"/>
                <a:gd name="connsiteY1" fmla="*/ 391885 h 640080"/>
                <a:gd name="connsiteX2" fmla="*/ 248195 w 248195"/>
                <a:gd name="connsiteY2" fmla="*/ 640080 h 640080"/>
              </a:gdLst>
              <a:ahLst/>
              <a:cxnLst>
                <a:cxn ang="0">
                  <a:pos x="connsiteX0" y="connsiteY0"/>
                </a:cxn>
                <a:cxn ang="0">
                  <a:pos x="connsiteX1" y="connsiteY1"/>
                </a:cxn>
                <a:cxn ang="0">
                  <a:pos x="connsiteX2" y="connsiteY2"/>
                </a:cxn>
              </a:cxnLst>
              <a:rect l="l" t="t" r="r" b="b"/>
              <a:pathLst>
                <a:path w="248195" h="640080">
                  <a:moveTo>
                    <a:pt x="0" y="0"/>
                  </a:moveTo>
                  <a:lnTo>
                    <a:pt x="0" y="391885"/>
                  </a:lnTo>
                  <a:lnTo>
                    <a:pt x="248195" y="640080"/>
                  </a:lnTo>
                </a:path>
              </a:pathLst>
            </a:custGeom>
            <a:noFill/>
            <a:ln w="9525" cap="flat" cmpd="sng" algn="ctr">
              <a:solidFill>
                <a:schemeClr val="bg1">
                  <a:lumMod val="65000"/>
                </a:schemeClr>
              </a:solidFill>
              <a:prstDash val="solid"/>
            </a:ln>
            <a:effectLst/>
          </p:spPr>
          <p:txBody>
            <a:bodyPr rtlCol="0" anchor="ct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rot="2514057" flipH="1">
              <a:off x="8705900" y="5320360"/>
              <a:ext cx="1657783"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zh-CN" altLang="en-US" sz="1000" dirty="0">
                  <a:solidFill>
                    <a:schemeClr val="accent4"/>
                  </a:solidFill>
                  <a:latin typeface="Arial" panose="020B0604020202020204" pitchFamily="34" charset="0"/>
                  <a:cs typeface="+mn-ea"/>
                  <a:sym typeface="Arial" panose="020B0604020202020204" pitchFamily="34" charset="0"/>
                </a:rPr>
                <a:t>请替换文字内容</a:t>
              </a:r>
            </a:p>
          </p:txBody>
        </p:sp>
        <p:sp>
          <p:nvSpPr>
            <p:cNvPr id="31" name="任意多边形 60"/>
            <p:cNvSpPr/>
            <p:nvPr/>
          </p:nvSpPr>
          <p:spPr>
            <a:xfrm>
              <a:off x="9597166" y="4323154"/>
              <a:ext cx="248195" cy="640080"/>
            </a:xfrm>
            <a:custGeom>
              <a:avLst/>
              <a:gdLst>
                <a:gd name="connsiteX0" fmla="*/ 0 w 248195"/>
                <a:gd name="connsiteY0" fmla="*/ 0 h 640080"/>
                <a:gd name="connsiteX1" fmla="*/ 0 w 248195"/>
                <a:gd name="connsiteY1" fmla="*/ 391885 h 640080"/>
                <a:gd name="connsiteX2" fmla="*/ 248195 w 248195"/>
                <a:gd name="connsiteY2" fmla="*/ 640080 h 640080"/>
              </a:gdLst>
              <a:ahLst/>
              <a:cxnLst>
                <a:cxn ang="0">
                  <a:pos x="connsiteX0" y="connsiteY0"/>
                </a:cxn>
                <a:cxn ang="0">
                  <a:pos x="connsiteX1" y="connsiteY1"/>
                </a:cxn>
                <a:cxn ang="0">
                  <a:pos x="connsiteX2" y="connsiteY2"/>
                </a:cxn>
              </a:cxnLst>
              <a:rect l="l" t="t" r="r" b="b"/>
              <a:pathLst>
                <a:path w="248195" h="640080">
                  <a:moveTo>
                    <a:pt x="0" y="0"/>
                  </a:moveTo>
                  <a:lnTo>
                    <a:pt x="0" y="391885"/>
                  </a:lnTo>
                  <a:lnTo>
                    <a:pt x="248195" y="640080"/>
                  </a:lnTo>
                </a:path>
              </a:pathLst>
            </a:custGeom>
            <a:noFill/>
            <a:ln w="9525" cap="flat" cmpd="sng" algn="ctr">
              <a:solidFill>
                <a:schemeClr val="bg1">
                  <a:lumMod val="65000"/>
                </a:schemeClr>
              </a:solidFill>
              <a:prstDash val="solid"/>
            </a:ln>
            <a:effectLst/>
          </p:spPr>
          <p:txBody>
            <a:bodyPr rtlCol="0" anchor="ct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rot="2514057" flipH="1">
              <a:off x="9635031" y="5320360"/>
              <a:ext cx="1657783"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zh-CN" altLang="en-US" sz="1000" dirty="0">
                  <a:solidFill>
                    <a:schemeClr val="accent5"/>
                  </a:solidFill>
                  <a:latin typeface="Arial" panose="020B0604020202020204" pitchFamily="34" charset="0"/>
                  <a:cs typeface="+mn-ea"/>
                  <a:sym typeface="Arial" panose="020B0604020202020204" pitchFamily="34" charset="0"/>
                </a:rPr>
                <a:t>请替换文字内容</a:t>
              </a:r>
            </a:p>
          </p:txBody>
        </p:sp>
        <p:sp>
          <p:nvSpPr>
            <p:cNvPr id="33" name="椭圆 62"/>
            <p:cNvSpPr/>
            <p:nvPr/>
          </p:nvSpPr>
          <p:spPr>
            <a:xfrm>
              <a:off x="5504339" y="3832972"/>
              <a:ext cx="65831" cy="65831"/>
            </a:xfrm>
            <a:prstGeom prst="ellipse">
              <a:avLst/>
            </a:prstGeom>
            <a:solidFill>
              <a:sysClr val="window" lastClr="FFFFFF"/>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7" name="TextBox 36"/>
          <p:cNvSpPr txBox="1"/>
          <p:nvPr/>
        </p:nvSpPr>
        <p:spPr>
          <a:xfrm>
            <a:off x="1063369" y="1800121"/>
            <a:ext cx="897682" cy="184666"/>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37"/>
          <p:cNvSpPr txBox="1"/>
          <p:nvPr/>
        </p:nvSpPr>
        <p:spPr>
          <a:xfrm>
            <a:off x="1061704" y="1894124"/>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1063370" y="2449504"/>
            <a:ext cx="2187942" cy="664797"/>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1779786" y="1964377"/>
            <a:ext cx="1471525" cy="332399"/>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1063370" y="3325603"/>
            <a:ext cx="2187942" cy="443198"/>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6"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427989489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1+#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ipe(left)">
                                      <p:cBhvr>
                                        <p:cTn id="12" dur="500"/>
                                        <p:tgtEl>
                                          <p:spTgt spid="37"/>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500"/>
                                        <p:tgtEl>
                                          <p:spTgt spid="38"/>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wipe(left)">
                                      <p:cBhvr>
                                        <p:cTn id="24" dur="500"/>
                                        <p:tgtEl>
                                          <p:spTgt spid="39"/>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41"/>
                                        </p:tgtEl>
                                        <p:attrNameLst>
                                          <p:attrName>style.visibility</p:attrName>
                                        </p:attrNameLst>
                                      </p:cBhvr>
                                      <p:to>
                                        <p:strVal val="visible"/>
                                      </p:to>
                                    </p:set>
                                    <p:animEffect transition="in" filter="wipe(left)">
                                      <p:cBhvr>
                                        <p:cTn id="2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051742" y="1620609"/>
            <a:ext cx="2714151" cy="2714666"/>
            <a:chOff x="1596236" y="1916860"/>
            <a:chExt cx="3618636" cy="3618636"/>
          </a:xfrm>
          <a:effectLst/>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饼形 36"/>
              <p:cNvSpPr/>
              <p:nvPr/>
            </p:nvSpPr>
            <p:spPr>
              <a:xfrm rot="21042706">
                <a:off x="356968" y="796740"/>
                <a:ext cx="2822019" cy="2822019"/>
              </a:xfrm>
              <a:prstGeom prst="pie">
                <a:avLst>
                  <a:gd name="adj1" fmla="val 5027616"/>
                  <a:gd name="adj2" fmla="val 1518146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9" name="Freeform 11"/>
            <p:cNvSpPr>
              <a:spLocks/>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ctr">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AutoShape 14"/>
            <p:cNvSpPr>
              <a:spLocks/>
            </p:cNvSpPr>
            <p:nvPr/>
          </p:nvSpPr>
          <p:spPr bwMode="auto">
            <a:xfrm>
              <a:off x="4259357" y="3355575"/>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gn="ctr">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3"/>
            <p:cNvSpPr>
              <a:spLocks/>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gn="ctr">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a:spLocks/>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solidFill>
                <a:schemeClr val="bg1"/>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28"/>
              <p:cNvSpPr>
                <a:spLocks/>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solidFill>
                <a:schemeClr val="bg1"/>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TextBox 21"/>
            <p:cNvSpPr txBox="1"/>
            <p:nvPr/>
          </p:nvSpPr>
          <p:spPr>
            <a:xfrm>
              <a:off x="3261199" y="2932109"/>
              <a:ext cx="819826" cy="246159"/>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4012890" y="3747557"/>
              <a:ext cx="873031" cy="246159"/>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2275754" y="2886397"/>
              <a:ext cx="819826" cy="246159"/>
            </a:xfrm>
            <a:prstGeom prst="rect">
              <a:avLst/>
            </a:prstGeom>
            <a:noFill/>
          </p:spPr>
          <p:txBody>
            <a:bodyPr wrap="square" lIns="0" tIns="0" rIns="0" bIns="0" rtlCol="0">
              <a:spAutoFit/>
            </a:bodyPr>
            <a:lstStyle/>
            <a:p>
              <a:pPr algn="ctr">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内容</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2615601" y="4696968"/>
              <a:ext cx="819826" cy="246159"/>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7" name="TextBox 36"/>
          <p:cNvSpPr txBox="1"/>
          <p:nvPr/>
        </p:nvSpPr>
        <p:spPr>
          <a:xfrm>
            <a:off x="4031974" y="1966760"/>
            <a:ext cx="1077125" cy="184666"/>
          </a:xfrm>
          <a:prstGeom prst="rect">
            <a:avLst/>
          </a:prstGeom>
          <a:noFill/>
        </p:spPr>
        <p:txBody>
          <a:bodyPr wrap="squar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5"/>
          <p:cNvSpPr>
            <a:spLocks noEditPoints="1"/>
          </p:cNvSpPr>
          <p:nvPr/>
        </p:nvSpPr>
        <p:spPr bwMode="auto">
          <a:xfrm>
            <a:off x="4031974" y="2796233"/>
            <a:ext cx="451479" cy="430769"/>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chemeClr val="accent6"/>
          </a:solidFill>
          <a:ln>
            <a:noFill/>
          </a:ln>
        </p:spPr>
        <p:txBody>
          <a:bodyPr vert="horz" wrap="square" lIns="68581" tIns="34291" rIns="68581" bIns="34291" numCol="1" anchor="t" anchorCtr="0" compatLnSpc="1">
            <a:prstTxWarp prst="textNoShape">
              <a:avLst/>
            </a:prstTxWarp>
          </a:bodyPr>
          <a:lstStyle/>
          <a:p>
            <a:pPr algn="just">
              <a:lnSpc>
                <a:spcPct val="120000"/>
              </a:lnSpc>
            </a:pP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noEditPoints="1"/>
          </p:cNvSpPr>
          <p:nvPr/>
        </p:nvSpPr>
        <p:spPr bwMode="auto">
          <a:xfrm>
            <a:off x="6164270" y="2787522"/>
            <a:ext cx="295396" cy="448191"/>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chemeClr val="accent6"/>
          </a:solidFill>
          <a:ln>
            <a:noFill/>
          </a:ln>
        </p:spPr>
        <p:txBody>
          <a:bodyPr vert="horz" wrap="square" lIns="68581" tIns="34291" rIns="68581" bIns="34291" numCol="1" anchor="t" anchorCtr="0" compatLnSpc="1">
            <a:prstTxWarp prst="textNoShape">
              <a:avLst/>
            </a:prstTxWarp>
          </a:bodyPr>
          <a:lstStyle/>
          <a:p>
            <a:pPr algn="just">
              <a:lnSpc>
                <a:spcPct val="120000"/>
              </a:lnSpc>
            </a:pP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4031975" y="2155404"/>
            <a:ext cx="4099807" cy="443198"/>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4579930" y="2919660"/>
            <a:ext cx="254878" cy="184666"/>
          </a:xfrm>
          <a:prstGeom prst="rect">
            <a:avLst/>
          </a:prstGeom>
          <a:noFill/>
        </p:spPr>
        <p:txBody>
          <a:bodyPr wrap="none" lIns="0" tIns="0" rIns="0" bIns="0" rtlCol="0">
            <a:spAutoFit/>
          </a:bodyPr>
          <a:lstStyle/>
          <a:p>
            <a:pP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42%</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6522047" y="2919660"/>
            <a:ext cx="254878" cy="184666"/>
          </a:xfrm>
          <a:prstGeom prst="rect">
            <a:avLst/>
          </a:prstGeom>
          <a:noFill/>
        </p:spPr>
        <p:txBody>
          <a:bodyPr wrap="none" lIns="0" tIns="0" rIns="0" bIns="0" rtlCol="0">
            <a:spAutoFit/>
          </a:bodyPr>
          <a:lstStyle/>
          <a:p>
            <a:pP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58%</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Rectangle 42"/>
          <p:cNvSpPr/>
          <p:nvPr/>
        </p:nvSpPr>
        <p:spPr>
          <a:xfrm>
            <a:off x="4031974" y="3660467"/>
            <a:ext cx="1928227" cy="553998"/>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4031974" y="3459425"/>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6166307" y="3459425"/>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166307" y="3660467"/>
            <a:ext cx="1965475" cy="553998"/>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9"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82414023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down)">
                                      <p:cBhvr>
                                        <p:cTn id="14" dur="500"/>
                                        <p:tgtEl>
                                          <p:spTgt spid="3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left)">
                                      <p:cBhvr>
                                        <p:cTn id="19" dur="500"/>
                                        <p:tgtEl>
                                          <p:spTgt spid="40"/>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1000"/>
                                        <p:tgtEl>
                                          <p:spTgt spid="38"/>
                                        </p:tgtEl>
                                      </p:cBhvr>
                                    </p:animEffect>
                                    <p:anim calcmode="lin" valueType="num">
                                      <p:cBhvr>
                                        <p:cTn id="25" dur="1000" fill="hold"/>
                                        <p:tgtEl>
                                          <p:spTgt spid="38"/>
                                        </p:tgtEl>
                                        <p:attrNameLst>
                                          <p:attrName>ppt_x</p:attrName>
                                        </p:attrNameLst>
                                      </p:cBhvr>
                                      <p:tavLst>
                                        <p:tav tm="0">
                                          <p:val>
                                            <p:strVal val="#ppt_x"/>
                                          </p:val>
                                        </p:tav>
                                        <p:tav tm="100000">
                                          <p:val>
                                            <p:strVal val="#ppt_x"/>
                                          </p:val>
                                        </p:tav>
                                      </p:tavLst>
                                    </p:anim>
                                    <p:anim calcmode="lin" valueType="num">
                                      <p:cBhvr>
                                        <p:cTn id="26"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fade">
                                      <p:cBhvr>
                                        <p:cTn id="31" dur="1000"/>
                                        <p:tgtEl>
                                          <p:spTgt spid="39"/>
                                        </p:tgtEl>
                                      </p:cBhvr>
                                    </p:animEffect>
                                    <p:anim calcmode="lin" valueType="num">
                                      <p:cBhvr>
                                        <p:cTn id="32" dur="1000" fill="hold"/>
                                        <p:tgtEl>
                                          <p:spTgt spid="39"/>
                                        </p:tgtEl>
                                        <p:attrNameLst>
                                          <p:attrName>ppt_x</p:attrName>
                                        </p:attrNameLst>
                                      </p:cBhvr>
                                      <p:tavLst>
                                        <p:tav tm="0">
                                          <p:val>
                                            <p:strVal val="#ppt_x"/>
                                          </p:val>
                                        </p:tav>
                                        <p:tav tm="100000">
                                          <p:val>
                                            <p:strVal val="#ppt_x"/>
                                          </p:val>
                                        </p:tav>
                                      </p:tavLst>
                                    </p:anim>
                                    <p:anim calcmode="lin" valueType="num">
                                      <p:cBhvr>
                                        <p:cTn id="33"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41"/>
                                        </p:tgtEl>
                                        <p:attrNameLst>
                                          <p:attrName>style.visibility</p:attrName>
                                        </p:attrNameLst>
                                      </p:cBhvr>
                                      <p:to>
                                        <p:strVal val="visible"/>
                                      </p:to>
                                    </p:set>
                                    <p:anim calcmode="lin" valueType="num">
                                      <p:cBhvr additive="base">
                                        <p:cTn id="38" dur="500" fill="hold"/>
                                        <p:tgtEl>
                                          <p:spTgt spid="41"/>
                                        </p:tgtEl>
                                        <p:attrNameLst>
                                          <p:attrName>ppt_x</p:attrName>
                                        </p:attrNameLst>
                                      </p:cBhvr>
                                      <p:tavLst>
                                        <p:tav tm="0">
                                          <p:val>
                                            <p:strVal val="#ppt_x"/>
                                          </p:val>
                                        </p:tav>
                                        <p:tav tm="100000">
                                          <p:val>
                                            <p:strVal val="#ppt_x"/>
                                          </p:val>
                                        </p:tav>
                                      </p:tavLst>
                                    </p:anim>
                                    <p:anim calcmode="lin" valueType="num">
                                      <p:cBhvr additive="base">
                                        <p:cTn id="39"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wipe(down)">
                                      <p:cBhvr>
                                        <p:cTn id="44" dur="500"/>
                                        <p:tgtEl>
                                          <p:spTgt spid="44"/>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wipe(down)">
                                      <p:cBhvr>
                                        <p:cTn id="49" dur="500"/>
                                        <p:tgtEl>
                                          <p:spTgt spid="43"/>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fill="hold"/>
                                        <p:tgtEl>
                                          <p:spTgt spid="42"/>
                                        </p:tgtEl>
                                        <p:attrNameLst>
                                          <p:attrName>ppt_x</p:attrName>
                                        </p:attrNameLst>
                                      </p:cBhvr>
                                      <p:tavLst>
                                        <p:tav tm="0">
                                          <p:val>
                                            <p:strVal val="#ppt_x"/>
                                          </p:val>
                                        </p:tav>
                                        <p:tav tm="100000">
                                          <p:val>
                                            <p:strVal val="#ppt_x"/>
                                          </p:val>
                                        </p:tav>
                                      </p:tavLst>
                                    </p:anim>
                                    <p:anim calcmode="lin" valueType="num">
                                      <p:cBhvr additive="base">
                                        <p:cTn id="55"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wipe(down)">
                                      <p:cBhvr>
                                        <p:cTn id="60" dur="500"/>
                                        <p:tgtEl>
                                          <p:spTgt spid="45"/>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46"/>
                                        </p:tgtEl>
                                        <p:attrNameLst>
                                          <p:attrName>style.visibility</p:attrName>
                                        </p:attrNameLst>
                                      </p:cBhvr>
                                      <p:to>
                                        <p:strVal val="visible"/>
                                      </p:to>
                                    </p:set>
                                    <p:animEffect transition="in" filter="wipe(down)">
                                      <p:cBhvr>
                                        <p:cTn id="6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animBg="1"/>
      <p:bldP spid="39" grpId="0" animBg="1"/>
      <p:bldP spid="40" grpId="0"/>
      <p:bldP spid="41" grpId="0"/>
      <p:bldP spid="42" grpId="0"/>
      <p:bldP spid="43" grpId="0"/>
      <p:bldP spid="44" grpId="0"/>
      <p:bldP spid="45" grpId="0"/>
      <p:bldP spid="4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p:cNvGrpSpPr>
            <a:grpSpLocks noChangeAspect="1"/>
          </p:cNvGrpSpPr>
          <p:nvPr/>
        </p:nvGrpSpPr>
        <p:grpSpPr>
          <a:xfrm>
            <a:off x="2797020" y="1774843"/>
            <a:ext cx="1499150" cy="2271869"/>
            <a:chOff x="2963863" y="2008188"/>
            <a:chExt cx="1770063" cy="2838450"/>
          </a:xfrm>
        </p:grpSpPr>
        <p:sp>
          <p:nvSpPr>
            <p:cNvPr id="53" name="Freeform 41"/>
            <p:cNvSpPr>
              <a:spLocks/>
            </p:cNvSpPr>
            <p:nvPr/>
          </p:nvSpPr>
          <p:spPr bwMode="auto">
            <a:xfrm>
              <a:off x="2963863" y="2105026"/>
              <a:ext cx="676275" cy="1149350"/>
            </a:xfrm>
            <a:custGeom>
              <a:avLst/>
              <a:gdLst>
                <a:gd name="T0" fmla="*/ 170 w 180"/>
                <a:gd name="T1" fmla="*/ 305 h 305"/>
                <a:gd name="T2" fmla="*/ 4 w 180"/>
                <a:gd name="T3" fmla="*/ 94 h 305"/>
                <a:gd name="T4" fmla="*/ 20 w 180"/>
                <a:gd name="T5" fmla="*/ 32 h 305"/>
                <a:gd name="T6" fmla="*/ 128 w 180"/>
                <a:gd name="T7" fmla="*/ 59 h 305"/>
                <a:gd name="T8" fmla="*/ 109 w 180"/>
                <a:gd name="T9" fmla="*/ 79 h 305"/>
                <a:gd name="T10" fmla="*/ 36 w 180"/>
                <a:gd name="T11" fmla="*/ 55 h 305"/>
                <a:gd name="T12" fmla="*/ 32 w 180"/>
                <a:gd name="T13" fmla="*/ 91 h 305"/>
                <a:gd name="T14" fmla="*/ 180 w 180"/>
                <a:gd name="T15" fmla="*/ 279 h 305"/>
                <a:gd name="T16" fmla="*/ 17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70" y="305"/>
                  </a:moveTo>
                  <a:cubicBezTo>
                    <a:pt x="65" y="266"/>
                    <a:pt x="13" y="155"/>
                    <a:pt x="4" y="94"/>
                  </a:cubicBezTo>
                  <a:cubicBezTo>
                    <a:pt x="0" y="64"/>
                    <a:pt x="6" y="43"/>
                    <a:pt x="20" y="32"/>
                  </a:cubicBezTo>
                  <a:cubicBezTo>
                    <a:pt x="64" y="0"/>
                    <a:pt x="126" y="56"/>
                    <a:pt x="128" y="59"/>
                  </a:cubicBezTo>
                  <a:cubicBezTo>
                    <a:pt x="109" y="79"/>
                    <a:pt x="109" y="79"/>
                    <a:pt x="109" y="79"/>
                  </a:cubicBezTo>
                  <a:cubicBezTo>
                    <a:pt x="109" y="79"/>
                    <a:pt x="62" y="36"/>
                    <a:pt x="36" y="55"/>
                  </a:cubicBezTo>
                  <a:cubicBezTo>
                    <a:pt x="33" y="57"/>
                    <a:pt x="29" y="69"/>
                    <a:pt x="32" y="91"/>
                  </a:cubicBezTo>
                  <a:cubicBezTo>
                    <a:pt x="40" y="149"/>
                    <a:pt x="91" y="246"/>
                    <a:pt x="180" y="279"/>
                  </a:cubicBezTo>
                  <a:lnTo>
                    <a:pt x="170" y="305"/>
                  </a:ln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42"/>
            <p:cNvSpPr>
              <a:spLocks/>
            </p:cNvSpPr>
            <p:nvPr/>
          </p:nvSpPr>
          <p:spPr bwMode="auto">
            <a:xfrm>
              <a:off x="4057651" y="2105026"/>
              <a:ext cx="676275" cy="1149350"/>
            </a:xfrm>
            <a:custGeom>
              <a:avLst/>
              <a:gdLst>
                <a:gd name="T0" fmla="*/ 10 w 180"/>
                <a:gd name="T1" fmla="*/ 305 h 305"/>
                <a:gd name="T2" fmla="*/ 0 w 180"/>
                <a:gd name="T3" fmla="*/ 279 h 305"/>
                <a:gd name="T4" fmla="*/ 148 w 180"/>
                <a:gd name="T5" fmla="*/ 91 h 305"/>
                <a:gd name="T6" fmla="*/ 144 w 180"/>
                <a:gd name="T7" fmla="*/ 55 h 305"/>
                <a:gd name="T8" fmla="*/ 71 w 180"/>
                <a:gd name="T9" fmla="*/ 79 h 305"/>
                <a:gd name="T10" fmla="*/ 52 w 180"/>
                <a:gd name="T11" fmla="*/ 59 h 305"/>
                <a:gd name="T12" fmla="*/ 161 w 180"/>
                <a:gd name="T13" fmla="*/ 32 h 305"/>
                <a:gd name="T14" fmla="*/ 176 w 180"/>
                <a:gd name="T15" fmla="*/ 94 h 305"/>
                <a:gd name="T16" fmla="*/ 1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0" y="305"/>
                  </a:moveTo>
                  <a:cubicBezTo>
                    <a:pt x="0" y="279"/>
                    <a:pt x="0" y="279"/>
                    <a:pt x="0" y="279"/>
                  </a:cubicBezTo>
                  <a:cubicBezTo>
                    <a:pt x="89" y="246"/>
                    <a:pt x="140" y="149"/>
                    <a:pt x="148" y="91"/>
                  </a:cubicBezTo>
                  <a:cubicBezTo>
                    <a:pt x="151" y="69"/>
                    <a:pt x="148" y="57"/>
                    <a:pt x="144" y="55"/>
                  </a:cubicBezTo>
                  <a:cubicBezTo>
                    <a:pt x="123" y="39"/>
                    <a:pt x="84" y="68"/>
                    <a:pt x="71" y="79"/>
                  </a:cubicBezTo>
                  <a:cubicBezTo>
                    <a:pt x="52" y="59"/>
                    <a:pt x="52" y="59"/>
                    <a:pt x="52" y="59"/>
                  </a:cubicBezTo>
                  <a:cubicBezTo>
                    <a:pt x="55" y="56"/>
                    <a:pt x="116" y="0"/>
                    <a:pt x="161" y="32"/>
                  </a:cubicBezTo>
                  <a:cubicBezTo>
                    <a:pt x="175" y="43"/>
                    <a:pt x="180" y="64"/>
                    <a:pt x="176" y="94"/>
                  </a:cubicBezTo>
                  <a:cubicBezTo>
                    <a:pt x="168" y="155"/>
                    <a:pt x="115" y="266"/>
                    <a:pt x="10" y="305"/>
                  </a:cubicBez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43"/>
            <p:cNvSpPr>
              <a:spLocks/>
            </p:cNvSpPr>
            <p:nvPr/>
          </p:nvSpPr>
          <p:spPr bwMode="auto">
            <a:xfrm>
              <a:off x="3562351" y="4014788"/>
              <a:ext cx="577850" cy="225425"/>
            </a:xfrm>
            <a:custGeom>
              <a:avLst/>
              <a:gdLst>
                <a:gd name="T0" fmla="*/ 154 w 154"/>
                <a:gd name="T1" fmla="*/ 46 h 60"/>
                <a:gd name="T2" fmla="*/ 140 w 154"/>
                <a:gd name="T3" fmla="*/ 60 h 60"/>
                <a:gd name="T4" fmla="*/ 14 w 154"/>
                <a:gd name="T5" fmla="*/ 60 h 60"/>
                <a:gd name="T6" fmla="*/ 0 w 154"/>
                <a:gd name="T7" fmla="*/ 46 h 60"/>
                <a:gd name="T8" fmla="*/ 0 w 154"/>
                <a:gd name="T9" fmla="*/ 14 h 60"/>
                <a:gd name="T10" fmla="*/ 14 w 154"/>
                <a:gd name="T11" fmla="*/ 0 h 60"/>
                <a:gd name="T12" fmla="*/ 140 w 154"/>
                <a:gd name="T13" fmla="*/ 0 h 60"/>
                <a:gd name="T14" fmla="*/ 154 w 154"/>
                <a:gd name="T15" fmla="*/ 14 h 60"/>
                <a:gd name="T16" fmla="*/ 154 w 154"/>
                <a:gd name="T17" fmla="*/ 4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60">
                  <a:moveTo>
                    <a:pt x="154" y="46"/>
                  </a:moveTo>
                  <a:cubicBezTo>
                    <a:pt x="154" y="54"/>
                    <a:pt x="148" y="60"/>
                    <a:pt x="140" y="60"/>
                  </a:cubicBezTo>
                  <a:cubicBezTo>
                    <a:pt x="14" y="60"/>
                    <a:pt x="14" y="60"/>
                    <a:pt x="14" y="60"/>
                  </a:cubicBezTo>
                  <a:cubicBezTo>
                    <a:pt x="6" y="60"/>
                    <a:pt x="0" y="54"/>
                    <a:pt x="0" y="46"/>
                  </a:cubicBezTo>
                  <a:cubicBezTo>
                    <a:pt x="0" y="14"/>
                    <a:pt x="0" y="14"/>
                    <a:pt x="0" y="14"/>
                  </a:cubicBezTo>
                  <a:cubicBezTo>
                    <a:pt x="0" y="7"/>
                    <a:pt x="6" y="0"/>
                    <a:pt x="14" y="0"/>
                  </a:cubicBezTo>
                  <a:cubicBezTo>
                    <a:pt x="140" y="0"/>
                    <a:pt x="140" y="0"/>
                    <a:pt x="140" y="0"/>
                  </a:cubicBezTo>
                  <a:cubicBezTo>
                    <a:pt x="148" y="0"/>
                    <a:pt x="154" y="7"/>
                    <a:pt x="154" y="14"/>
                  </a:cubicBezTo>
                  <a:lnTo>
                    <a:pt x="154" y="46"/>
                  </a:lnTo>
                  <a:close/>
                </a:path>
              </a:pathLst>
            </a:custGeom>
            <a:solidFill>
              <a:srgbClr val="E999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44"/>
            <p:cNvSpPr>
              <a:spLocks/>
            </p:cNvSpPr>
            <p:nvPr/>
          </p:nvSpPr>
          <p:spPr bwMode="auto">
            <a:xfrm>
              <a:off x="3414713" y="4146551"/>
              <a:ext cx="873125" cy="387350"/>
            </a:xfrm>
            <a:custGeom>
              <a:avLst/>
              <a:gdLst>
                <a:gd name="T0" fmla="*/ 232 w 232"/>
                <a:gd name="T1" fmla="*/ 75 h 103"/>
                <a:gd name="T2" fmla="*/ 204 w 232"/>
                <a:gd name="T3" fmla="*/ 103 h 103"/>
                <a:gd name="T4" fmla="*/ 28 w 232"/>
                <a:gd name="T5" fmla="*/ 103 h 103"/>
                <a:gd name="T6" fmla="*/ 0 w 232"/>
                <a:gd name="T7" fmla="*/ 75 h 103"/>
                <a:gd name="T8" fmla="*/ 0 w 232"/>
                <a:gd name="T9" fmla="*/ 28 h 103"/>
                <a:gd name="T10" fmla="*/ 28 w 232"/>
                <a:gd name="T11" fmla="*/ 0 h 103"/>
                <a:gd name="T12" fmla="*/ 204 w 232"/>
                <a:gd name="T13" fmla="*/ 0 h 103"/>
                <a:gd name="T14" fmla="*/ 232 w 232"/>
                <a:gd name="T15" fmla="*/ 28 h 103"/>
                <a:gd name="T16" fmla="*/ 232 w 232"/>
                <a:gd name="T17" fmla="*/ 7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103">
                  <a:moveTo>
                    <a:pt x="232" y="75"/>
                  </a:moveTo>
                  <a:cubicBezTo>
                    <a:pt x="232" y="91"/>
                    <a:pt x="219" y="103"/>
                    <a:pt x="204" y="103"/>
                  </a:cubicBezTo>
                  <a:cubicBezTo>
                    <a:pt x="28" y="103"/>
                    <a:pt x="28" y="103"/>
                    <a:pt x="28" y="103"/>
                  </a:cubicBezTo>
                  <a:cubicBezTo>
                    <a:pt x="12" y="103"/>
                    <a:pt x="0" y="91"/>
                    <a:pt x="0" y="75"/>
                  </a:cubicBezTo>
                  <a:cubicBezTo>
                    <a:pt x="0" y="28"/>
                    <a:pt x="0" y="28"/>
                    <a:pt x="0" y="28"/>
                  </a:cubicBezTo>
                  <a:cubicBezTo>
                    <a:pt x="0" y="13"/>
                    <a:pt x="12" y="0"/>
                    <a:pt x="28" y="0"/>
                  </a:cubicBezTo>
                  <a:cubicBezTo>
                    <a:pt x="204" y="0"/>
                    <a:pt x="204" y="0"/>
                    <a:pt x="204" y="0"/>
                  </a:cubicBezTo>
                  <a:cubicBezTo>
                    <a:pt x="219" y="0"/>
                    <a:pt x="232" y="13"/>
                    <a:pt x="232" y="28"/>
                  </a:cubicBezTo>
                  <a:lnTo>
                    <a:pt x="232" y="75"/>
                  </a:ln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Rectangle 45"/>
            <p:cNvSpPr>
              <a:spLocks noChangeArrowheads="1"/>
            </p:cNvSpPr>
            <p:nvPr/>
          </p:nvSpPr>
          <p:spPr bwMode="auto">
            <a:xfrm>
              <a:off x="3757613" y="3408363"/>
              <a:ext cx="187325" cy="661988"/>
            </a:xfrm>
            <a:prstGeom prst="rect">
              <a:avLst/>
            </a:prstGeom>
            <a:solidFill>
              <a:srgbClr val="E9995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46"/>
            <p:cNvSpPr>
              <a:spLocks/>
            </p:cNvSpPr>
            <p:nvPr/>
          </p:nvSpPr>
          <p:spPr bwMode="auto">
            <a:xfrm>
              <a:off x="3284538" y="2074863"/>
              <a:ext cx="1130300" cy="1322388"/>
            </a:xfrm>
            <a:custGeom>
              <a:avLst/>
              <a:gdLst>
                <a:gd name="T0" fmla="*/ 151 w 301"/>
                <a:gd name="T1" fmla="*/ 0 h 351"/>
                <a:gd name="T2" fmla="*/ 0 w 301"/>
                <a:gd name="T3" fmla="*/ 0 h 351"/>
                <a:gd name="T4" fmla="*/ 151 w 301"/>
                <a:gd name="T5" fmla="*/ 351 h 351"/>
                <a:gd name="T6" fmla="*/ 301 w 301"/>
                <a:gd name="T7" fmla="*/ 0 h 351"/>
                <a:gd name="T8" fmla="*/ 151 w 301"/>
                <a:gd name="T9" fmla="*/ 0 h 351"/>
              </a:gdLst>
              <a:ahLst/>
              <a:cxnLst>
                <a:cxn ang="0">
                  <a:pos x="T0" y="T1"/>
                </a:cxn>
                <a:cxn ang="0">
                  <a:pos x="T2" y="T3"/>
                </a:cxn>
                <a:cxn ang="0">
                  <a:pos x="T4" y="T5"/>
                </a:cxn>
                <a:cxn ang="0">
                  <a:pos x="T6" y="T7"/>
                </a:cxn>
                <a:cxn ang="0">
                  <a:pos x="T8" y="T9"/>
                </a:cxn>
              </a:cxnLst>
              <a:rect l="0" t="0" r="r" b="b"/>
              <a:pathLst>
                <a:path w="301" h="351">
                  <a:moveTo>
                    <a:pt x="151" y="0"/>
                  </a:moveTo>
                  <a:cubicBezTo>
                    <a:pt x="0" y="0"/>
                    <a:pt x="0" y="0"/>
                    <a:pt x="0" y="0"/>
                  </a:cubicBezTo>
                  <a:cubicBezTo>
                    <a:pt x="0" y="0"/>
                    <a:pt x="1" y="351"/>
                    <a:pt x="151" y="351"/>
                  </a:cubicBezTo>
                  <a:cubicBezTo>
                    <a:pt x="301" y="351"/>
                    <a:pt x="301" y="0"/>
                    <a:pt x="301" y="0"/>
                  </a:cubicBezTo>
                  <a:lnTo>
                    <a:pt x="151" y="0"/>
                  </a:lnTo>
                  <a:close/>
                </a:path>
              </a:pathLst>
            </a:custGeom>
            <a:solidFill>
              <a:srgbClr val="E999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Oval 47"/>
            <p:cNvSpPr>
              <a:spLocks noChangeArrowheads="1"/>
            </p:cNvSpPr>
            <p:nvPr/>
          </p:nvSpPr>
          <p:spPr bwMode="auto">
            <a:xfrm>
              <a:off x="3681413" y="3367088"/>
              <a:ext cx="334963" cy="241300"/>
            </a:xfrm>
            <a:prstGeom prst="ellipse">
              <a:avLst/>
            </a:prstGeom>
            <a:solidFill>
              <a:srgbClr val="E999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Rectangle 48"/>
            <p:cNvSpPr>
              <a:spLocks noChangeArrowheads="1"/>
            </p:cNvSpPr>
            <p:nvPr/>
          </p:nvSpPr>
          <p:spPr bwMode="auto">
            <a:xfrm>
              <a:off x="3351213" y="4289426"/>
              <a:ext cx="1000125" cy="384175"/>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1" name="Rectangle 49"/>
            <p:cNvSpPr>
              <a:spLocks noChangeArrowheads="1"/>
            </p:cNvSpPr>
            <p:nvPr/>
          </p:nvSpPr>
          <p:spPr bwMode="auto">
            <a:xfrm>
              <a:off x="3227388" y="4459288"/>
              <a:ext cx="1247775" cy="387350"/>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50"/>
            <p:cNvSpPr>
              <a:spLocks/>
            </p:cNvSpPr>
            <p:nvPr/>
          </p:nvSpPr>
          <p:spPr bwMode="auto">
            <a:xfrm>
              <a:off x="3565526" y="4519613"/>
              <a:ext cx="566738" cy="252413"/>
            </a:xfrm>
            <a:custGeom>
              <a:avLst/>
              <a:gdLst>
                <a:gd name="T0" fmla="*/ 151 w 151"/>
                <a:gd name="T1" fmla="*/ 62 h 67"/>
                <a:gd name="T2" fmla="*/ 146 w 151"/>
                <a:gd name="T3" fmla="*/ 67 h 67"/>
                <a:gd name="T4" fmla="*/ 6 w 151"/>
                <a:gd name="T5" fmla="*/ 67 h 67"/>
                <a:gd name="T6" fmla="*/ 0 w 151"/>
                <a:gd name="T7" fmla="*/ 62 h 67"/>
                <a:gd name="T8" fmla="*/ 0 w 151"/>
                <a:gd name="T9" fmla="*/ 5 h 67"/>
                <a:gd name="T10" fmla="*/ 6 w 151"/>
                <a:gd name="T11" fmla="*/ 0 h 67"/>
                <a:gd name="T12" fmla="*/ 146 w 151"/>
                <a:gd name="T13" fmla="*/ 0 h 67"/>
                <a:gd name="T14" fmla="*/ 151 w 151"/>
                <a:gd name="T15" fmla="*/ 5 h 67"/>
                <a:gd name="T16" fmla="*/ 151 w 151"/>
                <a:gd name="T17" fmla="*/ 6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67">
                  <a:moveTo>
                    <a:pt x="151" y="62"/>
                  </a:moveTo>
                  <a:cubicBezTo>
                    <a:pt x="151" y="65"/>
                    <a:pt x="149" y="67"/>
                    <a:pt x="146" y="67"/>
                  </a:cubicBezTo>
                  <a:cubicBezTo>
                    <a:pt x="6" y="67"/>
                    <a:pt x="6" y="67"/>
                    <a:pt x="6" y="67"/>
                  </a:cubicBezTo>
                  <a:cubicBezTo>
                    <a:pt x="3" y="67"/>
                    <a:pt x="0" y="65"/>
                    <a:pt x="0" y="62"/>
                  </a:cubicBezTo>
                  <a:cubicBezTo>
                    <a:pt x="0" y="5"/>
                    <a:pt x="0" y="5"/>
                    <a:pt x="0" y="5"/>
                  </a:cubicBezTo>
                  <a:cubicBezTo>
                    <a:pt x="0" y="2"/>
                    <a:pt x="3" y="0"/>
                    <a:pt x="6" y="0"/>
                  </a:cubicBezTo>
                  <a:cubicBezTo>
                    <a:pt x="146" y="0"/>
                    <a:pt x="146" y="0"/>
                    <a:pt x="146" y="0"/>
                  </a:cubicBezTo>
                  <a:cubicBezTo>
                    <a:pt x="149" y="0"/>
                    <a:pt x="151" y="2"/>
                    <a:pt x="151" y="5"/>
                  </a:cubicBezTo>
                  <a:lnTo>
                    <a:pt x="151" y="62"/>
                  </a:lnTo>
                  <a:close/>
                </a:path>
              </a:pathLst>
            </a:custGeom>
            <a:solidFill>
              <a:srgbClr val="E999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Oval 51"/>
            <p:cNvSpPr>
              <a:spLocks noChangeArrowheads="1"/>
            </p:cNvSpPr>
            <p:nvPr/>
          </p:nvSpPr>
          <p:spPr bwMode="auto">
            <a:xfrm>
              <a:off x="4068763" y="45418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 name="Oval 52"/>
            <p:cNvSpPr>
              <a:spLocks noChangeArrowheads="1"/>
            </p:cNvSpPr>
            <p:nvPr/>
          </p:nvSpPr>
          <p:spPr bwMode="auto">
            <a:xfrm>
              <a:off x="4068763" y="47069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5" name="Oval 53"/>
            <p:cNvSpPr>
              <a:spLocks noChangeArrowheads="1"/>
            </p:cNvSpPr>
            <p:nvPr/>
          </p:nvSpPr>
          <p:spPr bwMode="auto">
            <a:xfrm>
              <a:off x="3592513" y="4541838"/>
              <a:ext cx="36513"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6" name="Oval 54"/>
            <p:cNvSpPr>
              <a:spLocks noChangeArrowheads="1"/>
            </p:cNvSpPr>
            <p:nvPr/>
          </p:nvSpPr>
          <p:spPr bwMode="auto">
            <a:xfrm>
              <a:off x="3592513" y="4706938"/>
              <a:ext cx="36513"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7" name="Freeform 55"/>
            <p:cNvSpPr>
              <a:spLocks/>
            </p:cNvSpPr>
            <p:nvPr/>
          </p:nvSpPr>
          <p:spPr bwMode="auto">
            <a:xfrm>
              <a:off x="3694113" y="3570288"/>
              <a:ext cx="311150" cy="79375"/>
            </a:xfrm>
            <a:custGeom>
              <a:avLst/>
              <a:gdLst>
                <a:gd name="T0" fmla="*/ 83 w 83"/>
                <a:gd name="T1" fmla="*/ 10 h 21"/>
                <a:gd name="T2" fmla="*/ 73 w 83"/>
                <a:gd name="T3" fmla="*/ 21 h 21"/>
                <a:gd name="T4" fmla="*/ 11 w 83"/>
                <a:gd name="T5" fmla="*/ 21 h 21"/>
                <a:gd name="T6" fmla="*/ 0 w 83"/>
                <a:gd name="T7" fmla="*/ 10 h 21"/>
                <a:gd name="T8" fmla="*/ 0 w 83"/>
                <a:gd name="T9" fmla="*/ 10 h 21"/>
                <a:gd name="T10" fmla="*/ 11 w 83"/>
                <a:gd name="T11" fmla="*/ 0 h 21"/>
                <a:gd name="T12" fmla="*/ 73 w 83"/>
                <a:gd name="T13" fmla="*/ 0 h 21"/>
                <a:gd name="T14" fmla="*/ 83 w 83"/>
                <a:gd name="T15" fmla="*/ 10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1">
                  <a:moveTo>
                    <a:pt x="83" y="10"/>
                  </a:moveTo>
                  <a:cubicBezTo>
                    <a:pt x="83" y="16"/>
                    <a:pt x="79" y="21"/>
                    <a:pt x="73" y="21"/>
                  </a:cubicBezTo>
                  <a:cubicBezTo>
                    <a:pt x="11" y="21"/>
                    <a:pt x="11" y="21"/>
                    <a:pt x="11" y="21"/>
                  </a:cubicBezTo>
                  <a:cubicBezTo>
                    <a:pt x="5" y="21"/>
                    <a:pt x="0" y="16"/>
                    <a:pt x="0" y="10"/>
                  </a:cubicBezTo>
                  <a:cubicBezTo>
                    <a:pt x="0" y="10"/>
                    <a:pt x="0" y="10"/>
                    <a:pt x="0" y="10"/>
                  </a:cubicBezTo>
                  <a:cubicBezTo>
                    <a:pt x="0" y="4"/>
                    <a:pt x="5" y="0"/>
                    <a:pt x="11" y="0"/>
                  </a:cubicBezTo>
                  <a:cubicBezTo>
                    <a:pt x="73" y="0"/>
                    <a:pt x="73" y="0"/>
                    <a:pt x="73" y="0"/>
                  </a:cubicBezTo>
                  <a:cubicBezTo>
                    <a:pt x="79" y="0"/>
                    <a:pt x="83" y="4"/>
                    <a:pt x="83" y="10"/>
                  </a:cubicBez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56"/>
            <p:cNvSpPr>
              <a:spLocks/>
            </p:cNvSpPr>
            <p:nvPr/>
          </p:nvSpPr>
          <p:spPr bwMode="auto">
            <a:xfrm>
              <a:off x="3554413" y="3309938"/>
              <a:ext cx="590550" cy="177800"/>
            </a:xfrm>
            <a:custGeom>
              <a:avLst/>
              <a:gdLst>
                <a:gd name="T0" fmla="*/ 157 w 157"/>
                <a:gd name="T1" fmla="*/ 23 h 47"/>
                <a:gd name="T2" fmla="*/ 134 w 157"/>
                <a:gd name="T3" fmla="*/ 47 h 47"/>
                <a:gd name="T4" fmla="*/ 24 w 157"/>
                <a:gd name="T5" fmla="*/ 47 h 47"/>
                <a:gd name="T6" fmla="*/ 0 w 157"/>
                <a:gd name="T7" fmla="*/ 23 h 47"/>
                <a:gd name="T8" fmla="*/ 0 w 157"/>
                <a:gd name="T9" fmla="*/ 23 h 47"/>
                <a:gd name="T10" fmla="*/ 24 w 157"/>
                <a:gd name="T11" fmla="*/ 0 h 47"/>
                <a:gd name="T12" fmla="*/ 134 w 157"/>
                <a:gd name="T13" fmla="*/ 0 h 47"/>
                <a:gd name="T14" fmla="*/ 157 w 157"/>
                <a:gd name="T15" fmla="*/ 23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47">
                  <a:moveTo>
                    <a:pt x="157" y="23"/>
                  </a:moveTo>
                  <a:cubicBezTo>
                    <a:pt x="157" y="36"/>
                    <a:pt x="147" y="47"/>
                    <a:pt x="134" y="47"/>
                  </a:cubicBezTo>
                  <a:cubicBezTo>
                    <a:pt x="24" y="47"/>
                    <a:pt x="24" y="47"/>
                    <a:pt x="24" y="47"/>
                  </a:cubicBezTo>
                  <a:cubicBezTo>
                    <a:pt x="11" y="47"/>
                    <a:pt x="0" y="36"/>
                    <a:pt x="0" y="23"/>
                  </a:cubicBezTo>
                  <a:cubicBezTo>
                    <a:pt x="0" y="23"/>
                    <a:pt x="0" y="23"/>
                    <a:pt x="0" y="23"/>
                  </a:cubicBezTo>
                  <a:cubicBezTo>
                    <a:pt x="0" y="11"/>
                    <a:pt x="11" y="0"/>
                    <a:pt x="24" y="0"/>
                  </a:cubicBezTo>
                  <a:cubicBezTo>
                    <a:pt x="134" y="0"/>
                    <a:pt x="134" y="0"/>
                    <a:pt x="134" y="0"/>
                  </a:cubicBezTo>
                  <a:cubicBezTo>
                    <a:pt x="147" y="0"/>
                    <a:pt x="157" y="11"/>
                    <a:pt x="157" y="23"/>
                  </a:cubicBez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57"/>
            <p:cNvSpPr>
              <a:spLocks/>
            </p:cNvSpPr>
            <p:nvPr/>
          </p:nvSpPr>
          <p:spPr bwMode="auto">
            <a:xfrm>
              <a:off x="3730626" y="3871913"/>
              <a:ext cx="241300" cy="44450"/>
            </a:xfrm>
            <a:custGeom>
              <a:avLst/>
              <a:gdLst>
                <a:gd name="T0" fmla="*/ 64 w 64"/>
                <a:gd name="T1" fmla="*/ 6 h 12"/>
                <a:gd name="T2" fmla="*/ 57 w 64"/>
                <a:gd name="T3" fmla="*/ 12 h 12"/>
                <a:gd name="T4" fmla="*/ 6 w 64"/>
                <a:gd name="T5" fmla="*/ 12 h 12"/>
                <a:gd name="T6" fmla="*/ 0 w 64"/>
                <a:gd name="T7" fmla="*/ 6 h 12"/>
                <a:gd name="T8" fmla="*/ 0 w 64"/>
                <a:gd name="T9" fmla="*/ 6 h 12"/>
                <a:gd name="T10" fmla="*/ 6 w 64"/>
                <a:gd name="T11" fmla="*/ 0 h 12"/>
                <a:gd name="T12" fmla="*/ 57 w 64"/>
                <a:gd name="T13" fmla="*/ 0 h 12"/>
                <a:gd name="T14" fmla="*/ 64 w 64"/>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2">
                  <a:moveTo>
                    <a:pt x="64" y="6"/>
                  </a:moveTo>
                  <a:cubicBezTo>
                    <a:pt x="64" y="9"/>
                    <a:pt x="61" y="12"/>
                    <a:pt x="57" y="12"/>
                  </a:cubicBezTo>
                  <a:cubicBezTo>
                    <a:pt x="6" y="12"/>
                    <a:pt x="6" y="12"/>
                    <a:pt x="6" y="12"/>
                  </a:cubicBezTo>
                  <a:cubicBezTo>
                    <a:pt x="3" y="12"/>
                    <a:pt x="0" y="9"/>
                    <a:pt x="0" y="6"/>
                  </a:cubicBezTo>
                  <a:cubicBezTo>
                    <a:pt x="0" y="6"/>
                    <a:pt x="0" y="6"/>
                    <a:pt x="0" y="6"/>
                  </a:cubicBezTo>
                  <a:cubicBezTo>
                    <a:pt x="0" y="2"/>
                    <a:pt x="3" y="0"/>
                    <a:pt x="6" y="0"/>
                  </a:cubicBezTo>
                  <a:cubicBezTo>
                    <a:pt x="57" y="0"/>
                    <a:pt x="57" y="0"/>
                    <a:pt x="57" y="0"/>
                  </a:cubicBezTo>
                  <a:cubicBezTo>
                    <a:pt x="61" y="0"/>
                    <a:pt x="64" y="2"/>
                    <a:pt x="64" y="6"/>
                  </a:cubicBez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58"/>
            <p:cNvSpPr>
              <a:spLocks/>
            </p:cNvSpPr>
            <p:nvPr/>
          </p:nvSpPr>
          <p:spPr bwMode="auto">
            <a:xfrm>
              <a:off x="3216276" y="2008188"/>
              <a:ext cx="1270000" cy="134938"/>
            </a:xfrm>
            <a:custGeom>
              <a:avLst/>
              <a:gdLst>
                <a:gd name="T0" fmla="*/ 338 w 338"/>
                <a:gd name="T1" fmla="*/ 18 h 36"/>
                <a:gd name="T2" fmla="*/ 320 w 338"/>
                <a:gd name="T3" fmla="*/ 36 h 36"/>
                <a:gd name="T4" fmla="*/ 18 w 338"/>
                <a:gd name="T5" fmla="*/ 36 h 36"/>
                <a:gd name="T6" fmla="*/ 0 w 338"/>
                <a:gd name="T7" fmla="*/ 18 h 36"/>
                <a:gd name="T8" fmla="*/ 0 w 338"/>
                <a:gd name="T9" fmla="*/ 18 h 36"/>
                <a:gd name="T10" fmla="*/ 18 w 338"/>
                <a:gd name="T11" fmla="*/ 0 h 36"/>
                <a:gd name="T12" fmla="*/ 320 w 338"/>
                <a:gd name="T13" fmla="*/ 0 h 36"/>
                <a:gd name="T14" fmla="*/ 338 w 338"/>
                <a:gd name="T15" fmla="*/ 18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36">
                  <a:moveTo>
                    <a:pt x="338" y="18"/>
                  </a:moveTo>
                  <a:cubicBezTo>
                    <a:pt x="338" y="28"/>
                    <a:pt x="330" y="36"/>
                    <a:pt x="320" y="36"/>
                  </a:cubicBezTo>
                  <a:cubicBezTo>
                    <a:pt x="18" y="36"/>
                    <a:pt x="18" y="36"/>
                    <a:pt x="18" y="36"/>
                  </a:cubicBezTo>
                  <a:cubicBezTo>
                    <a:pt x="8" y="36"/>
                    <a:pt x="0" y="28"/>
                    <a:pt x="0" y="18"/>
                  </a:cubicBezTo>
                  <a:cubicBezTo>
                    <a:pt x="0" y="18"/>
                    <a:pt x="0" y="18"/>
                    <a:pt x="0" y="18"/>
                  </a:cubicBezTo>
                  <a:cubicBezTo>
                    <a:pt x="0" y="8"/>
                    <a:pt x="8" y="0"/>
                    <a:pt x="18" y="0"/>
                  </a:cubicBezTo>
                  <a:cubicBezTo>
                    <a:pt x="320" y="0"/>
                    <a:pt x="320" y="0"/>
                    <a:pt x="320" y="0"/>
                  </a:cubicBezTo>
                  <a:cubicBezTo>
                    <a:pt x="330" y="0"/>
                    <a:pt x="338" y="8"/>
                    <a:pt x="338" y="18"/>
                  </a:cubicBez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61"/>
            <p:cNvSpPr>
              <a:spLocks noEditPoints="1"/>
            </p:cNvSpPr>
            <p:nvPr/>
          </p:nvSpPr>
          <p:spPr bwMode="auto">
            <a:xfrm>
              <a:off x="3851276" y="2008188"/>
              <a:ext cx="882650" cy="2838450"/>
            </a:xfrm>
            <a:custGeom>
              <a:avLst/>
              <a:gdLst>
                <a:gd name="T0" fmla="*/ 216 w 235"/>
                <a:gd name="T1" fmla="*/ 58 h 754"/>
                <a:gd name="T2" fmla="*/ 149 w 235"/>
                <a:gd name="T3" fmla="*/ 57 h 754"/>
                <a:gd name="T4" fmla="*/ 150 w 235"/>
                <a:gd name="T5" fmla="*/ 36 h 754"/>
                <a:gd name="T6" fmla="*/ 151 w 235"/>
                <a:gd name="T7" fmla="*/ 36 h 754"/>
                <a:gd name="T8" fmla="*/ 169 w 235"/>
                <a:gd name="T9" fmla="*/ 18 h 754"/>
                <a:gd name="T10" fmla="*/ 151 w 235"/>
                <a:gd name="T11" fmla="*/ 0 h 754"/>
                <a:gd name="T12" fmla="*/ 0 w 235"/>
                <a:gd name="T13" fmla="*/ 0 h 754"/>
                <a:gd name="T14" fmla="*/ 0 w 235"/>
                <a:gd name="T15" fmla="*/ 754 h 754"/>
                <a:gd name="T16" fmla="*/ 166 w 235"/>
                <a:gd name="T17" fmla="*/ 754 h 754"/>
                <a:gd name="T18" fmla="*/ 166 w 235"/>
                <a:gd name="T19" fmla="*/ 651 h 754"/>
                <a:gd name="T20" fmla="*/ 133 w 235"/>
                <a:gd name="T21" fmla="*/ 651 h 754"/>
                <a:gd name="T22" fmla="*/ 133 w 235"/>
                <a:gd name="T23" fmla="*/ 606 h 754"/>
                <a:gd name="T24" fmla="*/ 116 w 235"/>
                <a:gd name="T25" fmla="*/ 606 h 754"/>
                <a:gd name="T26" fmla="*/ 116 w 235"/>
                <a:gd name="T27" fmla="*/ 596 h 754"/>
                <a:gd name="T28" fmla="*/ 88 w 235"/>
                <a:gd name="T29" fmla="*/ 568 h 754"/>
                <a:gd name="T30" fmla="*/ 77 w 235"/>
                <a:gd name="T31" fmla="*/ 568 h 754"/>
                <a:gd name="T32" fmla="*/ 77 w 235"/>
                <a:gd name="T33" fmla="*/ 547 h 754"/>
                <a:gd name="T34" fmla="*/ 63 w 235"/>
                <a:gd name="T35" fmla="*/ 533 h 754"/>
                <a:gd name="T36" fmla="*/ 25 w 235"/>
                <a:gd name="T37" fmla="*/ 533 h 754"/>
                <a:gd name="T38" fmla="*/ 25 w 235"/>
                <a:gd name="T39" fmla="*/ 507 h 754"/>
                <a:gd name="T40" fmla="*/ 25 w 235"/>
                <a:gd name="T41" fmla="*/ 507 h 754"/>
                <a:gd name="T42" fmla="*/ 32 w 235"/>
                <a:gd name="T43" fmla="*/ 501 h 754"/>
                <a:gd name="T44" fmla="*/ 25 w 235"/>
                <a:gd name="T45" fmla="*/ 495 h 754"/>
                <a:gd name="T46" fmla="*/ 25 w 235"/>
                <a:gd name="T47" fmla="*/ 495 h 754"/>
                <a:gd name="T48" fmla="*/ 25 w 235"/>
                <a:gd name="T49" fmla="*/ 436 h 754"/>
                <a:gd name="T50" fmla="*/ 31 w 235"/>
                <a:gd name="T51" fmla="*/ 436 h 754"/>
                <a:gd name="T52" fmla="*/ 41 w 235"/>
                <a:gd name="T53" fmla="*/ 425 h 754"/>
                <a:gd name="T54" fmla="*/ 33 w 235"/>
                <a:gd name="T55" fmla="*/ 415 h 754"/>
                <a:gd name="T56" fmla="*/ 44 w 235"/>
                <a:gd name="T57" fmla="*/ 393 h 754"/>
                <a:gd name="T58" fmla="*/ 44 w 235"/>
                <a:gd name="T59" fmla="*/ 393 h 754"/>
                <a:gd name="T60" fmla="*/ 55 w 235"/>
                <a:gd name="T61" fmla="*/ 393 h 754"/>
                <a:gd name="T62" fmla="*/ 78 w 235"/>
                <a:gd name="T63" fmla="*/ 369 h 754"/>
                <a:gd name="T64" fmla="*/ 59 w 235"/>
                <a:gd name="T65" fmla="*/ 347 h 754"/>
                <a:gd name="T66" fmla="*/ 79 w 235"/>
                <a:gd name="T67" fmla="*/ 326 h 754"/>
                <a:gd name="T68" fmla="*/ 231 w 235"/>
                <a:gd name="T69" fmla="*/ 120 h 754"/>
                <a:gd name="T70" fmla="*/ 216 w 235"/>
                <a:gd name="T71" fmla="*/ 58 h 754"/>
                <a:gd name="T72" fmla="*/ 203 w 235"/>
                <a:gd name="T73" fmla="*/ 117 h 754"/>
                <a:gd name="T74" fmla="*/ 106 w 235"/>
                <a:gd name="T75" fmla="*/ 277 h 754"/>
                <a:gd name="T76" fmla="*/ 146 w 235"/>
                <a:gd name="T77" fmla="*/ 90 h 754"/>
                <a:gd name="T78" fmla="*/ 199 w 235"/>
                <a:gd name="T79" fmla="*/ 81 h 754"/>
                <a:gd name="T80" fmla="*/ 203 w 235"/>
                <a:gd name="T81" fmla="*/ 117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5" h="754">
                  <a:moveTo>
                    <a:pt x="216" y="58"/>
                  </a:moveTo>
                  <a:cubicBezTo>
                    <a:pt x="195" y="43"/>
                    <a:pt x="169" y="48"/>
                    <a:pt x="149" y="57"/>
                  </a:cubicBezTo>
                  <a:cubicBezTo>
                    <a:pt x="149" y="49"/>
                    <a:pt x="149" y="42"/>
                    <a:pt x="150" y="36"/>
                  </a:cubicBezTo>
                  <a:cubicBezTo>
                    <a:pt x="151" y="36"/>
                    <a:pt x="151" y="36"/>
                    <a:pt x="151" y="36"/>
                  </a:cubicBezTo>
                  <a:cubicBezTo>
                    <a:pt x="161" y="36"/>
                    <a:pt x="169" y="28"/>
                    <a:pt x="169" y="18"/>
                  </a:cubicBezTo>
                  <a:cubicBezTo>
                    <a:pt x="169" y="8"/>
                    <a:pt x="161" y="0"/>
                    <a:pt x="151" y="0"/>
                  </a:cubicBezTo>
                  <a:cubicBezTo>
                    <a:pt x="0" y="0"/>
                    <a:pt x="0" y="0"/>
                    <a:pt x="0" y="0"/>
                  </a:cubicBezTo>
                  <a:cubicBezTo>
                    <a:pt x="0" y="754"/>
                    <a:pt x="0" y="754"/>
                    <a:pt x="0" y="754"/>
                  </a:cubicBezTo>
                  <a:cubicBezTo>
                    <a:pt x="166" y="754"/>
                    <a:pt x="166" y="754"/>
                    <a:pt x="166" y="754"/>
                  </a:cubicBezTo>
                  <a:cubicBezTo>
                    <a:pt x="166" y="651"/>
                    <a:pt x="166" y="651"/>
                    <a:pt x="166" y="651"/>
                  </a:cubicBezTo>
                  <a:cubicBezTo>
                    <a:pt x="133" y="651"/>
                    <a:pt x="133" y="651"/>
                    <a:pt x="133" y="651"/>
                  </a:cubicBezTo>
                  <a:cubicBezTo>
                    <a:pt x="133" y="606"/>
                    <a:pt x="133" y="606"/>
                    <a:pt x="133" y="606"/>
                  </a:cubicBezTo>
                  <a:cubicBezTo>
                    <a:pt x="116" y="606"/>
                    <a:pt x="116" y="606"/>
                    <a:pt x="116" y="606"/>
                  </a:cubicBezTo>
                  <a:cubicBezTo>
                    <a:pt x="116" y="596"/>
                    <a:pt x="116" y="596"/>
                    <a:pt x="116" y="596"/>
                  </a:cubicBezTo>
                  <a:cubicBezTo>
                    <a:pt x="116" y="581"/>
                    <a:pt x="103" y="568"/>
                    <a:pt x="88" y="568"/>
                  </a:cubicBezTo>
                  <a:cubicBezTo>
                    <a:pt x="77" y="568"/>
                    <a:pt x="77" y="568"/>
                    <a:pt x="77" y="568"/>
                  </a:cubicBezTo>
                  <a:cubicBezTo>
                    <a:pt x="77" y="547"/>
                    <a:pt x="77" y="547"/>
                    <a:pt x="77" y="547"/>
                  </a:cubicBezTo>
                  <a:cubicBezTo>
                    <a:pt x="77" y="540"/>
                    <a:pt x="71" y="533"/>
                    <a:pt x="63" y="533"/>
                  </a:cubicBezTo>
                  <a:cubicBezTo>
                    <a:pt x="25" y="533"/>
                    <a:pt x="25" y="533"/>
                    <a:pt x="25" y="533"/>
                  </a:cubicBezTo>
                  <a:cubicBezTo>
                    <a:pt x="25" y="507"/>
                    <a:pt x="25" y="507"/>
                    <a:pt x="25" y="507"/>
                  </a:cubicBezTo>
                  <a:cubicBezTo>
                    <a:pt x="25" y="507"/>
                    <a:pt x="25" y="507"/>
                    <a:pt x="25" y="507"/>
                  </a:cubicBezTo>
                  <a:cubicBezTo>
                    <a:pt x="29" y="507"/>
                    <a:pt x="32" y="504"/>
                    <a:pt x="32" y="501"/>
                  </a:cubicBezTo>
                  <a:cubicBezTo>
                    <a:pt x="32" y="497"/>
                    <a:pt x="29" y="495"/>
                    <a:pt x="25" y="495"/>
                  </a:cubicBezTo>
                  <a:cubicBezTo>
                    <a:pt x="25" y="495"/>
                    <a:pt x="25" y="495"/>
                    <a:pt x="25" y="495"/>
                  </a:cubicBezTo>
                  <a:cubicBezTo>
                    <a:pt x="25" y="436"/>
                    <a:pt x="25" y="436"/>
                    <a:pt x="25" y="436"/>
                  </a:cubicBezTo>
                  <a:cubicBezTo>
                    <a:pt x="31" y="436"/>
                    <a:pt x="31" y="436"/>
                    <a:pt x="31" y="436"/>
                  </a:cubicBezTo>
                  <a:cubicBezTo>
                    <a:pt x="37" y="436"/>
                    <a:pt x="41" y="431"/>
                    <a:pt x="41" y="425"/>
                  </a:cubicBezTo>
                  <a:cubicBezTo>
                    <a:pt x="41" y="420"/>
                    <a:pt x="38" y="416"/>
                    <a:pt x="33" y="415"/>
                  </a:cubicBezTo>
                  <a:cubicBezTo>
                    <a:pt x="40" y="409"/>
                    <a:pt x="44" y="402"/>
                    <a:pt x="44" y="393"/>
                  </a:cubicBezTo>
                  <a:cubicBezTo>
                    <a:pt x="44" y="393"/>
                    <a:pt x="44" y="393"/>
                    <a:pt x="44" y="393"/>
                  </a:cubicBezTo>
                  <a:cubicBezTo>
                    <a:pt x="55" y="393"/>
                    <a:pt x="55" y="393"/>
                    <a:pt x="55" y="393"/>
                  </a:cubicBezTo>
                  <a:cubicBezTo>
                    <a:pt x="68" y="393"/>
                    <a:pt x="78" y="382"/>
                    <a:pt x="78" y="369"/>
                  </a:cubicBezTo>
                  <a:cubicBezTo>
                    <a:pt x="78" y="358"/>
                    <a:pt x="70" y="349"/>
                    <a:pt x="59" y="347"/>
                  </a:cubicBezTo>
                  <a:cubicBezTo>
                    <a:pt x="66" y="341"/>
                    <a:pt x="73" y="334"/>
                    <a:pt x="79" y="326"/>
                  </a:cubicBezTo>
                  <a:cubicBezTo>
                    <a:pt x="175" y="282"/>
                    <a:pt x="223" y="178"/>
                    <a:pt x="231" y="120"/>
                  </a:cubicBezTo>
                  <a:cubicBezTo>
                    <a:pt x="235" y="90"/>
                    <a:pt x="230" y="69"/>
                    <a:pt x="216" y="58"/>
                  </a:cubicBezTo>
                  <a:close/>
                  <a:moveTo>
                    <a:pt x="203" y="117"/>
                  </a:moveTo>
                  <a:cubicBezTo>
                    <a:pt x="197" y="163"/>
                    <a:pt x="164" y="233"/>
                    <a:pt x="106" y="277"/>
                  </a:cubicBezTo>
                  <a:cubicBezTo>
                    <a:pt x="130" y="219"/>
                    <a:pt x="141" y="144"/>
                    <a:pt x="146" y="90"/>
                  </a:cubicBezTo>
                  <a:cubicBezTo>
                    <a:pt x="163" y="80"/>
                    <a:pt x="185" y="71"/>
                    <a:pt x="199" y="81"/>
                  </a:cubicBezTo>
                  <a:cubicBezTo>
                    <a:pt x="203" y="83"/>
                    <a:pt x="206" y="95"/>
                    <a:pt x="203" y="117"/>
                  </a:cubicBezTo>
                  <a:close/>
                </a:path>
              </a:pathLst>
            </a:custGeom>
            <a:solidFill>
              <a:schemeClr val="tx1">
                <a:lumMod val="95000"/>
                <a:lumOff val="5000"/>
                <a:alpha val="5000"/>
              </a:schemeClr>
            </a:solidFill>
            <a:ln>
              <a:noFill/>
            </a:ln>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Group 31"/>
          <p:cNvGrpSpPr>
            <a:grpSpLocks/>
          </p:cNvGrpSpPr>
          <p:nvPr/>
        </p:nvGrpSpPr>
        <p:grpSpPr>
          <a:xfrm>
            <a:off x="1125912" y="1818284"/>
            <a:ext cx="1457735" cy="2209109"/>
            <a:chOff x="5384801" y="2008188"/>
            <a:chExt cx="1768475" cy="2838450"/>
          </a:xfrm>
        </p:grpSpPr>
        <p:sp>
          <p:nvSpPr>
            <p:cNvPr id="33" name="Freeform 23"/>
            <p:cNvSpPr>
              <a:spLocks/>
            </p:cNvSpPr>
            <p:nvPr/>
          </p:nvSpPr>
          <p:spPr bwMode="auto">
            <a:xfrm>
              <a:off x="5384801" y="2105026"/>
              <a:ext cx="676275" cy="1149350"/>
            </a:xfrm>
            <a:custGeom>
              <a:avLst/>
              <a:gdLst>
                <a:gd name="T0" fmla="*/ 170 w 180"/>
                <a:gd name="T1" fmla="*/ 305 h 305"/>
                <a:gd name="T2" fmla="*/ 4 w 180"/>
                <a:gd name="T3" fmla="*/ 94 h 305"/>
                <a:gd name="T4" fmla="*/ 20 w 180"/>
                <a:gd name="T5" fmla="*/ 32 h 305"/>
                <a:gd name="T6" fmla="*/ 128 w 180"/>
                <a:gd name="T7" fmla="*/ 59 h 305"/>
                <a:gd name="T8" fmla="*/ 109 w 180"/>
                <a:gd name="T9" fmla="*/ 79 h 305"/>
                <a:gd name="T10" fmla="*/ 36 w 180"/>
                <a:gd name="T11" fmla="*/ 55 h 305"/>
                <a:gd name="T12" fmla="*/ 32 w 180"/>
                <a:gd name="T13" fmla="*/ 91 h 305"/>
                <a:gd name="T14" fmla="*/ 180 w 180"/>
                <a:gd name="T15" fmla="*/ 279 h 305"/>
                <a:gd name="T16" fmla="*/ 17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70" y="305"/>
                  </a:moveTo>
                  <a:cubicBezTo>
                    <a:pt x="65" y="266"/>
                    <a:pt x="13" y="155"/>
                    <a:pt x="4" y="94"/>
                  </a:cubicBezTo>
                  <a:cubicBezTo>
                    <a:pt x="0" y="64"/>
                    <a:pt x="6" y="43"/>
                    <a:pt x="20" y="32"/>
                  </a:cubicBezTo>
                  <a:cubicBezTo>
                    <a:pt x="64" y="0"/>
                    <a:pt x="126" y="56"/>
                    <a:pt x="128" y="59"/>
                  </a:cubicBezTo>
                  <a:cubicBezTo>
                    <a:pt x="109" y="79"/>
                    <a:pt x="109" y="79"/>
                    <a:pt x="109" y="79"/>
                  </a:cubicBezTo>
                  <a:cubicBezTo>
                    <a:pt x="109" y="79"/>
                    <a:pt x="62" y="36"/>
                    <a:pt x="36" y="55"/>
                  </a:cubicBezTo>
                  <a:cubicBezTo>
                    <a:pt x="33" y="57"/>
                    <a:pt x="29" y="69"/>
                    <a:pt x="32" y="91"/>
                  </a:cubicBezTo>
                  <a:cubicBezTo>
                    <a:pt x="40" y="149"/>
                    <a:pt x="91" y="246"/>
                    <a:pt x="180" y="279"/>
                  </a:cubicBezTo>
                  <a:lnTo>
                    <a:pt x="170" y="305"/>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24"/>
            <p:cNvSpPr>
              <a:spLocks/>
            </p:cNvSpPr>
            <p:nvPr/>
          </p:nvSpPr>
          <p:spPr bwMode="auto">
            <a:xfrm>
              <a:off x="6477001" y="2105026"/>
              <a:ext cx="676275" cy="1149350"/>
            </a:xfrm>
            <a:custGeom>
              <a:avLst/>
              <a:gdLst>
                <a:gd name="T0" fmla="*/ 10 w 180"/>
                <a:gd name="T1" fmla="*/ 305 h 305"/>
                <a:gd name="T2" fmla="*/ 0 w 180"/>
                <a:gd name="T3" fmla="*/ 279 h 305"/>
                <a:gd name="T4" fmla="*/ 148 w 180"/>
                <a:gd name="T5" fmla="*/ 91 h 305"/>
                <a:gd name="T6" fmla="*/ 144 w 180"/>
                <a:gd name="T7" fmla="*/ 55 h 305"/>
                <a:gd name="T8" fmla="*/ 71 w 180"/>
                <a:gd name="T9" fmla="*/ 79 h 305"/>
                <a:gd name="T10" fmla="*/ 52 w 180"/>
                <a:gd name="T11" fmla="*/ 59 h 305"/>
                <a:gd name="T12" fmla="*/ 161 w 180"/>
                <a:gd name="T13" fmla="*/ 32 h 305"/>
                <a:gd name="T14" fmla="*/ 176 w 180"/>
                <a:gd name="T15" fmla="*/ 94 h 305"/>
                <a:gd name="T16" fmla="*/ 1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0" y="305"/>
                  </a:moveTo>
                  <a:cubicBezTo>
                    <a:pt x="0" y="279"/>
                    <a:pt x="0" y="279"/>
                    <a:pt x="0" y="279"/>
                  </a:cubicBezTo>
                  <a:cubicBezTo>
                    <a:pt x="89" y="246"/>
                    <a:pt x="140" y="149"/>
                    <a:pt x="148" y="91"/>
                  </a:cubicBezTo>
                  <a:cubicBezTo>
                    <a:pt x="151" y="69"/>
                    <a:pt x="148" y="57"/>
                    <a:pt x="144" y="55"/>
                  </a:cubicBezTo>
                  <a:cubicBezTo>
                    <a:pt x="123" y="39"/>
                    <a:pt x="84" y="68"/>
                    <a:pt x="71" y="79"/>
                  </a:cubicBezTo>
                  <a:cubicBezTo>
                    <a:pt x="52" y="59"/>
                    <a:pt x="52" y="59"/>
                    <a:pt x="52" y="59"/>
                  </a:cubicBezTo>
                  <a:cubicBezTo>
                    <a:pt x="55" y="56"/>
                    <a:pt x="116" y="0"/>
                    <a:pt x="161" y="32"/>
                  </a:cubicBezTo>
                  <a:cubicBezTo>
                    <a:pt x="175" y="43"/>
                    <a:pt x="180" y="64"/>
                    <a:pt x="176" y="94"/>
                  </a:cubicBezTo>
                  <a:cubicBezTo>
                    <a:pt x="168" y="155"/>
                    <a:pt x="115" y="266"/>
                    <a:pt x="10" y="305"/>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25"/>
            <p:cNvSpPr>
              <a:spLocks/>
            </p:cNvSpPr>
            <p:nvPr/>
          </p:nvSpPr>
          <p:spPr bwMode="auto">
            <a:xfrm>
              <a:off x="5981701" y="4014788"/>
              <a:ext cx="577850" cy="225425"/>
            </a:xfrm>
            <a:custGeom>
              <a:avLst/>
              <a:gdLst>
                <a:gd name="T0" fmla="*/ 154 w 154"/>
                <a:gd name="T1" fmla="*/ 46 h 60"/>
                <a:gd name="T2" fmla="*/ 140 w 154"/>
                <a:gd name="T3" fmla="*/ 60 h 60"/>
                <a:gd name="T4" fmla="*/ 14 w 154"/>
                <a:gd name="T5" fmla="*/ 60 h 60"/>
                <a:gd name="T6" fmla="*/ 0 w 154"/>
                <a:gd name="T7" fmla="*/ 46 h 60"/>
                <a:gd name="T8" fmla="*/ 0 w 154"/>
                <a:gd name="T9" fmla="*/ 14 h 60"/>
                <a:gd name="T10" fmla="*/ 14 w 154"/>
                <a:gd name="T11" fmla="*/ 0 h 60"/>
                <a:gd name="T12" fmla="*/ 140 w 154"/>
                <a:gd name="T13" fmla="*/ 0 h 60"/>
                <a:gd name="T14" fmla="*/ 154 w 154"/>
                <a:gd name="T15" fmla="*/ 14 h 60"/>
                <a:gd name="T16" fmla="*/ 154 w 154"/>
                <a:gd name="T17" fmla="*/ 4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60">
                  <a:moveTo>
                    <a:pt x="154" y="46"/>
                  </a:moveTo>
                  <a:cubicBezTo>
                    <a:pt x="154" y="54"/>
                    <a:pt x="148" y="60"/>
                    <a:pt x="140" y="60"/>
                  </a:cubicBezTo>
                  <a:cubicBezTo>
                    <a:pt x="14" y="60"/>
                    <a:pt x="14" y="60"/>
                    <a:pt x="14" y="60"/>
                  </a:cubicBezTo>
                  <a:cubicBezTo>
                    <a:pt x="6" y="60"/>
                    <a:pt x="0" y="54"/>
                    <a:pt x="0" y="46"/>
                  </a:cubicBezTo>
                  <a:cubicBezTo>
                    <a:pt x="0" y="14"/>
                    <a:pt x="0" y="14"/>
                    <a:pt x="0" y="14"/>
                  </a:cubicBezTo>
                  <a:cubicBezTo>
                    <a:pt x="0" y="7"/>
                    <a:pt x="6" y="0"/>
                    <a:pt x="14" y="0"/>
                  </a:cubicBezTo>
                  <a:cubicBezTo>
                    <a:pt x="140" y="0"/>
                    <a:pt x="140" y="0"/>
                    <a:pt x="140" y="0"/>
                  </a:cubicBezTo>
                  <a:cubicBezTo>
                    <a:pt x="148" y="0"/>
                    <a:pt x="154" y="7"/>
                    <a:pt x="154" y="14"/>
                  </a:cubicBezTo>
                  <a:lnTo>
                    <a:pt x="154" y="46"/>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26"/>
            <p:cNvSpPr>
              <a:spLocks/>
            </p:cNvSpPr>
            <p:nvPr/>
          </p:nvSpPr>
          <p:spPr bwMode="auto">
            <a:xfrm>
              <a:off x="5835651" y="4146551"/>
              <a:ext cx="871538" cy="387350"/>
            </a:xfrm>
            <a:custGeom>
              <a:avLst/>
              <a:gdLst>
                <a:gd name="T0" fmla="*/ 232 w 232"/>
                <a:gd name="T1" fmla="*/ 75 h 103"/>
                <a:gd name="T2" fmla="*/ 204 w 232"/>
                <a:gd name="T3" fmla="*/ 103 h 103"/>
                <a:gd name="T4" fmla="*/ 28 w 232"/>
                <a:gd name="T5" fmla="*/ 103 h 103"/>
                <a:gd name="T6" fmla="*/ 0 w 232"/>
                <a:gd name="T7" fmla="*/ 75 h 103"/>
                <a:gd name="T8" fmla="*/ 0 w 232"/>
                <a:gd name="T9" fmla="*/ 28 h 103"/>
                <a:gd name="T10" fmla="*/ 28 w 232"/>
                <a:gd name="T11" fmla="*/ 0 h 103"/>
                <a:gd name="T12" fmla="*/ 204 w 232"/>
                <a:gd name="T13" fmla="*/ 0 h 103"/>
                <a:gd name="T14" fmla="*/ 232 w 232"/>
                <a:gd name="T15" fmla="*/ 28 h 103"/>
                <a:gd name="T16" fmla="*/ 232 w 232"/>
                <a:gd name="T17" fmla="*/ 7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103">
                  <a:moveTo>
                    <a:pt x="232" y="75"/>
                  </a:moveTo>
                  <a:cubicBezTo>
                    <a:pt x="232" y="91"/>
                    <a:pt x="219" y="103"/>
                    <a:pt x="204" y="103"/>
                  </a:cubicBezTo>
                  <a:cubicBezTo>
                    <a:pt x="28" y="103"/>
                    <a:pt x="28" y="103"/>
                    <a:pt x="28" y="103"/>
                  </a:cubicBezTo>
                  <a:cubicBezTo>
                    <a:pt x="12" y="103"/>
                    <a:pt x="0" y="91"/>
                    <a:pt x="0" y="75"/>
                  </a:cubicBezTo>
                  <a:cubicBezTo>
                    <a:pt x="0" y="28"/>
                    <a:pt x="0" y="28"/>
                    <a:pt x="0" y="28"/>
                  </a:cubicBezTo>
                  <a:cubicBezTo>
                    <a:pt x="0" y="13"/>
                    <a:pt x="12" y="0"/>
                    <a:pt x="28" y="0"/>
                  </a:cubicBezTo>
                  <a:cubicBezTo>
                    <a:pt x="204" y="0"/>
                    <a:pt x="204" y="0"/>
                    <a:pt x="204" y="0"/>
                  </a:cubicBezTo>
                  <a:cubicBezTo>
                    <a:pt x="219" y="0"/>
                    <a:pt x="232" y="13"/>
                    <a:pt x="232" y="28"/>
                  </a:cubicBezTo>
                  <a:lnTo>
                    <a:pt x="232" y="75"/>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7" name="Rectangle 27"/>
            <p:cNvSpPr>
              <a:spLocks noChangeArrowheads="1"/>
            </p:cNvSpPr>
            <p:nvPr/>
          </p:nvSpPr>
          <p:spPr bwMode="auto">
            <a:xfrm>
              <a:off x="6176963" y="3408363"/>
              <a:ext cx="187325" cy="661988"/>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28"/>
            <p:cNvSpPr>
              <a:spLocks/>
            </p:cNvSpPr>
            <p:nvPr/>
          </p:nvSpPr>
          <p:spPr bwMode="auto">
            <a:xfrm>
              <a:off x="5703888" y="2074863"/>
              <a:ext cx="1130300" cy="1322388"/>
            </a:xfrm>
            <a:custGeom>
              <a:avLst/>
              <a:gdLst>
                <a:gd name="T0" fmla="*/ 151 w 301"/>
                <a:gd name="T1" fmla="*/ 0 h 351"/>
                <a:gd name="T2" fmla="*/ 0 w 301"/>
                <a:gd name="T3" fmla="*/ 0 h 351"/>
                <a:gd name="T4" fmla="*/ 151 w 301"/>
                <a:gd name="T5" fmla="*/ 351 h 351"/>
                <a:gd name="T6" fmla="*/ 301 w 301"/>
                <a:gd name="T7" fmla="*/ 0 h 351"/>
                <a:gd name="T8" fmla="*/ 151 w 301"/>
                <a:gd name="T9" fmla="*/ 0 h 351"/>
              </a:gdLst>
              <a:ahLst/>
              <a:cxnLst>
                <a:cxn ang="0">
                  <a:pos x="T0" y="T1"/>
                </a:cxn>
                <a:cxn ang="0">
                  <a:pos x="T2" y="T3"/>
                </a:cxn>
                <a:cxn ang="0">
                  <a:pos x="T4" y="T5"/>
                </a:cxn>
                <a:cxn ang="0">
                  <a:pos x="T6" y="T7"/>
                </a:cxn>
                <a:cxn ang="0">
                  <a:pos x="T8" y="T9"/>
                </a:cxn>
              </a:cxnLst>
              <a:rect l="0" t="0" r="r" b="b"/>
              <a:pathLst>
                <a:path w="301" h="351">
                  <a:moveTo>
                    <a:pt x="151" y="0"/>
                  </a:moveTo>
                  <a:cubicBezTo>
                    <a:pt x="0" y="0"/>
                    <a:pt x="0" y="0"/>
                    <a:pt x="0" y="0"/>
                  </a:cubicBezTo>
                  <a:cubicBezTo>
                    <a:pt x="0" y="0"/>
                    <a:pt x="1" y="351"/>
                    <a:pt x="151" y="351"/>
                  </a:cubicBezTo>
                  <a:cubicBezTo>
                    <a:pt x="301" y="351"/>
                    <a:pt x="301" y="0"/>
                    <a:pt x="301" y="0"/>
                  </a:cubicBezTo>
                  <a:lnTo>
                    <a:pt x="151"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Oval 29"/>
            <p:cNvSpPr>
              <a:spLocks noChangeArrowheads="1"/>
            </p:cNvSpPr>
            <p:nvPr/>
          </p:nvSpPr>
          <p:spPr bwMode="auto">
            <a:xfrm>
              <a:off x="6102351" y="3367088"/>
              <a:ext cx="333375" cy="241300"/>
            </a:xfrm>
            <a:prstGeom prst="ellipse">
              <a:avLst/>
            </a:pr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Rectangle 30"/>
            <p:cNvSpPr>
              <a:spLocks noChangeArrowheads="1"/>
            </p:cNvSpPr>
            <p:nvPr/>
          </p:nvSpPr>
          <p:spPr bwMode="auto">
            <a:xfrm>
              <a:off x="5770563" y="4289426"/>
              <a:ext cx="1000125" cy="384175"/>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31"/>
            <p:cNvSpPr>
              <a:spLocks noChangeArrowheads="1"/>
            </p:cNvSpPr>
            <p:nvPr/>
          </p:nvSpPr>
          <p:spPr bwMode="auto">
            <a:xfrm>
              <a:off x="5646738" y="4459288"/>
              <a:ext cx="1247775" cy="387350"/>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32"/>
            <p:cNvSpPr>
              <a:spLocks/>
            </p:cNvSpPr>
            <p:nvPr/>
          </p:nvSpPr>
          <p:spPr bwMode="auto">
            <a:xfrm>
              <a:off x="5984876" y="4519613"/>
              <a:ext cx="568325" cy="252413"/>
            </a:xfrm>
            <a:custGeom>
              <a:avLst/>
              <a:gdLst>
                <a:gd name="T0" fmla="*/ 151 w 151"/>
                <a:gd name="T1" fmla="*/ 62 h 67"/>
                <a:gd name="T2" fmla="*/ 146 w 151"/>
                <a:gd name="T3" fmla="*/ 67 h 67"/>
                <a:gd name="T4" fmla="*/ 6 w 151"/>
                <a:gd name="T5" fmla="*/ 67 h 67"/>
                <a:gd name="T6" fmla="*/ 0 w 151"/>
                <a:gd name="T7" fmla="*/ 62 h 67"/>
                <a:gd name="T8" fmla="*/ 0 w 151"/>
                <a:gd name="T9" fmla="*/ 5 h 67"/>
                <a:gd name="T10" fmla="*/ 6 w 151"/>
                <a:gd name="T11" fmla="*/ 0 h 67"/>
                <a:gd name="T12" fmla="*/ 146 w 151"/>
                <a:gd name="T13" fmla="*/ 0 h 67"/>
                <a:gd name="T14" fmla="*/ 151 w 151"/>
                <a:gd name="T15" fmla="*/ 5 h 67"/>
                <a:gd name="T16" fmla="*/ 151 w 151"/>
                <a:gd name="T17" fmla="*/ 6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67">
                  <a:moveTo>
                    <a:pt x="151" y="62"/>
                  </a:moveTo>
                  <a:cubicBezTo>
                    <a:pt x="151" y="65"/>
                    <a:pt x="149" y="67"/>
                    <a:pt x="146" y="67"/>
                  </a:cubicBezTo>
                  <a:cubicBezTo>
                    <a:pt x="6" y="67"/>
                    <a:pt x="6" y="67"/>
                    <a:pt x="6" y="67"/>
                  </a:cubicBezTo>
                  <a:cubicBezTo>
                    <a:pt x="3" y="67"/>
                    <a:pt x="0" y="65"/>
                    <a:pt x="0" y="62"/>
                  </a:cubicBezTo>
                  <a:cubicBezTo>
                    <a:pt x="0" y="5"/>
                    <a:pt x="0" y="5"/>
                    <a:pt x="0" y="5"/>
                  </a:cubicBezTo>
                  <a:cubicBezTo>
                    <a:pt x="0" y="2"/>
                    <a:pt x="3" y="0"/>
                    <a:pt x="6" y="0"/>
                  </a:cubicBezTo>
                  <a:cubicBezTo>
                    <a:pt x="146" y="0"/>
                    <a:pt x="146" y="0"/>
                    <a:pt x="146" y="0"/>
                  </a:cubicBezTo>
                  <a:cubicBezTo>
                    <a:pt x="149" y="0"/>
                    <a:pt x="151" y="2"/>
                    <a:pt x="151" y="5"/>
                  </a:cubicBezTo>
                  <a:lnTo>
                    <a:pt x="151" y="6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3" name="Oval 33"/>
            <p:cNvSpPr>
              <a:spLocks noChangeArrowheads="1"/>
            </p:cNvSpPr>
            <p:nvPr/>
          </p:nvSpPr>
          <p:spPr bwMode="auto">
            <a:xfrm>
              <a:off x="6488113" y="45418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4" name="Oval 34"/>
            <p:cNvSpPr>
              <a:spLocks noChangeArrowheads="1"/>
            </p:cNvSpPr>
            <p:nvPr/>
          </p:nvSpPr>
          <p:spPr bwMode="auto">
            <a:xfrm>
              <a:off x="6488113" y="47069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Oval 35"/>
            <p:cNvSpPr>
              <a:spLocks noChangeArrowheads="1"/>
            </p:cNvSpPr>
            <p:nvPr/>
          </p:nvSpPr>
          <p:spPr bwMode="auto">
            <a:xfrm>
              <a:off x="6011863" y="4541838"/>
              <a:ext cx="36513"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6" name="Oval 36"/>
            <p:cNvSpPr>
              <a:spLocks noChangeArrowheads="1"/>
            </p:cNvSpPr>
            <p:nvPr/>
          </p:nvSpPr>
          <p:spPr bwMode="auto">
            <a:xfrm>
              <a:off x="6011863" y="4706938"/>
              <a:ext cx="36513"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37"/>
            <p:cNvSpPr>
              <a:spLocks/>
            </p:cNvSpPr>
            <p:nvPr/>
          </p:nvSpPr>
          <p:spPr bwMode="auto">
            <a:xfrm>
              <a:off x="6113463" y="3570288"/>
              <a:ext cx="311150" cy="79375"/>
            </a:xfrm>
            <a:custGeom>
              <a:avLst/>
              <a:gdLst>
                <a:gd name="T0" fmla="*/ 83 w 83"/>
                <a:gd name="T1" fmla="*/ 10 h 21"/>
                <a:gd name="T2" fmla="*/ 73 w 83"/>
                <a:gd name="T3" fmla="*/ 21 h 21"/>
                <a:gd name="T4" fmla="*/ 11 w 83"/>
                <a:gd name="T5" fmla="*/ 21 h 21"/>
                <a:gd name="T6" fmla="*/ 0 w 83"/>
                <a:gd name="T7" fmla="*/ 10 h 21"/>
                <a:gd name="T8" fmla="*/ 0 w 83"/>
                <a:gd name="T9" fmla="*/ 10 h 21"/>
                <a:gd name="T10" fmla="*/ 11 w 83"/>
                <a:gd name="T11" fmla="*/ 0 h 21"/>
                <a:gd name="T12" fmla="*/ 73 w 83"/>
                <a:gd name="T13" fmla="*/ 0 h 21"/>
                <a:gd name="T14" fmla="*/ 83 w 83"/>
                <a:gd name="T15" fmla="*/ 10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1">
                  <a:moveTo>
                    <a:pt x="83" y="10"/>
                  </a:moveTo>
                  <a:cubicBezTo>
                    <a:pt x="83" y="16"/>
                    <a:pt x="79" y="21"/>
                    <a:pt x="73" y="21"/>
                  </a:cubicBezTo>
                  <a:cubicBezTo>
                    <a:pt x="11" y="21"/>
                    <a:pt x="11" y="21"/>
                    <a:pt x="11" y="21"/>
                  </a:cubicBezTo>
                  <a:cubicBezTo>
                    <a:pt x="5" y="21"/>
                    <a:pt x="0" y="16"/>
                    <a:pt x="0" y="10"/>
                  </a:cubicBezTo>
                  <a:cubicBezTo>
                    <a:pt x="0" y="10"/>
                    <a:pt x="0" y="10"/>
                    <a:pt x="0" y="10"/>
                  </a:cubicBezTo>
                  <a:cubicBezTo>
                    <a:pt x="0" y="4"/>
                    <a:pt x="5" y="0"/>
                    <a:pt x="11" y="0"/>
                  </a:cubicBezTo>
                  <a:cubicBezTo>
                    <a:pt x="73" y="0"/>
                    <a:pt x="73" y="0"/>
                    <a:pt x="73" y="0"/>
                  </a:cubicBezTo>
                  <a:cubicBezTo>
                    <a:pt x="79" y="0"/>
                    <a:pt x="83" y="4"/>
                    <a:pt x="83" y="1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38"/>
            <p:cNvSpPr>
              <a:spLocks/>
            </p:cNvSpPr>
            <p:nvPr/>
          </p:nvSpPr>
          <p:spPr bwMode="auto">
            <a:xfrm>
              <a:off x="5973763" y="3309938"/>
              <a:ext cx="590550" cy="177800"/>
            </a:xfrm>
            <a:custGeom>
              <a:avLst/>
              <a:gdLst>
                <a:gd name="T0" fmla="*/ 157 w 157"/>
                <a:gd name="T1" fmla="*/ 23 h 47"/>
                <a:gd name="T2" fmla="*/ 134 w 157"/>
                <a:gd name="T3" fmla="*/ 47 h 47"/>
                <a:gd name="T4" fmla="*/ 24 w 157"/>
                <a:gd name="T5" fmla="*/ 47 h 47"/>
                <a:gd name="T6" fmla="*/ 0 w 157"/>
                <a:gd name="T7" fmla="*/ 23 h 47"/>
                <a:gd name="T8" fmla="*/ 0 w 157"/>
                <a:gd name="T9" fmla="*/ 23 h 47"/>
                <a:gd name="T10" fmla="*/ 24 w 157"/>
                <a:gd name="T11" fmla="*/ 0 h 47"/>
                <a:gd name="T12" fmla="*/ 134 w 157"/>
                <a:gd name="T13" fmla="*/ 0 h 47"/>
                <a:gd name="T14" fmla="*/ 157 w 157"/>
                <a:gd name="T15" fmla="*/ 23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47">
                  <a:moveTo>
                    <a:pt x="157" y="23"/>
                  </a:moveTo>
                  <a:cubicBezTo>
                    <a:pt x="157" y="36"/>
                    <a:pt x="147" y="47"/>
                    <a:pt x="134" y="47"/>
                  </a:cubicBezTo>
                  <a:cubicBezTo>
                    <a:pt x="24" y="47"/>
                    <a:pt x="24" y="47"/>
                    <a:pt x="24" y="47"/>
                  </a:cubicBezTo>
                  <a:cubicBezTo>
                    <a:pt x="11" y="47"/>
                    <a:pt x="0" y="36"/>
                    <a:pt x="0" y="23"/>
                  </a:cubicBezTo>
                  <a:cubicBezTo>
                    <a:pt x="0" y="23"/>
                    <a:pt x="0" y="23"/>
                    <a:pt x="0" y="23"/>
                  </a:cubicBezTo>
                  <a:cubicBezTo>
                    <a:pt x="0" y="11"/>
                    <a:pt x="11" y="0"/>
                    <a:pt x="24" y="0"/>
                  </a:cubicBezTo>
                  <a:cubicBezTo>
                    <a:pt x="134" y="0"/>
                    <a:pt x="134" y="0"/>
                    <a:pt x="134" y="0"/>
                  </a:cubicBezTo>
                  <a:cubicBezTo>
                    <a:pt x="147" y="0"/>
                    <a:pt x="157" y="11"/>
                    <a:pt x="157" y="23"/>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39"/>
            <p:cNvSpPr>
              <a:spLocks/>
            </p:cNvSpPr>
            <p:nvPr/>
          </p:nvSpPr>
          <p:spPr bwMode="auto">
            <a:xfrm>
              <a:off x="6149976" y="3871913"/>
              <a:ext cx="241300" cy="44450"/>
            </a:xfrm>
            <a:custGeom>
              <a:avLst/>
              <a:gdLst>
                <a:gd name="T0" fmla="*/ 64 w 64"/>
                <a:gd name="T1" fmla="*/ 6 h 12"/>
                <a:gd name="T2" fmla="*/ 57 w 64"/>
                <a:gd name="T3" fmla="*/ 12 h 12"/>
                <a:gd name="T4" fmla="*/ 6 w 64"/>
                <a:gd name="T5" fmla="*/ 12 h 12"/>
                <a:gd name="T6" fmla="*/ 0 w 64"/>
                <a:gd name="T7" fmla="*/ 6 h 12"/>
                <a:gd name="T8" fmla="*/ 0 w 64"/>
                <a:gd name="T9" fmla="*/ 6 h 12"/>
                <a:gd name="T10" fmla="*/ 6 w 64"/>
                <a:gd name="T11" fmla="*/ 0 h 12"/>
                <a:gd name="T12" fmla="*/ 57 w 64"/>
                <a:gd name="T13" fmla="*/ 0 h 12"/>
                <a:gd name="T14" fmla="*/ 64 w 64"/>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2">
                  <a:moveTo>
                    <a:pt x="64" y="6"/>
                  </a:moveTo>
                  <a:cubicBezTo>
                    <a:pt x="64" y="9"/>
                    <a:pt x="61" y="12"/>
                    <a:pt x="57" y="12"/>
                  </a:cubicBezTo>
                  <a:cubicBezTo>
                    <a:pt x="6" y="12"/>
                    <a:pt x="6" y="12"/>
                    <a:pt x="6" y="12"/>
                  </a:cubicBezTo>
                  <a:cubicBezTo>
                    <a:pt x="3" y="12"/>
                    <a:pt x="0" y="9"/>
                    <a:pt x="0" y="6"/>
                  </a:cubicBezTo>
                  <a:cubicBezTo>
                    <a:pt x="0" y="6"/>
                    <a:pt x="0" y="6"/>
                    <a:pt x="0" y="6"/>
                  </a:cubicBezTo>
                  <a:cubicBezTo>
                    <a:pt x="0" y="2"/>
                    <a:pt x="3" y="0"/>
                    <a:pt x="6" y="0"/>
                  </a:cubicBezTo>
                  <a:cubicBezTo>
                    <a:pt x="57" y="0"/>
                    <a:pt x="57" y="0"/>
                    <a:pt x="57" y="0"/>
                  </a:cubicBezTo>
                  <a:cubicBezTo>
                    <a:pt x="61" y="0"/>
                    <a:pt x="64" y="2"/>
                    <a:pt x="64" y="6"/>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40"/>
            <p:cNvSpPr>
              <a:spLocks/>
            </p:cNvSpPr>
            <p:nvPr/>
          </p:nvSpPr>
          <p:spPr bwMode="auto">
            <a:xfrm>
              <a:off x="5635626" y="2008188"/>
              <a:ext cx="1270000" cy="134938"/>
            </a:xfrm>
            <a:custGeom>
              <a:avLst/>
              <a:gdLst>
                <a:gd name="T0" fmla="*/ 338 w 338"/>
                <a:gd name="T1" fmla="*/ 18 h 36"/>
                <a:gd name="T2" fmla="*/ 320 w 338"/>
                <a:gd name="T3" fmla="*/ 36 h 36"/>
                <a:gd name="T4" fmla="*/ 18 w 338"/>
                <a:gd name="T5" fmla="*/ 36 h 36"/>
                <a:gd name="T6" fmla="*/ 0 w 338"/>
                <a:gd name="T7" fmla="*/ 18 h 36"/>
                <a:gd name="T8" fmla="*/ 0 w 338"/>
                <a:gd name="T9" fmla="*/ 18 h 36"/>
                <a:gd name="T10" fmla="*/ 18 w 338"/>
                <a:gd name="T11" fmla="*/ 0 h 36"/>
                <a:gd name="T12" fmla="*/ 320 w 338"/>
                <a:gd name="T13" fmla="*/ 0 h 36"/>
                <a:gd name="T14" fmla="*/ 338 w 338"/>
                <a:gd name="T15" fmla="*/ 18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36">
                  <a:moveTo>
                    <a:pt x="338" y="18"/>
                  </a:moveTo>
                  <a:cubicBezTo>
                    <a:pt x="338" y="28"/>
                    <a:pt x="330" y="36"/>
                    <a:pt x="320" y="36"/>
                  </a:cubicBezTo>
                  <a:cubicBezTo>
                    <a:pt x="18" y="36"/>
                    <a:pt x="18" y="36"/>
                    <a:pt x="18" y="36"/>
                  </a:cubicBezTo>
                  <a:cubicBezTo>
                    <a:pt x="8" y="36"/>
                    <a:pt x="0" y="28"/>
                    <a:pt x="0" y="18"/>
                  </a:cubicBezTo>
                  <a:cubicBezTo>
                    <a:pt x="0" y="18"/>
                    <a:pt x="0" y="18"/>
                    <a:pt x="0" y="18"/>
                  </a:cubicBezTo>
                  <a:cubicBezTo>
                    <a:pt x="0" y="8"/>
                    <a:pt x="8" y="0"/>
                    <a:pt x="18" y="0"/>
                  </a:cubicBezTo>
                  <a:cubicBezTo>
                    <a:pt x="320" y="0"/>
                    <a:pt x="320" y="0"/>
                    <a:pt x="320" y="0"/>
                  </a:cubicBezTo>
                  <a:cubicBezTo>
                    <a:pt x="330" y="0"/>
                    <a:pt x="338" y="8"/>
                    <a:pt x="338" y="18"/>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60"/>
            <p:cNvSpPr>
              <a:spLocks noEditPoints="1"/>
            </p:cNvSpPr>
            <p:nvPr/>
          </p:nvSpPr>
          <p:spPr bwMode="auto">
            <a:xfrm>
              <a:off x="6270626" y="2008188"/>
              <a:ext cx="882650" cy="2838450"/>
            </a:xfrm>
            <a:custGeom>
              <a:avLst/>
              <a:gdLst>
                <a:gd name="T0" fmla="*/ 216 w 235"/>
                <a:gd name="T1" fmla="*/ 58 h 754"/>
                <a:gd name="T2" fmla="*/ 149 w 235"/>
                <a:gd name="T3" fmla="*/ 57 h 754"/>
                <a:gd name="T4" fmla="*/ 150 w 235"/>
                <a:gd name="T5" fmla="*/ 36 h 754"/>
                <a:gd name="T6" fmla="*/ 151 w 235"/>
                <a:gd name="T7" fmla="*/ 36 h 754"/>
                <a:gd name="T8" fmla="*/ 169 w 235"/>
                <a:gd name="T9" fmla="*/ 18 h 754"/>
                <a:gd name="T10" fmla="*/ 151 w 235"/>
                <a:gd name="T11" fmla="*/ 0 h 754"/>
                <a:gd name="T12" fmla="*/ 0 w 235"/>
                <a:gd name="T13" fmla="*/ 0 h 754"/>
                <a:gd name="T14" fmla="*/ 0 w 235"/>
                <a:gd name="T15" fmla="*/ 754 h 754"/>
                <a:gd name="T16" fmla="*/ 166 w 235"/>
                <a:gd name="T17" fmla="*/ 754 h 754"/>
                <a:gd name="T18" fmla="*/ 166 w 235"/>
                <a:gd name="T19" fmla="*/ 651 h 754"/>
                <a:gd name="T20" fmla="*/ 133 w 235"/>
                <a:gd name="T21" fmla="*/ 651 h 754"/>
                <a:gd name="T22" fmla="*/ 133 w 235"/>
                <a:gd name="T23" fmla="*/ 606 h 754"/>
                <a:gd name="T24" fmla="*/ 116 w 235"/>
                <a:gd name="T25" fmla="*/ 606 h 754"/>
                <a:gd name="T26" fmla="*/ 116 w 235"/>
                <a:gd name="T27" fmla="*/ 596 h 754"/>
                <a:gd name="T28" fmla="*/ 88 w 235"/>
                <a:gd name="T29" fmla="*/ 568 h 754"/>
                <a:gd name="T30" fmla="*/ 77 w 235"/>
                <a:gd name="T31" fmla="*/ 568 h 754"/>
                <a:gd name="T32" fmla="*/ 77 w 235"/>
                <a:gd name="T33" fmla="*/ 547 h 754"/>
                <a:gd name="T34" fmla="*/ 63 w 235"/>
                <a:gd name="T35" fmla="*/ 533 h 754"/>
                <a:gd name="T36" fmla="*/ 25 w 235"/>
                <a:gd name="T37" fmla="*/ 533 h 754"/>
                <a:gd name="T38" fmla="*/ 25 w 235"/>
                <a:gd name="T39" fmla="*/ 507 h 754"/>
                <a:gd name="T40" fmla="*/ 25 w 235"/>
                <a:gd name="T41" fmla="*/ 507 h 754"/>
                <a:gd name="T42" fmla="*/ 32 w 235"/>
                <a:gd name="T43" fmla="*/ 501 h 754"/>
                <a:gd name="T44" fmla="*/ 25 w 235"/>
                <a:gd name="T45" fmla="*/ 495 h 754"/>
                <a:gd name="T46" fmla="*/ 25 w 235"/>
                <a:gd name="T47" fmla="*/ 495 h 754"/>
                <a:gd name="T48" fmla="*/ 25 w 235"/>
                <a:gd name="T49" fmla="*/ 436 h 754"/>
                <a:gd name="T50" fmla="*/ 31 w 235"/>
                <a:gd name="T51" fmla="*/ 436 h 754"/>
                <a:gd name="T52" fmla="*/ 41 w 235"/>
                <a:gd name="T53" fmla="*/ 425 h 754"/>
                <a:gd name="T54" fmla="*/ 33 w 235"/>
                <a:gd name="T55" fmla="*/ 415 h 754"/>
                <a:gd name="T56" fmla="*/ 44 w 235"/>
                <a:gd name="T57" fmla="*/ 393 h 754"/>
                <a:gd name="T58" fmla="*/ 44 w 235"/>
                <a:gd name="T59" fmla="*/ 393 h 754"/>
                <a:gd name="T60" fmla="*/ 55 w 235"/>
                <a:gd name="T61" fmla="*/ 393 h 754"/>
                <a:gd name="T62" fmla="*/ 78 w 235"/>
                <a:gd name="T63" fmla="*/ 369 h 754"/>
                <a:gd name="T64" fmla="*/ 59 w 235"/>
                <a:gd name="T65" fmla="*/ 347 h 754"/>
                <a:gd name="T66" fmla="*/ 79 w 235"/>
                <a:gd name="T67" fmla="*/ 326 h 754"/>
                <a:gd name="T68" fmla="*/ 231 w 235"/>
                <a:gd name="T69" fmla="*/ 120 h 754"/>
                <a:gd name="T70" fmla="*/ 216 w 235"/>
                <a:gd name="T71" fmla="*/ 58 h 754"/>
                <a:gd name="T72" fmla="*/ 203 w 235"/>
                <a:gd name="T73" fmla="*/ 117 h 754"/>
                <a:gd name="T74" fmla="*/ 106 w 235"/>
                <a:gd name="T75" fmla="*/ 277 h 754"/>
                <a:gd name="T76" fmla="*/ 146 w 235"/>
                <a:gd name="T77" fmla="*/ 90 h 754"/>
                <a:gd name="T78" fmla="*/ 199 w 235"/>
                <a:gd name="T79" fmla="*/ 81 h 754"/>
                <a:gd name="T80" fmla="*/ 203 w 235"/>
                <a:gd name="T81" fmla="*/ 117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5" h="754">
                  <a:moveTo>
                    <a:pt x="216" y="58"/>
                  </a:moveTo>
                  <a:cubicBezTo>
                    <a:pt x="195" y="43"/>
                    <a:pt x="169" y="48"/>
                    <a:pt x="149" y="57"/>
                  </a:cubicBezTo>
                  <a:cubicBezTo>
                    <a:pt x="149" y="49"/>
                    <a:pt x="149" y="42"/>
                    <a:pt x="150" y="36"/>
                  </a:cubicBezTo>
                  <a:cubicBezTo>
                    <a:pt x="151" y="36"/>
                    <a:pt x="151" y="36"/>
                    <a:pt x="151" y="36"/>
                  </a:cubicBezTo>
                  <a:cubicBezTo>
                    <a:pt x="161" y="36"/>
                    <a:pt x="169" y="28"/>
                    <a:pt x="169" y="18"/>
                  </a:cubicBezTo>
                  <a:cubicBezTo>
                    <a:pt x="169" y="8"/>
                    <a:pt x="161" y="0"/>
                    <a:pt x="151" y="0"/>
                  </a:cubicBezTo>
                  <a:cubicBezTo>
                    <a:pt x="0" y="0"/>
                    <a:pt x="0" y="0"/>
                    <a:pt x="0" y="0"/>
                  </a:cubicBezTo>
                  <a:cubicBezTo>
                    <a:pt x="0" y="754"/>
                    <a:pt x="0" y="754"/>
                    <a:pt x="0" y="754"/>
                  </a:cubicBezTo>
                  <a:cubicBezTo>
                    <a:pt x="166" y="754"/>
                    <a:pt x="166" y="754"/>
                    <a:pt x="166" y="754"/>
                  </a:cubicBezTo>
                  <a:cubicBezTo>
                    <a:pt x="166" y="651"/>
                    <a:pt x="166" y="651"/>
                    <a:pt x="166" y="651"/>
                  </a:cubicBezTo>
                  <a:cubicBezTo>
                    <a:pt x="133" y="651"/>
                    <a:pt x="133" y="651"/>
                    <a:pt x="133" y="651"/>
                  </a:cubicBezTo>
                  <a:cubicBezTo>
                    <a:pt x="133" y="606"/>
                    <a:pt x="133" y="606"/>
                    <a:pt x="133" y="606"/>
                  </a:cubicBezTo>
                  <a:cubicBezTo>
                    <a:pt x="116" y="606"/>
                    <a:pt x="116" y="606"/>
                    <a:pt x="116" y="606"/>
                  </a:cubicBezTo>
                  <a:cubicBezTo>
                    <a:pt x="116" y="596"/>
                    <a:pt x="116" y="596"/>
                    <a:pt x="116" y="596"/>
                  </a:cubicBezTo>
                  <a:cubicBezTo>
                    <a:pt x="116" y="581"/>
                    <a:pt x="103" y="568"/>
                    <a:pt x="88" y="568"/>
                  </a:cubicBezTo>
                  <a:cubicBezTo>
                    <a:pt x="77" y="568"/>
                    <a:pt x="77" y="568"/>
                    <a:pt x="77" y="568"/>
                  </a:cubicBezTo>
                  <a:cubicBezTo>
                    <a:pt x="77" y="547"/>
                    <a:pt x="77" y="547"/>
                    <a:pt x="77" y="547"/>
                  </a:cubicBezTo>
                  <a:cubicBezTo>
                    <a:pt x="77" y="540"/>
                    <a:pt x="71" y="533"/>
                    <a:pt x="63" y="533"/>
                  </a:cubicBezTo>
                  <a:cubicBezTo>
                    <a:pt x="25" y="533"/>
                    <a:pt x="25" y="533"/>
                    <a:pt x="25" y="533"/>
                  </a:cubicBezTo>
                  <a:cubicBezTo>
                    <a:pt x="25" y="507"/>
                    <a:pt x="25" y="507"/>
                    <a:pt x="25" y="507"/>
                  </a:cubicBezTo>
                  <a:cubicBezTo>
                    <a:pt x="25" y="507"/>
                    <a:pt x="25" y="507"/>
                    <a:pt x="25" y="507"/>
                  </a:cubicBezTo>
                  <a:cubicBezTo>
                    <a:pt x="29" y="507"/>
                    <a:pt x="32" y="504"/>
                    <a:pt x="32" y="501"/>
                  </a:cubicBezTo>
                  <a:cubicBezTo>
                    <a:pt x="32" y="497"/>
                    <a:pt x="29" y="495"/>
                    <a:pt x="25" y="495"/>
                  </a:cubicBezTo>
                  <a:cubicBezTo>
                    <a:pt x="25" y="495"/>
                    <a:pt x="25" y="495"/>
                    <a:pt x="25" y="495"/>
                  </a:cubicBezTo>
                  <a:cubicBezTo>
                    <a:pt x="25" y="436"/>
                    <a:pt x="25" y="436"/>
                    <a:pt x="25" y="436"/>
                  </a:cubicBezTo>
                  <a:cubicBezTo>
                    <a:pt x="31" y="436"/>
                    <a:pt x="31" y="436"/>
                    <a:pt x="31" y="436"/>
                  </a:cubicBezTo>
                  <a:cubicBezTo>
                    <a:pt x="37" y="436"/>
                    <a:pt x="41" y="431"/>
                    <a:pt x="41" y="425"/>
                  </a:cubicBezTo>
                  <a:cubicBezTo>
                    <a:pt x="41" y="420"/>
                    <a:pt x="38" y="416"/>
                    <a:pt x="33" y="415"/>
                  </a:cubicBezTo>
                  <a:cubicBezTo>
                    <a:pt x="40" y="409"/>
                    <a:pt x="44" y="402"/>
                    <a:pt x="44" y="393"/>
                  </a:cubicBezTo>
                  <a:cubicBezTo>
                    <a:pt x="44" y="393"/>
                    <a:pt x="44" y="393"/>
                    <a:pt x="44" y="393"/>
                  </a:cubicBezTo>
                  <a:cubicBezTo>
                    <a:pt x="55" y="393"/>
                    <a:pt x="55" y="393"/>
                    <a:pt x="55" y="393"/>
                  </a:cubicBezTo>
                  <a:cubicBezTo>
                    <a:pt x="68" y="393"/>
                    <a:pt x="78" y="382"/>
                    <a:pt x="78" y="369"/>
                  </a:cubicBezTo>
                  <a:cubicBezTo>
                    <a:pt x="78" y="358"/>
                    <a:pt x="70" y="349"/>
                    <a:pt x="59" y="347"/>
                  </a:cubicBezTo>
                  <a:cubicBezTo>
                    <a:pt x="66" y="341"/>
                    <a:pt x="73" y="334"/>
                    <a:pt x="79" y="326"/>
                  </a:cubicBezTo>
                  <a:cubicBezTo>
                    <a:pt x="175" y="282"/>
                    <a:pt x="223" y="178"/>
                    <a:pt x="231" y="120"/>
                  </a:cubicBezTo>
                  <a:cubicBezTo>
                    <a:pt x="235" y="90"/>
                    <a:pt x="230" y="69"/>
                    <a:pt x="216" y="58"/>
                  </a:cubicBezTo>
                  <a:close/>
                  <a:moveTo>
                    <a:pt x="203" y="117"/>
                  </a:moveTo>
                  <a:cubicBezTo>
                    <a:pt x="197" y="163"/>
                    <a:pt x="164" y="233"/>
                    <a:pt x="106" y="277"/>
                  </a:cubicBezTo>
                  <a:cubicBezTo>
                    <a:pt x="130" y="219"/>
                    <a:pt x="141" y="144"/>
                    <a:pt x="146" y="90"/>
                  </a:cubicBezTo>
                  <a:cubicBezTo>
                    <a:pt x="163" y="80"/>
                    <a:pt x="185" y="71"/>
                    <a:pt x="199" y="81"/>
                  </a:cubicBezTo>
                  <a:cubicBezTo>
                    <a:pt x="203" y="83"/>
                    <a:pt x="206" y="95"/>
                    <a:pt x="203" y="117"/>
                  </a:cubicBezTo>
                  <a:close/>
                </a:path>
              </a:pathLst>
            </a:custGeom>
            <a:solidFill>
              <a:schemeClr val="tx1">
                <a:lumMod val="95000"/>
                <a:lumOff val="5000"/>
                <a:alpha val="5000"/>
              </a:schemeClr>
            </a:solidFill>
            <a:ln>
              <a:noFill/>
            </a:ln>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11"/>
          <p:cNvGrpSpPr>
            <a:grpSpLocks/>
          </p:cNvGrpSpPr>
          <p:nvPr/>
        </p:nvGrpSpPr>
        <p:grpSpPr>
          <a:xfrm>
            <a:off x="1821583" y="1504636"/>
            <a:ext cx="1737501" cy="2633077"/>
            <a:chOff x="7458076" y="2008188"/>
            <a:chExt cx="1768475" cy="2838450"/>
          </a:xfrm>
        </p:grpSpPr>
        <p:sp>
          <p:nvSpPr>
            <p:cNvPr id="13" name="Freeform 5"/>
            <p:cNvSpPr>
              <a:spLocks/>
            </p:cNvSpPr>
            <p:nvPr/>
          </p:nvSpPr>
          <p:spPr bwMode="auto">
            <a:xfrm>
              <a:off x="7458076" y="2105026"/>
              <a:ext cx="676275" cy="1149350"/>
            </a:xfrm>
            <a:custGeom>
              <a:avLst/>
              <a:gdLst>
                <a:gd name="T0" fmla="*/ 170 w 180"/>
                <a:gd name="T1" fmla="*/ 305 h 305"/>
                <a:gd name="T2" fmla="*/ 4 w 180"/>
                <a:gd name="T3" fmla="*/ 94 h 305"/>
                <a:gd name="T4" fmla="*/ 20 w 180"/>
                <a:gd name="T5" fmla="*/ 32 h 305"/>
                <a:gd name="T6" fmla="*/ 128 w 180"/>
                <a:gd name="T7" fmla="*/ 59 h 305"/>
                <a:gd name="T8" fmla="*/ 109 w 180"/>
                <a:gd name="T9" fmla="*/ 79 h 305"/>
                <a:gd name="T10" fmla="*/ 36 w 180"/>
                <a:gd name="T11" fmla="*/ 55 h 305"/>
                <a:gd name="T12" fmla="*/ 32 w 180"/>
                <a:gd name="T13" fmla="*/ 91 h 305"/>
                <a:gd name="T14" fmla="*/ 180 w 180"/>
                <a:gd name="T15" fmla="*/ 279 h 305"/>
                <a:gd name="T16" fmla="*/ 17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70" y="305"/>
                  </a:moveTo>
                  <a:cubicBezTo>
                    <a:pt x="65" y="266"/>
                    <a:pt x="13" y="155"/>
                    <a:pt x="4" y="94"/>
                  </a:cubicBezTo>
                  <a:cubicBezTo>
                    <a:pt x="0" y="64"/>
                    <a:pt x="6" y="43"/>
                    <a:pt x="20" y="32"/>
                  </a:cubicBezTo>
                  <a:cubicBezTo>
                    <a:pt x="64" y="0"/>
                    <a:pt x="126" y="56"/>
                    <a:pt x="128" y="59"/>
                  </a:cubicBezTo>
                  <a:cubicBezTo>
                    <a:pt x="109" y="79"/>
                    <a:pt x="109" y="79"/>
                    <a:pt x="109" y="79"/>
                  </a:cubicBezTo>
                  <a:cubicBezTo>
                    <a:pt x="109" y="79"/>
                    <a:pt x="62" y="36"/>
                    <a:pt x="36" y="55"/>
                  </a:cubicBezTo>
                  <a:cubicBezTo>
                    <a:pt x="33" y="57"/>
                    <a:pt x="29" y="69"/>
                    <a:pt x="32" y="91"/>
                  </a:cubicBezTo>
                  <a:cubicBezTo>
                    <a:pt x="40" y="149"/>
                    <a:pt x="91" y="246"/>
                    <a:pt x="180" y="279"/>
                  </a:cubicBezTo>
                  <a:lnTo>
                    <a:pt x="170" y="305"/>
                  </a:ln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
            <p:cNvSpPr>
              <a:spLocks/>
            </p:cNvSpPr>
            <p:nvPr/>
          </p:nvSpPr>
          <p:spPr bwMode="auto">
            <a:xfrm>
              <a:off x="8551863" y="2105026"/>
              <a:ext cx="674688" cy="1149350"/>
            </a:xfrm>
            <a:custGeom>
              <a:avLst/>
              <a:gdLst>
                <a:gd name="T0" fmla="*/ 10 w 180"/>
                <a:gd name="T1" fmla="*/ 305 h 305"/>
                <a:gd name="T2" fmla="*/ 0 w 180"/>
                <a:gd name="T3" fmla="*/ 279 h 305"/>
                <a:gd name="T4" fmla="*/ 148 w 180"/>
                <a:gd name="T5" fmla="*/ 91 h 305"/>
                <a:gd name="T6" fmla="*/ 144 w 180"/>
                <a:gd name="T7" fmla="*/ 55 h 305"/>
                <a:gd name="T8" fmla="*/ 71 w 180"/>
                <a:gd name="T9" fmla="*/ 79 h 305"/>
                <a:gd name="T10" fmla="*/ 52 w 180"/>
                <a:gd name="T11" fmla="*/ 59 h 305"/>
                <a:gd name="T12" fmla="*/ 161 w 180"/>
                <a:gd name="T13" fmla="*/ 32 h 305"/>
                <a:gd name="T14" fmla="*/ 176 w 180"/>
                <a:gd name="T15" fmla="*/ 94 h 305"/>
                <a:gd name="T16" fmla="*/ 1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0" y="305"/>
                  </a:moveTo>
                  <a:cubicBezTo>
                    <a:pt x="0" y="279"/>
                    <a:pt x="0" y="279"/>
                    <a:pt x="0" y="279"/>
                  </a:cubicBezTo>
                  <a:cubicBezTo>
                    <a:pt x="89" y="246"/>
                    <a:pt x="140" y="149"/>
                    <a:pt x="148" y="91"/>
                  </a:cubicBezTo>
                  <a:cubicBezTo>
                    <a:pt x="151" y="69"/>
                    <a:pt x="148" y="57"/>
                    <a:pt x="144" y="55"/>
                  </a:cubicBezTo>
                  <a:cubicBezTo>
                    <a:pt x="123" y="39"/>
                    <a:pt x="84" y="68"/>
                    <a:pt x="71" y="79"/>
                  </a:cubicBezTo>
                  <a:cubicBezTo>
                    <a:pt x="52" y="59"/>
                    <a:pt x="52" y="59"/>
                    <a:pt x="52" y="59"/>
                  </a:cubicBezTo>
                  <a:cubicBezTo>
                    <a:pt x="55" y="56"/>
                    <a:pt x="116" y="0"/>
                    <a:pt x="161" y="32"/>
                  </a:cubicBezTo>
                  <a:cubicBezTo>
                    <a:pt x="175" y="43"/>
                    <a:pt x="180" y="64"/>
                    <a:pt x="176" y="94"/>
                  </a:cubicBezTo>
                  <a:cubicBezTo>
                    <a:pt x="168" y="155"/>
                    <a:pt x="115" y="266"/>
                    <a:pt x="10" y="305"/>
                  </a:cubicBez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
            <p:cNvSpPr>
              <a:spLocks/>
            </p:cNvSpPr>
            <p:nvPr/>
          </p:nvSpPr>
          <p:spPr bwMode="auto">
            <a:xfrm>
              <a:off x="8054976" y="4014788"/>
              <a:ext cx="579438" cy="225425"/>
            </a:xfrm>
            <a:custGeom>
              <a:avLst/>
              <a:gdLst>
                <a:gd name="T0" fmla="*/ 154 w 154"/>
                <a:gd name="T1" fmla="*/ 46 h 60"/>
                <a:gd name="T2" fmla="*/ 140 w 154"/>
                <a:gd name="T3" fmla="*/ 60 h 60"/>
                <a:gd name="T4" fmla="*/ 14 w 154"/>
                <a:gd name="T5" fmla="*/ 60 h 60"/>
                <a:gd name="T6" fmla="*/ 0 w 154"/>
                <a:gd name="T7" fmla="*/ 46 h 60"/>
                <a:gd name="T8" fmla="*/ 0 w 154"/>
                <a:gd name="T9" fmla="*/ 14 h 60"/>
                <a:gd name="T10" fmla="*/ 14 w 154"/>
                <a:gd name="T11" fmla="*/ 0 h 60"/>
                <a:gd name="T12" fmla="*/ 140 w 154"/>
                <a:gd name="T13" fmla="*/ 0 h 60"/>
                <a:gd name="T14" fmla="*/ 154 w 154"/>
                <a:gd name="T15" fmla="*/ 14 h 60"/>
                <a:gd name="T16" fmla="*/ 154 w 154"/>
                <a:gd name="T17" fmla="*/ 4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60">
                  <a:moveTo>
                    <a:pt x="154" y="46"/>
                  </a:moveTo>
                  <a:cubicBezTo>
                    <a:pt x="154" y="54"/>
                    <a:pt x="148" y="60"/>
                    <a:pt x="140" y="60"/>
                  </a:cubicBezTo>
                  <a:cubicBezTo>
                    <a:pt x="14" y="60"/>
                    <a:pt x="14" y="60"/>
                    <a:pt x="14" y="60"/>
                  </a:cubicBezTo>
                  <a:cubicBezTo>
                    <a:pt x="6" y="60"/>
                    <a:pt x="0" y="54"/>
                    <a:pt x="0" y="46"/>
                  </a:cubicBezTo>
                  <a:cubicBezTo>
                    <a:pt x="0" y="14"/>
                    <a:pt x="0" y="14"/>
                    <a:pt x="0" y="14"/>
                  </a:cubicBezTo>
                  <a:cubicBezTo>
                    <a:pt x="0" y="7"/>
                    <a:pt x="6" y="0"/>
                    <a:pt x="14" y="0"/>
                  </a:cubicBezTo>
                  <a:cubicBezTo>
                    <a:pt x="140" y="0"/>
                    <a:pt x="140" y="0"/>
                    <a:pt x="140" y="0"/>
                  </a:cubicBezTo>
                  <a:cubicBezTo>
                    <a:pt x="148" y="0"/>
                    <a:pt x="154" y="7"/>
                    <a:pt x="154" y="14"/>
                  </a:cubicBezTo>
                  <a:lnTo>
                    <a:pt x="154" y="46"/>
                  </a:lnTo>
                  <a:close/>
                </a:path>
              </a:pathLst>
            </a:custGeom>
            <a:solidFill>
              <a:srgbClr val="F8E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8"/>
            <p:cNvSpPr>
              <a:spLocks/>
            </p:cNvSpPr>
            <p:nvPr/>
          </p:nvSpPr>
          <p:spPr bwMode="auto">
            <a:xfrm>
              <a:off x="7908926" y="4146551"/>
              <a:ext cx="871538" cy="387350"/>
            </a:xfrm>
            <a:custGeom>
              <a:avLst/>
              <a:gdLst>
                <a:gd name="T0" fmla="*/ 232 w 232"/>
                <a:gd name="T1" fmla="*/ 75 h 103"/>
                <a:gd name="T2" fmla="*/ 204 w 232"/>
                <a:gd name="T3" fmla="*/ 103 h 103"/>
                <a:gd name="T4" fmla="*/ 28 w 232"/>
                <a:gd name="T5" fmla="*/ 103 h 103"/>
                <a:gd name="T6" fmla="*/ 0 w 232"/>
                <a:gd name="T7" fmla="*/ 75 h 103"/>
                <a:gd name="T8" fmla="*/ 0 w 232"/>
                <a:gd name="T9" fmla="*/ 28 h 103"/>
                <a:gd name="T10" fmla="*/ 28 w 232"/>
                <a:gd name="T11" fmla="*/ 0 h 103"/>
                <a:gd name="T12" fmla="*/ 204 w 232"/>
                <a:gd name="T13" fmla="*/ 0 h 103"/>
                <a:gd name="T14" fmla="*/ 232 w 232"/>
                <a:gd name="T15" fmla="*/ 28 h 103"/>
                <a:gd name="T16" fmla="*/ 232 w 232"/>
                <a:gd name="T17" fmla="*/ 7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103">
                  <a:moveTo>
                    <a:pt x="232" y="75"/>
                  </a:moveTo>
                  <a:cubicBezTo>
                    <a:pt x="232" y="91"/>
                    <a:pt x="219" y="103"/>
                    <a:pt x="204" y="103"/>
                  </a:cubicBezTo>
                  <a:cubicBezTo>
                    <a:pt x="28" y="103"/>
                    <a:pt x="28" y="103"/>
                    <a:pt x="28" y="103"/>
                  </a:cubicBezTo>
                  <a:cubicBezTo>
                    <a:pt x="12" y="103"/>
                    <a:pt x="0" y="91"/>
                    <a:pt x="0" y="75"/>
                  </a:cubicBezTo>
                  <a:cubicBezTo>
                    <a:pt x="0" y="28"/>
                    <a:pt x="0" y="28"/>
                    <a:pt x="0" y="28"/>
                  </a:cubicBezTo>
                  <a:cubicBezTo>
                    <a:pt x="0" y="13"/>
                    <a:pt x="12" y="0"/>
                    <a:pt x="28" y="0"/>
                  </a:cubicBezTo>
                  <a:cubicBezTo>
                    <a:pt x="204" y="0"/>
                    <a:pt x="204" y="0"/>
                    <a:pt x="204" y="0"/>
                  </a:cubicBezTo>
                  <a:cubicBezTo>
                    <a:pt x="219" y="0"/>
                    <a:pt x="232" y="13"/>
                    <a:pt x="232" y="28"/>
                  </a:cubicBezTo>
                  <a:lnTo>
                    <a:pt x="232" y="75"/>
                  </a:ln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9"/>
            <p:cNvSpPr>
              <a:spLocks noChangeArrowheads="1"/>
            </p:cNvSpPr>
            <p:nvPr/>
          </p:nvSpPr>
          <p:spPr bwMode="auto">
            <a:xfrm>
              <a:off x="8250238" y="3408363"/>
              <a:ext cx="188913" cy="661988"/>
            </a:xfrm>
            <a:prstGeom prst="rect">
              <a:avLst/>
            </a:prstGeom>
            <a:solidFill>
              <a:srgbClr val="F8E21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10"/>
            <p:cNvSpPr>
              <a:spLocks/>
            </p:cNvSpPr>
            <p:nvPr/>
          </p:nvSpPr>
          <p:spPr bwMode="auto">
            <a:xfrm>
              <a:off x="7777163" y="2074863"/>
              <a:ext cx="1130300" cy="1322388"/>
            </a:xfrm>
            <a:custGeom>
              <a:avLst/>
              <a:gdLst>
                <a:gd name="T0" fmla="*/ 151 w 301"/>
                <a:gd name="T1" fmla="*/ 0 h 351"/>
                <a:gd name="T2" fmla="*/ 0 w 301"/>
                <a:gd name="T3" fmla="*/ 0 h 351"/>
                <a:gd name="T4" fmla="*/ 151 w 301"/>
                <a:gd name="T5" fmla="*/ 351 h 351"/>
                <a:gd name="T6" fmla="*/ 301 w 301"/>
                <a:gd name="T7" fmla="*/ 0 h 351"/>
                <a:gd name="T8" fmla="*/ 151 w 301"/>
                <a:gd name="T9" fmla="*/ 0 h 351"/>
              </a:gdLst>
              <a:ahLst/>
              <a:cxnLst>
                <a:cxn ang="0">
                  <a:pos x="T0" y="T1"/>
                </a:cxn>
                <a:cxn ang="0">
                  <a:pos x="T2" y="T3"/>
                </a:cxn>
                <a:cxn ang="0">
                  <a:pos x="T4" y="T5"/>
                </a:cxn>
                <a:cxn ang="0">
                  <a:pos x="T6" y="T7"/>
                </a:cxn>
                <a:cxn ang="0">
                  <a:pos x="T8" y="T9"/>
                </a:cxn>
              </a:cxnLst>
              <a:rect l="0" t="0" r="r" b="b"/>
              <a:pathLst>
                <a:path w="301" h="351">
                  <a:moveTo>
                    <a:pt x="151" y="0"/>
                  </a:moveTo>
                  <a:cubicBezTo>
                    <a:pt x="0" y="0"/>
                    <a:pt x="0" y="0"/>
                    <a:pt x="0" y="0"/>
                  </a:cubicBezTo>
                  <a:cubicBezTo>
                    <a:pt x="0" y="0"/>
                    <a:pt x="1" y="351"/>
                    <a:pt x="151" y="351"/>
                  </a:cubicBezTo>
                  <a:cubicBezTo>
                    <a:pt x="301" y="351"/>
                    <a:pt x="301" y="0"/>
                    <a:pt x="301" y="0"/>
                  </a:cubicBezTo>
                  <a:lnTo>
                    <a:pt x="151" y="0"/>
                  </a:lnTo>
                  <a:close/>
                </a:path>
              </a:pathLst>
            </a:custGeom>
            <a:solidFill>
              <a:srgbClr val="F8E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 name="Oval 11"/>
            <p:cNvSpPr>
              <a:spLocks noChangeArrowheads="1"/>
            </p:cNvSpPr>
            <p:nvPr/>
          </p:nvSpPr>
          <p:spPr bwMode="auto">
            <a:xfrm>
              <a:off x="8175626" y="3367088"/>
              <a:ext cx="333375" cy="241300"/>
            </a:xfrm>
            <a:prstGeom prst="ellipse">
              <a:avLst/>
            </a:prstGeom>
            <a:solidFill>
              <a:srgbClr val="F8E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12"/>
            <p:cNvSpPr>
              <a:spLocks noChangeArrowheads="1"/>
            </p:cNvSpPr>
            <p:nvPr/>
          </p:nvSpPr>
          <p:spPr bwMode="auto">
            <a:xfrm>
              <a:off x="7845426" y="4289426"/>
              <a:ext cx="998538" cy="384175"/>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13"/>
            <p:cNvSpPr>
              <a:spLocks noChangeArrowheads="1"/>
            </p:cNvSpPr>
            <p:nvPr/>
          </p:nvSpPr>
          <p:spPr bwMode="auto">
            <a:xfrm>
              <a:off x="7721601" y="4459288"/>
              <a:ext cx="1246188" cy="387350"/>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14"/>
            <p:cNvSpPr>
              <a:spLocks/>
            </p:cNvSpPr>
            <p:nvPr/>
          </p:nvSpPr>
          <p:spPr bwMode="auto">
            <a:xfrm>
              <a:off x="8058151" y="4519613"/>
              <a:ext cx="568325" cy="252413"/>
            </a:xfrm>
            <a:custGeom>
              <a:avLst/>
              <a:gdLst>
                <a:gd name="T0" fmla="*/ 151 w 151"/>
                <a:gd name="T1" fmla="*/ 62 h 67"/>
                <a:gd name="T2" fmla="*/ 146 w 151"/>
                <a:gd name="T3" fmla="*/ 67 h 67"/>
                <a:gd name="T4" fmla="*/ 6 w 151"/>
                <a:gd name="T5" fmla="*/ 67 h 67"/>
                <a:gd name="T6" fmla="*/ 0 w 151"/>
                <a:gd name="T7" fmla="*/ 62 h 67"/>
                <a:gd name="T8" fmla="*/ 0 w 151"/>
                <a:gd name="T9" fmla="*/ 5 h 67"/>
                <a:gd name="T10" fmla="*/ 6 w 151"/>
                <a:gd name="T11" fmla="*/ 0 h 67"/>
                <a:gd name="T12" fmla="*/ 146 w 151"/>
                <a:gd name="T13" fmla="*/ 0 h 67"/>
                <a:gd name="T14" fmla="*/ 151 w 151"/>
                <a:gd name="T15" fmla="*/ 5 h 67"/>
                <a:gd name="T16" fmla="*/ 151 w 151"/>
                <a:gd name="T17" fmla="*/ 6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67">
                  <a:moveTo>
                    <a:pt x="151" y="62"/>
                  </a:moveTo>
                  <a:cubicBezTo>
                    <a:pt x="151" y="65"/>
                    <a:pt x="149" y="67"/>
                    <a:pt x="146" y="67"/>
                  </a:cubicBezTo>
                  <a:cubicBezTo>
                    <a:pt x="6" y="67"/>
                    <a:pt x="6" y="67"/>
                    <a:pt x="6" y="67"/>
                  </a:cubicBezTo>
                  <a:cubicBezTo>
                    <a:pt x="3" y="67"/>
                    <a:pt x="0" y="65"/>
                    <a:pt x="0" y="62"/>
                  </a:cubicBezTo>
                  <a:cubicBezTo>
                    <a:pt x="0" y="5"/>
                    <a:pt x="0" y="5"/>
                    <a:pt x="0" y="5"/>
                  </a:cubicBezTo>
                  <a:cubicBezTo>
                    <a:pt x="0" y="2"/>
                    <a:pt x="3" y="0"/>
                    <a:pt x="6" y="0"/>
                  </a:cubicBezTo>
                  <a:cubicBezTo>
                    <a:pt x="146" y="0"/>
                    <a:pt x="146" y="0"/>
                    <a:pt x="146" y="0"/>
                  </a:cubicBezTo>
                  <a:cubicBezTo>
                    <a:pt x="149" y="0"/>
                    <a:pt x="151" y="2"/>
                    <a:pt x="151" y="5"/>
                  </a:cubicBezTo>
                  <a:lnTo>
                    <a:pt x="151" y="62"/>
                  </a:lnTo>
                  <a:close/>
                </a:path>
              </a:pathLst>
            </a:custGeom>
            <a:solidFill>
              <a:srgbClr val="F8E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 name="Oval 15"/>
            <p:cNvSpPr>
              <a:spLocks noChangeArrowheads="1"/>
            </p:cNvSpPr>
            <p:nvPr/>
          </p:nvSpPr>
          <p:spPr bwMode="auto">
            <a:xfrm>
              <a:off x="8562976" y="45418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Oval 16"/>
            <p:cNvSpPr>
              <a:spLocks noChangeArrowheads="1"/>
            </p:cNvSpPr>
            <p:nvPr/>
          </p:nvSpPr>
          <p:spPr bwMode="auto">
            <a:xfrm>
              <a:off x="8562976" y="47069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5" name="Oval 17"/>
            <p:cNvSpPr>
              <a:spLocks noChangeArrowheads="1"/>
            </p:cNvSpPr>
            <p:nvPr/>
          </p:nvSpPr>
          <p:spPr bwMode="auto">
            <a:xfrm>
              <a:off x="8085138" y="4541838"/>
              <a:ext cx="38100"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 name="Oval 18"/>
            <p:cNvSpPr>
              <a:spLocks noChangeArrowheads="1"/>
            </p:cNvSpPr>
            <p:nvPr/>
          </p:nvSpPr>
          <p:spPr bwMode="auto">
            <a:xfrm>
              <a:off x="8085138" y="4706938"/>
              <a:ext cx="38100"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19"/>
            <p:cNvSpPr>
              <a:spLocks/>
            </p:cNvSpPr>
            <p:nvPr/>
          </p:nvSpPr>
          <p:spPr bwMode="auto">
            <a:xfrm>
              <a:off x="8186738" y="3570288"/>
              <a:ext cx="311150" cy="79375"/>
            </a:xfrm>
            <a:custGeom>
              <a:avLst/>
              <a:gdLst>
                <a:gd name="T0" fmla="*/ 83 w 83"/>
                <a:gd name="T1" fmla="*/ 10 h 21"/>
                <a:gd name="T2" fmla="*/ 73 w 83"/>
                <a:gd name="T3" fmla="*/ 21 h 21"/>
                <a:gd name="T4" fmla="*/ 11 w 83"/>
                <a:gd name="T5" fmla="*/ 21 h 21"/>
                <a:gd name="T6" fmla="*/ 0 w 83"/>
                <a:gd name="T7" fmla="*/ 10 h 21"/>
                <a:gd name="T8" fmla="*/ 0 w 83"/>
                <a:gd name="T9" fmla="*/ 10 h 21"/>
                <a:gd name="T10" fmla="*/ 11 w 83"/>
                <a:gd name="T11" fmla="*/ 0 h 21"/>
                <a:gd name="T12" fmla="*/ 73 w 83"/>
                <a:gd name="T13" fmla="*/ 0 h 21"/>
                <a:gd name="T14" fmla="*/ 83 w 83"/>
                <a:gd name="T15" fmla="*/ 10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1">
                  <a:moveTo>
                    <a:pt x="83" y="10"/>
                  </a:moveTo>
                  <a:cubicBezTo>
                    <a:pt x="83" y="16"/>
                    <a:pt x="79" y="21"/>
                    <a:pt x="73" y="21"/>
                  </a:cubicBezTo>
                  <a:cubicBezTo>
                    <a:pt x="11" y="21"/>
                    <a:pt x="11" y="21"/>
                    <a:pt x="11" y="21"/>
                  </a:cubicBezTo>
                  <a:cubicBezTo>
                    <a:pt x="5" y="21"/>
                    <a:pt x="0" y="16"/>
                    <a:pt x="0" y="10"/>
                  </a:cubicBezTo>
                  <a:cubicBezTo>
                    <a:pt x="0" y="10"/>
                    <a:pt x="0" y="10"/>
                    <a:pt x="0" y="10"/>
                  </a:cubicBezTo>
                  <a:cubicBezTo>
                    <a:pt x="0" y="4"/>
                    <a:pt x="5" y="0"/>
                    <a:pt x="11" y="0"/>
                  </a:cubicBezTo>
                  <a:cubicBezTo>
                    <a:pt x="73" y="0"/>
                    <a:pt x="73" y="0"/>
                    <a:pt x="73" y="0"/>
                  </a:cubicBezTo>
                  <a:cubicBezTo>
                    <a:pt x="79" y="0"/>
                    <a:pt x="83" y="4"/>
                    <a:pt x="83" y="10"/>
                  </a:cubicBez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20"/>
            <p:cNvSpPr>
              <a:spLocks/>
            </p:cNvSpPr>
            <p:nvPr/>
          </p:nvSpPr>
          <p:spPr bwMode="auto">
            <a:xfrm>
              <a:off x="8047038" y="3309938"/>
              <a:ext cx="590550" cy="177800"/>
            </a:xfrm>
            <a:custGeom>
              <a:avLst/>
              <a:gdLst>
                <a:gd name="T0" fmla="*/ 157 w 157"/>
                <a:gd name="T1" fmla="*/ 23 h 47"/>
                <a:gd name="T2" fmla="*/ 134 w 157"/>
                <a:gd name="T3" fmla="*/ 47 h 47"/>
                <a:gd name="T4" fmla="*/ 24 w 157"/>
                <a:gd name="T5" fmla="*/ 47 h 47"/>
                <a:gd name="T6" fmla="*/ 0 w 157"/>
                <a:gd name="T7" fmla="*/ 23 h 47"/>
                <a:gd name="T8" fmla="*/ 0 w 157"/>
                <a:gd name="T9" fmla="*/ 23 h 47"/>
                <a:gd name="T10" fmla="*/ 24 w 157"/>
                <a:gd name="T11" fmla="*/ 0 h 47"/>
                <a:gd name="T12" fmla="*/ 134 w 157"/>
                <a:gd name="T13" fmla="*/ 0 h 47"/>
                <a:gd name="T14" fmla="*/ 157 w 157"/>
                <a:gd name="T15" fmla="*/ 23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47">
                  <a:moveTo>
                    <a:pt x="157" y="23"/>
                  </a:moveTo>
                  <a:cubicBezTo>
                    <a:pt x="157" y="36"/>
                    <a:pt x="147" y="47"/>
                    <a:pt x="134" y="47"/>
                  </a:cubicBezTo>
                  <a:cubicBezTo>
                    <a:pt x="24" y="47"/>
                    <a:pt x="24" y="47"/>
                    <a:pt x="24" y="47"/>
                  </a:cubicBezTo>
                  <a:cubicBezTo>
                    <a:pt x="11" y="47"/>
                    <a:pt x="0" y="36"/>
                    <a:pt x="0" y="23"/>
                  </a:cubicBezTo>
                  <a:cubicBezTo>
                    <a:pt x="0" y="23"/>
                    <a:pt x="0" y="23"/>
                    <a:pt x="0" y="23"/>
                  </a:cubicBezTo>
                  <a:cubicBezTo>
                    <a:pt x="0" y="11"/>
                    <a:pt x="11" y="0"/>
                    <a:pt x="24" y="0"/>
                  </a:cubicBezTo>
                  <a:cubicBezTo>
                    <a:pt x="134" y="0"/>
                    <a:pt x="134" y="0"/>
                    <a:pt x="134" y="0"/>
                  </a:cubicBezTo>
                  <a:cubicBezTo>
                    <a:pt x="147" y="0"/>
                    <a:pt x="157" y="11"/>
                    <a:pt x="157" y="23"/>
                  </a:cubicBez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1"/>
            <p:cNvSpPr>
              <a:spLocks/>
            </p:cNvSpPr>
            <p:nvPr/>
          </p:nvSpPr>
          <p:spPr bwMode="auto">
            <a:xfrm>
              <a:off x="8224838" y="3871913"/>
              <a:ext cx="239713" cy="44450"/>
            </a:xfrm>
            <a:custGeom>
              <a:avLst/>
              <a:gdLst>
                <a:gd name="T0" fmla="*/ 64 w 64"/>
                <a:gd name="T1" fmla="*/ 6 h 12"/>
                <a:gd name="T2" fmla="*/ 57 w 64"/>
                <a:gd name="T3" fmla="*/ 12 h 12"/>
                <a:gd name="T4" fmla="*/ 6 w 64"/>
                <a:gd name="T5" fmla="*/ 12 h 12"/>
                <a:gd name="T6" fmla="*/ 0 w 64"/>
                <a:gd name="T7" fmla="*/ 6 h 12"/>
                <a:gd name="T8" fmla="*/ 0 w 64"/>
                <a:gd name="T9" fmla="*/ 6 h 12"/>
                <a:gd name="T10" fmla="*/ 6 w 64"/>
                <a:gd name="T11" fmla="*/ 0 h 12"/>
                <a:gd name="T12" fmla="*/ 57 w 64"/>
                <a:gd name="T13" fmla="*/ 0 h 12"/>
                <a:gd name="T14" fmla="*/ 64 w 64"/>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2">
                  <a:moveTo>
                    <a:pt x="64" y="6"/>
                  </a:moveTo>
                  <a:cubicBezTo>
                    <a:pt x="64" y="9"/>
                    <a:pt x="61" y="12"/>
                    <a:pt x="57" y="12"/>
                  </a:cubicBezTo>
                  <a:cubicBezTo>
                    <a:pt x="6" y="12"/>
                    <a:pt x="6" y="12"/>
                    <a:pt x="6" y="12"/>
                  </a:cubicBezTo>
                  <a:cubicBezTo>
                    <a:pt x="3" y="12"/>
                    <a:pt x="0" y="9"/>
                    <a:pt x="0" y="6"/>
                  </a:cubicBezTo>
                  <a:cubicBezTo>
                    <a:pt x="0" y="6"/>
                    <a:pt x="0" y="6"/>
                    <a:pt x="0" y="6"/>
                  </a:cubicBezTo>
                  <a:cubicBezTo>
                    <a:pt x="0" y="2"/>
                    <a:pt x="3" y="0"/>
                    <a:pt x="6" y="0"/>
                  </a:cubicBezTo>
                  <a:cubicBezTo>
                    <a:pt x="57" y="0"/>
                    <a:pt x="57" y="0"/>
                    <a:pt x="57" y="0"/>
                  </a:cubicBezTo>
                  <a:cubicBezTo>
                    <a:pt x="61" y="0"/>
                    <a:pt x="64" y="2"/>
                    <a:pt x="64" y="6"/>
                  </a:cubicBez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22"/>
            <p:cNvSpPr>
              <a:spLocks/>
            </p:cNvSpPr>
            <p:nvPr/>
          </p:nvSpPr>
          <p:spPr bwMode="auto">
            <a:xfrm>
              <a:off x="7708901" y="2008188"/>
              <a:ext cx="1270000" cy="134938"/>
            </a:xfrm>
            <a:custGeom>
              <a:avLst/>
              <a:gdLst>
                <a:gd name="T0" fmla="*/ 338 w 338"/>
                <a:gd name="T1" fmla="*/ 18 h 36"/>
                <a:gd name="T2" fmla="*/ 320 w 338"/>
                <a:gd name="T3" fmla="*/ 36 h 36"/>
                <a:gd name="T4" fmla="*/ 18 w 338"/>
                <a:gd name="T5" fmla="*/ 36 h 36"/>
                <a:gd name="T6" fmla="*/ 0 w 338"/>
                <a:gd name="T7" fmla="*/ 18 h 36"/>
                <a:gd name="T8" fmla="*/ 0 w 338"/>
                <a:gd name="T9" fmla="*/ 18 h 36"/>
                <a:gd name="T10" fmla="*/ 18 w 338"/>
                <a:gd name="T11" fmla="*/ 0 h 36"/>
                <a:gd name="T12" fmla="*/ 320 w 338"/>
                <a:gd name="T13" fmla="*/ 0 h 36"/>
                <a:gd name="T14" fmla="*/ 338 w 338"/>
                <a:gd name="T15" fmla="*/ 18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36">
                  <a:moveTo>
                    <a:pt x="338" y="18"/>
                  </a:moveTo>
                  <a:cubicBezTo>
                    <a:pt x="338" y="28"/>
                    <a:pt x="330" y="36"/>
                    <a:pt x="320" y="36"/>
                  </a:cubicBezTo>
                  <a:cubicBezTo>
                    <a:pt x="18" y="36"/>
                    <a:pt x="18" y="36"/>
                    <a:pt x="18" y="36"/>
                  </a:cubicBezTo>
                  <a:cubicBezTo>
                    <a:pt x="8" y="36"/>
                    <a:pt x="0" y="28"/>
                    <a:pt x="0" y="18"/>
                  </a:cubicBezTo>
                  <a:cubicBezTo>
                    <a:pt x="0" y="18"/>
                    <a:pt x="0" y="18"/>
                    <a:pt x="0" y="18"/>
                  </a:cubicBezTo>
                  <a:cubicBezTo>
                    <a:pt x="0" y="8"/>
                    <a:pt x="8" y="0"/>
                    <a:pt x="18" y="0"/>
                  </a:cubicBezTo>
                  <a:cubicBezTo>
                    <a:pt x="320" y="0"/>
                    <a:pt x="320" y="0"/>
                    <a:pt x="320" y="0"/>
                  </a:cubicBezTo>
                  <a:cubicBezTo>
                    <a:pt x="330" y="0"/>
                    <a:pt x="338" y="8"/>
                    <a:pt x="338" y="18"/>
                  </a:cubicBez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59"/>
            <p:cNvSpPr>
              <a:spLocks noEditPoints="1"/>
            </p:cNvSpPr>
            <p:nvPr/>
          </p:nvSpPr>
          <p:spPr bwMode="auto">
            <a:xfrm>
              <a:off x="8343901" y="2008188"/>
              <a:ext cx="882650" cy="2838450"/>
            </a:xfrm>
            <a:custGeom>
              <a:avLst/>
              <a:gdLst>
                <a:gd name="T0" fmla="*/ 216 w 235"/>
                <a:gd name="T1" fmla="*/ 58 h 754"/>
                <a:gd name="T2" fmla="*/ 149 w 235"/>
                <a:gd name="T3" fmla="*/ 57 h 754"/>
                <a:gd name="T4" fmla="*/ 150 w 235"/>
                <a:gd name="T5" fmla="*/ 36 h 754"/>
                <a:gd name="T6" fmla="*/ 151 w 235"/>
                <a:gd name="T7" fmla="*/ 36 h 754"/>
                <a:gd name="T8" fmla="*/ 169 w 235"/>
                <a:gd name="T9" fmla="*/ 18 h 754"/>
                <a:gd name="T10" fmla="*/ 151 w 235"/>
                <a:gd name="T11" fmla="*/ 0 h 754"/>
                <a:gd name="T12" fmla="*/ 0 w 235"/>
                <a:gd name="T13" fmla="*/ 0 h 754"/>
                <a:gd name="T14" fmla="*/ 0 w 235"/>
                <a:gd name="T15" fmla="*/ 754 h 754"/>
                <a:gd name="T16" fmla="*/ 166 w 235"/>
                <a:gd name="T17" fmla="*/ 754 h 754"/>
                <a:gd name="T18" fmla="*/ 166 w 235"/>
                <a:gd name="T19" fmla="*/ 651 h 754"/>
                <a:gd name="T20" fmla="*/ 133 w 235"/>
                <a:gd name="T21" fmla="*/ 651 h 754"/>
                <a:gd name="T22" fmla="*/ 133 w 235"/>
                <a:gd name="T23" fmla="*/ 606 h 754"/>
                <a:gd name="T24" fmla="*/ 116 w 235"/>
                <a:gd name="T25" fmla="*/ 606 h 754"/>
                <a:gd name="T26" fmla="*/ 116 w 235"/>
                <a:gd name="T27" fmla="*/ 596 h 754"/>
                <a:gd name="T28" fmla="*/ 88 w 235"/>
                <a:gd name="T29" fmla="*/ 568 h 754"/>
                <a:gd name="T30" fmla="*/ 77 w 235"/>
                <a:gd name="T31" fmla="*/ 568 h 754"/>
                <a:gd name="T32" fmla="*/ 77 w 235"/>
                <a:gd name="T33" fmla="*/ 547 h 754"/>
                <a:gd name="T34" fmla="*/ 63 w 235"/>
                <a:gd name="T35" fmla="*/ 533 h 754"/>
                <a:gd name="T36" fmla="*/ 25 w 235"/>
                <a:gd name="T37" fmla="*/ 533 h 754"/>
                <a:gd name="T38" fmla="*/ 25 w 235"/>
                <a:gd name="T39" fmla="*/ 507 h 754"/>
                <a:gd name="T40" fmla="*/ 25 w 235"/>
                <a:gd name="T41" fmla="*/ 507 h 754"/>
                <a:gd name="T42" fmla="*/ 32 w 235"/>
                <a:gd name="T43" fmla="*/ 501 h 754"/>
                <a:gd name="T44" fmla="*/ 25 w 235"/>
                <a:gd name="T45" fmla="*/ 495 h 754"/>
                <a:gd name="T46" fmla="*/ 25 w 235"/>
                <a:gd name="T47" fmla="*/ 495 h 754"/>
                <a:gd name="T48" fmla="*/ 25 w 235"/>
                <a:gd name="T49" fmla="*/ 436 h 754"/>
                <a:gd name="T50" fmla="*/ 31 w 235"/>
                <a:gd name="T51" fmla="*/ 436 h 754"/>
                <a:gd name="T52" fmla="*/ 41 w 235"/>
                <a:gd name="T53" fmla="*/ 425 h 754"/>
                <a:gd name="T54" fmla="*/ 33 w 235"/>
                <a:gd name="T55" fmla="*/ 415 h 754"/>
                <a:gd name="T56" fmla="*/ 44 w 235"/>
                <a:gd name="T57" fmla="*/ 393 h 754"/>
                <a:gd name="T58" fmla="*/ 44 w 235"/>
                <a:gd name="T59" fmla="*/ 393 h 754"/>
                <a:gd name="T60" fmla="*/ 55 w 235"/>
                <a:gd name="T61" fmla="*/ 393 h 754"/>
                <a:gd name="T62" fmla="*/ 78 w 235"/>
                <a:gd name="T63" fmla="*/ 369 h 754"/>
                <a:gd name="T64" fmla="*/ 59 w 235"/>
                <a:gd name="T65" fmla="*/ 347 h 754"/>
                <a:gd name="T66" fmla="*/ 79 w 235"/>
                <a:gd name="T67" fmla="*/ 326 h 754"/>
                <a:gd name="T68" fmla="*/ 231 w 235"/>
                <a:gd name="T69" fmla="*/ 120 h 754"/>
                <a:gd name="T70" fmla="*/ 216 w 235"/>
                <a:gd name="T71" fmla="*/ 58 h 754"/>
                <a:gd name="T72" fmla="*/ 203 w 235"/>
                <a:gd name="T73" fmla="*/ 117 h 754"/>
                <a:gd name="T74" fmla="*/ 106 w 235"/>
                <a:gd name="T75" fmla="*/ 277 h 754"/>
                <a:gd name="T76" fmla="*/ 146 w 235"/>
                <a:gd name="T77" fmla="*/ 90 h 754"/>
                <a:gd name="T78" fmla="*/ 199 w 235"/>
                <a:gd name="T79" fmla="*/ 81 h 754"/>
                <a:gd name="T80" fmla="*/ 203 w 235"/>
                <a:gd name="T81" fmla="*/ 117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5" h="754">
                  <a:moveTo>
                    <a:pt x="216" y="58"/>
                  </a:moveTo>
                  <a:cubicBezTo>
                    <a:pt x="195" y="43"/>
                    <a:pt x="169" y="48"/>
                    <a:pt x="149" y="57"/>
                  </a:cubicBezTo>
                  <a:cubicBezTo>
                    <a:pt x="149" y="49"/>
                    <a:pt x="149" y="42"/>
                    <a:pt x="150" y="36"/>
                  </a:cubicBezTo>
                  <a:cubicBezTo>
                    <a:pt x="151" y="36"/>
                    <a:pt x="151" y="36"/>
                    <a:pt x="151" y="36"/>
                  </a:cubicBezTo>
                  <a:cubicBezTo>
                    <a:pt x="161" y="36"/>
                    <a:pt x="169" y="28"/>
                    <a:pt x="169" y="18"/>
                  </a:cubicBezTo>
                  <a:cubicBezTo>
                    <a:pt x="169" y="8"/>
                    <a:pt x="161" y="0"/>
                    <a:pt x="151" y="0"/>
                  </a:cubicBezTo>
                  <a:cubicBezTo>
                    <a:pt x="0" y="0"/>
                    <a:pt x="0" y="0"/>
                    <a:pt x="0" y="0"/>
                  </a:cubicBezTo>
                  <a:cubicBezTo>
                    <a:pt x="0" y="754"/>
                    <a:pt x="0" y="754"/>
                    <a:pt x="0" y="754"/>
                  </a:cubicBezTo>
                  <a:cubicBezTo>
                    <a:pt x="166" y="754"/>
                    <a:pt x="166" y="754"/>
                    <a:pt x="166" y="754"/>
                  </a:cubicBezTo>
                  <a:cubicBezTo>
                    <a:pt x="166" y="651"/>
                    <a:pt x="166" y="651"/>
                    <a:pt x="166" y="651"/>
                  </a:cubicBezTo>
                  <a:cubicBezTo>
                    <a:pt x="133" y="651"/>
                    <a:pt x="133" y="651"/>
                    <a:pt x="133" y="651"/>
                  </a:cubicBezTo>
                  <a:cubicBezTo>
                    <a:pt x="133" y="606"/>
                    <a:pt x="133" y="606"/>
                    <a:pt x="133" y="606"/>
                  </a:cubicBezTo>
                  <a:cubicBezTo>
                    <a:pt x="116" y="606"/>
                    <a:pt x="116" y="606"/>
                    <a:pt x="116" y="606"/>
                  </a:cubicBezTo>
                  <a:cubicBezTo>
                    <a:pt x="116" y="596"/>
                    <a:pt x="116" y="596"/>
                    <a:pt x="116" y="596"/>
                  </a:cubicBezTo>
                  <a:cubicBezTo>
                    <a:pt x="116" y="581"/>
                    <a:pt x="103" y="568"/>
                    <a:pt x="88" y="568"/>
                  </a:cubicBezTo>
                  <a:cubicBezTo>
                    <a:pt x="77" y="568"/>
                    <a:pt x="77" y="568"/>
                    <a:pt x="77" y="568"/>
                  </a:cubicBezTo>
                  <a:cubicBezTo>
                    <a:pt x="77" y="547"/>
                    <a:pt x="77" y="547"/>
                    <a:pt x="77" y="547"/>
                  </a:cubicBezTo>
                  <a:cubicBezTo>
                    <a:pt x="77" y="540"/>
                    <a:pt x="71" y="533"/>
                    <a:pt x="63" y="533"/>
                  </a:cubicBezTo>
                  <a:cubicBezTo>
                    <a:pt x="25" y="533"/>
                    <a:pt x="25" y="533"/>
                    <a:pt x="25" y="533"/>
                  </a:cubicBezTo>
                  <a:cubicBezTo>
                    <a:pt x="25" y="507"/>
                    <a:pt x="25" y="507"/>
                    <a:pt x="25" y="507"/>
                  </a:cubicBezTo>
                  <a:cubicBezTo>
                    <a:pt x="25" y="507"/>
                    <a:pt x="25" y="507"/>
                    <a:pt x="25" y="507"/>
                  </a:cubicBezTo>
                  <a:cubicBezTo>
                    <a:pt x="29" y="507"/>
                    <a:pt x="32" y="504"/>
                    <a:pt x="32" y="501"/>
                  </a:cubicBezTo>
                  <a:cubicBezTo>
                    <a:pt x="32" y="497"/>
                    <a:pt x="29" y="495"/>
                    <a:pt x="25" y="495"/>
                  </a:cubicBezTo>
                  <a:cubicBezTo>
                    <a:pt x="25" y="495"/>
                    <a:pt x="25" y="495"/>
                    <a:pt x="25" y="495"/>
                  </a:cubicBezTo>
                  <a:cubicBezTo>
                    <a:pt x="25" y="436"/>
                    <a:pt x="25" y="436"/>
                    <a:pt x="25" y="436"/>
                  </a:cubicBezTo>
                  <a:cubicBezTo>
                    <a:pt x="31" y="436"/>
                    <a:pt x="31" y="436"/>
                    <a:pt x="31" y="436"/>
                  </a:cubicBezTo>
                  <a:cubicBezTo>
                    <a:pt x="37" y="436"/>
                    <a:pt x="41" y="431"/>
                    <a:pt x="41" y="425"/>
                  </a:cubicBezTo>
                  <a:cubicBezTo>
                    <a:pt x="41" y="420"/>
                    <a:pt x="38" y="416"/>
                    <a:pt x="33" y="415"/>
                  </a:cubicBezTo>
                  <a:cubicBezTo>
                    <a:pt x="40" y="409"/>
                    <a:pt x="44" y="402"/>
                    <a:pt x="44" y="393"/>
                  </a:cubicBezTo>
                  <a:cubicBezTo>
                    <a:pt x="44" y="393"/>
                    <a:pt x="44" y="393"/>
                    <a:pt x="44" y="393"/>
                  </a:cubicBezTo>
                  <a:cubicBezTo>
                    <a:pt x="55" y="393"/>
                    <a:pt x="55" y="393"/>
                    <a:pt x="55" y="393"/>
                  </a:cubicBezTo>
                  <a:cubicBezTo>
                    <a:pt x="68" y="393"/>
                    <a:pt x="78" y="382"/>
                    <a:pt x="78" y="369"/>
                  </a:cubicBezTo>
                  <a:cubicBezTo>
                    <a:pt x="78" y="358"/>
                    <a:pt x="70" y="349"/>
                    <a:pt x="59" y="347"/>
                  </a:cubicBezTo>
                  <a:cubicBezTo>
                    <a:pt x="66" y="341"/>
                    <a:pt x="73" y="334"/>
                    <a:pt x="79" y="326"/>
                  </a:cubicBezTo>
                  <a:cubicBezTo>
                    <a:pt x="175" y="282"/>
                    <a:pt x="223" y="178"/>
                    <a:pt x="231" y="120"/>
                  </a:cubicBezTo>
                  <a:cubicBezTo>
                    <a:pt x="235" y="90"/>
                    <a:pt x="230" y="69"/>
                    <a:pt x="216" y="58"/>
                  </a:cubicBezTo>
                  <a:close/>
                  <a:moveTo>
                    <a:pt x="203" y="117"/>
                  </a:moveTo>
                  <a:cubicBezTo>
                    <a:pt x="197" y="163"/>
                    <a:pt x="164" y="233"/>
                    <a:pt x="106" y="277"/>
                  </a:cubicBezTo>
                  <a:cubicBezTo>
                    <a:pt x="130" y="219"/>
                    <a:pt x="141" y="144"/>
                    <a:pt x="146" y="90"/>
                  </a:cubicBezTo>
                  <a:cubicBezTo>
                    <a:pt x="163" y="80"/>
                    <a:pt x="185" y="71"/>
                    <a:pt x="199" y="81"/>
                  </a:cubicBezTo>
                  <a:cubicBezTo>
                    <a:pt x="203" y="83"/>
                    <a:pt x="206" y="95"/>
                    <a:pt x="203" y="117"/>
                  </a:cubicBezTo>
                  <a:close/>
                </a:path>
              </a:pathLst>
            </a:custGeom>
            <a:solidFill>
              <a:schemeClr val="tx1">
                <a:lumMod val="95000"/>
                <a:lumOff val="5000"/>
                <a:alpha val="5000"/>
              </a:schemeClr>
            </a:solidFill>
            <a:ln>
              <a:noFill/>
            </a:ln>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2" name="Rounded Rectangle 9"/>
          <p:cNvSpPr/>
          <p:nvPr/>
        </p:nvSpPr>
        <p:spPr>
          <a:xfrm>
            <a:off x="7309416" y="1621481"/>
            <a:ext cx="616656" cy="617373"/>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7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Text Placeholder 7"/>
          <p:cNvSpPr txBox="1">
            <a:spLocks/>
          </p:cNvSpPr>
          <p:nvPr/>
        </p:nvSpPr>
        <p:spPr>
          <a:xfrm>
            <a:off x="6232427" y="1563125"/>
            <a:ext cx="947087" cy="153260"/>
          </a:xfrm>
          <a:prstGeom prst="rect">
            <a:avLst/>
          </a:prstGeom>
        </p:spPr>
        <p:txBody>
          <a:bodyPr vert="horz" lIns="0" tIns="0" rIns="0" bIns="0" anchor="t" anchorCtr="0">
            <a:spAutoFit/>
          </a:bodyPr>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Text Placeholder 2"/>
          <p:cNvSpPr txBox="1">
            <a:spLocks/>
          </p:cNvSpPr>
          <p:nvPr/>
        </p:nvSpPr>
        <p:spPr>
          <a:xfrm>
            <a:off x="4776167" y="1830887"/>
            <a:ext cx="2403346" cy="443198"/>
          </a:xfrm>
          <a:prstGeom prst="rect">
            <a:avLst/>
          </a:prstGeom>
        </p:spPr>
        <p:txBody>
          <a:bodyPr vert="horz" lIns="0" tIns="0" rIns="0" bIns="0" anchor="t" anchorCtr="0">
            <a:spAutoFit/>
          </a:bodyPr>
          <a:lstStyle>
            <a:lvl1pPr marL="0" indent="0" algn="r" defTabSz="914476" rtl="0" eaLnBrk="1" latinLnBrk="0" hangingPunct="1">
              <a:lnSpc>
                <a:spcPct val="120000"/>
              </a:lnSpc>
              <a:spcBef>
                <a:spcPts val="0"/>
              </a:spcBef>
              <a:buFont typeface="Arial" panose="020B0604020202020204" pitchFamily="34" charset="0"/>
              <a:buNone/>
              <a:defRPr sz="1186"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Rounded Rectangle 12"/>
          <p:cNvSpPr/>
          <p:nvPr/>
        </p:nvSpPr>
        <p:spPr>
          <a:xfrm>
            <a:off x="7309416" y="2502156"/>
            <a:ext cx="616656" cy="617373"/>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7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Text Placeholder 7"/>
          <p:cNvSpPr txBox="1">
            <a:spLocks/>
          </p:cNvSpPr>
          <p:nvPr/>
        </p:nvSpPr>
        <p:spPr>
          <a:xfrm>
            <a:off x="6232427" y="2443800"/>
            <a:ext cx="947087" cy="153260"/>
          </a:xfrm>
          <a:prstGeom prst="rect">
            <a:avLst/>
          </a:prstGeom>
        </p:spPr>
        <p:txBody>
          <a:bodyPr vert="horz" lIns="0" tIns="0" rIns="0" bIns="0" anchor="t" anchorCtr="0">
            <a:spAutoFit/>
          </a:bodyPr>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a:solidFill>
                  <a:schemeClr val="accent2"/>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 Placeholder 2"/>
          <p:cNvSpPr txBox="1">
            <a:spLocks/>
          </p:cNvSpPr>
          <p:nvPr/>
        </p:nvSpPr>
        <p:spPr>
          <a:xfrm>
            <a:off x="4776167" y="2711562"/>
            <a:ext cx="2403346" cy="443198"/>
          </a:xfrm>
          <a:prstGeom prst="rect">
            <a:avLst/>
          </a:prstGeom>
        </p:spPr>
        <p:txBody>
          <a:bodyPr vert="horz" lIns="0" tIns="0" rIns="0" bIns="0" anchor="t" anchorCtr="0">
            <a:spAutoFit/>
          </a:bodyPr>
          <a:lstStyle>
            <a:lvl1pPr marL="0" indent="0" algn="r" defTabSz="914476" rtl="0" eaLnBrk="1" latinLnBrk="0" hangingPunct="1">
              <a:lnSpc>
                <a:spcPct val="120000"/>
              </a:lnSpc>
              <a:spcBef>
                <a:spcPts val="0"/>
              </a:spcBef>
              <a:buFont typeface="Arial" panose="020B0604020202020204" pitchFamily="34" charset="0"/>
              <a:buNone/>
              <a:defRPr sz="1186"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Rounded Rectangle 15"/>
          <p:cNvSpPr/>
          <p:nvPr/>
        </p:nvSpPr>
        <p:spPr>
          <a:xfrm>
            <a:off x="7309416" y="3439287"/>
            <a:ext cx="616656" cy="617373"/>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7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Text Placeholder 7"/>
          <p:cNvSpPr txBox="1">
            <a:spLocks/>
          </p:cNvSpPr>
          <p:nvPr/>
        </p:nvSpPr>
        <p:spPr>
          <a:xfrm>
            <a:off x="6232427" y="3380930"/>
            <a:ext cx="947087" cy="153260"/>
          </a:xfrm>
          <a:prstGeom prst="rect">
            <a:avLst/>
          </a:prstGeom>
        </p:spPr>
        <p:txBody>
          <a:bodyPr vert="horz" lIns="0" tIns="0" rIns="0" bIns="0" anchor="t" anchorCtr="0">
            <a:spAutoFit/>
          </a:bodyPr>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a:solidFill>
                  <a:schemeClr val="accent3"/>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 Placeholder 2"/>
          <p:cNvSpPr txBox="1">
            <a:spLocks/>
          </p:cNvSpPr>
          <p:nvPr/>
        </p:nvSpPr>
        <p:spPr>
          <a:xfrm>
            <a:off x="4776167" y="3648693"/>
            <a:ext cx="2403346" cy="443198"/>
          </a:xfrm>
          <a:prstGeom prst="rect">
            <a:avLst/>
          </a:prstGeom>
        </p:spPr>
        <p:txBody>
          <a:bodyPr vert="horz" lIns="0" tIns="0" rIns="0" bIns="0" anchor="t" anchorCtr="0">
            <a:spAutoFit/>
          </a:bodyPr>
          <a:lstStyle>
            <a:lvl1pPr marL="0" indent="0" algn="r" defTabSz="914476" rtl="0" eaLnBrk="1" latinLnBrk="0" hangingPunct="1">
              <a:lnSpc>
                <a:spcPct val="120000"/>
              </a:lnSpc>
              <a:spcBef>
                <a:spcPts val="0"/>
              </a:spcBef>
              <a:buFont typeface="Arial" panose="020B0604020202020204" pitchFamily="34" charset="0"/>
              <a:buNone/>
              <a:defRPr sz="1186"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 Placeholder 7"/>
          <p:cNvSpPr txBox="1">
            <a:spLocks/>
          </p:cNvSpPr>
          <p:nvPr/>
        </p:nvSpPr>
        <p:spPr>
          <a:xfrm>
            <a:off x="7431253" y="1732123"/>
            <a:ext cx="372983" cy="388964"/>
          </a:xfrm>
          <a:prstGeom prst="rect">
            <a:avLst/>
          </a:prstGeom>
        </p:spPr>
        <p:txBody>
          <a:bodyPr vert="horz" lIns="0" tIns="73882" rIns="0" bIns="73882" anchor="ctr"/>
          <a:lstStyle>
            <a:lvl1pPr marL="0" indent="0" algn="ctr" defTabSz="914476" rtl="0" eaLnBrk="1" latinLnBrk="0" hangingPunct="1">
              <a:lnSpc>
                <a:spcPct val="100000"/>
              </a:lnSpc>
              <a:spcBef>
                <a:spcPts val="0"/>
              </a:spcBef>
              <a:buFont typeface="Arial" panose="020B0604020202020204" pitchFamily="34" charset="0"/>
              <a:buNone/>
              <a:defRPr sz="1780"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300"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82" name="Text Placeholder 7"/>
          <p:cNvSpPr txBox="1">
            <a:spLocks/>
          </p:cNvSpPr>
          <p:nvPr/>
        </p:nvSpPr>
        <p:spPr>
          <a:xfrm>
            <a:off x="7431253" y="2622556"/>
            <a:ext cx="372983" cy="388964"/>
          </a:xfrm>
          <a:prstGeom prst="rect">
            <a:avLst/>
          </a:prstGeom>
        </p:spPr>
        <p:txBody>
          <a:bodyPr vert="horz" lIns="0" tIns="73882" rIns="0" bIns="73882" anchor="ctr"/>
          <a:lstStyle>
            <a:lvl1pPr marL="0" indent="0" algn="ctr" defTabSz="914476" rtl="0" eaLnBrk="1" latinLnBrk="0" hangingPunct="1">
              <a:lnSpc>
                <a:spcPct val="100000"/>
              </a:lnSpc>
              <a:spcBef>
                <a:spcPts val="0"/>
              </a:spcBef>
              <a:buFont typeface="Arial" panose="020B0604020202020204" pitchFamily="34" charset="0"/>
              <a:buNone/>
              <a:defRPr sz="1780"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300"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83" name="Text Placeholder 7"/>
          <p:cNvSpPr txBox="1">
            <a:spLocks/>
          </p:cNvSpPr>
          <p:nvPr/>
        </p:nvSpPr>
        <p:spPr>
          <a:xfrm>
            <a:off x="7431253" y="3554529"/>
            <a:ext cx="372983" cy="388964"/>
          </a:xfrm>
          <a:prstGeom prst="rect">
            <a:avLst/>
          </a:prstGeom>
        </p:spPr>
        <p:txBody>
          <a:bodyPr vert="horz" lIns="0" tIns="73882" rIns="0" bIns="73882" anchor="ctr"/>
          <a:lstStyle>
            <a:lvl1pPr marL="0" indent="0" algn="ctr" defTabSz="914476" rtl="0" eaLnBrk="1" latinLnBrk="0" hangingPunct="1">
              <a:lnSpc>
                <a:spcPct val="100000"/>
              </a:lnSpc>
              <a:spcBef>
                <a:spcPts val="0"/>
              </a:spcBef>
              <a:buFont typeface="Arial" panose="020B0604020202020204" pitchFamily="34" charset="0"/>
              <a:buNone/>
              <a:defRPr sz="1780"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300"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84"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5"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4243316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down)">
                                      <p:cBhvr>
                                        <p:cTn id="14" dur="500"/>
                                        <p:tgtEl>
                                          <p:spTgt spid="3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down)">
                                      <p:cBhvr>
                                        <p:cTn id="19" dur="500"/>
                                        <p:tgtEl>
                                          <p:spTgt spid="52"/>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73">
                                            <p:txEl>
                                              <p:pRg st="0" end="0"/>
                                            </p:txEl>
                                          </p:spTgt>
                                        </p:tgtEl>
                                        <p:attrNameLst>
                                          <p:attrName>style.visibility</p:attrName>
                                        </p:attrNameLst>
                                      </p:cBhvr>
                                      <p:to>
                                        <p:strVal val="visible"/>
                                      </p:to>
                                    </p:set>
                                    <p:anim calcmode="lin" valueType="num">
                                      <p:cBhvr>
                                        <p:cTn id="22" dur="500" fill="hold"/>
                                        <p:tgtEl>
                                          <p:spTgt spid="73">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73">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73">
                                            <p:txEl>
                                              <p:pRg st="0" end="0"/>
                                            </p:txEl>
                                          </p:spTgt>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72"/>
                                        </p:tgtEl>
                                        <p:attrNameLst>
                                          <p:attrName>style.visibility</p:attrName>
                                        </p:attrNameLst>
                                      </p:cBhvr>
                                      <p:to>
                                        <p:strVal val="visible"/>
                                      </p:to>
                                    </p:set>
                                    <p:anim calcmode="lin" valueType="num">
                                      <p:cBhvr>
                                        <p:cTn id="27" dur="500" fill="hold"/>
                                        <p:tgtEl>
                                          <p:spTgt spid="72"/>
                                        </p:tgtEl>
                                        <p:attrNameLst>
                                          <p:attrName>ppt_w</p:attrName>
                                        </p:attrNameLst>
                                      </p:cBhvr>
                                      <p:tavLst>
                                        <p:tav tm="0">
                                          <p:val>
                                            <p:fltVal val="0"/>
                                          </p:val>
                                        </p:tav>
                                        <p:tav tm="100000">
                                          <p:val>
                                            <p:strVal val="#ppt_w"/>
                                          </p:val>
                                        </p:tav>
                                      </p:tavLst>
                                    </p:anim>
                                    <p:anim calcmode="lin" valueType="num">
                                      <p:cBhvr>
                                        <p:cTn id="28" dur="500" fill="hold"/>
                                        <p:tgtEl>
                                          <p:spTgt spid="72"/>
                                        </p:tgtEl>
                                        <p:attrNameLst>
                                          <p:attrName>ppt_h</p:attrName>
                                        </p:attrNameLst>
                                      </p:cBhvr>
                                      <p:tavLst>
                                        <p:tav tm="0">
                                          <p:val>
                                            <p:fltVal val="0"/>
                                          </p:val>
                                        </p:tav>
                                        <p:tav tm="100000">
                                          <p:val>
                                            <p:strVal val="#ppt_h"/>
                                          </p:val>
                                        </p:tav>
                                      </p:tavLst>
                                    </p:anim>
                                    <p:animEffect transition="in" filter="fade">
                                      <p:cBhvr>
                                        <p:cTn id="29" dur="500"/>
                                        <p:tgtEl>
                                          <p:spTgt spid="72"/>
                                        </p:tgtEl>
                                      </p:cBhvr>
                                    </p:animEffect>
                                  </p:childTnLst>
                                </p:cTn>
                              </p:par>
                              <p:par>
                                <p:cTn id="30" presetID="23" presetClass="entr" presetSubtype="16" fill="hold" grpId="0" nodeType="withEffect">
                                  <p:stCondLst>
                                    <p:cond delay="200"/>
                                  </p:stCondLst>
                                  <p:childTnLst>
                                    <p:set>
                                      <p:cBhvr>
                                        <p:cTn id="31" dur="1" fill="hold">
                                          <p:stCondLst>
                                            <p:cond delay="0"/>
                                          </p:stCondLst>
                                        </p:cTn>
                                        <p:tgtEl>
                                          <p:spTgt spid="74">
                                            <p:txEl>
                                              <p:pRg st="0" end="0"/>
                                            </p:txEl>
                                          </p:spTgt>
                                        </p:tgtEl>
                                        <p:attrNameLst>
                                          <p:attrName>style.visibility</p:attrName>
                                        </p:attrNameLst>
                                      </p:cBhvr>
                                      <p:to>
                                        <p:strVal val="visible"/>
                                      </p:to>
                                    </p:set>
                                    <p:anim calcmode="lin" valueType="num">
                                      <p:cBhvr>
                                        <p:cTn id="32" dur="500" fill="hold"/>
                                        <p:tgtEl>
                                          <p:spTgt spid="74">
                                            <p:txEl>
                                              <p:pRg st="0" end="0"/>
                                            </p:txEl>
                                          </p:spTgt>
                                        </p:tgtEl>
                                        <p:attrNameLst>
                                          <p:attrName>ppt_w</p:attrName>
                                        </p:attrNameLst>
                                      </p:cBhvr>
                                      <p:tavLst>
                                        <p:tav tm="0">
                                          <p:val>
                                            <p:fltVal val="0"/>
                                          </p:val>
                                        </p:tav>
                                        <p:tav tm="100000">
                                          <p:val>
                                            <p:strVal val="#ppt_w"/>
                                          </p:val>
                                        </p:tav>
                                      </p:tavLst>
                                    </p:anim>
                                    <p:anim calcmode="lin" valueType="num">
                                      <p:cBhvr>
                                        <p:cTn id="33" dur="500" fill="hold"/>
                                        <p:tgtEl>
                                          <p:spTgt spid="74">
                                            <p:txEl>
                                              <p:pRg st="0" end="0"/>
                                            </p:txEl>
                                          </p:spTgt>
                                        </p:tgtEl>
                                        <p:attrNameLst>
                                          <p:attrName>ppt_h</p:attrName>
                                        </p:attrNameLst>
                                      </p:cBhvr>
                                      <p:tavLst>
                                        <p:tav tm="0">
                                          <p:val>
                                            <p:fltVal val="0"/>
                                          </p:val>
                                        </p:tav>
                                        <p:tav tm="100000">
                                          <p:val>
                                            <p:strVal val="#ppt_h"/>
                                          </p:val>
                                        </p:tav>
                                      </p:tavLst>
                                    </p:anim>
                                  </p:childTnLst>
                                </p:cTn>
                              </p:par>
                              <p:par>
                                <p:cTn id="34" presetID="53" presetClass="entr" presetSubtype="16" fill="hold" grpId="0" nodeType="withEffect">
                                  <p:stCondLst>
                                    <p:cond delay="200"/>
                                  </p:stCondLst>
                                  <p:childTnLst>
                                    <p:set>
                                      <p:cBhvr>
                                        <p:cTn id="35" dur="1" fill="hold">
                                          <p:stCondLst>
                                            <p:cond delay="0"/>
                                          </p:stCondLst>
                                        </p:cTn>
                                        <p:tgtEl>
                                          <p:spTgt spid="76">
                                            <p:txEl>
                                              <p:pRg st="0" end="0"/>
                                            </p:txEl>
                                          </p:spTgt>
                                        </p:tgtEl>
                                        <p:attrNameLst>
                                          <p:attrName>style.visibility</p:attrName>
                                        </p:attrNameLst>
                                      </p:cBhvr>
                                      <p:to>
                                        <p:strVal val="visible"/>
                                      </p:to>
                                    </p:set>
                                    <p:anim calcmode="lin" valueType="num">
                                      <p:cBhvr>
                                        <p:cTn id="36" dur="500" fill="hold"/>
                                        <p:tgtEl>
                                          <p:spTgt spid="76">
                                            <p:txEl>
                                              <p:pRg st="0" end="0"/>
                                            </p:txEl>
                                          </p:spTgt>
                                        </p:tgtEl>
                                        <p:attrNameLst>
                                          <p:attrName>ppt_w</p:attrName>
                                        </p:attrNameLst>
                                      </p:cBhvr>
                                      <p:tavLst>
                                        <p:tav tm="0">
                                          <p:val>
                                            <p:fltVal val="0"/>
                                          </p:val>
                                        </p:tav>
                                        <p:tav tm="100000">
                                          <p:val>
                                            <p:strVal val="#ppt_w"/>
                                          </p:val>
                                        </p:tav>
                                      </p:tavLst>
                                    </p:anim>
                                    <p:anim calcmode="lin" valueType="num">
                                      <p:cBhvr>
                                        <p:cTn id="37" dur="500" fill="hold"/>
                                        <p:tgtEl>
                                          <p:spTgt spid="76">
                                            <p:txEl>
                                              <p:pRg st="0" end="0"/>
                                            </p:txEl>
                                          </p:spTgt>
                                        </p:tgtEl>
                                        <p:attrNameLst>
                                          <p:attrName>ppt_h</p:attrName>
                                        </p:attrNameLst>
                                      </p:cBhvr>
                                      <p:tavLst>
                                        <p:tav tm="0">
                                          <p:val>
                                            <p:fltVal val="0"/>
                                          </p:val>
                                        </p:tav>
                                        <p:tav tm="100000">
                                          <p:val>
                                            <p:strVal val="#ppt_h"/>
                                          </p:val>
                                        </p:tav>
                                      </p:tavLst>
                                    </p:anim>
                                    <p:animEffect transition="in" filter="fade">
                                      <p:cBhvr>
                                        <p:cTn id="38" dur="500"/>
                                        <p:tgtEl>
                                          <p:spTgt spid="76">
                                            <p:txEl>
                                              <p:pRg st="0" end="0"/>
                                            </p:txEl>
                                          </p:spTgt>
                                        </p:tgtEl>
                                      </p:cBhvr>
                                    </p:animEffect>
                                  </p:childTnLst>
                                </p:cTn>
                              </p:par>
                              <p:par>
                                <p:cTn id="39" presetID="53" presetClass="entr" presetSubtype="16" fill="hold" grpId="0" nodeType="withEffect">
                                  <p:stCondLst>
                                    <p:cond delay="20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par>
                                <p:cTn id="44" presetID="23" presetClass="entr" presetSubtype="16" fill="hold" grpId="0" nodeType="withEffect">
                                  <p:stCondLst>
                                    <p:cond delay="200"/>
                                  </p:stCondLst>
                                  <p:childTnLst>
                                    <p:set>
                                      <p:cBhvr>
                                        <p:cTn id="45" dur="1" fill="hold">
                                          <p:stCondLst>
                                            <p:cond delay="0"/>
                                          </p:stCondLst>
                                        </p:cTn>
                                        <p:tgtEl>
                                          <p:spTgt spid="77">
                                            <p:txEl>
                                              <p:pRg st="0" end="0"/>
                                            </p:txEl>
                                          </p:spTgt>
                                        </p:tgtEl>
                                        <p:attrNameLst>
                                          <p:attrName>style.visibility</p:attrName>
                                        </p:attrNameLst>
                                      </p:cBhvr>
                                      <p:to>
                                        <p:strVal val="visible"/>
                                      </p:to>
                                    </p:set>
                                    <p:anim calcmode="lin" valueType="num">
                                      <p:cBhvr>
                                        <p:cTn id="46" dur="500" fill="hold"/>
                                        <p:tgtEl>
                                          <p:spTgt spid="77">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77">
                                            <p:txEl>
                                              <p:pRg st="0" end="0"/>
                                            </p:txEl>
                                          </p:spTgt>
                                        </p:tgtEl>
                                        <p:attrNameLst>
                                          <p:attrName>ppt_h</p:attrName>
                                        </p:attrNameLst>
                                      </p:cBhvr>
                                      <p:tavLst>
                                        <p:tav tm="0">
                                          <p:val>
                                            <p:fltVal val="0"/>
                                          </p:val>
                                        </p:tav>
                                        <p:tav tm="100000">
                                          <p:val>
                                            <p:strVal val="#ppt_h"/>
                                          </p:val>
                                        </p:tav>
                                      </p:tavLst>
                                    </p:anim>
                                  </p:childTnLst>
                                </p:cTn>
                              </p:par>
                              <p:par>
                                <p:cTn id="48" presetID="53" presetClass="entr" presetSubtype="16" fill="hold" grpId="0" nodeType="withEffect">
                                  <p:stCondLst>
                                    <p:cond delay="200"/>
                                  </p:stCondLst>
                                  <p:childTnLst>
                                    <p:set>
                                      <p:cBhvr>
                                        <p:cTn id="49" dur="1" fill="hold">
                                          <p:stCondLst>
                                            <p:cond delay="0"/>
                                          </p:stCondLst>
                                        </p:cTn>
                                        <p:tgtEl>
                                          <p:spTgt spid="79">
                                            <p:txEl>
                                              <p:pRg st="0" end="0"/>
                                            </p:txEl>
                                          </p:spTgt>
                                        </p:tgtEl>
                                        <p:attrNameLst>
                                          <p:attrName>style.visibility</p:attrName>
                                        </p:attrNameLst>
                                      </p:cBhvr>
                                      <p:to>
                                        <p:strVal val="visible"/>
                                      </p:to>
                                    </p:set>
                                    <p:anim calcmode="lin" valueType="num">
                                      <p:cBhvr>
                                        <p:cTn id="50" dur="500" fill="hold"/>
                                        <p:tgtEl>
                                          <p:spTgt spid="79">
                                            <p:txEl>
                                              <p:pRg st="0" end="0"/>
                                            </p:txEl>
                                          </p:spTgt>
                                        </p:tgtEl>
                                        <p:attrNameLst>
                                          <p:attrName>ppt_w</p:attrName>
                                        </p:attrNameLst>
                                      </p:cBhvr>
                                      <p:tavLst>
                                        <p:tav tm="0">
                                          <p:val>
                                            <p:fltVal val="0"/>
                                          </p:val>
                                        </p:tav>
                                        <p:tav tm="100000">
                                          <p:val>
                                            <p:strVal val="#ppt_w"/>
                                          </p:val>
                                        </p:tav>
                                      </p:tavLst>
                                    </p:anim>
                                    <p:anim calcmode="lin" valueType="num">
                                      <p:cBhvr>
                                        <p:cTn id="51" dur="500" fill="hold"/>
                                        <p:tgtEl>
                                          <p:spTgt spid="79">
                                            <p:txEl>
                                              <p:pRg st="0" end="0"/>
                                            </p:txEl>
                                          </p:spTgt>
                                        </p:tgtEl>
                                        <p:attrNameLst>
                                          <p:attrName>ppt_h</p:attrName>
                                        </p:attrNameLst>
                                      </p:cBhvr>
                                      <p:tavLst>
                                        <p:tav tm="0">
                                          <p:val>
                                            <p:fltVal val="0"/>
                                          </p:val>
                                        </p:tav>
                                        <p:tav tm="100000">
                                          <p:val>
                                            <p:strVal val="#ppt_h"/>
                                          </p:val>
                                        </p:tav>
                                      </p:tavLst>
                                    </p:anim>
                                    <p:animEffect transition="in" filter="fade">
                                      <p:cBhvr>
                                        <p:cTn id="52" dur="500"/>
                                        <p:tgtEl>
                                          <p:spTgt spid="79">
                                            <p:txEl>
                                              <p:pRg st="0" end="0"/>
                                            </p:txEl>
                                          </p:spTgt>
                                        </p:tgtEl>
                                      </p:cBhvr>
                                    </p:animEffect>
                                  </p:childTnLst>
                                </p:cTn>
                              </p:par>
                              <p:par>
                                <p:cTn id="53" presetID="53" presetClass="entr" presetSubtype="16" fill="hold" grpId="0" nodeType="withEffect">
                                  <p:stCondLst>
                                    <p:cond delay="200"/>
                                  </p:stCondLst>
                                  <p:childTnLst>
                                    <p:set>
                                      <p:cBhvr>
                                        <p:cTn id="54" dur="1" fill="hold">
                                          <p:stCondLst>
                                            <p:cond delay="0"/>
                                          </p:stCondLst>
                                        </p:cTn>
                                        <p:tgtEl>
                                          <p:spTgt spid="78"/>
                                        </p:tgtEl>
                                        <p:attrNameLst>
                                          <p:attrName>style.visibility</p:attrName>
                                        </p:attrNameLst>
                                      </p:cBhvr>
                                      <p:to>
                                        <p:strVal val="visible"/>
                                      </p:to>
                                    </p:set>
                                    <p:anim calcmode="lin" valueType="num">
                                      <p:cBhvr>
                                        <p:cTn id="55" dur="500" fill="hold"/>
                                        <p:tgtEl>
                                          <p:spTgt spid="78"/>
                                        </p:tgtEl>
                                        <p:attrNameLst>
                                          <p:attrName>ppt_w</p:attrName>
                                        </p:attrNameLst>
                                      </p:cBhvr>
                                      <p:tavLst>
                                        <p:tav tm="0">
                                          <p:val>
                                            <p:fltVal val="0"/>
                                          </p:val>
                                        </p:tav>
                                        <p:tav tm="100000">
                                          <p:val>
                                            <p:strVal val="#ppt_w"/>
                                          </p:val>
                                        </p:tav>
                                      </p:tavLst>
                                    </p:anim>
                                    <p:anim calcmode="lin" valueType="num">
                                      <p:cBhvr>
                                        <p:cTn id="56" dur="500" fill="hold"/>
                                        <p:tgtEl>
                                          <p:spTgt spid="78"/>
                                        </p:tgtEl>
                                        <p:attrNameLst>
                                          <p:attrName>ppt_h</p:attrName>
                                        </p:attrNameLst>
                                      </p:cBhvr>
                                      <p:tavLst>
                                        <p:tav tm="0">
                                          <p:val>
                                            <p:fltVal val="0"/>
                                          </p:val>
                                        </p:tav>
                                        <p:tav tm="100000">
                                          <p:val>
                                            <p:strVal val="#ppt_h"/>
                                          </p:val>
                                        </p:tav>
                                      </p:tavLst>
                                    </p:anim>
                                    <p:animEffect transition="in" filter="fade">
                                      <p:cBhvr>
                                        <p:cTn id="57" dur="500"/>
                                        <p:tgtEl>
                                          <p:spTgt spid="78"/>
                                        </p:tgtEl>
                                      </p:cBhvr>
                                    </p:animEffect>
                                  </p:childTnLst>
                                </p:cTn>
                              </p:par>
                              <p:par>
                                <p:cTn id="58" presetID="23" presetClass="entr" presetSubtype="16" fill="hold" grpId="0" nodeType="withEffect">
                                  <p:stCondLst>
                                    <p:cond delay="200"/>
                                  </p:stCondLst>
                                  <p:childTnLst>
                                    <p:set>
                                      <p:cBhvr>
                                        <p:cTn id="59" dur="1" fill="hold">
                                          <p:stCondLst>
                                            <p:cond delay="0"/>
                                          </p:stCondLst>
                                        </p:cTn>
                                        <p:tgtEl>
                                          <p:spTgt spid="80">
                                            <p:txEl>
                                              <p:pRg st="0" end="0"/>
                                            </p:txEl>
                                          </p:spTgt>
                                        </p:tgtEl>
                                        <p:attrNameLst>
                                          <p:attrName>style.visibility</p:attrName>
                                        </p:attrNameLst>
                                      </p:cBhvr>
                                      <p:to>
                                        <p:strVal val="visible"/>
                                      </p:to>
                                    </p:set>
                                    <p:anim calcmode="lin" valueType="num">
                                      <p:cBhvr>
                                        <p:cTn id="60" dur="500" fill="hold"/>
                                        <p:tgtEl>
                                          <p:spTgt spid="80">
                                            <p:txEl>
                                              <p:pRg st="0" end="0"/>
                                            </p:txEl>
                                          </p:spTgt>
                                        </p:tgtEl>
                                        <p:attrNameLst>
                                          <p:attrName>ppt_w</p:attrName>
                                        </p:attrNameLst>
                                      </p:cBhvr>
                                      <p:tavLst>
                                        <p:tav tm="0">
                                          <p:val>
                                            <p:fltVal val="0"/>
                                          </p:val>
                                        </p:tav>
                                        <p:tav tm="100000">
                                          <p:val>
                                            <p:strVal val="#ppt_w"/>
                                          </p:val>
                                        </p:tav>
                                      </p:tavLst>
                                    </p:anim>
                                    <p:anim calcmode="lin" valueType="num">
                                      <p:cBhvr>
                                        <p:cTn id="61" dur="500" fill="hold"/>
                                        <p:tgtEl>
                                          <p:spTgt spid="80">
                                            <p:txEl>
                                              <p:pRg st="0" end="0"/>
                                            </p:txEl>
                                          </p:spTgt>
                                        </p:tgtEl>
                                        <p:attrNameLst>
                                          <p:attrName>ppt_h</p:attrName>
                                        </p:attrNameLst>
                                      </p:cBhvr>
                                      <p:tavLst>
                                        <p:tav tm="0">
                                          <p:val>
                                            <p:fltVal val="0"/>
                                          </p:val>
                                        </p:tav>
                                        <p:tav tm="100000">
                                          <p:val>
                                            <p:strVal val="#ppt_h"/>
                                          </p:val>
                                        </p:tav>
                                      </p:tavLst>
                                    </p:anim>
                                  </p:childTnLst>
                                </p:cTn>
                              </p:par>
                              <p:par>
                                <p:cTn id="62" presetID="53" presetClass="entr" presetSubtype="16" fill="hold" grpId="0" nodeType="withEffect">
                                  <p:stCondLst>
                                    <p:cond delay="200"/>
                                  </p:stCondLst>
                                  <p:childTnLst>
                                    <p:set>
                                      <p:cBhvr>
                                        <p:cTn id="63" dur="1" fill="hold">
                                          <p:stCondLst>
                                            <p:cond delay="0"/>
                                          </p:stCondLst>
                                        </p:cTn>
                                        <p:tgtEl>
                                          <p:spTgt spid="81">
                                            <p:txEl>
                                              <p:pRg st="0" end="0"/>
                                            </p:txEl>
                                          </p:spTgt>
                                        </p:tgtEl>
                                        <p:attrNameLst>
                                          <p:attrName>style.visibility</p:attrName>
                                        </p:attrNameLst>
                                      </p:cBhvr>
                                      <p:to>
                                        <p:strVal val="visible"/>
                                      </p:to>
                                    </p:set>
                                    <p:anim calcmode="lin" valueType="num">
                                      <p:cBhvr>
                                        <p:cTn id="64" dur="500" fill="hold"/>
                                        <p:tgtEl>
                                          <p:spTgt spid="81">
                                            <p:txEl>
                                              <p:pRg st="0" end="0"/>
                                            </p:txEl>
                                          </p:spTgt>
                                        </p:tgtEl>
                                        <p:attrNameLst>
                                          <p:attrName>ppt_w</p:attrName>
                                        </p:attrNameLst>
                                      </p:cBhvr>
                                      <p:tavLst>
                                        <p:tav tm="0">
                                          <p:val>
                                            <p:fltVal val="0"/>
                                          </p:val>
                                        </p:tav>
                                        <p:tav tm="100000">
                                          <p:val>
                                            <p:strVal val="#ppt_w"/>
                                          </p:val>
                                        </p:tav>
                                      </p:tavLst>
                                    </p:anim>
                                    <p:anim calcmode="lin" valueType="num">
                                      <p:cBhvr>
                                        <p:cTn id="65" dur="500" fill="hold"/>
                                        <p:tgtEl>
                                          <p:spTgt spid="81">
                                            <p:txEl>
                                              <p:pRg st="0" end="0"/>
                                            </p:txEl>
                                          </p:spTgt>
                                        </p:tgtEl>
                                        <p:attrNameLst>
                                          <p:attrName>ppt_h</p:attrName>
                                        </p:attrNameLst>
                                      </p:cBhvr>
                                      <p:tavLst>
                                        <p:tav tm="0">
                                          <p:val>
                                            <p:fltVal val="0"/>
                                          </p:val>
                                        </p:tav>
                                        <p:tav tm="100000">
                                          <p:val>
                                            <p:strVal val="#ppt_h"/>
                                          </p:val>
                                        </p:tav>
                                      </p:tavLst>
                                    </p:anim>
                                    <p:animEffect transition="in" filter="fade">
                                      <p:cBhvr>
                                        <p:cTn id="66" dur="500"/>
                                        <p:tgtEl>
                                          <p:spTgt spid="81">
                                            <p:txEl>
                                              <p:pRg st="0" end="0"/>
                                            </p:txEl>
                                          </p:spTgt>
                                        </p:tgtEl>
                                      </p:cBhvr>
                                    </p:animEffect>
                                  </p:childTnLst>
                                </p:cTn>
                              </p:par>
                              <p:par>
                                <p:cTn id="67" presetID="53" presetClass="entr" presetSubtype="16" fill="hold" grpId="0" nodeType="withEffect">
                                  <p:stCondLst>
                                    <p:cond delay="200"/>
                                  </p:stCondLst>
                                  <p:childTnLst>
                                    <p:set>
                                      <p:cBhvr>
                                        <p:cTn id="68" dur="1" fill="hold">
                                          <p:stCondLst>
                                            <p:cond delay="0"/>
                                          </p:stCondLst>
                                        </p:cTn>
                                        <p:tgtEl>
                                          <p:spTgt spid="82">
                                            <p:txEl>
                                              <p:pRg st="0" end="0"/>
                                            </p:txEl>
                                          </p:spTgt>
                                        </p:tgtEl>
                                        <p:attrNameLst>
                                          <p:attrName>style.visibility</p:attrName>
                                        </p:attrNameLst>
                                      </p:cBhvr>
                                      <p:to>
                                        <p:strVal val="visible"/>
                                      </p:to>
                                    </p:set>
                                    <p:anim calcmode="lin" valueType="num">
                                      <p:cBhvr>
                                        <p:cTn id="69" dur="500" fill="hold"/>
                                        <p:tgtEl>
                                          <p:spTgt spid="82">
                                            <p:txEl>
                                              <p:pRg st="0" end="0"/>
                                            </p:txEl>
                                          </p:spTgt>
                                        </p:tgtEl>
                                        <p:attrNameLst>
                                          <p:attrName>ppt_w</p:attrName>
                                        </p:attrNameLst>
                                      </p:cBhvr>
                                      <p:tavLst>
                                        <p:tav tm="0">
                                          <p:val>
                                            <p:fltVal val="0"/>
                                          </p:val>
                                        </p:tav>
                                        <p:tav tm="100000">
                                          <p:val>
                                            <p:strVal val="#ppt_w"/>
                                          </p:val>
                                        </p:tav>
                                      </p:tavLst>
                                    </p:anim>
                                    <p:anim calcmode="lin" valueType="num">
                                      <p:cBhvr>
                                        <p:cTn id="70" dur="500" fill="hold"/>
                                        <p:tgtEl>
                                          <p:spTgt spid="82">
                                            <p:txEl>
                                              <p:pRg st="0" end="0"/>
                                            </p:txEl>
                                          </p:spTgt>
                                        </p:tgtEl>
                                        <p:attrNameLst>
                                          <p:attrName>ppt_h</p:attrName>
                                        </p:attrNameLst>
                                      </p:cBhvr>
                                      <p:tavLst>
                                        <p:tav tm="0">
                                          <p:val>
                                            <p:fltVal val="0"/>
                                          </p:val>
                                        </p:tav>
                                        <p:tav tm="100000">
                                          <p:val>
                                            <p:strVal val="#ppt_h"/>
                                          </p:val>
                                        </p:tav>
                                      </p:tavLst>
                                    </p:anim>
                                    <p:animEffect transition="in" filter="fade">
                                      <p:cBhvr>
                                        <p:cTn id="71" dur="500"/>
                                        <p:tgtEl>
                                          <p:spTgt spid="82">
                                            <p:txEl>
                                              <p:pRg st="0" end="0"/>
                                            </p:txEl>
                                          </p:spTgt>
                                        </p:tgtEl>
                                      </p:cBhvr>
                                    </p:animEffect>
                                  </p:childTnLst>
                                </p:cTn>
                              </p:par>
                              <p:par>
                                <p:cTn id="72" presetID="53" presetClass="entr" presetSubtype="16" fill="hold" grpId="0" nodeType="withEffect">
                                  <p:stCondLst>
                                    <p:cond delay="200"/>
                                  </p:stCondLst>
                                  <p:childTnLst>
                                    <p:set>
                                      <p:cBhvr>
                                        <p:cTn id="73" dur="1" fill="hold">
                                          <p:stCondLst>
                                            <p:cond delay="0"/>
                                          </p:stCondLst>
                                        </p:cTn>
                                        <p:tgtEl>
                                          <p:spTgt spid="83">
                                            <p:txEl>
                                              <p:pRg st="0" end="0"/>
                                            </p:txEl>
                                          </p:spTgt>
                                        </p:tgtEl>
                                        <p:attrNameLst>
                                          <p:attrName>style.visibility</p:attrName>
                                        </p:attrNameLst>
                                      </p:cBhvr>
                                      <p:to>
                                        <p:strVal val="visible"/>
                                      </p:to>
                                    </p:set>
                                    <p:anim calcmode="lin" valueType="num">
                                      <p:cBhvr>
                                        <p:cTn id="74" dur="500" fill="hold"/>
                                        <p:tgtEl>
                                          <p:spTgt spid="83">
                                            <p:txEl>
                                              <p:pRg st="0" end="0"/>
                                            </p:txEl>
                                          </p:spTgt>
                                        </p:tgtEl>
                                        <p:attrNameLst>
                                          <p:attrName>ppt_w</p:attrName>
                                        </p:attrNameLst>
                                      </p:cBhvr>
                                      <p:tavLst>
                                        <p:tav tm="0">
                                          <p:val>
                                            <p:fltVal val="0"/>
                                          </p:val>
                                        </p:tav>
                                        <p:tav tm="100000">
                                          <p:val>
                                            <p:strVal val="#ppt_w"/>
                                          </p:val>
                                        </p:tav>
                                      </p:tavLst>
                                    </p:anim>
                                    <p:anim calcmode="lin" valueType="num">
                                      <p:cBhvr>
                                        <p:cTn id="75" dur="500" fill="hold"/>
                                        <p:tgtEl>
                                          <p:spTgt spid="83">
                                            <p:txEl>
                                              <p:pRg st="0" end="0"/>
                                            </p:txEl>
                                          </p:spTgt>
                                        </p:tgtEl>
                                        <p:attrNameLst>
                                          <p:attrName>ppt_h</p:attrName>
                                        </p:attrNameLst>
                                      </p:cBhvr>
                                      <p:tavLst>
                                        <p:tav tm="0">
                                          <p:val>
                                            <p:fltVal val="0"/>
                                          </p:val>
                                        </p:tav>
                                        <p:tav tm="100000">
                                          <p:val>
                                            <p:strVal val="#ppt_h"/>
                                          </p:val>
                                        </p:tav>
                                      </p:tavLst>
                                    </p:anim>
                                    <p:animEffect transition="in" filter="fade">
                                      <p:cBhvr>
                                        <p:cTn id="76" dur="500"/>
                                        <p:tgtEl>
                                          <p:spTgt spid="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build="p">
        <p:tmplLst>
          <p:tmpl lvl="1">
            <p:tnLst>
              <p:par>
                <p:cTn presetID="53" presetClass="entr" presetSubtype="16" fill="hold" nodeType="withEffect">
                  <p:stCondLst>
                    <p:cond delay="200"/>
                  </p:stCondLst>
                  <p:childTnLst>
                    <p:set>
                      <p:cBhvr>
                        <p:cTn dur="1" fill="hold">
                          <p:stCondLst>
                            <p:cond delay="0"/>
                          </p:stCondLst>
                        </p:cTn>
                        <p:tgtEl>
                          <p:spTgt spid="73"/>
                        </p:tgtEl>
                        <p:attrNameLst>
                          <p:attrName>style.visibility</p:attrName>
                        </p:attrNameLst>
                      </p:cBhvr>
                      <p:to>
                        <p:strVal val="visible"/>
                      </p:to>
                    </p:set>
                    <p:anim calcmode="lin" valueType="num">
                      <p:cBhvr>
                        <p:cTn dur="500" fill="hold"/>
                        <p:tgtEl>
                          <p:spTgt spid="73"/>
                        </p:tgtEl>
                        <p:attrNameLst>
                          <p:attrName>ppt_w</p:attrName>
                        </p:attrNameLst>
                      </p:cBhvr>
                      <p:tavLst>
                        <p:tav tm="0">
                          <p:val>
                            <p:fltVal val="0"/>
                          </p:val>
                        </p:tav>
                        <p:tav tm="100000">
                          <p:val>
                            <p:strVal val="#ppt_w"/>
                          </p:val>
                        </p:tav>
                      </p:tavLst>
                    </p:anim>
                    <p:anim calcmode="lin" valueType="num">
                      <p:cBhvr>
                        <p:cTn dur="500" fill="hold"/>
                        <p:tgtEl>
                          <p:spTgt spid="73"/>
                        </p:tgtEl>
                        <p:attrNameLst>
                          <p:attrName>ppt_h</p:attrName>
                        </p:attrNameLst>
                      </p:cBhvr>
                      <p:tavLst>
                        <p:tav tm="0">
                          <p:val>
                            <p:fltVal val="0"/>
                          </p:val>
                        </p:tav>
                        <p:tav tm="100000">
                          <p:val>
                            <p:strVal val="#ppt_h"/>
                          </p:val>
                        </p:tav>
                      </p:tavLst>
                    </p:anim>
                    <p:animEffect transition="in" filter="fade">
                      <p:cBhvr>
                        <p:cTn dur="500"/>
                        <p:tgtEl>
                          <p:spTgt spid="73"/>
                        </p:tgtEl>
                      </p:cBhvr>
                    </p:animEffect>
                  </p:childTnLst>
                </p:cTn>
              </p:par>
            </p:tnLst>
          </p:tmpl>
        </p:tmplLst>
      </p:bldP>
      <p:bldP spid="74" grpId="0" build="p">
        <p:tmplLst>
          <p:tmpl lvl="1">
            <p:tnLst>
              <p:par>
                <p:cTn presetID="23" presetClass="entr" presetSubtype="16" fill="hold" nodeType="withEffect">
                  <p:stCondLst>
                    <p:cond delay="200"/>
                  </p:stCondLst>
                  <p:childTnLst>
                    <p:set>
                      <p:cBhvr>
                        <p:cTn dur="1" fill="hold">
                          <p:stCondLst>
                            <p:cond delay="0"/>
                          </p:stCondLst>
                        </p:cTn>
                        <p:tgtEl>
                          <p:spTgt spid="74"/>
                        </p:tgtEl>
                        <p:attrNameLst>
                          <p:attrName>style.visibility</p:attrName>
                        </p:attrNameLst>
                      </p:cBhvr>
                      <p:to>
                        <p:strVal val="visible"/>
                      </p:to>
                    </p:set>
                    <p:anim calcmode="lin" valueType="num">
                      <p:cBhvr>
                        <p:cTn dur="500" fill="hold"/>
                        <p:tgtEl>
                          <p:spTgt spid="74"/>
                        </p:tgtEl>
                        <p:attrNameLst>
                          <p:attrName>ppt_w</p:attrName>
                        </p:attrNameLst>
                      </p:cBhvr>
                      <p:tavLst>
                        <p:tav tm="0">
                          <p:val>
                            <p:fltVal val="0"/>
                          </p:val>
                        </p:tav>
                        <p:tav tm="100000">
                          <p:val>
                            <p:strVal val="#ppt_w"/>
                          </p:val>
                        </p:tav>
                      </p:tavLst>
                    </p:anim>
                    <p:anim calcmode="lin" valueType="num">
                      <p:cBhvr>
                        <p:cTn dur="500" fill="hold"/>
                        <p:tgtEl>
                          <p:spTgt spid="74"/>
                        </p:tgtEl>
                        <p:attrNameLst>
                          <p:attrName>ppt_h</p:attrName>
                        </p:attrNameLst>
                      </p:cBhvr>
                      <p:tavLst>
                        <p:tav tm="0">
                          <p:val>
                            <p:fltVal val="0"/>
                          </p:val>
                        </p:tav>
                        <p:tav tm="100000">
                          <p:val>
                            <p:strVal val="#ppt_h"/>
                          </p:val>
                        </p:tav>
                      </p:tavLst>
                    </p:anim>
                  </p:childTnLst>
                </p:cTn>
              </p:par>
            </p:tnLst>
          </p:tmpl>
        </p:tmplLst>
      </p:bldP>
      <p:bldP spid="75" grpId="0" animBg="1"/>
      <p:bldP spid="76" grpId="0" build="p">
        <p:tmplLst>
          <p:tmpl lvl="1">
            <p:tnLst>
              <p:par>
                <p:cTn presetID="53" presetClass="entr" presetSubtype="16" fill="hold" nodeType="withEffect">
                  <p:stCondLst>
                    <p:cond delay="200"/>
                  </p:stCondLst>
                  <p:childTnLst>
                    <p:set>
                      <p:cBhvr>
                        <p:cTn dur="1" fill="hold">
                          <p:stCondLst>
                            <p:cond delay="0"/>
                          </p:stCondLst>
                        </p:cTn>
                        <p:tgtEl>
                          <p:spTgt spid="76"/>
                        </p:tgtEl>
                        <p:attrNameLst>
                          <p:attrName>style.visibility</p:attrName>
                        </p:attrNameLst>
                      </p:cBhvr>
                      <p:to>
                        <p:strVal val="visible"/>
                      </p:to>
                    </p:set>
                    <p:anim calcmode="lin" valueType="num">
                      <p:cBhvr>
                        <p:cTn dur="500" fill="hold"/>
                        <p:tgtEl>
                          <p:spTgt spid="76"/>
                        </p:tgtEl>
                        <p:attrNameLst>
                          <p:attrName>ppt_w</p:attrName>
                        </p:attrNameLst>
                      </p:cBhvr>
                      <p:tavLst>
                        <p:tav tm="0">
                          <p:val>
                            <p:fltVal val="0"/>
                          </p:val>
                        </p:tav>
                        <p:tav tm="100000">
                          <p:val>
                            <p:strVal val="#ppt_w"/>
                          </p:val>
                        </p:tav>
                      </p:tavLst>
                    </p:anim>
                    <p:anim calcmode="lin" valueType="num">
                      <p:cBhvr>
                        <p:cTn dur="500" fill="hold"/>
                        <p:tgtEl>
                          <p:spTgt spid="76"/>
                        </p:tgtEl>
                        <p:attrNameLst>
                          <p:attrName>ppt_h</p:attrName>
                        </p:attrNameLst>
                      </p:cBhvr>
                      <p:tavLst>
                        <p:tav tm="0">
                          <p:val>
                            <p:fltVal val="0"/>
                          </p:val>
                        </p:tav>
                        <p:tav tm="100000">
                          <p:val>
                            <p:strVal val="#ppt_h"/>
                          </p:val>
                        </p:tav>
                      </p:tavLst>
                    </p:anim>
                    <p:animEffect transition="in" filter="fade">
                      <p:cBhvr>
                        <p:cTn dur="500"/>
                        <p:tgtEl>
                          <p:spTgt spid="76"/>
                        </p:tgtEl>
                      </p:cBhvr>
                    </p:animEffect>
                  </p:childTnLst>
                </p:cTn>
              </p:par>
            </p:tnLst>
          </p:tmpl>
        </p:tmplLst>
      </p:bldP>
      <p:bldP spid="77" grpId="0" build="p">
        <p:tmplLst>
          <p:tmpl lvl="1">
            <p:tnLst>
              <p:par>
                <p:cTn presetID="23" presetClass="entr" presetSubtype="16" fill="hold" nodeType="withEffect">
                  <p:stCondLst>
                    <p:cond delay="200"/>
                  </p:stCondLst>
                  <p:childTnLst>
                    <p:set>
                      <p:cBhvr>
                        <p:cTn dur="1" fill="hold">
                          <p:stCondLst>
                            <p:cond delay="0"/>
                          </p:stCondLst>
                        </p:cTn>
                        <p:tgtEl>
                          <p:spTgt spid="77"/>
                        </p:tgtEl>
                        <p:attrNameLst>
                          <p:attrName>style.visibility</p:attrName>
                        </p:attrNameLst>
                      </p:cBhvr>
                      <p:to>
                        <p:strVal val="visible"/>
                      </p:to>
                    </p:set>
                    <p:anim calcmode="lin" valueType="num">
                      <p:cBhvr>
                        <p:cTn dur="500" fill="hold"/>
                        <p:tgtEl>
                          <p:spTgt spid="77"/>
                        </p:tgtEl>
                        <p:attrNameLst>
                          <p:attrName>ppt_w</p:attrName>
                        </p:attrNameLst>
                      </p:cBhvr>
                      <p:tavLst>
                        <p:tav tm="0">
                          <p:val>
                            <p:fltVal val="0"/>
                          </p:val>
                        </p:tav>
                        <p:tav tm="100000">
                          <p:val>
                            <p:strVal val="#ppt_w"/>
                          </p:val>
                        </p:tav>
                      </p:tavLst>
                    </p:anim>
                    <p:anim calcmode="lin" valueType="num">
                      <p:cBhvr>
                        <p:cTn dur="500" fill="hold"/>
                        <p:tgtEl>
                          <p:spTgt spid="77"/>
                        </p:tgtEl>
                        <p:attrNameLst>
                          <p:attrName>ppt_h</p:attrName>
                        </p:attrNameLst>
                      </p:cBhvr>
                      <p:tavLst>
                        <p:tav tm="0">
                          <p:val>
                            <p:fltVal val="0"/>
                          </p:val>
                        </p:tav>
                        <p:tav tm="100000">
                          <p:val>
                            <p:strVal val="#ppt_h"/>
                          </p:val>
                        </p:tav>
                      </p:tavLst>
                    </p:anim>
                  </p:childTnLst>
                </p:cTn>
              </p:par>
            </p:tnLst>
          </p:tmpl>
        </p:tmplLst>
      </p:bldP>
      <p:bldP spid="78" grpId="0" animBg="1"/>
      <p:bldP spid="79" grpId="0" build="p">
        <p:tmplLst>
          <p:tmpl lvl="1">
            <p:tnLst>
              <p:par>
                <p:cTn presetID="53" presetClass="entr" presetSubtype="16" fill="hold" nodeType="withEffect">
                  <p:stCondLst>
                    <p:cond delay="200"/>
                  </p:stCondLst>
                  <p:childTnLst>
                    <p:set>
                      <p:cBhvr>
                        <p:cTn dur="1" fill="hold">
                          <p:stCondLst>
                            <p:cond delay="0"/>
                          </p:stCondLst>
                        </p:cTn>
                        <p:tgtEl>
                          <p:spTgt spid="79"/>
                        </p:tgtEl>
                        <p:attrNameLst>
                          <p:attrName>style.visibility</p:attrName>
                        </p:attrNameLst>
                      </p:cBhvr>
                      <p:to>
                        <p:strVal val="visible"/>
                      </p:to>
                    </p:set>
                    <p:anim calcmode="lin" valueType="num">
                      <p:cBhvr>
                        <p:cTn dur="500" fill="hold"/>
                        <p:tgtEl>
                          <p:spTgt spid="79"/>
                        </p:tgtEl>
                        <p:attrNameLst>
                          <p:attrName>ppt_w</p:attrName>
                        </p:attrNameLst>
                      </p:cBhvr>
                      <p:tavLst>
                        <p:tav tm="0">
                          <p:val>
                            <p:fltVal val="0"/>
                          </p:val>
                        </p:tav>
                        <p:tav tm="100000">
                          <p:val>
                            <p:strVal val="#ppt_w"/>
                          </p:val>
                        </p:tav>
                      </p:tavLst>
                    </p:anim>
                    <p:anim calcmode="lin" valueType="num">
                      <p:cBhvr>
                        <p:cTn dur="500" fill="hold"/>
                        <p:tgtEl>
                          <p:spTgt spid="79"/>
                        </p:tgtEl>
                        <p:attrNameLst>
                          <p:attrName>ppt_h</p:attrName>
                        </p:attrNameLst>
                      </p:cBhvr>
                      <p:tavLst>
                        <p:tav tm="0">
                          <p:val>
                            <p:fltVal val="0"/>
                          </p:val>
                        </p:tav>
                        <p:tav tm="100000">
                          <p:val>
                            <p:strVal val="#ppt_h"/>
                          </p:val>
                        </p:tav>
                      </p:tavLst>
                    </p:anim>
                    <p:animEffect transition="in" filter="fade">
                      <p:cBhvr>
                        <p:cTn dur="500"/>
                        <p:tgtEl>
                          <p:spTgt spid="79"/>
                        </p:tgtEl>
                      </p:cBhvr>
                    </p:animEffect>
                  </p:childTnLst>
                </p:cTn>
              </p:par>
            </p:tnLst>
          </p:tmpl>
        </p:tmplLst>
      </p:bldP>
      <p:bldP spid="80" grpId="0" build="p">
        <p:tmplLst>
          <p:tmpl lvl="1">
            <p:tnLst>
              <p:par>
                <p:cTn presetID="23" presetClass="entr" presetSubtype="16" fill="hold" nodeType="withEffect">
                  <p:stCondLst>
                    <p:cond delay="200"/>
                  </p:stCondLst>
                  <p:childTnLst>
                    <p:set>
                      <p:cBhvr>
                        <p:cTn dur="1" fill="hold">
                          <p:stCondLst>
                            <p:cond delay="0"/>
                          </p:stCondLst>
                        </p:cTn>
                        <p:tgtEl>
                          <p:spTgt spid="80"/>
                        </p:tgtEl>
                        <p:attrNameLst>
                          <p:attrName>style.visibility</p:attrName>
                        </p:attrNameLst>
                      </p:cBhvr>
                      <p:to>
                        <p:strVal val="visible"/>
                      </p:to>
                    </p:set>
                    <p:anim calcmode="lin" valueType="num">
                      <p:cBhvr>
                        <p:cTn dur="500" fill="hold"/>
                        <p:tgtEl>
                          <p:spTgt spid="80"/>
                        </p:tgtEl>
                        <p:attrNameLst>
                          <p:attrName>ppt_w</p:attrName>
                        </p:attrNameLst>
                      </p:cBhvr>
                      <p:tavLst>
                        <p:tav tm="0">
                          <p:val>
                            <p:fltVal val="0"/>
                          </p:val>
                        </p:tav>
                        <p:tav tm="100000">
                          <p:val>
                            <p:strVal val="#ppt_w"/>
                          </p:val>
                        </p:tav>
                      </p:tavLst>
                    </p:anim>
                    <p:anim calcmode="lin" valueType="num">
                      <p:cBhvr>
                        <p:cTn dur="500" fill="hold"/>
                        <p:tgtEl>
                          <p:spTgt spid="80"/>
                        </p:tgtEl>
                        <p:attrNameLst>
                          <p:attrName>ppt_h</p:attrName>
                        </p:attrNameLst>
                      </p:cBhvr>
                      <p:tavLst>
                        <p:tav tm="0">
                          <p:val>
                            <p:fltVal val="0"/>
                          </p:val>
                        </p:tav>
                        <p:tav tm="100000">
                          <p:val>
                            <p:strVal val="#ppt_h"/>
                          </p:val>
                        </p:tav>
                      </p:tavLst>
                    </p:anim>
                  </p:childTnLst>
                </p:cTn>
              </p:par>
            </p:tnLst>
          </p:tmpl>
        </p:tmplLst>
      </p:bldP>
      <p:bldP spid="81" grpId="0" build="p">
        <p:tmplLst>
          <p:tmpl lvl="1">
            <p:tnLst>
              <p:par>
                <p:cTn presetID="53" presetClass="entr" presetSubtype="16" fill="hold" nodeType="withEffect">
                  <p:stCondLst>
                    <p:cond delay="200"/>
                  </p:stCondLst>
                  <p:childTnLst>
                    <p:set>
                      <p:cBhvr>
                        <p:cTn dur="1" fill="hold">
                          <p:stCondLst>
                            <p:cond delay="0"/>
                          </p:stCondLst>
                        </p:cTn>
                        <p:tgtEl>
                          <p:spTgt spid="81"/>
                        </p:tgtEl>
                        <p:attrNameLst>
                          <p:attrName>style.visibility</p:attrName>
                        </p:attrNameLst>
                      </p:cBhvr>
                      <p:to>
                        <p:strVal val="visible"/>
                      </p:to>
                    </p:set>
                    <p:anim calcmode="lin" valueType="num">
                      <p:cBhvr>
                        <p:cTn dur="500" fill="hold"/>
                        <p:tgtEl>
                          <p:spTgt spid="81"/>
                        </p:tgtEl>
                        <p:attrNameLst>
                          <p:attrName>ppt_w</p:attrName>
                        </p:attrNameLst>
                      </p:cBhvr>
                      <p:tavLst>
                        <p:tav tm="0">
                          <p:val>
                            <p:fltVal val="0"/>
                          </p:val>
                        </p:tav>
                        <p:tav tm="100000">
                          <p:val>
                            <p:strVal val="#ppt_w"/>
                          </p:val>
                        </p:tav>
                      </p:tavLst>
                    </p:anim>
                    <p:anim calcmode="lin" valueType="num">
                      <p:cBhvr>
                        <p:cTn dur="500" fill="hold"/>
                        <p:tgtEl>
                          <p:spTgt spid="81"/>
                        </p:tgtEl>
                        <p:attrNameLst>
                          <p:attrName>ppt_h</p:attrName>
                        </p:attrNameLst>
                      </p:cBhvr>
                      <p:tavLst>
                        <p:tav tm="0">
                          <p:val>
                            <p:fltVal val="0"/>
                          </p:val>
                        </p:tav>
                        <p:tav tm="100000">
                          <p:val>
                            <p:strVal val="#ppt_h"/>
                          </p:val>
                        </p:tav>
                      </p:tavLst>
                    </p:anim>
                    <p:animEffect transition="in" filter="fade">
                      <p:cBhvr>
                        <p:cTn dur="500"/>
                        <p:tgtEl>
                          <p:spTgt spid="81"/>
                        </p:tgtEl>
                      </p:cBhvr>
                    </p:animEffect>
                  </p:childTnLst>
                </p:cTn>
              </p:par>
            </p:tnLst>
          </p:tmpl>
        </p:tmplLst>
      </p:bldP>
      <p:bldP spid="82" grpId="0" build="p">
        <p:tmplLst>
          <p:tmpl lvl="1">
            <p:tnLst>
              <p:par>
                <p:cTn presetID="53" presetClass="entr" presetSubtype="16" fill="hold" nodeType="withEffect">
                  <p:stCondLst>
                    <p:cond delay="200"/>
                  </p:stCondLst>
                  <p:childTnLst>
                    <p:set>
                      <p:cBhvr>
                        <p:cTn dur="1" fill="hold">
                          <p:stCondLst>
                            <p:cond delay="0"/>
                          </p:stCondLst>
                        </p:cTn>
                        <p:tgtEl>
                          <p:spTgt spid="82"/>
                        </p:tgtEl>
                        <p:attrNameLst>
                          <p:attrName>style.visibility</p:attrName>
                        </p:attrNameLst>
                      </p:cBhvr>
                      <p:to>
                        <p:strVal val="visible"/>
                      </p:to>
                    </p:set>
                    <p:anim calcmode="lin" valueType="num">
                      <p:cBhvr>
                        <p:cTn dur="500" fill="hold"/>
                        <p:tgtEl>
                          <p:spTgt spid="82"/>
                        </p:tgtEl>
                        <p:attrNameLst>
                          <p:attrName>ppt_w</p:attrName>
                        </p:attrNameLst>
                      </p:cBhvr>
                      <p:tavLst>
                        <p:tav tm="0">
                          <p:val>
                            <p:fltVal val="0"/>
                          </p:val>
                        </p:tav>
                        <p:tav tm="100000">
                          <p:val>
                            <p:strVal val="#ppt_w"/>
                          </p:val>
                        </p:tav>
                      </p:tavLst>
                    </p:anim>
                    <p:anim calcmode="lin" valueType="num">
                      <p:cBhvr>
                        <p:cTn dur="500" fill="hold"/>
                        <p:tgtEl>
                          <p:spTgt spid="82"/>
                        </p:tgtEl>
                        <p:attrNameLst>
                          <p:attrName>ppt_h</p:attrName>
                        </p:attrNameLst>
                      </p:cBhvr>
                      <p:tavLst>
                        <p:tav tm="0">
                          <p:val>
                            <p:fltVal val="0"/>
                          </p:val>
                        </p:tav>
                        <p:tav tm="100000">
                          <p:val>
                            <p:strVal val="#ppt_h"/>
                          </p:val>
                        </p:tav>
                      </p:tavLst>
                    </p:anim>
                    <p:animEffect transition="in" filter="fade">
                      <p:cBhvr>
                        <p:cTn dur="500"/>
                        <p:tgtEl>
                          <p:spTgt spid="82"/>
                        </p:tgtEl>
                      </p:cBhvr>
                    </p:animEffect>
                  </p:childTnLst>
                </p:cTn>
              </p:par>
            </p:tnLst>
          </p:tmpl>
        </p:tmplLst>
      </p:bldP>
      <p:bldP spid="83" grpId="0" build="p">
        <p:tmplLst>
          <p:tmpl lvl="1">
            <p:tnLst>
              <p:par>
                <p:cTn presetID="53" presetClass="entr" presetSubtype="16" fill="hold" nodeType="withEffect">
                  <p:stCondLst>
                    <p:cond delay="200"/>
                  </p:stCondLst>
                  <p:childTnLst>
                    <p:set>
                      <p:cBhvr>
                        <p:cTn dur="1" fill="hold">
                          <p:stCondLst>
                            <p:cond delay="0"/>
                          </p:stCondLst>
                        </p:cTn>
                        <p:tgtEl>
                          <p:spTgt spid="83"/>
                        </p:tgtEl>
                        <p:attrNameLst>
                          <p:attrName>style.visibility</p:attrName>
                        </p:attrNameLst>
                      </p:cBhvr>
                      <p:to>
                        <p:strVal val="visible"/>
                      </p:to>
                    </p:set>
                    <p:anim calcmode="lin" valueType="num">
                      <p:cBhvr>
                        <p:cTn dur="500" fill="hold"/>
                        <p:tgtEl>
                          <p:spTgt spid="83"/>
                        </p:tgtEl>
                        <p:attrNameLst>
                          <p:attrName>ppt_w</p:attrName>
                        </p:attrNameLst>
                      </p:cBhvr>
                      <p:tavLst>
                        <p:tav tm="0">
                          <p:val>
                            <p:fltVal val="0"/>
                          </p:val>
                        </p:tav>
                        <p:tav tm="100000">
                          <p:val>
                            <p:strVal val="#ppt_w"/>
                          </p:val>
                        </p:tav>
                      </p:tavLst>
                    </p:anim>
                    <p:anim calcmode="lin" valueType="num">
                      <p:cBhvr>
                        <p:cTn dur="500" fill="hold"/>
                        <p:tgtEl>
                          <p:spTgt spid="83"/>
                        </p:tgtEl>
                        <p:attrNameLst>
                          <p:attrName>ppt_h</p:attrName>
                        </p:attrNameLst>
                      </p:cBhvr>
                      <p:tavLst>
                        <p:tav tm="0">
                          <p:val>
                            <p:fltVal val="0"/>
                          </p:val>
                        </p:tav>
                        <p:tav tm="100000">
                          <p:val>
                            <p:strVal val="#ppt_h"/>
                          </p:val>
                        </p:tav>
                      </p:tavLst>
                    </p:anim>
                    <p:animEffect transition="in" filter="fade">
                      <p:cBhvr>
                        <p:cTn dur="500"/>
                        <p:tgtEl>
                          <p:spTgt spid="83"/>
                        </p:tgtEl>
                      </p:cBhvr>
                    </p:animEffect>
                  </p:childTnLst>
                </p:cTn>
              </p:par>
            </p:tnLst>
          </p:tmpl>
        </p:tmplLst>
      </p:b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884029" y="2856703"/>
            <a:ext cx="1785658" cy="833362"/>
            <a:chOff x="7393782" y="3794125"/>
            <a:chExt cx="1830388" cy="854075"/>
          </a:xfrm>
          <a:solidFill>
            <a:schemeClr val="accent1"/>
          </a:solidFill>
        </p:grpSpPr>
        <p:sp>
          <p:nvSpPr>
            <p:cNvPr id="7" name="Freeform 6"/>
            <p:cNvSpPr>
              <a:spLocks noEditPoints="1"/>
            </p:cNvSpPr>
            <p:nvPr/>
          </p:nvSpPr>
          <p:spPr bwMode="auto">
            <a:xfrm>
              <a:off x="7393782" y="3879850"/>
              <a:ext cx="870744" cy="768350"/>
            </a:xfrm>
            <a:custGeom>
              <a:avLst/>
              <a:gdLst>
                <a:gd name="T0" fmla="*/ 187 w 254"/>
                <a:gd name="T1" fmla="*/ 68 h 224"/>
                <a:gd name="T2" fmla="*/ 188 w 254"/>
                <a:gd name="T3" fmla="*/ 81 h 224"/>
                <a:gd name="T4" fmla="*/ 186 w 254"/>
                <a:gd name="T5" fmla="*/ 82 h 224"/>
                <a:gd name="T6" fmla="*/ 148 w 254"/>
                <a:gd name="T7" fmla="*/ 66 h 224"/>
                <a:gd name="T8" fmla="*/ 130 w 254"/>
                <a:gd name="T9" fmla="*/ 69 h 224"/>
                <a:gd name="T10" fmla="*/ 102 w 254"/>
                <a:gd name="T11" fmla="*/ 91 h 224"/>
                <a:gd name="T12" fmla="*/ 75 w 254"/>
                <a:gd name="T13" fmla="*/ 81 h 224"/>
                <a:gd name="T14" fmla="*/ 32 w 254"/>
                <a:gd name="T15" fmla="*/ 125 h 224"/>
                <a:gd name="T16" fmla="*/ 32 w 254"/>
                <a:gd name="T17" fmla="*/ 133 h 224"/>
                <a:gd name="T18" fmla="*/ 0 w 254"/>
                <a:gd name="T19" fmla="*/ 178 h 224"/>
                <a:gd name="T20" fmla="*/ 47 w 254"/>
                <a:gd name="T21" fmla="*/ 224 h 224"/>
                <a:gd name="T22" fmla="*/ 54 w 254"/>
                <a:gd name="T23" fmla="*/ 224 h 224"/>
                <a:gd name="T24" fmla="*/ 130 w 254"/>
                <a:gd name="T25" fmla="*/ 224 h 224"/>
                <a:gd name="T26" fmla="*/ 194 w 254"/>
                <a:gd name="T27" fmla="*/ 224 h 224"/>
                <a:gd name="T28" fmla="*/ 199 w 254"/>
                <a:gd name="T29" fmla="*/ 224 h 224"/>
                <a:gd name="T30" fmla="*/ 203 w 254"/>
                <a:gd name="T31" fmla="*/ 224 h 224"/>
                <a:gd name="T32" fmla="*/ 211 w 254"/>
                <a:gd name="T33" fmla="*/ 224 h 224"/>
                <a:gd name="T34" fmla="*/ 221 w 254"/>
                <a:gd name="T35" fmla="*/ 224 h 224"/>
                <a:gd name="T36" fmla="*/ 254 w 254"/>
                <a:gd name="T37" fmla="*/ 224 h 224"/>
                <a:gd name="T38" fmla="*/ 254 w 254"/>
                <a:gd name="T39" fmla="*/ 0 h 224"/>
                <a:gd name="T40" fmla="*/ 187 w 254"/>
                <a:gd name="T41" fmla="*/ 68 h 224"/>
                <a:gd name="T42" fmla="*/ 107 w 254"/>
                <a:gd name="T43" fmla="*/ 154 h 224"/>
                <a:gd name="T44" fmla="*/ 107 w 254"/>
                <a:gd name="T45" fmla="*/ 154 h 224"/>
                <a:gd name="T46" fmla="*/ 107 w 254"/>
                <a:gd name="T47" fmla="*/ 15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4" h="224">
                  <a:moveTo>
                    <a:pt x="187" y="68"/>
                  </a:moveTo>
                  <a:cubicBezTo>
                    <a:pt x="187" y="72"/>
                    <a:pt x="187" y="77"/>
                    <a:pt x="188" y="81"/>
                  </a:cubicBezTo>
                  <a:cubicBezTo>
                    <a:pt x="187" y="81"/>
                    <a:pt x="187" y="81"/>
                    <a:pt x="186" y="82"/>
                  </a:cubicBezTo>
                  <a:cubicBezTo>
                    <a:pt x="176" y="72"/>
                    <a:pt x="163" y="66"/>
                    <a:pt x="148" y="66"/>
                  </a:cubicBezTo>
                  <a:cubicBezTo>
                    <a:pt x="142" y="66"/>
                    <a:pt x="135" y="67"/>
                    <a:pt x="130" y="69"/>
                  </a:cubicBezTo>
                  <a:cubicBezTo>
                    <a:pt x="118" y="73"/>
                    <a:pt x="109" y="81"/>
                    <a:pt x="102" y="91"/>
                  </a:cubicBezTo>
                  <a:cubicBezTo>
                    <a:pt x="95" y="85"/>
                    <a:pt x="85" y="81"/>
                    <a:pt x="75" y="81"/>
                  </a:cubicBezTo>
                  <a:cubicBezTo>
                    <a:pt x="51" y="81"/>
                    <a:pt x="32" y="101"/>
                    <a:pt x="32" y="125"/>
                  </a:cubicBezTo>
                  <a:cubicBezTo>
                    <a:pt x="32" y="128"/>
                    <a:pt x="32" y="130"/>
                    <a:pt x="32" y="133"/>
                  </a:cubicBezTo>
                  <a:cubicBezTo>
                    <a:pt x="14" y="139"/>
                    <a:pt x="0" y="157"/>
                    <a:pt x="0" y="178"/>
                  </a:cubicBezTo>
                  <a:cubicBezTo>
                    <a:pt x="0" y="203"/>
                    <a:pt x="21" y="224"/>
                    <a:pt x="47" y="224"/>
                  </a:cubicBezTo>
                  <a:cubicBezTo>
                    <a:pt x="49" y="224"/>
                    <a:pt x="51" y="224"/>
                    <a:pt x="54" y="224"/>
                  </a:cubicBezTo>
                  <a:cubicBezTo>
                    <a:pt x="130" y="224"/>
                    <a:pt x="130" y="224"/>
                    <a:pt x="130" y="224"/>
                  </a:cubicBezTo>
                  <a:cubicBezTo>
                    <a:pt x="194" y="224"/>
                    <a:pt x="194" y="224"/>
                    <a:pt x="194" y="224"/>
                  </a:cubicBezTo>
                  <a:cubicBezTo>
                    <a:pt x="195" y="224"/>
                    <a:pt x="197" y="224"/>
                    <a:pt x="199" y="224"/>
                  </a:cubicBezTo>
                  <a:cubicBezTo>
                    <a:pt x="201" y="224"/>
                    <a:pt x="202" y="224"/>
                    <a:pt x="203" y="224"/>
                  </a:cubicBezTo>
                  <a:cubicBezTo>
                    <a:pt x="206" y="224"/>
                    <a:pt x="208" y="224"/>
                    <a:pt x="211" y="224"/>
                  </a:cubicBezTo>
                  <a:cubicBezTo>
                    <a:pt x="214" y="224"/>
                    <a:pt x="218" y="224"/>
                    <a:pt x="221" y="224"/>
                  </a:cubicBezTo>
                  <a:cubicBezTo>
                    <a:pt x="254" y="224"/>
                    <a:pt x="254" y="224"/>
                    <a:pt x="254" y="224"/>
                  </a:cubicBezTo>
                  <a:cubicBezTo>
                    <a:pt x="254" y="0"/>
                    <a:pt x="254" y="0"/>
                    <a:pt x="254" y="0"/>
                  </a:cubicBezTo>
                  <a:cubicBezTo>
                    <a:pt x="217" y="0"/>
                    <a:pt x="187" y="31"/>
                    <a:pt x="187" y="68"/>
                  </a:cubicBezTo>
                  <a:close/>
                  <a:moveTo>
                    <a:pt x="107" y="154"/>
                  </a:moveTo>
                  <a:cubicBezTo>
                    <a:pt x="107" y="154"/>
                    <a:pt x="107" y="154"/>
                    <a:pt x="107" y="154"/>
                  </a:cubicBezTo>
                  <a:cubicBezTo>
                    <a:pt x="107" y="154"/>
                    <a:pt x="107" y="154"/>
                    <a:pt x="107" y="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a:spLocks noEditPoints="1"/>
            </p:cNvSpPr>
            <p:nvPr/>
          </p:nvSpPr>
          <p:spPr bwMode="auto">
            <a:xfrm>
              <a:off x="8264526" y="3794125"/>
              <a:ext cx="959644" cy="854075"/>
            </a:xfrm>
            <a:custGeom>
              <a:avLst/>
              <a:gdLst>
                <a:gd name="T0" fmla="*/ 199 w 280"/>
                <a:gd name="T1" fmla="*/ 81 h 249"/>
                <a:gd name="T2" fmla="*/ 115 w 280"/>
                <a:gd name="T3" fmla="*/ 0 h 249"/>
                <a:gd name="T4" fmla="*/ 87 w 280"/>
                <a:gd name="T5" fmla="*/ 5 h 249"/>
                <a:gd name="T6" fmla="*/ 44 w 280"/>
                <a:gd name="T7" fmla="*/ 40 h 249"/>
                <a:gd name="T8" fmla="*/ 1 w 280"/>
                <a:gd name="T9" fmla="*/ 25 h 249"/>
                <a:gd name="T10" fmla="*/ 0 w 280"/>
                <a:gd name="T11" fmla="*/ 25 h 249"/>
                <a:gd name="T12" fmla="*/ 0 w 280"/>
                <a:gd name="T13" fmla="*/ 249 h 249"/>
                <a:gd name="T14" fmla="*/ 87 w 280"/>
                <a:gd name="T15" fmla="*/ 249 h 249"/>
                <a:gd name="T16" fmla="*/ 187 w 280"/>
                <a:gd name="T17" fmla="*/ 249 h 249"/>
                <a:gd name="T18" fmla="*/ 196 w 280"/>
                <a:gd name="T19" fmla="*/ 249 h 249"/>
                <a:gd name="T20" fmla="*/ 280 w 280"/>
                <a:gd name="T21" fmla="*/ 165 h 249"/>
                <a:gd name="T22" fmla="*/ 199 w 280"/>
                <a:gd name="T23" fmla="*/ 81 h 249"/>
                <a:gd name="T24" fmla="*/ 51 w 280"/>
                <a:gd name="T25" fmla="*/ 139 h 249"/>
                <a:gd name="T26" fmla="*/ 51 w 280"/>
                <a:gd name="T27" fmla="*/ 139 h 249"/>
                <a:gd name="T28" fmla="*/ 51 w 280"/>
                <a:gd name="T29" fmla="*/ 13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0" h="249">
                  <a:moveTo>
                    <a:pt x="199" y="81"/>
                  </a:moveTo>
                  <a:cubicBezTo>
                    <a:pt x="197" y="36"/>
                    <a:pt x="161" y="0"/>
                    <a:pt x="115" y="0"/>
                  </a:cubicBezTo>
                  <a:cubicBezTo>
                    <a:pt x="105" y="0"/>
                    <a:pt x="96" y="2"/>
                    <a:pt x="87" y="5"/>
                  </a:cubicBezTo>
                  <a:cubicBezTo>
                    <a:pt x="69" y="12"/>
                    <a:pt x="54" y="24"/>
                    <a:pt x="44" y="40"/>
                  </a:cubicBezTo>
                  <a:cubicBezTo>
                    <a:pt x="32" y="31"/>
                    <a:pt x="17" y="25"/>
                    <a:pt x="1" y="25"/>
                  </a:cubicBezTo>
                  <a:cubicBezTo>
                    <a:pt x="1" y="25"/>
                    <a:pt x="0" y="25"/>
                    <a:pt x="0" y="25"/>
                  </a:cubicBezTo>
                  <a:cubicBezTo>
                    <a:pt x="0" y="249"/>
                    <a:pt x="0" y="249"/>
                    <a:pt x="0" y="249"/>
                  </a:cubicBezTo>
                  <a:cubicBezTo>
                    <a:pt x="87" y="249"/>
                    <a:pt x="87" y="249"/>
                    <a:pt x="87" y="249"/>
                  </a:cubicBezTo>
                  <a:cubicBezTo>
                    <a:pt x="187" y="249"/>
                    <a:pt x="187" y="249"/>
                    <a:pt x="187" y="249"/>
                  </a:cubicBezTo>
                  <a:cubicBezTo>
                    <a:pt x="190" y="249"/>
                    <a:pt x="193" y="249"/>
                    <a:pt x="196" y="249"/>
                  </a:cubicBezTo>
                  <a:cubicBezTo>
                    <a:pt x="242" y="249"/>
                    <a:pt x="280" y="212"/>
                    <a:pt x="280" y="165"/>
                  </a:cubicBezTo>
                  <a:cubicBezTo>
                    <a:pt x="280" y="120"/>
                    <a:pt x="244" y="83"/>
                    <a:pt x="199" y="81"/>
                  </a:cubicBezTo>
                  <a:close/>
                  <a:moveTo>
                    <a:pt x="51" y="139"/>
                  </a:moveTo>
                  <a:cubicBezTo>
                    <a:pt x="51" y="139"/>
                    <a:pt x="51" y="139"/>
                    <a:pt x="51" y="139"/>
                  </a:cubicBezTo>
                  <a:cubicBezTo>
                    <a:pt x="51" y="139"/>
                    <a:pt x="51" y="139"/>
                    <a:pt x="51" y="1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8"/>
          <p:cNvGrpSpPr/>
          <p:nvPr/>
        </p:nvGrpSpPr>
        <p:grpSpPr>
          <a:xfrm>
            <a:off x="3466825" y="1870532"/>
            <a:ext cx="2187579" cy="2165213"/>
            <a:chOff x="304800" y="434975"/>
            <a:chExt cx="3963988" cy="3922713"/>
          </a:xfrm>
          <a:solidFill>
            <a:schemeClr val="accent4"/>
          </a:solidFill>
        </p:grpSpPr>
        <p:sp>
          <p:nvSpPr>
            <p:cNvPr id="10" name="Freeform 5"/>
            <p:cNvSpPr>
              <a:spLocks noEditPoints="1"/>
            </p:cNvSpPr>
            <p:nvPr/>
          </p:nvSpPr>
          <p:spPr bwMode="auto">
            <a:xfrm>
              <a:off x="469900" y="3235325"/>
              <a:ext cx="1223963" cy="992188"/>
            </a:xfrm>
            <a:custGeom>
              <a:avLst/>
              <a:gdLst>
                <a:gd name="T0" fmla="*/ 92 w 170"/>
                <a:gd name="T1" fmla="*/ 44 h 138"/>
                <a:gd name="T2" fmla="*/ 93 w 170"/>
                <a:gd name="T3" fmla="*/ 45 h 138"/>
                <a:gd name="T4" fmla="*/ 140 w 170"/>
                <a:gd name="T5" fmla="*/ 138 h 138"/>
                <a:gd name="T6" fmla="*/ 153 w 170"/>
                <a:gd name="T7" fmla="*/ 129 h 138"/>
                <a:gd name="T8" fmla="*/ 169 w 170"/>
                <a:gd name="T9" fmla="*/ 104 h 138"/>
                <a:gd name="T10" fmla="*/ 170 w 170"/>
                <a:gd name="T11" fmla="*/ 99 h 138"/>
                <a:gd name="T12" fmla="*/ 169 w 170"/>
                <a:gd name="T13" fmla="*/ 104 h 138"/>
                <a:gd name="T14" fmla="*/ 153 w 170"/>
                <a:gd name="T15" fmla="*/ 129 h 138"/>
                <a:gd name="T16" fmla="*/ 140 w 170"/>
                <a:gd name="T17" fmla="*/ 138 h 138"/>
                <a:gd name="T18" fmla="*/ 93 w 170"/>
                <a:gd name="T19" fmla="*/ 45 h 138"/>
                <a:gd name="T20" fmla="*/ 92 w 170"/>
                <a:gd name="T21" fmla="*/ 44 h 138"/>
                <a:gd name="T22" fmla="*/ 90 w 170"/>
                <a:gd name="T23" fmla="*/ 43 h 138"/>
                <a:gd name="T24" fmla="*/ 90 w 170"/>
                <a:gd name="T25" fmla="*/ 43 h 138"/>
                <a:gd name="T26" fmla="*/ 90 w 170"/>
                <a:gd name="T27" fmla="*/ 43 h 138"/>
                <a:gd name="T28" fmla="*/ 90 w 170"/>
                <a:gd name="T29" fmla="*/ 43 h 138"/>
                <a:gd name="T30" fmla="*/ 90 w 170"/>
                <a:gd name="T31" fmla="*/ 43 h 138"/>
                <a:gd name="T32" fmla="*/ 90 w 170"/>
                <a:gd name="T33" fmla="*/ 43 h 138"/>
                <a:gd name="T34" fmla="*/ 2 w 170"/>
                <a:gd name="T35" fmla="*/ 2 h 138"/>
                <a:gd name="T36" fmla="*/ 3 w 170"/>
                <a:gd name="T37" fmla="*/ 2 h 138"/>
                <a:gd name="T38" fmla="*/ 4 w 170"/>
                <a:gd name="T39" fmla="*/ 3 h 138"/>
                <a:gd name="T40" fmla="*/ 2 w 170"/>
                <a:gd name="T41" fmla="*/ 2 h 138"/>
                <a:gd name="T42" fmla="*/ 0 w 170"/>
                <a:gd name="T43" fmla="*/ 0 h 138"/>
                <a:gd name="T44" fmla="*/ 0 w 170"/>
                <a:gd name="T45" fmla="*/ 0 h 138"/>
                <a:gd name="T46" fmla="*/ 1 w 170"/>
                <a:gd name="T47" fmla="*/ 1 h 138"/>
                <a:gd name="T48" fmla="*/ 0 w 170"/>
                <a:gd name="T49"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0" h="138">
                  <a:moveTo>
                    <a:pt x="92" y="44"/>
                  </a:moveTo>
                  <a:cubicBezTo>
                    <a:pt x="92" y="44"/>
                    <a:pt x="93" y="45"/>
                    <a:pt x="93" y="45"/>
                  </a:cubicBezTo>
                  <a:cubicBezTo>
                    <a:pt x="114" y="97"/>
                    <a:pt x="130" y="128"/>
                    <a:pt x="140" y="138"/>
                  </a:cubicBezTo>
                  <a:cubicBezTo>
                    <a:pt x="143" y="137"/>
                    <a:pt x="148" y="135"/>
                    <a:pt x="153" y="129"/>
                  </a:cubicBezTo>
                  <a:cubicBezTo>
                    <a:pt x="163" y="119"/>
                    <a:pt x="168" y="111"/>
                    <a:pt x="169" y="104"/>
                  </a:cubicBezTo>
                  <a:cubicBezTo>
                    <a:pt x="170" y="103"/>
                    <a:pt x="170" y="101"/>
                    <a:pt x="170" y="99"/>
                  </a:cubicBezTo>
                  <a:cubicBezTo>
                    <a:pt x="170" y="101"/>
                    <a:pt x="170" y="103"/>
                    <a:pt x="169" y="104"/>
                  </a:cubicBezTo>
                  <a:cubicBezTo>
                    <a:pt x="168" y="111"/>
                    <a:pt x="163" y="119"/>
                    <a:pt x="153" y="129"/>
                  </a:cubicBezTo>
                  <a:cubicBezTo>
                    <a:pt x="148" y="135"/>
                    <a:pt x="143" y="137"/>
                    <a:pt x="140" y="138"/>
                  </a:cubicBezTo>
                  <a:cubicBezTo>
                    <a:pt x="130" y="128"/>
                    <a:pt x="114" y="97"/>
                    <a:pt x="93" y="45"/>
                  </a:cubicBezTo>
                  <a:cubicBezTo>
                    <a:pt x="93" y="45"/>
                    <a:pt x="92" y="44"/>
                    <a:pt x="92" y="44"/>
                  </a:cubicBezTo>
                  <a:moveTo>
                    <a:pt x="90" y="43"/>
                  </a:moveTo>
                  <a:cubicBezTo>
                    <a:pt x="90" y="43"/>
                    <a:pt x="90" y="43"/>
                    <a:pt x="90" y="43"/>
                  </a:cubicBezTo>
                  <a:cubicBezTo>
                    <a:pt x="90" y="43"/>
                    <a:pt x="90" y="43"/>
                    <a:pt x="90" y="43"/>
                  </a:cubicBezTo>
                  <a:cubicBezTo>
                    <a:pt x="90" y="43"/>
                    <a:pt x="90" y="43"/>
                    <a:pt x="90" y="43"/>
                  </a:cubicBezTo>
                  <a:cubicBezTo>
                    <a:pt x="90" y="43"/>
                    <a:pt x="90" y="43"/>
                    <a:pt x="90" y="43"/>
                  </a:cubicBezTo>
                  <a:cubicBezTo>
                    <a:pt x="90" y="43"/>
                    <a:pt x="90" y="43"/>
                    <a:pt x="90" y="43"/>
                  </a:cubicBezTo>
                  <a:moveTo>
                    <a:pt x="2" y="2"/>
                  </a:moveTo>
                  <a:cubicBezTo>
                    <a:pt x="3" y="2"/>
                    <a:pt x="3" y="2"/>
                    <a:pt x="3" y="2"/>
                  </a:cubicBezTo>
                  <a:cubicBezTo>
                    <a:pt x="3" y="2"/>
                    <a:pt x="4" y="3"/>
                    <a:pt x="4" y="3"/>
                  </a:cubicBezTo>
                  <a:cubicBezTo>
                    <a:pt x="3" y="2"/>
                    <a:pt x="3" y="2"/>
                    <a:pt x="2" y="2"/>
                  </a:cubicBezTo>
                  <a:moveTo>
                    <a:pt x="0" y="0"/>
                  </a:moveTo>
                  <a:cubicBezTo>
                    <a:pt x="0" y="0"/>
                    <a:pt x="0" y="0"/>
                    <a:pt x="0" y="0"/>
                  </a:cubicBezTo>
                  <a:cubicBezTo>
                    <a:pt x="0" y="0"/>
                    <a:pt x="1" y="0"/>
                    <a:pt x="1" y="1"/>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6"/>
            <p:cNvSpPr>
              <a:spLocks/>
            </p:cNvSpPr>
            <p:nvPr/>
          </p:nvSpPr>
          <p:spPr bwMode="auto">
            <a:xfrm>
              <a:off x="304800" y="434975"/>
              <a:ext cx="3963988" cy="3922713"/>
            </a:xfrm>
            <a:custGeom>
              <a:avLst/>
              <a:gdLst>
                <a:gd name="T0" fmla="*/ 285 w 551"/>
                <a:gd name="T1" fmla="*/ 110 h 545"/>
                <a:gd name="T2" fmla="*/ 296 w 551"/>
                <a:gd name="T3" fmla="*/ 99 h 545"/>
                <a:gd name="T4" fmla="*/ 298 w 551"/>
                <a:gd name="T5" fmla="*/ 72 h 545"/>
                <a:gd name="T6" fmla="*/ 258 w 551"/>
                <a:gd name="T7" fmla="*/ 85 h 545"/>
                <a:gd name="T8" fmla="*/ 240 w 551"/>
                <a:gd name="T9" fmla="*/ 104 h 545"/>
                <a:gd name="T10" fmla="*/ 175 w 551"/>
                <a:gd name="T11" fmla="*/ 95 h 545"/>
                <a:gd name="T12" fmla="*/ 188 w 551"/>
                <a:gd name="T13" fmla="*/ 82 h 545"/>
                <a:gd name="T14" fmla="*/ 189 w 551"/>
                <a:gd name="T15" fmla="*/ 57 h 545"/>
                <a:gd name="T16" fmla="*/ 157 w 551"/>
                <a:gd name="T17" fmla="*/ 62 h 545"/>
                <a:gd name="T18" fmla="*/ 130 w 551"/>
                <a:gd name="T19" fmla="*/ 89 h 545"/>
                <a:gd name="T20" fmla="*/ 9 w 551"/>
                <a:gd name="T21" fmla="*/ 85 h 545"/>
                <a:gd name="T22" fmla="*/ 1 w 551"/>
                <a:gd name="T23" fmla="*/ 102 h 545"/>
                <a:gd name="T24" fmla="*/ 5 w 551"/>
                <a:gd name="T25" fmla="*/ 119 h 545"/>
                <a:gd name="T26" fmla="*/ 46 w 551"/>
                <a:gd name="T27" fmla="*/ 131 h 545"/>
                <a:gd name="T28" fmla="*/ 168 w 551"/>
                <a:gd name="T29" fmla="*/ 171 h 545"/>
                <a:gd name="T30" fmla="*/ 266 w 551"/>
                <a:gd name="T31" fmla="*/ 215 h 545"/>
                <a:gd name="T32" fmla="*/ 252 w 551"/>
                <a:gd name="T33" fmla="*/ 247 h 545"/>
                <a:gd name="T34" fmla="*/ 147 w 551"/>
                <a:gd name="T35" fmla="*/ 368 h 545"/>
                <a:gd name="T36" fmla="*/ 103 w 551"/>
                <a:gd name="T37" fmla="*/ 363 h 545"/>
                <a:gd name="T38" fmla="*/ 56 w 551"/>
                <a:gd name="T39" fmla="*/ 359 h 545"/>
                <a:gd name="T40" fmla="*/ 31 w 551"/>
                <a:gd name="T41" fmla="*/ 376 h 545"/>
                <a:gd name="T42" fmla="*/ 23 w 551"/>
                <a:gd name="T43" fmla="*/ 389 h 545"/>
                <a:gd name="T44" fmla="*/ 116 w 551"/>
                <a:gd name="T45" fmla="*/ 434 h 545"/>
                <a:gd name="T46" fmla="*/ 163 w 551"/>
                <a:gd name="T47" fmla="*/ 527 h 545"/>
                <a:gd name="T48" fmla="*/ 176 w 551"/>
                <a:gd name="T49" fmla="*/ 518 h 545"/>
                <a:gd name="T50" fmla="*/ 192 w 551"/>
                <a:gd name="T51" fmla="*/ 493 h 545"/>
                <a:gd name="T52" fmla="*/ 188 w 551"/>
                <a:gd name="T53" fmla="*/ 446 h 545"/>
                <a:gd name="T54" fmla="*/ 181 w 551"/>
                <a:gd name="T55" fmla="*/ 401 h 545"/>
                <a:gd name="T56" fmla="*/ 266 w 551"/>
                <a:gd name="T57" fmla="*/ 329 h 545"/>
                <a:gd name="T58" fmla="*/ 320 w 551"/>
                <a:gd name="T59" fmla="*/ 280 h 545"/>
                <a:gd name="T60" fmla="*/ 333 w 551"/>
                <a:gd name="T61" fmla="*/ 280 h 545"/>
                <a:gd name="T62" fmla="*/ 379 w 551"/>
                <a:gd name="T63" fmla="*/ 378 h 545"/>
                <a:gd name="T64" fmla="*/ 420 w 551"/>
                <a:gd name="T65" fmla="*/ 500 h 545"/>
                <a:gd name="T66" fmla="*/ 434 w 551"/>
                <a:gd name="T67" fmla="*/ 541 h 545"/>
                <a:gd name="T68" fmla="*/ 450 w 551"/>
                <a:gd name="T69" fmla="*/ 544 h 545"/>
                <a:gd name="T70" fmla="*/ 467 w 551"/>
                <a:gd name="T71" fmla="*/ 536 h 545"/>
                <a:gd name="T72" fmla="*/ 462 w 551"/>
                <a:gd name="T73" fmla="*/ 415 h 545"/>
                <a:gd name="T74" fmla="*/ 488 w 551"/>
                <a:gd name="T75" fmla="*/ 388 h 545"/>
                <a:gd name="T76" fmla="*/ 493 w 551"/>
                <a:gd name="T77" fmla="*/ 355 h 545"/>
                <a:gd name="T78" fmla="*/ 467 w 551"/>
                <a:gd name="T79" fmla="*/ 357 h 545"/>
                <a:gd name="T80" fmla="*/ 454 w 551"/>
                <a:gd name="T81" fmla="*/ 370 h 545"/>
                <a:gd name="T82" fmla="*/ 445 w 551"/>
                <a:gd name="T83" fmla="*/ 305 h 545"/>
                <a:gd name="T84" fmla="*/ 463 w 551"/>
                <a:gd name="T85" fmla="*/ 287 h 545"/>
                <a:gd name="T86" fmla="*/ 475 w 551"/>
                <a:gd name="T87" fmla="*/ 246 h 545"/>
                <a:gd name="T88" fmla="*/ 449 w 551"/>
                <a:gd name="T89" fmla="*/ 249 h 545"/>
                <a:gd name="T90" fmla="*/ 438 w 551"/>
                <a:gd name="T91" fmla="*/ 260 h 545"/>
                <a:gd name="T92" fmla="*/ 429 w 551"/>
                <a:gd name="T93" fmla="*/ 163 h 545"/>
                <a:gd name="T94" fmla="*/ 486 w 551"/>
                <a:gd name="T95" fmla="*/ 105 h 545"/>
                <a:gd name="T96" fmla="*/ 534 w 551"/>
                <a:gd name="T97" fmla="*/ 7 h 545"/>
                <a:gd name="T98" fmla="*/ 489 w 551"/>
                <a:gd name="T99" fmla="*/ 21 h 545"/>
                <a:gd name="T100" fmla="*/ 439 w 551"/>
                <a:gd name="T101" fmla="*/ 59 h 545"/>
                <a:gd name="T102" fmla="*/ 382 w 551"/>
                <a:gd name="T103" fmla="*/ 117 h 545"/>
                <a:gd name="T104" fmla="*/ 285 w 551"/>
                <a:gd name="T105" fmla="*/ 11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51" h="545">
                  <a:moveTo>
                    <a:pt x="285" y="110"/>
                  </a:moveTo>
                  <a:cubicBezTo>
                    <a:pt x="296" y="99"/>
                    <a:pt x="296" y="99"/>
                    <a:pt x="296" y="99"/>
                  </a:cubicBezTo>
                  <a:cubicBezTo>
                    <a:pt x="306" y="89"/>
                    <a:pt x="306" y="80"/>
                    <a:pt x="298" y="72"/>
                  </a:cubicBezTo>
                  <a:cubicBezTo>
                    <a:pt x="289" y="63"/>
                    <a:pt x="275" y="68"/>
                    <a:pt x="258" y="85"/>
                  </a:cubicBezTo>
                  <a:cubicBezTo>
                    <a:pt x="240" y="104"/>
                    <a:pt x="240" y="104"/>
                    <a:pt x="240" y="104"/>
                  </a:cubicBezTo>
                  <a:cubicBezTo>
                    <a:pt x="175" y="95"/>
                    <a:pt x="175" y="95"/>
                    <a:pt x="175" y="95"/>
                  </a:cubicBezTo>
                  <a:cubicBezTo>
                    <a:pt x="188" y="82"/>
                    <a:pt x="188" y="82"/>
                    <a:pt x="188" y="82"/>
                  </a:cubicBezTo>
                  <a:cubicBezTo>
                    <a:pt x="197" y="73"/>
                    <a:pt x="197" y="65"/>
                    <a:pt x="189" y="57"/>
                  </a:cubicBezTo>
                  <a:cubicBezTo>
                    <a:pt x="180" y="47"/>
                    <a:pt x="169" y="49"/>
                    <a:pt x="157" y="62"/>
                  </a:cubicBezTo>
                  <a:cubicBezTo>
                    <a:pt x="130" y="89"/>
                    <a:pt x="130" y="89"/>
                    <a:pt x="130" y="89"/>
                  </a:cubicBezTo>
                  <a:cubicBezTo>
                    <a:pt x="57" y="78"/>
                    <a:pt x="17" y="77"/>
                    <a:pt x="9" y="85"/>
                  </a:cubicBezTo>
                  <a:cubicBezTo>
                    <a:pt x="5" y="89"/>
                    <a:pt x="3" y="95"/>
                    <a:pt x="1" y="102"/>
                  </a:cubicBezTo>
                  <a:cubicBezTo>
                    <a:pt x="0" y="110"/>
                    <a:pt x="1" y="115"/>
                    <a:pt x="5" y="119"/>
                  </a:cubicBezTo>
                  <a:cubicBezTo>
                    <a:pt x="8" y="122"/>
                    <a:pt x="22" y="126"/>
                    <a:pt x="46" y="131"/>
                  </a:cubicBezTo>
                  <a:cubicBezTo>
                    <a:pt x="70" y="136"/>
                    <a:pt x="111" y="149"/>
                    <a:pt x="168" y="171"/>
                  </a:cubicBezTo>
                  <a:cubicBezTo>
                    <a:pt x="225" y="192"/>
                    <a:pt x="258" y="207"/>
                    <a:pt x="266" y="215"/>
                  </a:cubicBezTo>
                  <a:cubicBezTo>
                    <a:pt x="272" y="220"/>
                    <a:pt x="267" y="231"/>
                    <a:pt x="252" y="247"/>
                  </a:cubicBezTo>
                  <a:cubicBezTo>
                    <a:pt x="200" y="300"/>
                    <a:pt x="165" y="341"/>
                    <a:pt x="147" y="368"/>
                  </a:cubicBezTo>
                  <a:cubicBezTo>
                    <a:pt x="142" y="368"/>
                    <a:pt x="128" y="367"/>
                    <a:pt x="103" y="363"/>
                  </a:cubicBezTo>
                  <a:cubicBezTo>
                    <a:pt x="78" y="359"/>
                    <a:pt x="62" y="358"/>
                    <a:pt x="56" y="359"/>
                  </a:cubicBezTo>
                  <a:cubicBezTo>
                    <a:pt x="49" y="360"/>
                    <a:pt x="41" y="366"/>
                    <a:pt x="31" y="376"/>
                  </a:cubicBezTo>
                  <a:cubicBezTo>
                    <a:pt x="26" y="381"/>
                    <a:pt x="23" y="385"/>
                    <a:pt x="23" y="389"/>
                  </a:cubicBezTo>
                  <a:cubicBezTo>
                    <a:pt x="29" y="395"/>
                    <a:pt x="60" y="410"/>
                    <a:pt x="116" y="434"/>
                  </a:cubicBezTo>
                  <a:cubicBezTo>
                    <a:pt x="137" y="486"/>
                    <a:pt x="153" y="517"/>
                    <a:pt x="163" y="527"/>
                  </a:cubicBezTo>
                  <a:cubicBezTo>
                    <a:pt x="166" y="526"/>
                    <a:pt x="171" y="524"/>
                    <a:pt x="176" y="518"/>
                  </a:cubicBezTo>
                  <a:cubicBezTo>
                    <a:pt x="186" y="508"/>
                    <a:pt x="191" y="500"/>
                    <a:pt x="192" y="493"/>
                  </a:cubicBezTo>
                  <a:cubicBezTo>
                    <a:pt x="194" y="487"/>
                    <a:pt x="192" y="471"/>
                    <a:pt x="188" y="446"/>
                  </a:cubicBezTo>
                  <a:cubicBezTo>
                    <a:pt x="183" y="421"/>
                    <a:pt x="181" y="406"/>
                    <a:pt x="181" y="401"/>
                  </a:cubicBezTo>
                  <a:cubicBezTo>
                    <a:pt x="208" y="383"/>
                    <a:pt x="236" y="358"/>
                    <a:pt x="266" y="329"/>
                  </a:cubicBezTo>
                  <a:cubicBezTo>
                    <a:pt x="296" y="299"/>
                    <a:pt x="314" y="282"/>
                    <a:pt x="320" y="280"/>
                  </a:cubicBezTo>
                  <a:cubicBezTo>
                    <a:pt x="325" y="277"/>
                    <a:pt x="330" y="277"/>
                    <a:pt x="333" y="280"/>
                  </a:cubicBezTo>
                  <a:cubicBezTo>
                    <a:pt x="341" y="288"/>
                    <a:pt x="356" y="321"/>
                    <a:pt x="379" y="378"/>
                  </a:cubicBezTo>
                  <a:cubicBezTo>
                    <a:pt x="401" y="435"/>
                    <a:pt x="415" y="476"/>
                    <a:pt x="420" y="500"/>
                  </a:cubicBezTo>
                  <a:cubicBezTo>
                    <a:pt x="426" y="524"/>
                    <a:pt x="430" y="537"/>
                    <a:pt x="434" y="541"/>
                  </a:cubicBezTo>
                  <a:cubicBezTo>
                    <a:pt x="437" y="544"/>
                    <a:pt x="443" y="545"/>
                    <a:pt x="450" y="544"/>
                  </a:cubicBezTo>
                  <a:cubicBezTo>
                    <a:pt x="457" y="542"/>
                    <a:pt x="463" y="540"/>
                    <a:pt x="467" y="536"/>
                  </a:cubicBezTo>
                  <a:cubicBezTo>
                    <a:pt x="475" y="528"/>
                    <a:pt x="473" y="487"/>
                    <a:pt x="462" y="415"/>
                  </a:cubicBezTo>
                  <a:cubicBezTo>
                    <a:pt x="488" y="388"/>
                    <a:pt x="488" y="388"/>
                    <a:pt x="488" y="388"/>
                  </a:cubicBezTo>
                  <a:cubicBezTo>
                    <a:pt x="501" y="375"/>
                    <a:pt x="502" y="365"/>
                    <a:pt x="493" y="355"/>
                  </a:cubicBezTo>
                  <a:cubicBezTo>
                    <a:pt x="485" y="347"/>
                    <a:pt x="476" y="348"/>
                    <a:pt x="467" y="357"/>
                  </a:cubicBezTo>
                  <a:cubicBezTo>
                    <a:pt x="454" y="370"/>
                    <a:pt x="454" y="370"/>
                    <a:pt x="454" y="370"/>
                  </a:cubicBezTo>
                  <a:cubicBezTo>
                    <a:pt x="445" y="305"/>
                    <a:pt x="445" y="305"/>
                    <a:pt x="445" y="305"/>
                  </a:cubicBezTo>
                  <a:cubicBezTo>
                    <a:pt x="463" y="287"/>
                    <a:pt x="463" y="287"/>
                    <a:pt x="463" y="287"/>
                  </a:cubicBezTo>
                  <a:cubicBezTo>
                    <a:pt x="480" y="269"/>
                    <a:pt x="484" y="255"/>
                    <a:pt x="475" y="246"/>
                  </a:cubicBezTo>
                  <a:cubicBezTo>
                    <a:pt x="467" y="238"/>
                    <a:pt x="458" y="239"/>
                    <a:pt x="449" y="249"/>
                  </a:cubicBezTo>
                  <a:cubicBezTo>
                    <a:pt x="438" y="260"/>
                    <a:pt x="438" y="260"/>
                    <a:pt x="438" y="260"/>
                  </a:cubicBezTo>
                  <a:cubicBezTo>
                    <a:pt x="429" y="163"/>
                    <a:pt x="429" y="163"/>
                    <a:pt x="429" y="163"/>
                  </a:cubicBezTo>
                  <a:cubicBezTo>
                    <a:pt x="486" y="105"/>
                    <a:pt x="486" y="105"/>
                    <a:pt x="486" y="105"/>
                  </a:cubicBezTo>
                  <a:cubicBezTo>
                    <a:pt x="534" y="56"/>
                    <a:pt x="551" y="23"/>
                    <a:pt x="534" y="7"/>
                  </a:cubicBezTo>
                  <a:cubicBezTo>
                    <a:pt x="528" y="0"/>
                    <a:pt x="512" y="5"/>
                    <a:pt x="489" y="21"/>
                  </a:cubicBezTo>
                  <a:cubicBezTo>
                    <a:pt x="465" y="37"/>
                    <a:pt x="448" y="49"/>
                    <a:pt x="439" y="59"/>
                  </a:cubicBezTo>
                  <a:cubicBezTo>
                    <a:pt x="382" y="117"/>
                    <a:pt x="382" y="117"/>
                    <a:pt x="382" y="117"/>
                  </a:cubicBezTo>
                  <a:cubicBezTo>
                    <a:pt x="285" y="110"/>
                    <a:pt x="285" y="110"/>
                    <a:pt x="285" y="11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7"/>
            <p:cNvSpPr>
              <a:spLocks/>
            </p:cNvSpPr>
            <p:nvPr/>
          </p:nvSpPr>
          <p:spPr bwMode="auto">
            <a:xfrm>
              <a:off x="3722688" y="687388"/>
              <a:ext cx="258763" cy="252413"/>
            </a:xfrm>
            <a:custGeom>
              <a:avLst/>
              <a:gdLst>
                <a:gd name="T0" fmla="*/ 0 w 36"/>
                <a:gd name="T1" fmla="*/ 4 h 35"/>
                <a:gd name="T2" fmla="*/ 9 w 36"/>
                <a:gd name="T3" fmla="*/ 1 h 35"/>
                <a:gd name="T4" fmla="*/ 19 w 36"/>
                <a:gd name="T5" fmla="*/ 0 h 35"/>
                <a:gd name="T6" fmla="*/ 30 w 36"/>
                <a:gd name="T7" fmla="*/ 6 h 35"/>
                <a:gd name="T8" fmla="*/ 36 w 36"/>
                <a:gd name="T9" fmla="*/ 17 h 35"/>
                <a:gd name="T10" fmla="*/ 35 w 36"/>
                <a:gd name="T11" fmla="*/ 27 h 35"/>
                <a:gd name="T12" fmla="*/ 33 w 36"/>
                <a:gd name="T13" fmla="*/ 33 h 35"/>
                <a:gd name="T14" fmla="*/ 31 w 36"/>
                <a:gd name="T15" fmla="*/ 35 h 35"/>
                <a:gd name="T16" fmla="*/ 30 w 36"/>
                <a:gd name="T17" fmla="*/ 27 h 35"/>
                <a:gd name="T18" fmla="*/ 27 w 36"/>
                <a:gd name="T19" fmla="*/ 19 h 35"/>
                <a:gd name="T20" fmla="*/ 23 w 36"/>
                <a:gd name="T21" fmla="*/ 13 h 35"/>
                <a:gd name="T22" fmla="*/ 9 w 36"/>
                <a:gd name="T23" fmla="*/ 6 h 35"/>
                <a:gd name="T24" fmla="*/ 0 w 36"/>
                <a:gd name="T25" fmla="*/ 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5">
                  <a:moveTo>
                    <a:pt x="0" y="4"/>
                  </a:moveTo>
                  <a:cubicBezTo>
                    <a:pt x="0" y="4"/>
                    <a:pt x="3" y="2"/>
                    <a:pt x="9" y="1"/>
                  </a:cubicBezTo>
                  <a:cubicBezTo>
                    <a:pt x="12" y="0"/>
                    <a:pt x="15" y="0"/>
                    <a:pt x="19" y="0"/>
                  </a:cubicBezTo>
                  <a:cubicBezTo>
                    <a:pt x="22" y="1"/>
                    <a:pt x="27" y="3"/>
                    <a:pt x="30" y="6"/>
                  </a:cubicBezTo>
                  <a:cubicBezTo>
                    <a:pt x="33" y="9"/>
                    <a:pt x="35" y="13"/>
                    <a:pt x="36" y="17"/>
                  </a:cubicBezTo>
                  <a:cubicBezTo>
                    <a:pt x="36" y="21"/>
                    <a:pt x="36" y="24"/>
                    <a:pt x="35" y="27"/>
                  </a:cubicBezTo>
                  <a:cubicBezTo>
                    <a:pt x="35" y="30"/>
                    <a:pt x="33" y="32"/>
                    <a:pt x="33" y="33"/>
                  </a:cubicBezTo>
                  <a:cubicBezTo>
                    <a:pt x="32" y="35"/>
                    <a:pt x="31" y="35"/>
                    <a:pt x="31" y="35"/>
                  </a:cubicBezTo>
                  <a:cubicBezTo>
                    <a:pt x="31" y="35"/>
                    <a:pt x="30" y="32"/>
                    <a:pt x="30" y="27"/>
                  </a:cubicBezTo>
                  <a:cubicBezTo>
                    <a:pt x="29" y="24"/>
                    <a:pt x="28" y="22"/>
                    <a:pt x="27" y="19"/>
                  </a:cubicBezTo>
                  <a:cubicBezTo>
                    <a:pt x="26" y="17"/>
                    <a:pt x="25" y="14"/>
                    <a:pt x="23" y="13"/>
                  </a:cubicBezTo>
                  <a:cubicBezTo>
                    <a:pt x="20" y="9"/>
                    <a:pt x="14" y="7"/>
                    <a:pt x="9" y="6"/>
                  </a:cubicBezTo>
                  <a:cubicBezTo>
                    <a:pt x="4" y="5"/>
                    <a:pt x="0" y="4"/>
                    <a:pt x="0" y="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8"/>
            <p:cNvSpPr>
              <a:spLocks noEditPoints="1"/>
            </p:cNvSpPr>
            <p:nvPr/>
          </p:nvSpPr>
          <p:spPr bwMode="auto">
            <a:xfrm>
              <a:off x="822325" y="465138"/>
              <a:ext cx="3324225" cy="3079750"/>
            </a:xfrm>
            <a:custGeom>
              <a:avLst/>
              <a:gdLst>
                <a:gd name="T0" fmla="*/ 0 w 462"/>
                <a:gd name="T1" fmla="*/ 410 h 428"/>
                <a:gd name="T2" fmla="*/ 41 w 462"/>
                <a:gd name="T3" fmla="*/ 428 h 428"/>
                <a:gd name="T4" fmla="*/ 30 w 462"/>
                <a:gd name="T5" fmla="*/ 424 h 428"/>
                <a:gd name="T6" fmla="*/ 0 w 462"/>
                <a:gd name="T7" fmla="*/ 410 h 428"/>
                <a:gd name="T8" fmla="*/ 454 w 462"/>
                <a:gd name="T9" fmla="*/ 0 h 428"/>
                <a:gd name="T10" fmla="*/ 417 w 462"/>
                <a:gd name="T11" fmla="*/ 17 h 428"/>
                <a:gd name="T12" fmla="*/ 367 w 462"/>
                <a:gd name="T13" fmla="*/ 55 h 428"/>
                <a:gd name="T14" fmla="*/ 310 w 462"/>
                <a:gd name="T15" fmla="*/ 113 h 428"/>
                <a:gd name="T16" fmla="*/ 213 w 462"/>
                <a:gd name="T17" fmla="*/ 106 h 428"/>
                <a:gd name="T18" fmla="*/ 310 w 462"/>
                <a:gd name="T19" fmla="*/ 113 h 428"/>
                <a:gd name="T20" fmla="*/ 367 w 462"/>
                <a:gd name="T21" fmla="*/ 55 h 428"/>
                <a:gd name="T22" fmla="*/ 417 w 462"/>
                <a:gd name="T23" fmla="*/ 17 h 428"/>
                <a:gd name="T24" fmla="*/ 454 w 462"/>
                <a:gd name="T25" fmla="*/ 0 h 428"/>
                <a:gd name="T26" fmla="*/ 462 w 462"/>
                <a:gd name="T27" fmla="*/ 3 h 428"/>
                <a:gd name="T28" fmla="*/ 462 w 462"/>
                <a:gd name="T29" fmla="*/ 3 h 428"/>
                <a:gd name="T30" fmla="*/ 462 w 462"/>
                <a:gd name="T31" fmla="*/ 3 h 428"/>
                <a:gd name="T32" fmla="*/ 454 w 462"/>
                <a:gd name="T3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2" h="428">
                  <a:moveTo>
                    <a:pt x="0" y="410"/>
                  </a:moveTo>
                  <a:cubicBezTo>
                    <a:pt x="11" y="416"/>
                    <a:pt x="25" y="422"/>
                    <a:pt x="41" y="428"/>
                  </a:cubicBezTo>
                  <a:cubicBezTo>
                    <a:pt x="37" y="427"/>
                    <a:pt x="34" y="425"/>
                    <a:pt x="30" y="424"/>
                  </a:cubicBezTo>
                  <a:cubicBezTo>
                    <a:pt x="19" y="419"/>
                    <a:pt x="9" y="414"/>
                    <a:pt x="0" y="410"/>
                  </a:cubicBezTo>
                  <a:moveTo>
                    <a:pt x="454" y="0"/>
                  </a:moveTo>
                  <a:cubicBezTo>
                    <a:pt x="446" y="0"/>
                    <a:pt x="434" y="5"/>
                    <a:pt x="417" y="17"/>
                  </a:cubicBezTo>
                  <a:cubicBezTo>
                    <a:pt x="393" y="33"/>
                    <a:pt x="376" y="45"/>
                    <a:pt x="367" y="55"/>
                  </a:cubicBezTo>
                  <a:cubicBezTo>
                    <a:pt x="310" y="113"/>
                    <a:pt x="310" y="113"/>
                    <a:pt x="310" y="113"/>
                  </a:cubicBezTo>
                  <a:cubicBezTo>
                    <a:pt x="213" y="106"/>
                    <a:pt x="213" y="106"/>
                    <a:pt x="213" y="106"/>
                  </a:cubicBezTo>
                  <a:cubicBezTo>
                    <a:pt x="310" y="113"/>
                    <a:pt x="310" y="113"/>
                    <a:pt x="310" y="113"/>
                  </a:cubicBezTo>
                  <a:cubicBezTo>
                    <a:pt x="367" y="55"/>
                    <a:pt x="367" y="55"/>
                    <a:pt x="367" y="55"/>
                  </a:cubicBezTo>
                  <a:cubicBezTo>
                    <a:pt x="376" y="45"/>
                    <a:pt x="393" y="33"/>
                    <a:pt x="417" y="17"/>
                  </a:cubicBezTo>
                  <a:cubicBezTo>
                    <a:pt x="434" y="5"/>
                    <a:pt x="446" y="0"/>
                    <a:pt x="454" y="0"/>
                  </a:cubicBezTo>
                  <a:cubicBezTo>
                    <a:pt x="458" y="0"/>
                    <a:pt x="460" y="1"/>
                    <a:pt x="462" y="3"/>
                  </a:cubicBezTo>
                  <a:cubicBezTo>
                    <a:pt x="462" y="3"/>
                    <a:pt x="462" y="3"/>
                    <a:pt x="462" y="3"/>
                  </a:cubicBezTo>
                  <a:cubicBezTo>
                    <a:pt x="462" y="3"/>
                    <a:pt x="462" y="3"/>
                    <a:pt x="462" y="3"/>
                  </a:cubicBezTo>
                  <a:cubicBezTo>
                    <a:pt x="460" y="1"/>
                    <a:pt x="458" y="0"/>
                    <a:pt x="45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9"/>
            <p:cNvSpPr>
              <a:spLocks/>
            </p:cNvSpPr>
            <p:nvPr/>
          </p:nvSpPr>
          <p:spPr bwMode="auto">
            <a:xfrm>
              <a:off x="1038225" y="3516313"/>
              <a:ext cx="79375" cy="28575"/>
            </a:xfrm>
            <a:custGeom>
              <a:avLst/>
              <a:gdLst>
                <a:gd name="T0" fmla="*/ 0 w 11"/>
                <a:gd name="T1" fmla="*/ 0 h 4"/>
                <a:gd name="T2" fmla="*/ 11 w 11"/>
                <a:gd name="T3" fmla="*/ 4 h 4"/>
                <a:gd name="T4" fmla="*/ 11 w 11"/>
                <a:gd name="T5" fmla="*/ 4 h 4"/>
                <a:gd name="T6" fmla="*/ 11 w 11"/>
                <a:gd name="T7" fmla="*/ 4 h 4"/>
                <a:gd name="T8" fmla="*/ 0 w 11"/>
                <a:gd name="T9" fmla="*/ 0 h 4"/>
              </a:gdLst>
              <a:ahLst/>
              <a:cxnLst>
                <a:cxn ang="0">
                  <a:pos x="T0" y="T1"/>
                </a:cxn>
                <a:cxn ang="0">
                  <a:pos x="T2" y="T3"/>
                </a:cxn>
                <a:cxn ang="0">
                  <a:pos x="T4" y="T5"/>
                </a:cxn>
                <a:cxn ang="0">
                  <a:pos x="T6" y="T7"/>
                </a:cxn>
                <a:cxn ang="0">
                  <a:pos x="T8" y="T9"/>
                </a:cxn>
              </a:cxnLst>
              <a:rect l="0" t="0" r="r" b="b"/>
              <a:pathLst>
                <a:path w="11" h="4">
                  <a:moveTo>
                    <a:pt x="0" y="0"/>
                  </a:moveTo>
                  <a:cubicBezTo>
                    <a:pt x="4" y="1"/>
                    <a:pt x="7" y="3"/>
                    <a:pt x="11" y="4"/>
                  </a:cubicBezTo>
                  <a:cubicBezTo>
                    <a:pt x="11" y="4"/>
                    <a:pt x="11" y="4"/>
                    <a:pt x="11" y="4"/>
                  </a:cubicBezTo>
                  <a:cubicBezTo>
                    <a:pt x="11" y="4"/>
                    <a:pt x="11" y="4"/>
                    <a:pt x="11" y="4"/>
                  </a:cubicBezTo>
                  <a:cubicBezTo>
                    <a:pt x="7" y="3"/>
                    <a:pt x="4" y="1"/>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0"/>
            <p:cNvSpPr>
              <a:spLocks/>
            </p:cNvSpPr>
            <p:nvPr/>
          </p:nvSpPr>
          <p:spPr bwMode="auto">
            <a:xfrm>
              <a:off x="311150" y="465138"/>
              <a:ext cx="3849688" cy="3079750"/>
            </a:xfrm>
            <a:custGeom>
              <a:avLst/>
              <a:gdLst>
                <a:gd name="T0" fmla="*/ 525 w 535"/>
                <a:gd name="T1" fmla="*/ 0 h 428"/>
                <a:gd name="T2" fmla="*/ 488 w 535"/>
                <a:gd name="T3" fmla="*/ 17 h 428"/>
                <a:gd name="T4" fmla="*/ 438 w 535"/>
                <a:gd name="T5" fmla="*/ 55 h 428"/>
                <a:gd name="T6" fmla="*/ 381 w 535"/>
                <a:gd name="T7" fmla="*/ 113 h 428"/>
                <a:gd name="T8" fmla="*/ 284 w 535"/>
                <a:gd name="T9" fmla="*/ 106 h 428"/>
                <a:gd name="T10" fmla="*/ 295 w 535"/>
                <a:gd name="T11" fmla="*/ 95 h 428"/>
                <a:gd name="T12" fmla="*/ 303 w 535"/>
                <a:gd name="T13" fmla="*/ 80 h 428"/>
                <a:gd name="T14" fmla="*/ 297 w 535"/>
                <a:gd name="T15" fmla="*/ 68 h 428"/>
                <a:gd name="T16" fmla="*/ 286 w 535"/>
                <a:gd name="T17" fmla="*/ 64 h 428"/>
                <a:gd name="T18" fmla="*/ 257 w 535"/>
                <a:gd name="T19" fmla="*/ 81 h 428"/>
                <a:gd name="T20" fmla="*/ 239 w 535"/>
                <a:gd name="T21" fmla="*/ 100 h 428"/>
                <a:gd name="T22" fmla="*/ 174 w 535"/>
                <a:gd name="T23" fmla="*/ 91 h 428"/>
                <a:gd name="T24" fmla="*/ 187 w 535"/>
                <a:gd name="T25" fmla="*/ 78 h 428"/>
                <a:gd name="T26" fmla="*/ 194 w 535"/>
                <a:gd name="T27" fmla="*/ 64 h 428"/>
                <a:gd name="T28" fmla="*/ 188 w 535"/>
                <a:gd name="T29" fmla="*/ 53 h 428"/>
                <a:gd name="T30" fmla="*/ 175 w 535"/>
                <a:gd name="T31" fmla="*/ 47 h 428"/>
                <a:gd name="T32" fmla="*/ 156 w 535"/>
                <a:gd name="T33" fmla="*/ 58 h 428"/>
                <a:gd name="T34" fmla="*/ 129 w 535"/>
                <a:gd name="T35" fmla="*/ 85 h 428"/>
                <a:gd name="T36" fmla="*/ 38 w 535"/>
                <a:gd name="T37" fmla="*/ 76 h 428"/>
                <a:gd name="T38" fmla="*/ 8 w 535"/>
                <a:gd name="T39" fmla="*/ 81 h 428"/>
                <a:gd name="T40" fmla="*/ 0 w 535"/>
                <a:gd name="T41" fmla="*/ 98 h 428"/>
                <a:gd name="T42" fmla="*/ 0 w 535"/>
                <a:gd name="T43" fmla="*/ 104 h 428"/>
                <a:gd name="T44" fmla="*/ 4 w 535"/>
                <a:gd name="T45" fmla="*/ 115 h 428"/>
                <a:gd name="T46" fmla="*/ 45 w 535"/>
                <a:gd name="T47" fmla="*/ 127 h 428"/>
                <a:gd name="T48" fmla="*/ 167 w 535"/>
                <a:gd name="T49" fmla="*/ 167 h 428"/>
                <a:gd name="T50" fmla="*/ 265 w 535"/>
                <a:gd name="T51" fmla="*/ 211 h 428"/>
                <a:gd name="T52" fmla="*/ 268 w 535"/>
                <a:gd name="T53" fmla="*/ 216 h 428"/>
                <a:gd name="T54" fmla="*/ 251 w 535"/>
                <a:gd name="T55" fmla="*/ 243 h 428"/>
                <a:gd name="T56" fmla="*/ 146 w 535"/>
                <a:gd name="T57" fmla="*/ 364 h 428"/>
                <a:gd name="T58" fmla="*/ 145 w 535"/>
                <a:gd name="T59" fmla="*/ 364 h 428"/>
                <a:gd name="T60" fmla="*/ 102 w 535"/>
                <a:gd name="T61" fmla="*/ 359 h 428"/>
                <a:gd name="T62" fmla="*/ 61 w 535"/>
                <a:gd name="T63" fmla="*/ 354 h 428"/>
                <a:gd name="T64" fmla="*/ 55 w 535"/>
                <a:gd name="T65" fmla="*/ 355 h 428"/>
                <a:gd name="T66" fmla="*/ 30 w 535"/>
                <a:gd name="T67" fmla="*/ 372 h 428"/>
                <a:gd name="T68" fmla="*/ 22 w 535"/>
                <a:gd name="T69" fmla="*/ 385 h 428"/>
                <a:gd name="T70" fmla="*/ 71 w 535"/>
                <a:gd name="T71" fmla="*/ 410 h 428"/>
                <a:gd name="T72" fmla="*/ 101 w 535"/>
                <a:gd name="T73" fmla="*/ 424 h 428"/>
                <a:gd name="T74" fmla="*/ 112 w 535"/>
                <a:gd name="T75" fmla="*/ 428 h 428"/>
                <a:gd name="T76" fmla="*/ 497 w 535"/>
                <a:gd name="T77" fmla="*/ 43 h 428"/>
                <a:gd name="T78" fmla="*/ 483 w 535"/>
                <a:gd name="T79" fmla="*/ 37 h 428"/>
                <a:gd name="T80" fmla="*/ 474 w 535"/>
                <a:gd name="T81" fmla="*/ 35 h 428"/>
                <a:gd name="T82" fmla="*/ 483 w 535"/>
                <a:gd name="T83" fmla="*/ 32 h 428"/>
                <a:gd name="T84" fmla="*/ 489 w 535"/>
                <a:gd name="T85" fmla="*/ 31 h 428"/>
                <a:gd name="T86" fmla="*/ 493 w 535"/>
                <a:gd name="T87" fmla="*/ 31 h 428"/>
                <a:gd name="T88" fmla="*/ 504 w 535"/>
                <a:gd name="T89" fmla="*/ 36 h 428"/>
                <a:gd name="T90" fmla="*/ 535 w 535"/>
                <a:gd name="T91" fmla="*/ 5 h 428"/>
                <a:gd name="T92" fmla="*/ 533 w 535"/>
                <a:gd name="T93" fmla="*/ 3 h 428"/>
                <a:gd name="T94" fmla="*/ 533 w 535"/>
                <a:gd name="T95" fmla="*/ 3 h 428"/>
                <a:gd name="T96" fmla="*/ 525 w 535"/>
                <a:gd name="T97"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35" h="428">
                  <a:moveTo>
                    <a:pt x="525" y="0"/>
                  </a:moveTo>
                  <a:cubicBezTo>
                    <a:pt x="517" y="0"/>
                    <a:pt x="505" y="5"/>
                    <a:pt x="488" y="17"/>
                  </a:cubicBezTo>
                  <a:cubicBezTo>
                    <a:pt x="464" y="33"/>
                    <a:pt x="447" y="45"/>
                    <a:pt x="438" y="55"/>
                  </a:cubicBezTo>
                  <a:cubicBezTo>
                    <a:pt x="381" y="113"/>
                    <a:pt x="381" y="113"/>
                    <a:pt x="381" y="113"/>
                  </a:cubicBezTo>
                  <a:cubicBezTo>
                    <a:pt x="284" y="106"/>
                    <a:pt x="284" y="106"/>
                    <a:pt x="284" y="106"/>
                  </a:cubicBezTo>
                  <a:cubicBezTo>
                    <a:pt x="295" y="95"/>
                    <a:pt x="295" y="95"/>
                    <a:pt x="295" y="95"/>
                  </a:cubicBezTo>
                  <a:cubicBezTo>
                    <a:pt x="300" y="90"/>
                    <a:pt x="303" y="85"/>
                    <a:pt x="303" y="80"/>
                  </a:cubicBezTo>
                  <a:cubicBezTo>
                    <a:pt x="303" y="76"/>
                    <a:pt x="301" y="72"/>
                    <a:pt x="297" y="68"/>
                  </a:cubicBezTo>
                  <a:cubicBezTo>
                    <a:pt x="294" y="65"/>
                    <a:pt x="290" y="64"/>
                    <a:pt x="286" y="64"/>
                  </a:cubicBezTo>
                  <a:cubicBezTo>
                    <a:pt x="278" y="64"/>
                    <a:pt x="269" y="70"/>
                    <a:pt x="257" y="81"/>
                  </a:cubicBezTo>
                  <a:cubicBezTo>
                    <a:pt x="239" y="100"/>
                    <a:pt x="239" y="100"/>
                    <a:pt x="239" y="100"/>
                  </a:cubicBezTo>
                  <a:cubicBezTo>
                    <a:pt x="174" y="91"/>
                    <a:pt x="174" y="91"/>
                    <a:pt x="174" y="91"/>
                  </a:cubicBezTo>
                  <a:cubicBezTo>
                    <a:pt x="187" y="78"/>
                    <a:pt x="187" y="78"/>
                    <a:pt x="187" y="78"/>
                  </a:cubicBezTo>
                  <a:cubicBezTo>
                    <a:pt x="192" y="73"/>
                    <a:pt x="194" y="69"/>
                    <a:pt x="194" y="64"/>
                  </a:cubicBezTo>
                  <a:cubicBezTo>
                    <a:pt x="194" y="60"/>
                    <a:pt x="192" y="56"/>
                    <a:pt x="188" y="53"/>
                  </a:cubicBezTo>
                  <a:cubicBezTo>
                    <a:pt x="184" y="49"/>
                    <a:pt x="180" y="47"/>
                    <a:pt x="175" y="47"/>
                  </a:cubicBezTo>
                  <a:cubicBezTo>
                    <a:pt x="169" y="47"/>
                    <a:pt x="163" y="50"/>
                    <a:pt x="156" y="58"/>
                  </a:cubicBezTo>
                  <a:cubicBezTo>
                    <a:pt x="129" y="85"/>
                    <a:pt x="129" y="85"/>
                    <a:pt x="129" y="85"/>
                  </a:cubicBezTo>
                  <a:cubicBezTo>
                    <a:pt x="89" y="79"/>
                    <a:pt x="58" y="76"/>
                    <a:pt x="38" y="76"/>
                  </a:cubicBezTo>
                  <a:cubicBezTo>
                    <a:pt x="22" y="76"/>
                    <a:pt x="12" y="78"/>
                    <a:pt x="8" y="81"/>
                  </a:cubicBezTo>
                  <a:cubicBezTo>
                    <a:pt x="4" y="85"/>
                    <a:pt x="2" y="91"/>
                    <a:pt x="0" y="98"/>
                  </a:cubicBezTo>
                  <a:cubicBezTo>
                    <a:pt x="0" y="100"/>
                    <a:pt x="0" y="102"/>
                    <a:pt x="0" y="104"/>
                  </a:cubicBezTo>
                  <a:cubicBezTo>
                    <a:pt x="0" y="109"/>
                    <a:pt x="1" y="112"/>
                    <a:pt x="4" y="115"/>
                  </a:cubicBezTo>
                  <a:cubicBezTo>
                    <a:pt x="7" y="118"/>
                    <a:pt x="21" y="122"/>
                    <a:pt x="45" y="127"/>
                  </a:cubicBezTo>
                  <a:cubicBezTo>
                    <a:pt x="69" y="132"/>
                    <a:pt x="110" y="145"/>
                    <a:pt x="167" y="167"/>
                  </a:cubicBezTo>
                  <a:cubicBezTo>
                    <a:pt x="224" y="188"/>
                    <a:pt x="257" y="203"/>
                    <a:pt x="265" y="211"/>
                  </a:cubicBezTo>
                  <a:cubicBezTo>
                    <a:pt x="267" y="212"/>
                    <a:pt x="268" y="214"/>
                    <a:pt x="268" y="216"/>
                  </a:cubicBezTo>
                  <a:cubicBezTo>
                    <a:pt x="268" y="222"/>
                    <a:pt x="262" y="231"/>
                    <a:pt x="251" y="243"/>
                  </a:cubicBezTo>
                  <a:cubicBezTo>
                    <a:pt x="199" y="296"/>
                    <a:pt x="164" y="337"/>
                    <a:pt x="146" y="364"/>
                  </a:cubicBezTo>
                  <a:cubicBezTo>
                    <a:pt x="146" y="364"/>
                    <a:pt x="145" y="364"/>
                    <a:pt x="145" y="364"/>
                  </a:cubicBezTo>
                  <a:cubicBezTo>
                    <a:pt x="139" y="364"/>
                    <a:pt x="124" y="362"/>
                    <a:pt x="102" y="359"/>
                  </a:cubicBezTo>
                  <a:cubicBezTo>
                    <a:pt x="83" y="356"/>
                    <a:pt x="69" y="354"/>
                    <a:pt x="61" y="354"/>
                  </a:cubicBezTo>
                  <a:cubicBezTo>
                    <a:pt x="58" y="354"/>
                    <a:pt x="56" y="355"/>
                    <a:pt x="55" y="355"/>
                  </a:cubicBezTo>
                  <a:cubicBezTo>
                    <a:pt x="48" y="356"/>
                    <a:pt x="40" y="362"/>
                    <a:pt x="30" y="372"/>
                  </a:cubicBezTo>
                  <a:cubicBezTo>
                    <a:pt x="25" y="377"/>
                    <a:pt x="22" y="381"/>
                    <a:pt x="22" y="385"/>
                  </a:cubicBezTo>
                  <a:cubicBezTo>
                    <a:pt x="26" y="389"/>
                    <a:pt x="43" y="398"/>
                    <a:pt x="71" y="410"/>
                  </a:cubicBezTo>
                  <a:cubicBezTo>
                    <a:pt x="80" y="414"/>
                    <a:pt x="90" y="419"/>
                    <a:pt x="101" y="424"/>
                  </a:cubicBezTo>
                  <a:cubicBezTo>
                    <a:pt x="105" y="425"/>
                    <a:pt x="108" y="427"/>
                    <a:pt x="112" y="428"/>
                  </a:cubicBezTo>
                  <a:cubicBezTo>
                    <a:pt x="497" y="43"/>
                    <a:pt x="497" y="43"/>
                    <a:pt x="497" y="43"/>
                  </a:cubicBezTo>
                  <a:cubicBezTo>
                    <a:pt x="493" y="40"/>
                    <a:pt x="488" y="38"/>
                    <a:pt x="483" y="37"/>
                  </a:cubicBezTo>
                  <a:cubicBezTo>
                    <a:pt x="478" y="36"/>
                    <a:pt x="474" y="35"/>
                    <a:pt x="474" y="35"/>
                  </a:cubicBezTo>
                  <a:cubicBezTo>
                    <a:pt x="474" y="35"/>
                    <a:pt x="477" y="33"/>
                    <a:pt x="483" y="32"/>
                  </a:cubicBezTo>
                  <a:cubicBezTo>
                    <a:pt x="485" y="32"/>
                    <a:pt x="487" y="31"/>
                    <a:pt x="489" y="31"/>
                  </a:cubicBezTo>
                  <a:cubicBezTo>
                    <a:pt x="490" y="31"/>
                    <a:pt x="492" y="31"/>
                    <a:pt x="493" y="31"/>
                  </a:cubicBezTo>
                  <a:cubicBezTo>
                    <a:pt x="496" y="32"/>
                    <a:pt x="500" y="34"/>
                    <a:pt x="504" y="36"/>
                  </a:cubicBezTo>
                  <a:cubicBezTo>
                    <a:pt x="535" y="5"/>
                    <a:pt x="535" y="5"/>
                    <a:pt x="535" y="5"/>
                  </a:cubicBezTo>
                  <a:cubicBezTo>
                    <a:pt x="534" y="4"/>
                    <a:pt x="534" y="3"/>
                    <a:pt x="533" y="3"/>
                  </a:cubicBezTo>
                  <a:cubicBezTo>
                    <a:pt x="533" y="3"/>
                    <a:pt x="533" y="3"/>
                    <a:pt x="533" y="3"/>
                  </a:cubicBezTo>
                  <a:cubicBezTo>
                    <a:pt x="531" y="1"/>
                    <a:pt x="529" y="0"/>
                    <a:pt x="5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3722688" y="687388"/>
              <a:ext cx="215900" cy="85725"/>
            </a:xfrm>
            <a:custGeom>
              <a:avLst/>
              <a:gdLst>
                <a:gd name="T0" fmla="*/ 15 w 30"/>
                <a:gd name="T1" fmla="*/ 0 h 12"/>
                <a:gd name="T2" fmla="*/ 9 w 30"/>
                <a:gd name="T3" fmla="*/ 1 h 12"/>
                <a:gd name="T4" fmla="*/ 0 w 30"/>
                <a:gd name="T5" fmla="*/ 4 h 12"/>
                <a:gd name="T6" fmla="*/ 9 w 30"/>
                <a:gd name="T7" fmla="*/ 6 h 12"/>
                <a:gd name="T8" fmla="*/ 23 w 30"/>
                <a:gd name="T9" fmla="*/ 12 h 12"/>
                <a:gd name="T10" fmla="*/ 30 w 30"/>
                <a:gd name="T11" fmla="*/ 5 h 12"/>
                <a:gd name="T12" fmla="*/ 19 w 30"/>
                <a:gd name="T13" fmla="*/ 0 h 12"/>
                <a:gd name="T14" fmla="*/ 15 w 30"/>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12">
                  <a:moveTo>
                    <a:pt x="15" y="0"/>
                  </a:moveTo>
                  <a:cubicBezTo>
                    <a:pt x="13" y="0"/>
                    <a:pt x="11" y="1"/>
                    <a:pt x="9" y="1"/>
                  </a:cubicBezTo>
                  <a:cubicBezTo>
                    <a:pt x="3" y="2"/>
                    <a:pt x="0" y="4"/>
                    <a:pt x="0" y="4"/>
                  </a:cubicBezTo>
                  <a:cubicBezTo>
                    <a:pt x="0" y="4"/>
                    <a:pt x="4" y="5"/>
                    <a:pt x="9" y="6"/>
                  </a:cubicBezTo>
                  <a:cubicBezTo>
                    <a:pt x="14" y="7"/>
                    <a:pt x="19" y="9"/>
                    <a:pt x="23" y="12"/>
                  </a:cubicBezTo>
                  <a:cubicBezTo>
                    <a:pt x="30" y="5"/>
                    <a:pt x="30" y="5"/>
                    <a:pt x="30" y="5"/>
                  </a:cubicBezTo>
                  <a:cubicBezTo>
                    <a:pt x="26" y="3"/>
                    <a:pt x="22" y="1"/>
                    <a:pt x="19" y="0"/>
                  </a:cubicBezTo>
                  <a:cubicBezTo>
                    <a:pt x="18" y="0"/>
                    <a:pt x="16" y="0"/>
                    <a:pt x="15"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TextBox 23"/>
          <p:cNvSpPr txBox="1"/>
          <p:nvPr/>
        </p:nvSpPr>
        <p:spPr>
          <a:xfrm>
            <a:off x="6305261" y="3495893"/>
            <a:ext cx="298159" cy="387798"/>
          </a:xfrm>
          <a:prstGeom prst="rect">
            <a:avLst/>
          </a:prstGeom>
          <a:noFill/>
        </p:spPr>
        <p:txBody>
          <a:bodyPr wrap="none" lIns="0" tIns="0" rIns="0" bIns="0" rtlCol="0">
            <a:spAutoFit/>
          </a:bodyPr>
          <a:lstStyle/>
          <a:p>
            <a:pPr>
              <a:lnSpc>
                <a:spcPct val="120000"/>
              </a:lnSpc>
            </a:pPr>
            <a:r>
              <a:rPr lang="en-US" sz="2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25" name="Rectangle 24"/>
          <p:cNvSpPr/>
          <p:nvPr/>
        </p:nvSpPr>
        <p:spPr>
          <a:xfrm>
            <a:off x="6720207" y="3648094"/>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25"/>
          <p:cNvSpPr txBox="1"/>
          <p:nvPr/>
        </p:nvSpPr>
        <p:spPr>
          <a:xfrm>
            <a:off x="6716683" y="3435107"/>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26"/>
          <p:cNvSpPr txBox="1"/>
          <p:nvPr/>
        </p:nvSpPr>
        <p:spPr>
          <a:xfrm>
            <a:off x="6305261" y="2630020"/>
            <a:ext cx="298159" cy="387798"/>
          </a:xfrm>
          <a:prstGeom prst="rect">
            <a:avLst/>
          </a:prstGeom>
          <a:noFill/>
        </p:spPr>
        <p:txBody>
          <a:bodyPr wrap="none" lIns="0" tIns="0" rIns="0" bIns="0" rtlCol="0">
            <a:spAutoFit/>
          </a:bodyPr>
          <a:lstStyle/>
          <a:p>
            <a:pPr>
              <a:lnSpc>
                <a:spcPct val="120000"/>
              </a:lnSpc>
            </a:pPr>
            <a:r>
              <a:rPr lang="en-US" sz="2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28" name="Rectangle 27"/>
          <p:cNvSpPr/>
          <p:nvPr/>
        </p:nvSpPr>
        <p:spPr>
          <a:xfrm>
            <a:off x="6720207" y="2782221"/>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28"/>
          <p:cNvSpPr txBox="1"/>
          <p:nvPr/>
        </p:nvSpPr>
        <p:spPr>
          <a:xfrm>
            <a:off x="6716683" y="2569233"/>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29"/>
          <p:cNvSpPr txBox="1"/>
          <p:nvPr/>
        </p:nvSpPr>
        <p:spPr>
          <a:xfrm>
            <a:off x="6305261" y="1705153"/>
            <a:ext cx="298159" cy="387798"/>
          </a:xfrm>
          <a:prstGeom prst="rect">
            <a:avLst/>
          </a:prstGeom>
          <a:noFill/>
        </p:spPr>
        <p:txBody>
          <a:bodyPr wrap="none" lIns="0" tIns="0" rIns="0" bIns="0" rtlCol="0">
            <a:spAutoFit/>
          </a:bodyPr>
          <a:lstStyle/>
          <a:p>
            <a:pPr>
              <a:lnSpc>
                <a:spcPct val="120000"/>
              </a:lnSpc>
            </a:pPr>
            <a:r>
              <a:rPr lang="en-US" sz="2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31" name="Rectangle 30"/>
          <p:cNvSpPr/>
          <p:nvPr/>
        </p:nvSpPr>
        <p:spPr>
          <a:xfrm>
            <a:off x="6720207" y="1857354"/>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31"/>
          <p:cNvSpPr txBox="1"/>
          <p:nvPr/>
        </p:nvSpPr>
        <p:spPr>
          <a:xfrm>
            <a:off x="6716683" y="1644366"/>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Rectangle 36"/>
          <p:cNvSpPr/>
          <p:nvPr/>
        </p:nvSpPr>
        <p:spPr>
          <a:xfrm>
            <a:off x="1420855" y="2310225"/>
            <a:ext cx="1015387" cy="443198"/>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Sun 37"/>
          <p:cNvSpPr/>
          <p:nvPr/>
        </p:nvSpPr>
        <p:spPr>
          <a:xfrm>
            <a:off x="1690328" y="1791514"/>
            <a:ext cx="476444" cy="476534"/>
          </a:xfrm>
          <a:prstGeom prst="su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1420855" y="3511494"/>
            <a:ext cx="1015387" cy="443198"/>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Sun 39"/>
          <p:cNvSpPr/>
          <p:nvPr/>
        </p:nvSpPr>
        <p:spPr>
          <a:xfrm>
            <a:off x="1690328" y="2992783"/>
            <a:ext cx="476444" cy="476534"/>
          </a:xfrm>
          <a:prstGeom prst="su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4"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62967791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par>
                          <p:cTn id="28" fill="hold">
                            <p:stCondLst>
                              <p:cond delay="3500"/>
                            </p:stCondLst>
                            <p:childTnLst>
                              <p:par>
                                <p:cTn id="29" presetID="10"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childTnLst>
                          </p:cTn>
                        </p:par>
                        <p:par>
                          <p:cTn id="32" fill="hold">
                            <p:stCondLst>
                              <p:cond delay="400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5500"/>
                            </p:stCondLst>
                            <p:childTnLst>
                              <p:par>
                                <p:cTn id="45" presetID="10" presetClass="entr" presetSubtype="0"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par>
                          <p:cTn id="48" fill="hold">
                            <p:stCondLst>
                              <p:cond delay="6000"/>
                            </p:stCondLst>
                            <p:childTnLst>
                              <p:par>
                                <p:cTn id="49" presetID="10"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par>
                          <p:cTn id="52" fill="hold">
                            <p:stCondLst>
                              <p:cond delay="65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7000"/>
                            </p:stCondLst>
                            <p:childTnLst>
                              <p:par>
                                <p:cTn id="57" presetID="10" presetClass="entr" presetSubtype="0"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childTnLst>
                                </p:cTn>
                              </p:par>
                            </p:childTnLst>
                          </p:cTn>
                        </p:par>
                        <p:par>
                          <p:cTn id="60" fill="hold">
                            <p:stCondLst>
                              <p:cond delay="7500"/>
                            </p:stCondLst>
                            <p:childTnLst>
                              <p:par>
                                <p:cTn id="61" presetID="10" presetClass="entr" presetSubtype="0"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childTnLst>
                          </p:cTn>
                        </p:par>
                        <p:par>
                          <p:cTn id="64" fill="hold">
                            <p:stCondLst>
                              <p:cond delay="8000"/>
                            </p:stCondLst>
                            <p:childTnLst>
                              <p:par>
                                <p:cTn id="65" presetID="10" presetClass="entr" presetSubtype="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P spid="29" grpId="0"/>
      <p:bldP spid="30" grpId="0"/>
      <p:bldP spid="31" grpId="0"/>
      <p:bldP spid="32" grpId="0"/>
      <p:bldP spid="37" grpId="0"/>
      <p:bldP spid="38" grpId="0" animBg="1"/>
      <p:bldP spid="39" grpId="0"/>
      <p:bldP spid="4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Group 120"/>
          <p:cNvGrpSpPr/>
          <p:nvPr/>
        </p:nvGrpSpPr>
        <p:grpSpPr>
          <a:xfrm rot="1203774">
            <a:off x="1629610" y="2095642"/>
            <a:ext cx="228596" cy="1101922"/>
            <a:chOff x="2971802" y="2190750"/>
            <a:chExt cx="228598" cy="1101725"/>
          </a:xfrm>
        </p:grpSpPr>
        <p:cxnSp>
          <p:nvCxnSpPr>
            <p:cNvPr id="122" name="Straight Connector 121"/>
            <p:cNvCxnSpPr/>
            <p:nvPr/>
          </p:nvCxnSpPr>
          <p:spPr>
            <a:xfrm rot="16200000" flipV="1">
              <a:off x="2478088" y="2684463"/>
              <a:ext cx="1101725" cy="1143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flipH="1" flipV="1">
              <a:off x="2592387" y="2684463"/>
              <a:ext cx="1101725" cy="11430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130" name="Group 129"/>
          <p:cNvGrpSpPr/>
          <p:nvPr/>
        </p:nvGrpSpPr>
        <p:grpSpPr>
          <a:xfrm>
            <a:off x="1820103" y="1454747"/>
            <a:ext cx="838191" cy="838351"/>
            <a:chOff x="1657350" y="1428750"/>
            <a:chExt cx="838200" cy="838200"/>
          </a:xfrm>
        </p:grpSpPr>
        <p:sp>
          <p:nvSpPr>
            <p:cNvPr id="118" name="Rectangle 117"/>
            <p:cNvSpPr/>
            <p:nvPr/>
          </p:nvSpPr>
          <p:spPr>
            <a:xfrm>
              <a:off x="1657350" y="1428750"/>
              <a:ext cx="838200" cy="838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52"/>
            <p:cNvSpPr>
              <a:spLocks noEditPoints="1"/>
            </p:cNvSpPr>
            <p:nvPr/>
          </p:nvSpPr>
          <p:spPr bwMode="auto">
            <a:xfrm>
              <a:off x="1890341" y="1647623"/>
              <a:ext cx="372219" cy="40045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Group 63"/>
          <p:cNvGrpSpPr/>
          <p:nvPr/>
        </p:nvGrpSpPr>
        <p:grpSpPr>
          <a:xfrm>
            <a:off x="3458389" y="2293096"/>
            <a:ext cx="228596" cy="1101922"/>
            <a:chOff x="2971801" y="2190750"/>
            <a:chExt cx="228599" cy="1101725"/>
          </a:xfrm>
        </p:grpSpPr>
        <p:cxnSp>
          <p:nvCxnSpPr>
            <p:cNvPr id="61" name="Straight Connector 60"/>
            <p:cNvCxnSpPr/>
            <p:nvPr/>
          </p:nvCxnSpPr>
          <p:spPr>
            <a:xfrm rot="16200000" flipV="1">
              <a:off x="2478088" y="2684463"/>
              <a:ext cx="1101725" cy="1143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flipH="1" flipV="1">
              <a:off x="2592387" y="2684463"/>
              <a:ext cx="1101725" cy="1143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31" name="Group 130"/>
          <p:cNvGrpSpPr/>
          <p:nvPr/>
        </p:nvGrpSpPr>
        <p:grpSpPr>
          <a:xfrm>
            <a:off x="3153588" y="1454747"/>
            <a:ext cx="838191" cy="838351"/>
            <a:chOff x="2905125" y="1428750"/>
            <a:chExt cx="838200" cy="838200"/>
          </a:xfrm>
        </p:grpSpPr>
        <p:sp>
          <p:nvSpPr>
            <p:cNvPr id="43" name="Rectangle 42"/>
            <p:cNvSpPr/>
            <p:nvPr/>
          </p:nvSpPr>
          <p:spPr>
            <a:xfrm>
              <a:off x="2905125" y="1428750"/>
              <a:ext cx="838200" cy="838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48"/>
            <p:cNvSpPr>
              <a:spLocks/>
            </p:cNvSpPr>
            <p:nvPr/>
          </p:nvSpPr>
          <p:spPr bwMode="auto">
            <a:xfrm>
              <a:off x="3221544" y="1661741"/>
              <a:ext cx="205362" cy="372219"/>
            </a:xfrm>
            <a:custGeom>
              <a:avLst/>
              <a:gdLst/>
              <a:ahLst/>
              <a:cxnLst>
                <a:cxn ang="0">
                  <a:pos x="36" y="20"/>
                </a:cxn>
                <a:cxn ang="0">
                  <a:pos x="15" y="66"/>
                </a:cxn>
                <a:cxn ang="0">
                  <a:pos x="13" y="67"/>
                </a:cxn>
                <a:cxn ang="0">
                  <a:pos x="12" y="67"/>
                </a:cxn>
                <a:cxn ang="0">
                  <a:pos x="11" y="65"/>
                </a:cxn>
                <a:cxn ang="0">
                  <a:pos x="19" y="33"/>
                </a:cxn>
                <a:cxn ang="0">
                  <a:pos x="3" y="37"/>
                </a:cxn>
                <a:cxn ang="0">
                  <a:pos x="2" y="37"/>
                </a:cxn>
                <a:cxn ang="0">
                  <a:pos x="1" y="36"/>
                </a:cxn>
                <a:cxn ang="0">
                  <a:pos x="1" y="35"/>
                </a:cxn>
                <a:cxn ang="0">
                  <a:pos x="9" y="2"/>
                </a:cxn>
                <a:cxn ang="0">
                  <a:pos x="10" y="0"/>
                </a:cxn>
                <a:cxn ang="0">
                  <a:pos x="24" y="0"/>
                </a:cxn>
                <a:cxn ang="0">
                  <a:pos x="25" y="2"/>
                </a:cxn>
                <a:cxn ang="0">
                  <a:pos x="25" y="3"/>
                </a:cxn>
                <a:cxn ang="0">
                  <a:pos x="18" y="21"/>
                </a:cxn>
                <a:cxn ang="0">
                  <a:pos x="34" y="18"/>
                </a:cxn>
                <a:cxn ang="0">
                  <a:pos x="35" y="17"/>
                </a:cxn>
                <a:cxn ang="0">
                  <a:pos x="36" y="18"/>
                </a:cxn>
                <a:cxn ang="0">
                  <a:pos x="36" y="20"/>
                </a:cxn>
              </a:cxnLst>
              <a:rect l="0" t="0" r="r" b="b"/>
              <a:pathLst>
                <a:path w="37" h="67">
                  <a:moveTo>
                    <a:pt x="36" y="20"/>
                  </a:moveTo>
                  <a:cubicBezTo>
                    <a:pt x="15" y="66"/>
                    <a:pt x="15" y="66"/>
                    <a:pt x="15" y="66"/>
                  </a:cubicBezTo>
                  <a:cubicBezTo>
                    <a:pt x="14" y="67"/>
                    <a:pt x="14" y="67"/>
                    <a:pt x="13" y="67"/>
                  </a:cubicBezTo>
                  <a:cubicBezTo>
                    <a:pt x="13" y="67"/>
                    <a:pt x="13" y="67"/>
                    <a:pt x="12" y="67"/>
                  </a:cubicBezTo>
                  <a:cubicBezTo>
                    <a:pt x="11" y="67"/>
                    <a:pt x="11" y="66"/>
                    <a:pt x="11" y="65"/>
                  </a:cubicBezTo>
                  <a:cubicBezTo>
                    <a:pt x="19" y="33"/>
                    <a:pt x="19" y="33"/>
                    <a:pt x="19" y="33"/>
                  </a:cubicBezTo>
                  <a:cubicBezTo>
                    <a:pt x="3" y="37"/>
                    <a:pt x="3" y="37"/>
                    <a:pt x="3" y="37"/>
                  </a:cubicBezTo>
                  <a:cubicBezTo>
                    <a:pt x="3" y="37"/>
                    <a:pt x="2" y="37"/>
                    <a:pt x="2" y="37"/>
                  </a:cubicBezTo>
                  <a:cubicBezTo>
                    <a:pt x="2" y="37"/>
                    <a:pt x="1" y="37"/>
                    <a:pt x="1" y="36"/>
                  </a:cubicBezTo>
                  <a:cubicBezTo>
                    <a:pt x="1" y="36"/>
                    <a:pt x="0" y="35"/>
                    <a:pt x="1" y="35"/>
                  </a:cubicBezTo>
                  <a:cubicBezTo>
                    <a:pt x="9" y="2"/>
                    <a:pt x="9" y="2"/>
                    <a:pt x="9" y="2"/>
                  </a:cubicBezTo>
                  <a:cubicBezTo>
                    <a:pt x="9" y="1"/>
                    <a:pt x="10" y="0"/>
                    <a:pt x="10" y="0"/>
                  </a:cubicBezTo>
                  <a:cubicBezTo>
                    <a:pt x="24" y="0"/>
                    <a:pt x="24" y="0"/>
                    <a:pt x="24" y="0"/>
                  </a:cubicBezTo>
                  <a:cubicBezTo>
                    <a:pt x="25" y="0"/>
                    <a:pt x="25" y="1"/>
                    <a:pt x="25" y="2"/>
                  </a:cubicBezTo>
                  <a:cubicBezTo>
                    <a:pt x="25" y="2"/>
                    <a:pt x="25" y="3"/>
                    <a:pt x="25" y="3"/>
                  </a:cubicBezTo>
                  <a:cubicBezTo>
                    <a:pt x="18" y="21"/>
                    <a:pt x="18" y="21"/>
                    <a:pt x="18" y="21"/>
                  </a:cubicBezTo>
                  <a:cubicBezTo>
                    <a:pt x="34" y="18"/>
                    <a:pt x="34" y="18"/>
                    <a:pt x="34" y="18"/>
                  </a:cubicBezTo>
                  <a:cubicBezTo>
                    <a:pt x="34" y="17"/>
                    <a:pt x="34" y="17"/>
                    <a:pt x="35" y="17"/>
                  </a:cubicBezTo>
                  <a:cubicBezTo>
                    <a:pt x="35" y="17"/>
                    <a:pt x="36" y="18"/>
                    <a:pt x="36" y="18"/>
                  </a:cubicBezTo>
                  <a:cubicBezTo>
                    <a:pt x="36" y="19"/>
                    <a:pt x="37" y="19"/>
                    <a:pt x="36" y="20"/>
                  </a:cubicBez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5" name="Group 84"/>
          <p:cNvGrpSpPr/>
          <p:nvPr/>
        </p:nvGrpSpPr>
        <p:grpSpPr>
          <a:xfrm>
            <a:off x="4734725" y="2293096"/>
            <a:ext cx="228596" cy="1101922"/>
            <a:chOff x="2971801" y="2190750"/>
            <a:chExt cx="228599" cy="1101725"/>
          </a:xfrm>
        </p:grpSpPr>
        <p:cxnSp>
          <p:nvCxnSpPr>
            <p:cNvPr id="86" name="Straight Connector 85"/>
            <p:cNvCxnSpPr/>
            <p:nvPr/>
          </p:nvCxnSpPr>
          <p:spPr>
            <a:xfrm rot="16200000" flipV="1">
              <a:off x="2478088" y="2684463"/>
              <a:ext cx="1101725" cy="1143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flipH="1" flipV="1">
              <a:off x="2592387" y="2684463"/>
              <a:ext cx="1101725" cy="1143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32" name="Group 131"/>
          <p:cNvGrpSpPr/>
          <p:nvPr/>
        </p:nvGrpSpPr>
        <p:grpSpPr>
          <a:xfrm>
            <a:off x="4429924" y="1454747"/>
            <a:ext cx="838191" cy="838351"/>
            <a:chOff x="4152900" y="1428750"/>
            <a:chExt cx="838200" cy="838200"/>
          </a:xfrm>
        </p:grpSpPr>
        <p:sp>
          <p:nvSpPr>
            <p:cNvPr id="82" name="Rectangle 81"/>
            <p:cNvSpPr/>
            <p:nvPr/>
          </p:nvSpPr>
          <p:spPr>
            <a:xfrm>
              <a:off x="4152900" y="1428750"/>
              <a:ext cx="838200" cy="838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107"/>
            <p:cNvSpPr>
              <a:spLocks noEditPoints="1"/>
            </p:cNvSpPr>
            <p:nvPr/>
          </p:nvSpPr>
          <p:spPr bwMode="auto">
            <a:xfrm>
              <a:off x="4391025" y="1664308"/>
              <a:ext cx="361951" cy="367085"/>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3" name="Group 92"/>
          <p:cNvGrpSpPr/>
          <p:nvPr/>
        </p:nvGrpSpPr>
        <p:grpSpPr>
          <a:xfrm>
            <a:off x="6030110" y="2293096"/>
            <a:ext cx="228596" cy="1101922"/>
            <a:chOff x="2971801" y="2190750"/>
            <a:chExt cx="228599" cy="1101725"/>
          </a:xfrm>
        </p:grpSpPr>
        <p:cxnSp>
          <p:nvCxnSpPr>
            <p:cNvPr id="94" name="Straight Connector 93"/>
            <p:cNvCxnSpPr/>
            <p:nvPr/>
          </p:nvCxnSpPr>
          <p:spPr>
            <a:xfrm rot="16200000" flipV="1">
              <a:off x="2478088" y="2684463"/>
              <a:ext cx="1101725" cy="11430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flipH="1" flipV="1">
              <a:off x="2592387" y="2684463"/>
              <a:ext cx="1101725" cy="11430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133" name="Group 132"/>
          <p:cNvGrpSpPr/>
          <p:nvPr/>
        </p:nvGrpSpPr>
        <p:grpSpPr>
          <a:xfrm>
            <a:off x="5725309" y="1454747"/>
            <a:ext cx="838191" cy="838351"/>
            <a:chOff x="5400675" y="1428750"/>
            <a:chExt cx="838200" cy="838200"/>
          </a:xfrm>
        </p:grpSpPr>
        <p:sp>
          <p:nvSpPr>
            <p:cNvPr id="90" name="Rectangle 89"/>
            <p:cNvSpPr/>
            <p:nvPr/>
          </p:nvSpPr>
          <p:spPr>
            <a:xfrm>
              <a:off x="5400675" y="1428750"/>
              <a:ext cx="838200" cy="838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28" name="Freeform 130"/>
            <p:cNvSpPr>
              <a:spLocks noEditPoints="1"/>
            </p:cNvSpPr>
            <p:nvPr/>
          </p:nvSpPr>
          <p:spPr bwMode="auto">
            <a:xfrm>
              <a:off x="5633666" y="1661741"/>
              <a:ext cx="372219" cy="372219"/>
            </a:xfrm>
            <a:custGeom>
              <a:avLst/>
              <a:gdLst/>
              <a:ahLst/>
              <a:cxnLst>
                <a:cxn ang="0">
                  <a:pos x="62" y="67"/>
                </a:cxn>
                <a:cxn ang="0">
                  <a:pos x="59" y="66"/>
                </a:cxn>
                <a:cxn ang="0">
                  <a:pos x="45" y="52"/>
                </a:cxn>
                <a:cxn ang="0">
                  <a:pos x="29" y="57"/>
                </a:cxn>
                <a:cxn ang="0">
                  <a:pos x="0" y="29"/>
                </a:cxn>
                <a:cxn ang="0">
                  <a:pos x="29" y="0"/>
                </a:cxn>
                <a:cxn ang="0">
                  <a:pos x="57" y="29"/>
                </a:cxn>
                <a:cxn ang="0">
                  <a:pos x="52" y="45"/>
                </a:cxn>
                <a:cxn ang="0">
                  <a:pos x="66" y="59"/>
                </a:cxn>
                <a:cxn ang="0">
                  <a:pos x="67" y="62"/>
                </a:cxn>
                <a:cxn ang="0">
                  <a:pos x="62" y="67"/>
                </a:cxn>
                <a:cxn ang="0">
                  <a:pos x="29" y="11"/>
                </a:cxn>
                <a:cxn ang="0">
                  <a:pos x="11" y="29"/>
                </a:cxn>
                <a:cxn ang="0">
                  <a:pos x="29" y="47"/>
                </a:cxn>
                <a:cxn ang="0">
                  <a:pos x="47" y="29"/>
                </a:cxn>
                <a:cxn ang="0">
                  <a:pos x="29" y="11"/>
                </a:cxn>
                <a:cxn ang="0">
                  <a:pos x="42" y="30"/>
                </a:cxn>
                <a:cxn ang="0">
                  <a:pos x="40" y="31"/>
                </a:cxn>
                <a:cxn ang="0">
                  <a:pos x="31" y="31"/>
                </a:cxn>
                <a:cxn ang="0">
                  <a:pos x="31" y="40"/>
                </a:cxn>
                <a:cxn ang="0">
                  <a:pos x="30" y="42"/>
                </a:cxn>
                <a:cxn ang="0">
                  <a:pos x="27" y="42"/>
                </a:cxn>
                <a:cxn ang="0">
                  <a:pos x="26" y="40"/>
                </a:cxn>
                <a:cxn ang="0">
                  <a:pos x="26" y="31"/>
                </a:cxn>
                <a:cxn ang="0">
                  <a:pos x="17" y="31"/>
                </a:cxn>
                <a:cxn ang="0">
                  <a:pos x="16" y="30"/>
                </a:cxn>
                <a:cxn ang="0">
                  <a:pos x="16" y="27"/>
                </a:cxn>
                <a:cxn ang="0">
                  <a:pos x="17" y="26"/>
                </a:cxn>
                <a:cxn ang="0">
                  <a:pos x="26" y="26"/>
                </a:cxn>
                <a:cxn ang="0">
                  <a:pos x="26" y="17"/>
                </a:cxn>
                <a:cxn ang="0">
                  <a:pos x="27" y="16"/>
                </a:cxn>
                <a:cxn ang="0">
                  <a:pos x="30" y="16"/>
                </a:cxn>
                <a:cxn ang="0">
                  <a:pos x="31" y="17"/>
                </a:cxn>
                <a:cxn ang="0">
                  <a:pos x="31" y="26"/>
                </a:cxn>
                <a:cxn ang="0">
                  <a:pos x="40" y="26"/>
                </a:cxn>
                <a:cxn ang="0">
                  <a:pos x="42" y="27"/>
                </a:cxn>
                <a:cxn ang="0">
                  <a:pos x="42" y="30"/>
                </a:cxn>
              </a:cxnLst>
              <a:rect l="0" t="0" r="r" b="b"/>
              <a:pathLst>
                <a:path w="67" h="67">
                  <a:moveTo>
                    <a:pt x="62" y="67"/>
                  </a:moveTo>
                  <a:cubicBezTo>
                    <a:pt x="61" y="67"/>
                    <a:pt x="59" y="67"/>
                    <a:pt x="59" y="66"/>
                  </a:cubicBezTo>
                  <a:cubicBezTo>
                    <a:pt x="45" y="52"/>
                    <a:pt x="45" y="52"/>
                    <a:pt x="45" y="52"/>
                  </a:cubicBezTo>
                  <a:cubicBezTo>
                    <a:pt x="40" y="55"/>
                    <a:pt x="34" y="57"/>
                    <a:pt x="29" y="57"/>
                  </a:cubicBezTo>
                  <a:cubicBezTo>
                    <a:pt x="13" y="57"/>
                    <a:pt x="0" y="44"/>
                    <a:pt x="0" y="29"/>
                  </a:cubicBezTo>
                  <a:cubicBezTo>
                    <a:pt x="0" y="13"/>
                    <a:pt x="13" y="0"/>
                    <a:pt x="29" y="0"/>
                  </a:cubicBezTo>
                  <a:cubicBezTo>
                    <a:pt x="44" y="0"/>
                    <a:pt x="57" y="13"/>
                    <a:pt x="57" y="29"/>
                  </a:cubicBezTo>
                  <a:cubicBezTo>
                    <a:pt x="57" y="34"/>
                    <a:pt x="55" y="40"/>
                    <a:pt x="52" y="45"/>
                  </a:cubicBezTo>
                  <a:cubicBezTo>
                    <a:pt x="66" y="59"/>
                    <a:pt x="66" y="59"/>
                    <a:pt x="66" y="59"/>
                  </a:cubicBezTo>
                  <a:cubicBezTo>
                    <a:pt x="67" y="59"/>
                    <a:pt x="67" y="61"/>
                    <a:pt x="67" y="62"/>
                  </a:cubicBezTo>
                  <a:cubicBezTo>
                    <a:pt x="67" y="65"/>
                    <a:pt x="65" y="67"/>
                    <a:pt x="62" y="67"/>
                  </a:cubicBezTo>
                  <a:close/>
                  <a:moveTo>
                    <a:pt x="29" y="11"/>
                  </a:moveTo>
                  <a:cubicBezTo>
                    <a:pt x="19" y="11"/>
                    <a:pt x="11" y="19"/>
                    <a:pt x="11" y="29"/>
                  </a:cubicBezTo>
                  <a:cubicBezTo>
                    <a:pt x="11" y="39"/>
                    <a:pt x="19" y="47"/>
                    <a:pt x="29" y="47"/>
                  </a:cubicBezTo>
                  <a:cubicBezTo>
                    <a:pt x="39" y="47"/>
                    <a:pt x="47" y="39"/>
                    <a:pt x="47" y="29"/>
                  </a:cubicBezTo>
                  <a:cubicBezTo>
                    <a:pt x="47" y="19"/>
                    <a:pt x="39" y="11"/>
                    <a:pt x="29" y="11"/>
                  </a:cubicBezTo>
                  <a:close/>
                  <a:moveTo>
                    <a:pt x="42" y="30"/>
                  </a:moveTo>
                  <a:cubicBezTo>
                    <a:pt x="42" y="31"/>
                    <a:pt x="41" y="31"/>
                    <a:pt x="40" y="31"/>
                  </a:cubicBezTo>
                  <a:cubicBezTo>
                    <a:pt x="31" y="31"/>
                    <a:pt x="31" y="31"/>
                    <a:pt x="31" y="31"/>
                  </a:cubicBezTo>
                  <a:cubicBezTo>
                    <a:pt x="31" y="40"/>
                    <a:pt x="31" y="40"/>
                    <a:pt x="31" y="40"/>
                  </a:cubicBezTo>
                  <a:cubicBezTo>
                    <a:pt x="31" y="41"/>
                    <a:pt x="31" y="42"/>
                    <a:pt x="30" y="42"/>
                  </a:cubicBezTo>
                  <a:cubicBezTo>
                    <a:pt x="27" y="42"/>
                    <a:pt x="27" y="42"/>
                    <a:pt x="27" y="42"/>
                  </a:cubicBezTo>
                  <a:cubicBezTo>
                    <a:pt x="27" y="42"/>
                    <a:pt x="26" y="41"/>
                    <a:pt x="26" y="40"/>
                  </a:cubicBezTo>
                  <a:cubicBezTo>
                    <a:pt x="26" y="31"/>
                    <a:pt x="26" y="31"/>
                    <a:pt x="26" y="31"/>
                  </a:cubicBezTo>
                  <a:cubicBezTo>
                    <a:pt x="17" y="31"/>
                    <a:pt x="17" y="31"/>
                    <a:pt x="17" y="31"/>
                  </a:cubicBezTo>
                  <a:cubicBezTo>
                    <a:pt x="17" y="31"/>
                    <a:pt x="16" y="31"/>
                    <a:pt x="16" y="30"/>
                  </a:cubicBezTo>
                  <a:cubicBezTo>
                    <a:pt x="16" y="27"/>
                    <a:pt x="16" y="27"/>
                    <a:pt x="16" y="27"/>
                  </a:cubicBezTo>
                  <a:cubicBezTo>
                    <a:pt x="16" y="27"/>
                    <a:pt x="17" y="26"/>
                    <a:pt x="17" y="26"/>
                  </a:cubicBezTo>
                  <a:cubicBezTo>
                    <a:pt x="26" y="26"/>
                    <a:pt x="26" y="26"/>
                    <a:pt x="26" y="26"/>
                  </a:cubicBezTo>
                  <a:cubicBezTo>
                    <a:pt x="26" y="17"/>
                    <a:pt x="26" y="17"/>
                    <a:pt x="26" y="17"/>
                  </a:cubicBezTo>
                  <a:cubicBezTo>
                    <a:pt x="26" y="16"/>
                    <a:pt x="27" y="16"/>
                    <a:pt x="27" y="16"/>
                  </a:cubicBezTo>
                  <a:cubicBezTo>
                    <a:pt x="30" y="16"/>
                    <a:pt x="30" y="16"/>
                    <a:pt x="30" y="16"/>
                  </a:cubicBezTo>
                  <a:cubicBezTo>
                    <a:pt x="31" y="16"/>
                    <a:pt x="31" y="16"/>
                    <a:pt x="31" y="17"/>
                  </a:cubicBezTo>
                  <a:cubicBezTo>
                    <a:pt x="31" y="26"/>
                    <a:pt x="31" y="26"/>
                    <a:pt x="31" y="26"/>
                  </a:cubicBezTo>
                  <a:cubicBezTo>
                    <a:pt x="40" y="26"/>
                    <a:pt x="40" y="26"/>
                    <a:pt x="40" y="26"/>
                  </a:cubicBezTo>
                  <a:cubicBezTo>
                    <a:pt x="41" y="26"/>
                    <a:pt x="42" y="27"/>
                    <a:pt x="42" y="27"/>
                  </a:cubicBezTo>
                  <a:lnTo>
                    <a:pt x="42" y="30"/>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0" name="Group 99"/>
          <p:cNvGrpSpPr/>
          <p:nvPr/>
        </p:nvGrpSpPr>
        <p:grpSpPr>
          <a:xfrm>
            <a:off x="7296920" y="2293096"/>
            <a:ext cx="228596" cy="1101922"/>
            <a:chOff x="2971801" y="2190750"/>
            <a:chExt cx="228599" cy="1101725"/>
          </a:xfrm>
        </p:grpSpPr>
        <p:cxnSp>
          <p:nvCxnSpPr>
            <p:cNvPr id="101" name="Straight Connector 100"/>
            <p:cNvCxnSpPr/>
            <p:nvPr/>
          </p:nvCxnSpPr>
          <p:spPr>
            <a:xfrm rot="16200000" flipV="1">
              <a:off x="2478088" y="2684463"/>
              <a:ext cx="1101725" cy="11430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rot="5400000" flipH="1" flipV="1">
              <a:off x="2592387" y="2684463"/>
              <a:ext cx="1101725" cy="11430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34" name="Group 133"/>
          <p:cNvGrpSpPr/>
          <p:nvPr/>
        </p:nvGrpSpPr>
        <p:grpSpPr>
          <a:xfrm>
            <a:off x="6992120" y="1454747"/>
            <a:ext cx="838191" cy="838351"/>
            <a:chOff x="6648450" y="1428750"/>
            <a:chExt cx="838200" cy="838200"/>
          </a:xfrm>
        </p:grpSpPr>
        <p:sp>
          <p:nvSpPr>
            <p:cNvPr id="97" name="Rectangle 96"/>
            <p:cNvSpPr/>
            <p:nvPr/>
          </p:nvSpPr>
          <p:spPr>
            <a:xfrm>
              <a:off x="6648450" y="1428750"/>
              <a:ext cx="838200" cy="8382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89"/>
            <p:cNvSpPr>
              <a:spLocks noEditPoints="1"/>
            </p:cNvSpPr>
            <p:nvPr/>
          </p:nvSpPr>
          <p:spPr bwMode="auto">
            <a:xfrm>
              <a:off x="6878874" y="1659174"/>
              <a:ext cx="377353" cy="377353"/>
            </a:xfrm>
            <a:custGeom>
              <a:avLst/>
              <a:gdLst/>
              <a:ahLst/>
              <a:cxnLst>
                <a:cxn ang="0">
                  <a:pos x="68" y="3"/>
                </a:cxn>
                <a:cxn ang="0">
                  <a:pos x="58" y="61"/>
                </a:cxn>
                <a:cxn ang="0">
                  <a:pos x="57" y="63"/>
                </a:cxn>
                <a:cxn ang="0">
                  <a:pos x="56" y="63"/>
                </a:cxn>
                <a:cxn ang="0">
                  <a:pos x="55" y="63"/>
                </a:cxn>
                <a:cxn ang="0">
                  <a:pos x="35" y="55"/>
                </a:cxn>
                <a:cxn ang="0">
                  <a:pos x="23" y="67"/>
                </a:cxn>
                <a:cxn ang="0">
                  <a:pos x="22" y="68"/>
                </a:cxn>
                <a:cxn ang="0">
                  <a:pos x="21" y="68"/>
                </a:cxn>
                <a:cxn ang="0">
                  <a:pos x="19" y="65"/>
                </a:cxn>
                <a:cxn ang="0">
                  <a:pos x="19" y="48"/>
                </a:cxn>
                <a:cxn ang="0">
                  <a:pos x="1" y="41"/>
                </a:cxn>
                <a:cxn ang="0">
                  <a:pos x="0" y="39"/>
                </a:cxn>
                <a:cxn ang="0">
                  <a:pos x="1" y="36"/>
                </a:cxn>
                <a:cxn ang="0">
                  <a:pos x="64" y="0"/>
                </a:cxn>
                <a:cxn ang="0">
                  <a:pos x="67" y="0"/>
                </a:cxn>
                <a:cxn ang="0">
                  <a:pos x="68" y="3"/>
                </a:cxn>
                <a:cxn ang="0">
                  <a:pos x="62" y="7"/>
                </a:cxn>
                <a:cxn ang="0">
                  <a:pos x="8" y="38"/>
                </a:cxn>
                <a:cxn ang="0">
                  <a:pos x="20" y="43"/>
                </a:cxn>
                <a:cxn ang="0">
                  <a:pos x="53" y="19"/>
                </a:cxn>
                <a:cxn ang="0">
                  <a:pos x="35" y="49"/>
                </a:cxn>
                <a:cxn ang="0">
                  <a:pos x="54" y="57"/>
                </a:cxn>
                <a:cxn ang="0">
                  <a:pos x="62" y="7"/>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5" y="55"/>
                    <a:pt x="35" y="55"/>
                    <a:pt x="35" y="55"/>
                  </a:cubicBezTo>
                  <a:cubicBezTo>
                    <a:pt x="23" y="67"/>
                    <a:pt x="23" y="67"/>
                    <a:pt x="23" y="67"/>
                  </a:cubicBezTo>
                  <a:cubicBezTo>
                    <a:pt x="23" y="67"/>
                    <a:pt x="22" y="68"/>
                    <a:pt x="22" y="68"/>
                  </a:cubicBezTo>
                  <a:cubicBezTo>
                    <a:pt x="21" y="68"/>
                    <a:pt x="21" y="68"/>
                    <a:pt x="21" y="68"/>
                  </a:cubicBezTo>
                  <a:cubicBezTo>
                    <a:pt x="20" y="67"/>
                    <a:pt x="19" y="66"/>
                    <a:pt x="19" y="65"/>
                  </a:cubicBezTo>
                  <a:cubicBezTo>
                    <a:pt x="19" y="48"/>
                    <a:pt x="19" y="48"/>
                    <a:pt x="19" y="48"/>
                  </a:cubicBezTo>
                  <a:cubicBezTo>
                    <a:pt x="1" y="41"/>
                    <a:pt x="1" y="41"/>
                    <a:pt x="1" y="41"/>
                  </a:cubicBezTo>
                  <a:cubicBezTo>
                    <a:pt x="0" y="40"/>
                    <a:pt x="0" y="40"/>
                    <a:pt x="0" y="39"/>
                  </a:cubicBezTo>
                  <a:cubicBezTo>
                    <a:pt x="0" y="38"/>
                    <a:pt x="0" y="37"/>
                    <a:pt x="1" y="36"/>
                  </a:cubicBezTo>
                  <a:cubicBezTo>
                    <a:pt x="64" y="0"/>
                    <a:pt x="64" y="0"/>
                    <a:pt x="64" y="0"/>
                  </a:cubicBezTo>
                  <a:cubicBezTo>
                    <a:pt x="65" y="0"/>
                    <a:pt x="66" y="0"/>
                    <a:pt x="67" y="0"/>
                  </a:cubicBezTo>
                  <a:cubicBezTo>
                    <a:pt x="68" y="1"/>
                    <a:pt x="68" y="2"/>
                    <a:pt x="68" y="3"/>
                  </a:cubicBezTo>
                  <a:close/>
                  <a:moveTo>
                    <a:pt x="62" y="7"/>
                  </a:moveTo>
                  <a:cubicBezTo>
                    <a:pt x="8" y="38"/>
                    <a:pt x="8" y="38"/>
                    <a:pt x="8" y="38"/>
                  </a:cubicBezTo>
                  <a:cubicBezTo>
                    <a:pt x="20" y="43"/>
                    <a:pt x="20" y="43"/>
                    <a:pt x="20" y="43"/>
                  </a:cubicBezTo>
                  <a:cubicBezTo>
                    <a:pt x="53" y="19"/>
                    <a:pt x="53" y="19"/>
                    <a:pt x="53" y="19"/>
                  </a:cubicBezTo>
                  <a:cubicBezTo>
                    <a:pt x="35" y="49"/>
                    <a:pt x="35" y="49"/>
                    <a:pt x="35" y="49"/>
                  </a:cubicBezTo>
                  <a:cubicBezTo>
                    <a:pt x="54" y="57"/>
                    <a:pt x="54" y="57"/>
                    <a:pt x="54" y="57"/>
                  </a:cubicBezTo>
                  <a:lnTo>
                    <a:pt x="62" y="7"/>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61" name="Right Arrow 160"/>
          <p:cNvSpPr/>
          <p:nvPr/>
        </p:nvSpPr>
        <p:spPr>
          <a:xfrm>
            <a:off x="2734495" y="1690348"/>
            <a:ext cx="352422" cy="367151"/>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62" name="Right Arrow 161"/>
          <p:cNvSpPr/>
          <p:nvPr/>
        </p:nvSpPr>
        <p:spPr>
          <a:xfrm>
            <a:off x="4039404" y="1690348"/>
            <a:ext cx="352422" cy="367151"/>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63" name="Right Arrow 162"/>
          <p:cNvSpPr/>
          <p:nvPr/>
        </p:nvSpPr>
        <p:spPr>
          <a:xfrm>
            <a:off x="5325265" y="1690348"/>
            <a:ext cx="352422" cy="367151"/>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64" name="Right Arrow 163"/>
          <p:cNvSpPr/>
          <p:nvPr/>
        </p:nvSpPr>
        <p:spPr>
          <a:xfrm>
            <a:off x="6611124" y="1690348"/>
            <a:ext cx="352422" cy="367151"/>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7"/>
          <p:cNvSpPr txBox="1">
            <a:spLocks/>
          </p:cNvSpPr>
          <p:nvPr/>
        </p:nvSpPr>
        <p:spPr>
          <a:xfrm>
            <a:off x="1106373" y="3267761"/>
            <a:ext cx="946718" cy="237731"/>
          </a:xfrm>
          <a:prstGeom prst="rect">
            <a:avLst/>
          </a:prstGeom>
        </p:spPr>
        <p:txBody>
          <a:bodyPr vert="horz" lIns="0" tIns="73882" rIns="0" bIns="73882"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2"/>
          <p:cNvSpPr txBox="1">
            <a:spLocks/>
          </p:cNvSpPr>
          <p:nvPr/>
        </p:nvSpPr>
        <p:spPr>
          <a:xfrm>
            <a:off x="1106373" y="3544710"/>
            <a:ext cx="1248130" cy="443198"/>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7"/>
          <p:cNvSpPr txBox="1">
            <a:spLocks/>
          </p:cNvSpPr>
          <p:nvPr/>
        </p:nvSpPr>
        <p:spPr>
          <a:xfrm>
            <a:off x="3016785" y="3498139"/>
            <a:ext cx="946718" cy="237731"/>
          </a:xfrm>
          <a:prstGeom prst="rect">
            <a:avLst/>
          </a:prstGeom>
        </p:spPr>
        <p:txBody>
          <a:bodyPr vert="horz" lIns="0" tIns="73882" rIns="0" bIns="73882"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2"/>
          <p:cNvSpPr txBox="1">
            <a:spLocks/>
          </p:cNvSpPr>
          <p:nvPr/>
        </p:nvSpPr>
        <p:spPr>
          <a:xfrm>
            <a:off x="3016785" y="3775087"/>
            <a:ext cx="1248130" cy="443198"/>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4331040" y="3498139"/>
            <a:ext cx="946718" cy="237731"/>
          </a:xfrm>
          <a:prstGeom prst="rect">
            <a:avLst/>
          </a:prstGeom>
        </p:spPr>
        <p:txBody>
          <a:bodyPr vert="horz" lIns="0" tIns="73882" rIns="0" bIns="73882"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Text Placeholder 2"/>
          <p:cNvSpPr txBox="1">
            <a:spLocks/>
          </p:cNvSpPr>
          <p:nvPr/>
        </p:nvSpPr>
        <p:spPr>
          <a:xfrm>
            <a:off x="4331040" y="3775087"/>
            <a:ext cx="1248130" cy="443198"/>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7"/>
          <p:cNvSpPr txBox="1">
            <a:spLocks/>
          </p:cNvSpPr>
          <p:nvPr/>
        </p:nvSpPr>
        <p:spPr>
          <a:xfrm>
            <a:off x="5645295" y="3498139"/>
            <a:ext cx="946718" cy="237731"/>
          </a:xfrm>
          <a:prstGeom prst="rect">
            <a:avLst/>
          </a:prstGeom>
        </p:spPr>
        <p:txBody>
          <a:bodyPr vert="horz" lIns="0" tIns="73882" rIns="0" bIns="73882"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2"/>
          <p:cNvSpPr txBox="1">
            <a:spLocks/>
          </p:cNvSpPr>
          <p:nvPr/>
        </p:nvSpPr>
        <p:spPr>
          <a:xfrm>
            <a:off x="5645295" y="3775087"/>
            <a:ext cx="1248130" cy="443198"/>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 Placeholder 7"/>
          <p:cNvSpPr txBox="1">
            <a:spLocks/>
          </p:cNvSpPr>
          <p:nvPr/>
        </p:nvSpPr>
        <p:spPr>
          <a:xfrm>
            <a:off x="6959550" y="3498139"/>
            <a:ext cx="946718" cy="237731"/>
          </a:xfrm>
          <a:prstGeom prst="rect">
            <a:avLst/>
          </a:prstGeom>
        </p:spPr>
        <p:txBody>
          <a:bodyPr vert="horz" lIns="0" tIns="73882" rIns="0" bIns="73882"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 Placeholder 2"/>
          <p:cNvSpPr txBox="1">
            <a:spLocks/>
          </p:cNvSpPr>
          <p:nvPr/>
        </p:nvSpPr>
        <p:spPr>
          <a:xfrm>
            <a:off x="6959549" y="3775087"/>
            <a:ext cx="1248130" cy="443198"/>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74485042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30"/>
                                        </p:tgtEl>
                                        <p:attrNameLst>
                                          <p:attrName>style.visibility</p:attrName>
                                        </p:attrNameLst>
                                      </p:cBhvr>
                                      <p:to>
                                        <p:strVal val="visible"/>
                                      </p:to>
                                    </p:set>
                                    <p:anim calcmode="lin" valueType="num">
                                      <p:cBhvr>
                                        <p:cTn id="7" dur="500" fill="hold"/>
                                        <p:tgtEl>
                                          <p:spTgt spid="130"/>
                                        </p:tgtEl>
                                        <p:attrNameLst>
                                          <p:attrName>ppt_w</p:attrName>
                                        </p:attrNameLst>
                                      </p:cBhvr>
                                      <p:tavLst>
                                        <p:tav tm="0">
                                          <p:val>
                                            <p:fltVal val="0"/>
                                          </p:val>
                                        </p:tav>
                                        <p:tav tm="100000">
                                          <p:val>
                                            <p:strVal val="#ppt_w"/>
                                          </p:val>
                                        </p:tav>
                                      </p:tavLst>
                                    </p:anim>
                                    <p:anim calcmode="lin" valueType="num">
                                      <p:cBhvr>
                                        <p:cTn id="8" dur="500" fill="hold"/>
                                        <p:tgtEl>
                                          <p:spTgt spid="130"/>
                                        </p:tgtEl>
                                        <p:attrNameLst>
                                          <p:attrName>ppt_h</p:attrName>
                                        </p:attrNameLst>
                                      </p:cBhvr>
                                      <p:tavLst>
                                        <p:tav tm="0">
                                          <p:val>
                                            <p:fltVal val="0"/>
                                          </p:val>
                                        </p:tav>
                                        <p:tav tm="100000">
                                          <p:val>
                                            <p:strVal val="#ppt_h"/>
                                          </p:val>
                                        </p:tav>
                                      </p:tavLst>
                                    </p:anim>
                                    <p:animEffect transition="in" filter="fade">
                                      <p:cBhvr>
                                        <p:cTn id="9" dur="500"/>
                                        <p:tgtEl>
                                          <p:spTgt spid="130"/>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121"/>
                                        </p:tgtEl>
                                        <p:attrNameLst>
                                          <p:attrName>style.visibility</p:attrName>
                                        </p:attrNameLst>
                                      </p:cBhvr>
                                      <p:to>
                                        <p:strVal val="visible"/>
                                      </p:to>
                                    </p:set>
                                    <p:animEffect transition="in" filter="strips(downLeft)">
                                      <p:cBhvr>
                                        <p:cTn id="13" dur="500"/>
                                        <p:tgtEl>
                                          <p:spTgt spid="121"/>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161"/>
                                        </p:tgtEl>
                                        <p:attrNameLst>
                                          <p:attrName>style.visibility</p:attrName>
                                        </p:attrNameLst>
                                      </p:cBhvr>
                                      <p:to>
                                        <p:strVal val="visible"/>
                                      </p:to>
                                    </p:set>
                                    <p:anim calcmode="lin" valueType="num">
                                      <p:cBhvr>
                                        <p:cTn id="17" dur="500" fill="hold"/>
                                        <p:tgtEl>
                                          <p:spTgt spid="161"/>
                                        </p:tgtEl>
                                        <p:attrNameLst>
                                          <p:attrName>ppt_w</p:attrName>
                                        </p:attrNameLst>
                                      </p:cBhvr>
                                      <p:tavLst>
                                        <p:tav tm="0">
                                          <p:val>
                                            <p:fltVal val="0"/>
                                          </p:val>
                                        </p:tav>
                                        <p:tav tm="100000">
                                          <p:val>
                                            <p:strVal val="#ppt_w"/>
                                          </p:val>
                                        </p:tav>
                                      </p:tavLst>
                                    </p:anim>
                                    <p:anim calcmode="lin" valueType="num">
                                      <p:cBhvr>
                                        <p:cTn id="18" dur="500" fill="hold"/>
                                        <p:tgtEl>
                                          <p:spTgt spid="161"/>
                                        </p:tgtEl>
                                        <p:attrNameLst>
                                          <p:attrName>ppt_h</p:attrName>
                                        </p:attrNameLst>
                                      </p:cBhvr>
                                      <p:tavLst>
                                        <p:tav tm="0">
                                          <p:val>
                                            <p:fltVal val="0"/>
                                          </p:val>
                                        </p:tav>
                                        <p:tav tm="100000">
                                          <p:val>
                                            <p:strVal val="#ppt_h"/>
                                          </p:val>
                                        </p:tav>
                                      </p:tavLst>
                                    </p:anim>
                                    <p:animEffect transition="in" filter="fade">
                                      <p:cBhvr>
                                        <p:cTn id="19" dur="500"/>
                                        <p:tgtEl>
                                          <p:spTgt spid="161"/>
                                        </p:tgtEl>
                                      </p:cBhvr>
                                    </p:animEffect>
                                  </p:childTnLst>
                                </p:cTn>
                              </p:par>
                            </p:childTnLst>
                          </p:cTn>
                        </p:par>
                        <p:par>
                          <p:cTn id="20" fill="hold">
                            <p:stCondLst>
                              <p:cond delay="1500"/>
                            </p:stCondLst>
                            <p:childTnLst>
                              <p:par>
                                <p:cTn id="21" presetID="53" presetClass="entr" presetSubtype="0" fill="hold" nodeType="afterEffect">
                                  <p:stCondLst>
                                    <p:cond delay="0"/>
                                  </p:stCondLst>
                                  <p:childTnLst>
                                    <p:set>
                                      <p:cBhvr>
                                        <p:cTn id="22" dur="1" fill="hold">
                                          <p:stCondLst>
                                            <p:cond delay="0"/>
                                          </p:stCondLst>
                                        </p:cTn>
                                        <p:tgtEl>
                                          <p:spTgt spid="131"/>
                                        </p:tgtEl>
                                        <p:attrNameLst>
                                          <p:attrName>style.visibility</p:attrName>
                                        </p:attrNameLst>
                                      </p:cBhvr>
                                      <p:to>
                                        <p:strVal val="visible"/>
                                      </p:to>
                                    </p:set>
                                    <p:anim calcmode="lin" valueType="num">
                                      <p:cBhvr>
                                        <p:cTn id="23" dur="500" fill="hold"/>
                                        <p:tgtEl>
                                          <p:spTgt spid="131"/>
                                        </p:tgtEl>
                                        <p:attrNameLst>
                                          <p:attrName>ppt_w</p:attrName>
                                        </p:attrNameLst>
                                      </p:cBhvr>
                                      <p:tavLst>
                                        <p:tav tm="0">
                                          <p:val>
                                            <p:fltVal val="0"/>
                                          </p:val>
                                        </p:tav>
                                        <p:tav tm="100000">
                                          <p:val>
                                            <p:strVal val="#ppt_w"/>
                                          </p:val>
                                        </p:tav>
                                      </p:tavLst>
                                    </p:anim>
                                    <p:anim calcmode="lin" valueType="num">
                                      <p:cBhvr>
                                        <p:cTn id="24" dur="500" fill="hold"/>
                                        <p:tgtEl>
                                          <p:spTgt spid="131"/>
                                        </p:tgtEl>
                                        <p:attrNameLst>
                                          <p:attrName>ppt_h</p:attrName>
                                        </p:attrNameLst>
                                      </p:cBhvr>
                                      <p:tavLst>
                                        <p:tav tm="0">
                                          <p:val>
                                            <p:fltVal val="0"/>
                                          </p:val>
                                        </p:tav>
                                        <p:tav tm="100000">
                                          <p:val>
                                            <p:strVal val="#ppt_h"/>
                                          </p:val>
                                        </p:tav>
                                      </p:tavLst>
                                    </p:anim>
                                    <p:animEffect transition="in" filter="fade">
                                      <p:cBhvr>
                                        <p:cTn id="25" dur="500"/>
                                        <p:tgtEl>
                                          <p:spTgt spid="131"/>
                                        </p:tgtEl>
                                      </p:cBhvr>
                                    </p:animEffect>
                                  </p:childTnLst>
                                </p:cTn>
                              </p:par>
                            </p:childTnLst>
                          </p:cTn>
                        </p:par>
                        <p:par>
                          <p:cTn id="26" fill="hold">
                            <p:stCondLst>
                              <p:cond delay="2000"/>
                            </p:stCondLst>
                            <p:childTnLst>
                              <p:par>
                                <p:cTn id="27" presetID="18" presetClass="entr" presetSubtype="12" fill="hold" nodeType="afterEffect">
                                  <p:stCondLst>
                                    <p:cond delay="0"/>
                                  </p:stCondLst>
                                  <p:childTnLst>
                                    <p:set>
                                      <p:cBhvr>
                                        <p:cTn id="28" dur="1" fill="hold">
                                          <p:stCondLst>
                                            <p:cond delay="0"/>
                                          </p:stCondLst>
                                        </p:cTn>
                                        <p:tgtEl>
                                          <p:spTgt spid="64"/>
                                        </p:tgtEl>
                                        <p:attrNameLst>
                                          <p:attrName>style.visibility</p:attrName>
                                        </p:attrNameLst>
                                      </p:cBhvr>
                                      <p:to>
                                        <p:strVal val="visible"/>
                                      </p:to>
                                    </p:set>
                                    <p:animEffect transition="in" filter="strips(downLeft)">
                                      <p:cBhvr>
                                        <p:cTn id="29" dur="500"/>
                                        <p:tgtEl>
                                          <p:spTgt spid="64"/>
                                        </p:tgtEl>
                                      </p:cBhvr>
                                    </p:animEffect>
                                  </p:childTnLst>
                                </p:cTn>
                              </p:par>
                            </p:childTnLst>
                          </p:cTn>
                        </p:par>
                        <p:par>
                          <p:cTn id="30" fill="hold">
                            <p:stCondLst>
                              <p:cond delay="2500"/>
                            </p:stCondLst>
                            <p:childTnLst>
                              <p:par>
                                <p:cTn id="31" presetID="53" presetClass="entr" presetSubtype="0" fill="hold" grpId="0" nodeType="afterEffect">
                                  <p:stCondLst>
                                    <p:cond delay="0"/>
                                  </p:stCondLst>
                                  <p:childTnLst>
                                    <p:set>
                                      <p:cBhvr>
                                        <p:cTn id="32" dur="1" fill="hold">
                                          <p:stCondLst>
                                            <p:cond delay="0"/>
                                          </p:stCondLst>
                                        </p:cTn>
                                        <p:tgtEl>
                                          <p:spTgt spid="162"/>
                                        </p:tgtEl>
                                        <p:attrNameLst>
                                          <p:attrName>style.visibility</p:attrName>
                                        </p:attrNameLst>
                                      </p:cBhvr>
                                      <p:to>
                                        <p:strVal val="visible"/>
                                      </p:to>
                                    </p:set>
                                    <p:anim calcmode="lin" valueType="num">
                                      <p:cBhvr>
                                        <p:cTn id="33" dur="500" fill="hold"/>
                                        <p:tgtEl>
                                          <p:spTgt spid="162"/>
                                        </p:tgtEl>
                                        <p:attrNameLst>
                                          <p:attrName>ppt_w</p:attrName>
                                        </p:attrNameLst>
                                      </p:cBhvr>
                                      <p:tavLst>
                                        <p:tav tm="0">
                                          <p:val>
                                            <p:fltVal val="0"/>
                                          </p:val>
                                        </p:tav>
                                        <p:tav tm="100000">
                                          <p:val>
                                            <p:strVal val="#ppt_w"/>
                                          </p:val>
                                        </p:tav>
                                      </p:tavLst>
                                    </p:anim>
                                    <p:anim calcmode="lin" valueType="num">
                                      <p:cBhvr>
                                        <p:cTn id="34" dur="500" fill="hold"/>
                                        <p:tgtEl>
                                          <p:spTgt spid="162"/>
                                        </p:tgtEl>
                                        <p:attrNameLst>
                                          <p:attrName>ppt_h</p:attrName>
                                        </p:attrNameLst>
                                      </p:cBhvr>
                                      <p:tavLst>
                                        <p:tav tm="0">
                                          <p:val>
                                            <p:fltVal val="0"/>
                                          </p:val>
                                        </p:tav>
                                        <p:tav tm="100000">
                                          <p:val>
                                            <p:strVal val="#ppt_h"/>
                                          </p:val>
                                        </p:tav>
                                      </p:tavLst>
                                    </p:anim>
                                    <p:animEffect transition="in" filter="fade">
                                      <p:cBhvr>
                                        <p:cTn id="35" dur="500"/>
                                        <p:tgtEl>
                                          <p:spTgt spid="162"/>
                                        </p:tgtEl>
                                      </p:cBhvr>
                                    </p:animEffect>
                                  </p:childTnLst>
                                </p:cTn>
                              </p:par>
                            </p:childTnLst>
                          </p:cTn>
                        </p:par>
                        <p:par>
                          <p:cTn id="36" fill="hold">
                            <p:stCondLst>
                              <p:cond delay="3000"/>
                            </p:stCondLst>
                            <p:childTnLst>
                              <p:par>
                                <p:cTn id="37" presetID="53" presetClass="entr" presetSubtype="0" fill="hold" nodeType="afterEffect">
                                  <p:stCondLst>
                                    <p:cond delay="0"/>
                                  </p:stCondLst>
                                  <p:childTnLst>
                                    <p:set>
                                      <p:cBhvr>
                                        <p:cTn id="38" dur="1" fill="hold">
                                          <p:stCondLst>
                                            <p:cond delay="0"/>
                                          </p:stCondLst>
                                        </p:cTn>
                                        <p:tgtEl>
                                          <p:spTgt spid="132"/>
                                        </p:tgtEl>
                                        <p:attrNameLst>
                                          <p:attrName>style.visibility</p:attrName>
                                        </p:attrNameLst>
                                      </p:cBhvr>
                                      <p:to>
                                        <p:strVal val="visible"/>
                                      </p:to>
                                    </p:set>
                                    <p:anim calcmode="lin" valueType="num">
                                      <p:cBhvr>
                                        <p:cTn id="39" dur="500" fill="hold"/>
                                        <p:tgtEl>
                                          <p:spTgt spid="132"/>
                                        </p:tgtEl>
                                        <p:attrNameLst>
                                          <p:attrName>ppt_w</p:attrName>
                                        </p:attrNameLst>
                                      </p:cBhvr>
                                      <p:tavLst>
                                        <p:tav tm="0">
                                          <p:val>
                                            <p:fltVal val="0"/>
                                          </p:val>
                                        </p:tav>
                                        <p:tav tm="100000">
                                          <p:val>
                                            <p:strVal val="#ppt_w"/>
                                          </p:val>
                                        </p:tav>
                                      </p:tavLst>
                                    </p:anim>
                                    <p:anim calcmode="lin" valueType="num">
                                      <p:cBhvr>
                                        <p:cTn id="40" dur="500" fill="hold"/>
                                        <p:tgtEl>
                                          <p:spTgt spid="132"/>
                                        </p:tgtEl>
                                        <p:attrNameLst>
                                          <p:attrName>ppt_h</p:attrName>
                                        </p:attrNameLst>
                                      </p:cBhvr>
                                      <p:tavLst>
                                        <p:tav tm="0">
                                          <p:val>
                                            <p:fltVal val="0"/>
                                          </p:val>
                                        </p:tav>
                                        <p:tav tm="100000">
                                          <p:val>
                                            <p:strVal val="#ppt_h"/>
                                          </p:val>
                                        </p:tav>
                                      </p:tavLst>
                                    </p:anim>
                                    <p:animEffect transition="in" filter="fade">
                                      <p:cBhvr>
                                        <p:cTn id="41" dur="500"/>
                                        <p:tgtEl>
                                          <p:spTgt spid="132"/>
                                        </p:tgtEl>
                                      </p:cBhvr>
                                    </p:animEffect>
                                  </p:childTnLst>
                                </p:cTn>
                              </p:par>
                            </p:childTnLst>
                          </p:cTn>
                        </p:par>
                        <p:par>
                          <p:cTn id="42" fill="hold">
                            <p:stCondLst>
                              <p:cond delay="3500"/>
                            </p:stCondLst>
                            <p:childTnLst>
                              <p:par>
                                <p:cTn id="43" presetID="18" presetClass="entr" presetSubtype="12" fill="hold" nodeType="afterEffect">
                                  <p:stCondLst>
                                    <p:cond delay="0"/>
                                  </p:stCondLst>
                                  <p:childTnLst>
                                    <p:set>
                                      <p:cBhvr>
                                        <p:cTn id="44" dur="1" fill="hold">
                                          <p:stCondLst>
                                            <p:cond delay="0"/>
                                          </p:stCondLst>
                                        </p:cTn>
                                        <p:tgtEl>
                                          <p:spTgt spid="85"/>
                                        </p:tgtEl>
                                        <p:attrNameLst>
                                          <p:attrName>style.visibility</p:attrName>
                                        </p:attrNameLst>
                                      </p:cBhvr>
                                      <p:to>
                                        <p:strVal val="visible"/>
                                      </p:to>
                                    </p:set>
                                    <p:animEffect transition="in" filter="strips(downLeft)">
                                      <p:cBhvr>
                                        <p:cTn id="45" dur="500"/>
                                        <p:tgtEl>
                                          <p:spTgt spid="85"/>
                                        </p:tgtEl>
                                      </p:cBhvr>
                                    </p:animEffect>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163"/>
                                        </p:tgtEl>
                                        <p:attrNameLst>
                                          <p:attrName>style.visibility</p:attrName>
                                        </p:attrNameLst>
                                      </p:cBhvr>
                                      <p:to>
                                        <p:strVal val="visible"/>
                                      </p:to>
                                    </p:set>
                                    <p:anim calcmode="lin" valueType="num">
                                      <p:cBhvr>
                                        <p:cTn id="49" dur="500" fill="hold"/>
                                        <p:tgtEl>
                                          <p:spTgt spid="163"/>
                                        </p:tgtEl>
                                        <p:attrNameLst>
                                          <p:attrName>ppt_w</p:attrName>
                                        </p:attrNameLst>
                                      </p:cBhvr>
                                      <p:tavLst>
                                        <p:tav tm="0">
                                          <p:val>
                                            <p:fltVal val="0"/>
                                          </p:val>
                                        </p:tav>
                                        <p:tav tm="100000">
                                          <p:val>
                                            <p:strVal val="#ppt_w"/>
                                          </p:val>
                                        </p:tav>
                                      </p:tavLst>
                                    </p:anim>
                                    <p:anim calcmode="lin" valueType="num">
                                      <p:cBhvr>
                                        <p:cTn id="50" dur="500" fill="hold"/>
                                        <p:tgtEl>
                                          <p:spTgt spid="163"/>
                                        </p:tgtEl>
                                        <p:attrNameLst>
                                          <p:attrName>ppt_h</p:attrName>
                                        </p:attrNameLst>
                                      </p:cBhvr>
                                      <p:tavLst>
                                        <p:tav tm="0">
                                          <p:val>
                                            <p:fltVal val="0"/>
                                          </p:val>
                                        </p:tav>
                                        <p:tav tm="100000">
                                          <p:val>
                                            <p:strVal val="#ppt_h"/>
                                          </p:val>
                                        </p:tav>
                                      </p:tavLst>
                                    </p:anim>
                                    <p:animEffect transition="in" filter="fade">
                                      <p:cBhvr>
                                        <p:cTn id="51" dur="500"/>
                                        <p:tgtEl>
                                          <p:spTgt spid="163"/>
                                        </p:tgtEl>
                                      </p:cBhvr>
                                    </p:animEffect>
                                  </p:childTnLst>
                                </p:cTn>
                              </p:par>
                            </p:childTnLst>
                          </p:cTn>
                        </p:par>
                        <p:par>
                          <p:cTn id="52" fill="hold">
                            <p:stCondLst>
                              <p:cond delay="4500"/>
                            </p:stCondLst>
                            <p:childTnLst>
                              <p:par>
                                <p:cTn id="53" presetID="53" presetClass="entr" presetSubtype="0" fill="hold" nodeType="after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p:cTn id="55" dur="500" fill="hold"/>
                                        <p:tgtEl>
                                          <p:spTgt spid="133"/>
                                        </p:tgtEl>
                                        <p:attrNameLst>
                                          <p:attrName>ppt_w</p:attrName>
                                        </p:attrNameLst>
                                      </p:cBhvr>
                                      <p:tavLst>
                                        <p:tav tm="0">
                                          <p:val>
                                            <p:fltVal val="0"/>
                                          </p:val>
                                        </p:tav>
                                        <p:tav tm="100000">
                                          <p:val>
                                            <p:strVal val="#ppt_w"/>
                                          </p:val>
                                        </p:tav>
                                      </p:tavLst>
                                    </p:anim>
                                    <p:anim calcmode="lin" valueType="num">
                                      <p:cBhvr>
                                        <p:cTn id="56" dur="500" fill="hold"/>
                                        <p:tgtEl>
                                          <p:spTgt spid="133"/>
                                        </p:tgtEl>
                                        <p:attrNameLst>
                                          <p:attrName>ppt_h</p:attrName>
                                        </p:attrNameLst>
                                      </p:cBhvr>
                                      <p:tavLst>
                                        <p:tav tm="0">
                                          <p:val>
                                            <p:fltVal val="0"/>
                                          </p:val>
                                        </p:tav>
                                        <p:tav tm="100000">
                                          <p:val>
                                            <p:strVal val="#ppt_h"/>
                                          </p:val>
                                        </p:tav>
                                      </p:tavLst>
                                    </p:anim>
                                    <p:animEffect transition="in" filter="fade">
                                      <p:cBhvr>
                                        <p:cTn id="57" dur="500"/>
                                        <p:tgtEl>
                                          <p:spTgt spid="133"/>
                                        </p:tgtEl>
                                      </p:cBhvr>
                                    </p:animEffect>
                                  </p:childTnLst>
                                </p:cTn>
                              </p:par>
                            </p:childTnLst>
                          </p:cTn>
                        </p:par>
                        <p:par>
                          <p:cTn id="58" fill="hold">
                            <p:stCondLst>
                              <p:cond delay="5000"/>
                            </p:stCondLst>
                            <p:childTnLst>
                              <p:par>
                                <p:cTn id="59" presetID="18" presetClass="entr" presetSubtype="12" fill="hold" nodeType="afterEffect">
                                  <p:stCondLst>
                                    <p:cond delay="0"/>
                                  </p:stCondLst>
                                  <p:childTnLst>
                                    <p:set>
                                      <p:cBhvr>
                                        <p:cTn id="60" dur="1" fill="hold">
                                          <p:stCondLst>
                                            <p:cond delay="0"/>
                                          </p:stCondLst>
                                        </p:cTn>
                                        <p:tgtEl>
                                          <p:spTgt spid="93"/>
                                        </p:tgtEl>
                                        <p:attrNameLst>
                                          <p:attrName>style.visibility</p:attrName>
                                        </p:attrNameLst>
                                      </p:cBhvr>
                                      <p:to>
                                        <p:strVal val="visible"/>
                                      </p:to>
                                    </p:set>
                                    <p:animEffect transition="in" filter="strips(downLeft)">
                                      <p:cBhvr>
                                        <p:cTn id="61" dur="500"/>
                                        <p:tgtEl>
                                          <p:spTgt spid="93"/>
                                        </p:tgtEl>
                                      </p:cBhvr>
                                    </p:animEffect>
                                  </p:childTnLst>
                                </p:cTn>
                              </p:par>
                            </p:childTnLst>
                          </p:cTn>
                        </p:par>
                        <p:par>
                          <p:cTn id="62" fill="hold">
                            <p:stCondLst>
                              <p:cond delay="5500"/>
                            </p:stCondLst>
                            <p:childTnLst>
                              <p:par>
                                <p:cTn id="63" presetID="53" presetClass="entr" presetSubtype="0" fill="hold" grpId="0" nodeType="afterEffect">
                                  <p:stCondLst>
                                    <p:cond delay="0"/>
                                  </p:stCondLst>
                                  <p:childTnLst>
                                    <p:set>
                                      <p:cBhvr>
                                        <p:cTn id="64" dur="1" fill="hold">
                                          <p:stCondLst>
                                            <p:cond delay="0"/>
                                          </p:stCondLst>
                                        </p:cTn>
                                        <p:tgtEl>
                                          <p:spTgt spid="164"/>
                                        </p:tgtEl>
                                        <p:attrNameLst>
                                          <p:attrName>style.visibility</p:attrName>
                                        </p:attrNameLst>
                                      </p:cBhvr>
                                      <p:to>
                                        <p:strVal val="visible"/>
                                      </p:to>
                                    </p:set>
                                    <p:anim calcmode="lin" valueType="num">
                                      <p:cBhvr>
                                        <p:cTn id="65" dur="500" fill="hold"/>
                                        <p:tgtEl>
                                          <p:spTgt spid="164"/>
                                        </p:tgtEl>
                                        <p:attrNameLst>
                                          <p:attrName>ppt_w</p:attrName>
                                        </p:attrNameLst>
                                      </p:cBhvr>
                                      <p:tavLst>
                                        <p:tav tm="0">
                                          <p:val>
                                            <p:fltVal val="0"/>
                                          </p:val>
                                        </p:tav>
                                        <p:tav tm="100000">
                                          <p:val>
                                            <p:strVal val="#ppt_w"/>
                                          </p:val>
                                        </p:tav>
                                      </p:tavLst>
                                    </p:anim>
                                    <p:anim calcmode="lin" valueType="num">
                                      <p:cBhvr>
                                        <p:cTn id="66" dur="500" fill="hold"/>
                                        <p:tgtEl>
                                          <p:spTgt spid="164"/>
                                        </p:tgtEl>
                                        <p:attrNameLst>
                                          <p:attrName>ppt_h</p:attrName>
                                        </p:attrNameLst>
                                      </p:cBhvr>
                                      <p:tavLst>
                                        <p:tav tm="0">
                                          <p:val>
                                            <p:fltVal val="0"/>
                                          </p:val>
                                        </p:tav>
                                        <p:tav tm="100000">
                                          <p:val>
                                            <p:strVal val="#ppt_h"/>
                                          </p:val>
                                        </p:tav>
                                      </p:tavLst>
                                    </p:anim>
                                    <p:animEffect transition="in" filter="fade">
                                      <p:cBhvr>
                                        <p:cTn id="67" dur="500"/>
                                        <p:tgtEl>
                                          <p:spTgt spid="164"/>
                                        </p:tgtEl>
                                      </p:cBhvr>
                                    </p:animEffect>
                                  </p:childTnLst>
                                </p:cTn>
                              </p:par>
                            </p:childTnLst>
                          </p:cTn>
                        </p:par>
                        <p:par>
                          <p:cTn id="68" fill="hold">
                            <p:stCondLst>
                              <p:cond delay="6000"/>
                            </p:stCondLst>
                            <p:childTnLst>
                              <p:par>
                                <p:cTn id="69" presetID="53" presetClass="entr" presetSubtype="0" fill="hold" nodeType="afterEffect">
                                  <p:stCondLst>
                                    <p:cond delay="0"/>
                                  </p:stCondLst>
                                  <p:childTnLst>
                                    <p:set>
                                      <p:cBhvr>
                                        <p:cTn id="70" dur="1" fill="hold">
                                          <p:stCondLst>
                                            <p:cond delay="0"/>
                                          </p:stCondLst>
                                        </p:cTn>
                                        <p:tgtEl>
                                          <p:spTgt spid="134"/>
                                        </p:tgtEl>
                                        <p:attrNameLst>
                                          <p:attrName>style.visibility</p:attrName>
                                        </p:attrNameLst>
                                      </p:cBhvr>
                                      <p:to>
                                        <p:strVal val="visible"/>
                                      </p:to>
                                    </p:set>
                                    <p:anim calcmode="lin" valueType="num">
                                      <p:cBhvr>
                                        <p:cTn id="71" dur="500" fill="hold"/>
                                        <p:tgtEl>
                                          <p:spTgt spid="134"/>
                                        </p:tgtEl>
                                        <p:attrNameLst>
                                          <p:attrName>ppt_w</p:attrName>
                                        </p:attrNameLst>
                                      </p:cBhvr>
                                      <p:tavLst>
                                        <p:tav tm="0">
                                          <p:val>
                                            <p:fltVal val="0"/>
                                          </p:val>
                                        </p:tav>
                                        <p:tav tm="100000">
                                          <p:val>
                                            <p:strVal val="#ppt_w"/>
                                          </p:val>
                                        </p:tav>
                                      </p:tavLst>
                                    </p:anim>
                                    <p:anim calcmode="lin" valueType="num">
                                      <p:cBhvr>
                                        <p:cTn id="72" dur="500" fill="hold"/>
                                        <p:tgtEl>
                                          <p:spTgt spid="134"/>
                                        </p:tgtEl>
                                        <p:attrNameLst>
                                          <p:attrName>ppt_h</p:attrName>
                                        </p:attrNameLst>
                                      </p:cBhvr>
                                      <p:tavLst>
                                        <p:tav tm="0">
                                          <p:val>
                                            <p:fltVal val="0"/>
                                          </p:val>
                                        </p:tav>
                                        <p:tav tm="100000">
                                          <p:val>
                                            <p:strVal val="#ppt_h"/>
                                          </p:val>
                                        </p:tav>
                                      </p:tavLst>
                                    </p:anim>
                                    <p:animEffect transition="in" filter="fade">
                                      <p:cBhvr>
                                        <p:cTn id="73" dur="500"/>
                                        <p:tgtEl>
                                          <p:spTgt spid="134"/>
                                        </p:tgtEl>
                                      </p:cBhvr>
                                    </p:animEffect>
                                  </p:childTnLst>
                                </p:cTn>
                              </p:par>
                            </p:childTnLst>
                          </p:cTn>
                        </p:par>
                        <p:par>
                          <p:cTn id="74" fill="hold">
                            <p:stCondLst>
                              <p:cond delay="6500"/>
                            </p:stCondLst>
                            <p:childTnLst>
                              <p:par>
                                <p:cTn id="75" presetID="18" presetClass="entr" presetSubtype="12" fill="hold" nodeType="afterEffect">
                                  <p:stCondLst>
                                    <p:cond delay="0"/>
                                  </p:stCondLst>
                                  <p:childTnLst>
                                    <p:set>
                                      <p:cBhvr>
                                        <p:cTn id="76" dur="1" fill="hold">
                                          <p:stCondLst>
                                            <p:cond delay="0"/>
                                          </p:stCondLst>
                                        </p:cTn>
                                        <p:tgtEl>
                                          <p:spTgt spid="100"/>
                                        </p:tgtEl>
                                        <p:attrNameLst>
                                          <p:attrName>style.visibility</p:attrName>
                                        </p:attrNameLst>
                                      </p:cBhvr>
                                      <p:to>
                                        <p:strVal val="visible"/>
                                      </p:to>
                                    </p:set>
                                    <p:animEffect transition="in" filter="strips(downLeft)">
                                      <p:cBhvr>
                                        <p:cTn id="77" dur="500"/>
                                        <p:tgtEl>
                                          <p:spTgt spid="100"/>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51">
                                            <p:txEl>
                                              <p:pRg st="0" end="0"/>
                                            </p:txEl>
                                          </p:spTgt>
                                        </p:tgtEl>
                                        <p:attrNameLst>
                                          <p:attrName>style.visibility</p:attrName>
                                        </p:attrNameLst>
                                      </p:cBhvr>
                                      <p:to>
                                        <p:strVal val="visible"/>
                                      </p:to>
                                    </p:set>
                                    <p:anim calcmode="lin" valueType="num">
                                      <p:cBhvr>
                                        <p:cTn id="80"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81" dur="500" fill="hold"/>
                                        <p:tgtEl>
                                          <p:spTgt spid="51">
                                            <p:txEl>
                                              <p:pRg st="0" end="0"/>
                                            </p:txEl>
                                          </p:spTgt>
                                        </p:tgtEl>
                                        <p:attrNameLst>
                                          <p:attrName>ppt_h</p:attrName>
                                        </p:attrNameLst>
                                      </p:cBhvr>
                                      <p:tavLst>
                                        <p:tav tm="0">
                                          <p:val>
                                            <p:fltVal val="0"/>
                                          </p:val>
                                        </p:tav>
                                        <p:tav tm="100000">
                                          <p:val>
                                            <p:strVal val="#ppt_h"/>
                                          </p:val>
                                        </p:tav>
                                      </p:tavLst>
                                    </p:anim>
                                    <p:animEffect transition="in" filter="fade">
                                      <p:cBhvr>
                                        <p:cTn id="82" dur="500"/>
                                        <p:tgtEl>
                                          <p:spTgt spid="51">
                                            <p:txEl>
                                              <p:pRg st="0" end="0"/>
                                            </p:txEl>
                                          </p:spTgt>
                                        </p:tgtEl>
                                      </p:cBhvr>
                                    </p:animEffect>
                                  </p:childTnLst>
                                </p:cTn>
                              </p:par>
                              <p:par>
                                <p:cTn id="83" presetID="23" presetClass="entr" presetSubtype="16" fill="hold" grpId="0" nodeType="withEffect">
                                  <p:stCondLst>
                                    <p:cond delay="200"/>
                                  </p:stCondLst>
                                  <p:childTnLst>
                                    <p:set>
                                      <p:cBhvr>
                                        <p:cTn id="84" dur="1" fill="hold">
                                          <p:stCondLst>
                                            <p:cond delay="0"/>
                                          </p:stCondLst>
                                        </p:cTn>
                                        <p:tgtEl>
                                          <p:spTgt spid="52">
                                            <p:txEl>
                                              <p:pRg st="0" end="0"/>
                                            </p:txEl>
                                          </p:spTgt>
                                        </p:tgtEl>
                                        <p:attrNameLst>
                                          <p:attrName>style.visibility</p:attrName>
                                        </p:attrNameLst>
                                      </p:cBhvr>
                                      <p:to>
                                        <p:strVal val="visible"/>
                                      </p:to>
                                    </p:set>
                                    <p:anim calcmode="lin" valueType="num">
                                      <p:cBhvr>
                                        <p:cTn id="85" dur="500" fill="hold"/>
                                        <p:tgtEl>
                                          <p:spTgt spid="52">
                                            <p:txEl>
                                              <p:pRg st="0" end="0"/>
                                            </p:txEl>
                                          </p:spTgt>
                                        </p:tgtEl>
                                        <p:attrNameLst>
                                          <p:attrName>ppt_w</p:attrName>
                                        </p:attrNameLst>
                                      </p:cBhvr>
                                      <p:tavLst>
                                        <p:tav tm="0">
                                          <p:val>
                                            <p:fltVal val="0"/>
                                          </p:val>
                                        </p:tav>
                                        <p:tav tm="100000">
                                          <p:val>
                                            <p:strVal val="#ppt_w"/>
                                          </p:val>
                                        </p:tav>
                                      </p:tavLst>
                                    </p:anim>
                                    <p:anim calcmode="lin" valueType="num">
                                      <p:cBhvr>
                                        <p:cTn id="86" dur="500" fill="hold"/>
                                        <p:tgtEl>
                                          <p:spTgt spid="52">
                                            <p:txEl>
                                              <p:pRg st="0" end="0"/>
                                            </p:txEl>
                                          </p:spTgt>
                                        </p:tgtEl>
                                        <p:attrNameLst>
                                          <p:attrName>ppt_h</p:attrName>
                                        </p:attrNameLst>
                                      </p:cBhvr>
                                      <p:tavLst>
                                        <p:tav tm="0">
                                          <p:val>
                                            <p:fltVal val="0"/>
                                          </p:val>
                                        </p:tav>
                                        <p:tav tm="100000">
                                          <p:val>
                                            <p:strVal val="#ppt_h"/>
                                          </p:val>
                                        </p:tav>
                                      </p:tavLst>
                                    </p:anim>
                                  </p:childTnLst>
                                </p:cTn>
                              </p:par>
                              <p:par>
                                <p:cTn id="87" presetID="53" presetClass="entr" presetSubtype="16" fill="hold" grpId="0" nodeType="withEffect">
                                  <p:stCondLst>
                                    <p:cond delay="200"/>
                                  </p:stCondLst>
                                  <p:childTnLst>
                                    <p:set>
                                      <p:cBhvr>
                                        <p:cTn id="88" dur="1" fill="hold">
                                          <p:stCondLst>
                                            <p:cond delay="0"/>
                                          </p:stCondLst>
                                        </p:cTn>
                                        <p:tgtEl>
                                          <p:spTgt spid="55">
                                            <p:txEl>
                                              <p:pRg st="0" end="0"/>
                                            </p:txEl>
                                          </p:spTgt>
                                        </p:tgtEl>
                                        <p:attrNameLst>
                                          <p:attrName>style.visibility</p:attrName>
                                        </p:attrNameLst>
                                      </p:cBhvr>
                                      <p:to>
                                        <p:strVal val="visible"/>
                                      </p:to>
                                    </p:set>
                                    <p:anim calcmode="lin" valueType="num">
                                      <p:cBhvr>
                                        <p:cTn id="89"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55">
                                            <p:txEl>
                                              <p:pRg st="0" end="0"/>
                                            </p:txEl>
                                          </p:spTgt>
                                        </p:tgtEl>
                                        <p:attrNameLst>
                                          <p:attrName>ppt_h</p:attrName>
                                        </p:attrNameLst>
                                      </p:cBhvr>
                                      <p:tavLst>
                                        <p:tav tm="0">
                                          <p:val>
                                            <p:fltVal val="0"/>
                                          </p:val>
                                        </p:tav>
                                        <p:tav tm="100000">
                                          <p:val>
                                            <p:strVal val="#ppt_h"/>
                                          </p:val>
                                        </p:tav>
                                      </p:tavLst>
                                    </p:anim>
                                    <p:animEffect transition="in" filter="fade">
                                      <p:cBhvr>
                                        <p:cTn id="91" dur="500"/>
                                        <p:tgtEl>
                                          <p:spTgt spid="55">
                                            <p:txEl>
                                              <p:pRg st="0" end="0"/>
                                            </p:txEl>
                                          </p:spTgt>
                                        </p:tgtEl>
                                      </p:cBhvr>
                                    </p:animEffect>
                                  </p:childTnLst>
                                </p:cTn>
                              </p:par>
                              <p:par>
                                <p:cTn id="92" presetID="23" presetClass="entr" presetSubtype="16" fill="hold" grpId="0" nodeType="withEffect">
                                  <p:stCondLst>
                                    <p:cond delay="200"/>
                                  </p:stCondLst>
                                  <p:childTnLst>
                                    <p:set>
                                      <p:cBhvr>
                                        <p:cTn id="93" dur="1" fill="hold">
                                          <p:stCondLst>
                                            <p:cond delay="0"/>
                                          </p:stCondLst>
                                        </p:cTn>
                                        <p:tgtEl>
                                          <p:spTgt spid="56">
                                            <p:txEl>
                                              <p:pRg st="0" end="0"/>
                                            </p:txEl>
                                          </p:spTgt>
                                        </p:tgtEl>
                                        <p:attrNameLst>
                                          <p:attrName>style.visibility</p:attrName>
                                        </p:attrNameLst>
                                      </p:cBhvr>
                                      <p:to>
                                        <p:strVal val="visible"/>
                                      </p:to>
                                    </p:set>
                                    <p:anim calcmode="lin" valueType="num">
                                      <p:cBhvr>
                                        <p:cTn id="94"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56">
                                            <p:txEl>
                                              <p:pRg st="0" end="0"/>
                                            </p:txEl>
                                          </p:spTgt>
                                        </p:tgtEl>
                                        <p:attrNameLst>
                                          <p:attrName>ppt_h</p:attrName>
                                        </p:attrNameLst>
                                      </p:cBhvr>
                                      <p:tavLst>
                                        <p:tav tm="0">
                                          <p:val>
                                            <p:fltVal val="0"/>
                                          </p:val>
                                        </p:tav>
                                        <p:tav tm="100000">
                                          <p:val>
                                            <p:strVal val="#ppt_h"/>
                                          </p:val>
                                        </p:tav>
                                      </p:tavLst>
                                    </p:anim>
                                  </p:childTnLst>
                                </p:cTn>
                              </p:par>
                              <p:par>
                                <p:cTn id="96" presetID="53" presetClass="entr" presetSubtype="16" fill="hold" grpId="0" nodeType="withEffect">
                                  <p:stCondLst>
                                    <p:cond delay="200"/>
                                  </p:stCondLst>
                                  <p:childTnLst>
                                    <p:set>
                                      <p:cBhvr>
                                        <p:cTn id="97" dur="1" fill="hold">
                                          <p:stCondLst>
                                            <p:cond delay="0"/>
                                          </p:stCondLst>
                                        </p:cTn>
                                        <p:tgtEl>
                                          <p:spTgt spid="57">
                                            <p:txEl>
                                              <p:pRg st="0" end="0"/>
                                            </p:txEl>
                                          </p:spTgt>
                                        </p:tgtEl>
                                        <p:attrNameLst>
                                          <p:attrName>style.visibility</p:attrName>
                                        </p:attrNameLst>
                                      </p:cBhvr>
                                      <p:to>
                                        <p:strVal val="visible"/>
                                      </p:to>
                                    </p:set>
                                    <p:anim calcmode="lin" valueType="num">
                                      <p:cBhvr>
                                        <p:cTn id="98"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57">
                                            <p:txEl>
                                              <p:pRg st="0" end="0"/>
                                            </p:txEl>
                                          </p:spTgt>
                                        </p:tgtEl>
                                      </p:cBhvr>
                                    </p:animEffect>
                                  </p:childTnLst>
                                </p:cTn>
                              </p:par>
                              <p:par>
                                <p:cTn id="101" presetID="23" presetClass="entr" presetSubtype="16" fill="hold" grpId="0" nodeType="withEffect">
                                  <p:stCondLst>
                                    <p:cond delay="200"/>
                                  </p:stCondLst>
                                  <p:childTnLst>
                                    <p:set>
                                      <p:cBhvr>
                                        <p:cTn id="102" dur="1" fill="hold">
                                          <p:stCondLst>
                                            <p:cond delay="0"/>
                                          </p:stCondLst>
                                        </p:cTn>
                                        <p:tgtEl>
                                          <p:spTgt spid="58">
                                            <p:txEl>
                                              <p:pRg st="0" end="0"/>
                                            </p:txEl>
                                          </p:spTgt>
                                        </p:tgtEl>
                                        <p:attrNameLst>
                                          <p:attrName>style.visibility</p:attrName>
                                        </p:attrNameLst>
                                      </p:cBhvr>
                                      <p:to>
                                        <p:strVal val="visible"/>
                                      </p:to>
                                    </p:set>
                                    <p:anim calcmode="lin" valueType="num">
                                      <p:cBhvr>
                                        <p:cTn id="103"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58">
                                            <p:txEl>
                                              <p:pRg st="0" end="0"/>
                                            </p:txEl>
                                          </p:spTgt>
                                        </p:tgtEl>
                                        <p:attrNameLst>
                                          <p:attrName>ppt_h</p:attrName>
                                        </p:attrNameLst>
                                      </p:cBhvr>
                                      <p:tavLst>
                                        <p:tav tm="0">
                                          <p:val>
                                            <p:fltVal val="0"/>
                                          </p:val>
                                        </p:tav>
                                        <p:tav tm="100000">
                                          <p:val>
                                            <p:strVal val="#ppt_h"/>
                                          </p:val>
                                        </p:tav>
                                      </p:tavLst>
                                    </p:anim>
                                  </p:childTnLst>
                                </p:cTn>
                              </p:par>
                              <p:par>
                                <p:cTn id="105" presetID="53" presetClass="entr" presetSubtype="16" fill="hold" grpId="0" nodeType="withEffect">
                                  <p:stCondLst>
                                    <p:cond delay="200"/>
                                  </p:stCondLst>
                                  <p:childTnLst>
                                    <p:set>
                                      <p:cBhvr>
                                        <p:cTn id="106" dur="1" fill="hold">
                                          <p:stCondLst>
                                            <p:cond delay="0"/>
                                          </p:stCondLst>
                                        </p:cTn>
                                        <p:tgtEl>
                                          <p:spTgt spid="59">
                                            <p:txEl>
                                              <p:pRg st="0" end="0"/>
                                            </p:txEl>
                                          </p:spTgt>
                                        </p:tgtEl>
                                        <p:attrNameLst>
                                          <p:attrName>style.visibility</p:attrName>
                                        </p:attrNameLst>
                                      </p:cBhvr>
                                      <p:to>
                                        <p:strVal val="visible"/>
                                      </p:to>
                                    </p:set>
                                    <p:anim calcmode="lin" valueType="num">
                                      <p:cBhvr>
                                        <p:cTn id="107"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108"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109" dur="500"/>
                                        <p:tgtEl>
                                          <p:spTgt spid="59">
                                            <p:txEl>
                                              <p:pRg st="0" end="0"/>
                                            </p:txEl>
                                          </p:spTgt>
                                        </p:tgtEl>
                                      </p:cBhvr>
                                    </p:animEffect>
                                  </p:childTnLst>
                                </p:cTn>
                              </p:par>
                              <p:par>
                                <p:cTn id="110" presetID="23" presetClass="entr" presetSubtype="16" fill="hold" grpId="0" nodeType="withEffect">
                                  <p:stCondLst>
                                    <p:cond delay="200"/>
                                  </p:stCondLst>
                                  <p:childTnLst>
                                    <p:set>
                                      <p:cBhvr>
                                        <p:cTn id="111" dur="1" fill="hold">
                                          <p:stCondLst>
                                            <p:cond delay="0"/>
                                          </p:stCondLst>
                                        </p:cTn>
                                        <p:tgtEl>
                                          <p:spTgt spid="60">
                                            <p:txEl>
                                              <p:pRg st="0" end="0"/>
                                            </p:txEl>
                                          </p:spTgt>
                                        </p:tgtEl>
                                        <p:attrNameLst>
                                          <p:attrName>style.visibility</p:attrName>
                                        </p:attrNameLst>
                                      </p:cBhvr>
                                      <p:to>
                                        <p:strVal val="visible"/>
                                      </p:to>
                                    </p:set>
                                    <p:anim calcmode="lin" valueType="num">
                                      <p:cBhvr>
                                        <p:cTn id="112" dur="500" fill="hold"/>
                                        <p:tgtEl>
                                          <p:spTgt spid="60">
                                            <p:txEl>
                                              <p:pRg st="0" end="0"/>
                                            </p:txEl>
                                          </p:spTgt>
                                        </p:tgtEl>
                                        <p:attrNameLst>
                                          <p:attrName>ppt_w</p:attrName>
                                        </p:attrNameLst>
                                      </p:cBhvr>
                                      <p:tavLst>
                                        <p:tav tm="0">
                                          <p:val>
                                            <p:fltVal val="0"/>
                                          </p:val>
                                        </p:tav>
                                        <p:tav tm="100000">
                                          <p:val>
                                            <p:strVal val="#ppt_w"/>
                                          </p:val>
                                        </p:tav>
                                      </p:tavLst>
                                    </p:anim>
                                    <p:anim calcmode="lin" valueType="num">
                                      <p:cBhvr>
                                        <p:cTn id="113" dur="500" fill="hold"/>
                                        <p:tgtEl>
                                          <p:spTgt spid="60">
                                            <p:txEl>
                                              <p:pRg st="0" end="0"/>
                                            </p:txEl>
                                          </p:spTgt>
                                        </p:tgtEl>
                                        <p:attrNameLst>
                                          <p:attrName>ppt_h</p:attrName>
                                        </p:attrNameLst>
                                      </p:cBhvr>
                                      <p:tavLst>
                                        <p:tav tm="0">
                                          <p:val>
                                            <p:fltVal val="0"/>
                                          </p:val>
                                        </p:tav>
                                        <p:tav tm="100000">
                                          <p:val>
                                            <p:strVal val="#ppt_h"/>
                                          </p:val>
                                        </p:tav>
                                      </p:tavLst>
                                    </p:anim>
                                  </p:childTnLst>
                                </p:cTn>
                              </p:par>
                              <p:par>
                                <p:cTn id="114" presetID="53" presetClass="entr" presetSubtype="16" fill="hold" grpId="0" nodeType="withEffect">
                                  <p:stCondLst>
                                    <p:cond delay="200"/>
                                  </p:stCondLst>
                                  <p:childTnLst>
                                    <p:set>
                                      <p:cBhvr>
                                        <p:cTn id="115" dur="1" fill="hold">
                                          <p:stCondLst>
                                            <p:cond delay="0"/>
                                          </p:stCondLst>
                                        </p:cTn>
                                        <p:tgtEl>
                                          <p:spTgt spid="63">
                                            <p:txEl>
                                              <p:pRg st="0" end="0"/>
                                            </p:txEl>
                                          </p:spTgt>
                                        </p:tgtEl>
                                        <p:attrNameLst>
                                          <p:attrName>style.visibility</p:attrName>
                                        </p:attrNameLst>
                                      </p:cBhvr>
                                      <p:to>
                                        <p:strVal val="visible"/>
                                      </p:to>
                                    </p:set>
                                    <p:anim calcmode="lin" valueType="num">
                                      <p:cBhvr>
                                        <p:cTn id="116" dur="5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117" dur="500" fill="hold"/>
                                        <p:tgtEl>
                                          <p:spTgt spid="63">
                                            <p:txEl>
                                              <p:pRg st="0" end="0"/>
                                            </p:txEl>
                                          </p:spTgt>
                                        </p:tgtEl>
                                        <p:attrNameLst>
                                          <p:attrName>ppt_h</p:attrName>
                                        </p:attrNameLst>
                                      </p:cBhvr>
                                      <p:tavLst>
                                        <p:tav tm="0">
                                          <p:val>
                                            <p:fltVal val="0"/>
                                          </p:val>
                                        </p:tav>
                                        <p:tav tm="100000">
                                          <p:val>
                                            <p:strVal val="#ppt_h"/>
                                          </p:val>
                                        </p:tav>
                                      </p:tavLst>
                                    </p:anim>
                                    <p:animEffect transition="in" filter="fade">
                                      <p:cBhvr>
                                        <p:cTn id="118" dur="500"/>
                                        <p:tgtEl>
                                          <p:spTgt spid="63">
                                            <p:txEl>
                                              <p:pRg st="0" end="0"/>
                                            </p:txEl>
                                          </p:spTgt>
                                        </p:tgtEl>
                                      </p:cBhvr>
                                    </p:animEffect>
                                  </p:childTnLst>
                                </p:cTn>
                              </p:par>
                              <p:par>
                                <p:cTn id="119" presetID="23" presetClass="entr" presetSubtype="16" fill="hold" grpId="0" nodeType="withEffect">
                                  <p:stCondLst>
                                    <p:cond delay="200"/>
                                  </p:stCondLst>
                                  <p:childTnLst>
                                    <p:set>
                                      <p:cBhvr>
                                        <p:cTn id="120" dur="1" fill="hold">
                                          <p:stCondLst>
                                            <p:cond delay="0"/>
                                          </p:stCondLst>
                                        </p:cTn>
                                        <p:tgtEl>
                                          <p:spTgt spid="65">
                                            <p:txEl>
                                              <p:pRg st="0" end="0"/>
                                            </p:txEl>
                                          </p:spTgt>
                                        </p:tgtEl>
                                        <p:attrNameLst>
                                          <p:attrName>style.visibility</p:attrName>
                                        </p:attrNameLst>
                                      </p:cBhvr>
                                      <p:to>
                                        <p:strVal val="visible"/>
                                      </p:to>
                                    </p:set>
                                    <p:anim calcmode="lin" valueType="num">
                                      <p:cBhvr>
                                        <p:cTn id="121" dur="500" fill="hold"/>
                                        <p:tgtEl>
                                          <p:spTgt spid="65">
                                            <p:txEl>
                                              <p:pRg st="0" end="0"/>
                                            </p:txEl>
                                          </p:spTgt>
                                        </p:tgtEl>
                                        <p:attrNameLst>
                                          <p:attrName>ppt_w</p:attrName>
                                        </p:attrNameLst>
                                      </p:cBhvr>
                                      <p:tavLst>
                                        <p:tav tm="0">
                                          <p:val>
                                            <p:fltVal val="0"/>
                                          </p:val>
                                        </p:tav>
                                        <p:tav tm="100000">
                                          <p:val>
                                            <p:strVal val="#ppt_w"/>
                                          </p:val>
                                        </p:tav>
                                      </p:tavLst>
                                    </p:anim>
                                    <p:anim calcmode="lin" valueType="num">
                                      <p:cBhvr>
                                        <p:cTn id="122" dur="500" fill="hold"/>
                                        <p:tgtEl>
                                          <p:spTgt spid="6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2" grpId="0" animBg="1"/>
      <p:bldP spid="163" grpId="0" animBg="1"/>
      <p:bldP spid="164" grpId="0" animBg="1"/>
      <p:bldP spid="51" grpId="0" build="p">
        <p:tmplLst>
          <p:tmpl lvl="1">
            <p:tnLst>
              <p:par>
                <p:cTn presetID="5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animEffect transition="in" filter="fade">
                      <p:cBhvr>
                        <p:cTn dur="500"/>
                        <p:tgtEl>
                          <p:spTgt spid="51"/>
                        </p:tgtEl>
                      </p:cBhvr>
                    </p:animEffect>
                  </p:childTnLst>
                </p:cTn>
              </p:par>
            </p:tnLst>
          </p:tmpl>
        </p:tmplLst>
      </p:bldP>
      <p:bldP spid="52" grpId="0" build="p">
        <p:tmplLst>
          <p:tmpl lvl="1">
            <p:tnLst>
              <p:par>
                <p:cTn presetID="23" presetClass="entr" presetSubtype="16" fill="hold" nodeType="withEffect">
                  <p:stCondLst>
                    <p:cond delay="200"/>
                  </p:stCondLst>
                  <p:childTnLst>
                    <p:set>
                      <p:cBhvr>
                        <p:cTn dur="1" fill="hold">
                          <p:stCondLst>
                            <p:cond delay="0"/>
                          </p:stCondLst>
                        </p:cTn>
                        <p:tgtEl>
                          <p:spTgt spid="52"/>
                        </p:tgtEl>
                        <p:attrNameLst>
                          <p:attrName>style.visibility</p:attrName>
                        </p:attrNameLst>
                      </p:cBhvr>
                      <p:to>
                        <p:strVal val="visible"/>
                      </p:to>
                    </p:set>
                    <p:anim calcmode="lin" valueType="num">
                      <p:cBhvr>
                        <p:cTn dur="500" fill="hold"/>
                        <p:tgtEl>
                          <p:spTgt spid="52"/>
                        </p:tgtEl>
                        <p:attrNameLst>
                          <p:attrName>ppt_w</p:attrName>
                        </p:attrNameLst>
                      </p:cBhvr>
                      <p:tavLst>
                        <p:tav tm="0">
                          <p:val>
                            <p:fltVal val="0"/>
                          </p:val>
                        </p:tav>
                        <p:tav tm="100000">
                          <p:val>
                            <p:strVal val="#ppt_w"/>
                          </p:val>
                        </p:tav>
                      </p:tavLst>
                    </p:anim>
                    <p:anim calcmode="lin" valueType="num">
                      <p:cBhvr>
                        <p:cTn dur="500" fill="hold"/>
                        <p:tgtEl>
                          <p:spTgt spid="52"/>
                        </p:tgtEl>
                        <p:attrNameLst>
                          <p:attrName>ppt_h</p:attrName>
                        </p:attrNameLst>
                      </p:cBhvr>
                      <p:tavLst>
                        <p:tav tm="0">
                          <p:val>
                            <p:fltVal val="0"/>
                          </p:val>
                        </p:tav>
                        <p:tav tm="100000">
                          <p:val>
                            <p:strVal val="#ppt_h"/>
                          </p:val>
                        </p:tav>
                      </p:tavLst>
                    </p:anim>
                  </p:childTnLst>
                </p:cTn>
              </p:par>
            </p:tnLst>
          </p:tmpl>
        </p:tmplLst>
      </p:bldP>
      <p:bldP spid="55" grpId="0" build="p">
        <p:tmplLst>
          <p:tmpl lvl="1">
            <p:tnLst>
              <p:par>
                <p:cTn presetID="5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animEffect transition="in" filter="fade">
                      <p:cBhvr>
                        <p:cTn dur="500"/>
                        <p:tgtEl>
                          <p:spTgt spid="55"/>
                        </p:tgtEl>
                      </p:cBhvr>
                    </p:animEffect>
                  </p:childTnLst>
                </p:cTn>
              </p:par>
            </p:tnLst>
          </p:tmpl>
        </p:tmplLst>
      </p:bldP>
      <p:bldP spid="56" grpId="0" build="p">
        <p:tmplLst>
          <p:tmpl lvl="1">
            <p:tnLst>
              <p:par>
                <p:cTn presetID="23" presetClass="entr" presetSubtype="16" fill="hold" nodeType="withEffect">
                  <p:stCondLst>
                    <p:cond delay="20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childTnLst>
                </p:cTn>
              </p:par>
            </p:tnLst>
          </p:tmpl>
        </p:tmplLst>
      </p:bldP>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P spid="58" grpId="0" build="p">
        <p:tmplLst>
          <p:tmpl lvl="1">
            <p:tnLst>
              <p:par>
                <p:cTn presetID="23" presetClass="entr" presetSubtype="16" fill="hold" nodeType="withEffect">
                  <p:stCondLst>
                    <p:cond delay="200"/>
                  </p:stCondLst>
                  <p:childTnLst>
                    <p:set>
                      <p:cBhvr>
                        <p:cTn dur="1" fill="hold">
                          <p:stCondLst>
                            <p:cond delay="0"/>
                          </p:stCondLst>
                        </p:cTn>
                        <p:tgtEl>
                          <p:spTgt spid="58"/>
                        </p:tgtEl>
                        <p:attrNameLst>
                          <p:attrName>style.visibility</p:attrName>
                        </p:attrNameLst>
                      </p:cBhvr>
                      <p:to>
                        <p:strVal val="visible"/>
                      </p:to>
                    </p:set>
                    <p:anim calcmode="lin" valueType="num">
                      <p:cBhvr>
                        <p:cTn dur="500" fill="hold"/>
                        <p:tgtEl>
                          <p:spTgt spid="58"/>
                        </p:tgtEl>
                        <p:attrNameLst>
                          <p:attrName>ppt_w</p:attrName>
                        </p:attrNameLst>
                      </p:cBhvr>
                      <p:tavLst>
                        <p:tav tm="0">
                          <p:val>
                            <p:fltVal val="0"/>
                          </p:val>
                        </p:tav>
                        <p:tav tm="100000">
                          <p:val>
                            <p:strVal val="#ppt_w"/>
                          </p:val>
                        </p:tav>
                      </p:tavLst>
                    </p:anim>
                    <p:anim calcmode="lin" valueType="num">
                      <p:cBhvr>
                        <p:cTn dur="500" fill="hold"/>
                        <p:tgtEl>
                          <p:spTgt spid="58"/>
                        </p:tgtEl>
                        <p:attrNameLst>
                          <p:attrName>ppt_h</p:attrName>
                        </p:attrNameLst>
                      </p:cBhvr>
                      <p:tavLst>
                        <p:tav tm="0">
                          <p:val>
                            <p:fltVal val="0"/>
                          </p:val>
                        </p:tav>
                        <p:tav tm="100000">
                          <p:val>
                            <p:strVal val="#ppt_h"/>
                          </p:val>
                        </p:tav>
                      </p:tavLst>
                    </p:anim>
                  </p:childTnLst>
                </p:cTn>
              </p:par>
            </p:tnLst>
          </p:tmpl>
        </p:tmplLst>
      </p:bldP>
      <p:bldP spid="59" grpId="0" build="p">
        <p:tmplLst>
          <p:tmpl lvl="1">
            <p:tnLst>
              <p:par>
                <p:cTn presetID="53" presetClass="entr" presetSubtype="16" fill="hold" nodeType="withEffect">
                  <p:stCondLst>
                    <p:cond delay="20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P spid="60" grpId="0" build="p">
        <p:tmplLst>
          <p:tmpl lvl="1">
            <p:tnLst>
              <p:par>
                <p:cTn presetID="23" presetClass="entr" presetSubtype="16" fill="hold" nodeType="withEffect">
                  <p:stCondLst>
                    <p:cond delay="200"/>
                  </p:stCondLst>
                  <p:childTnLst>
                    <p:set>
                      <p:cBhvr>
                        <p:cTn dur="1" fill="hold">
                          <p:stCondLst>
                            <p:cond delay="0"/>
                          </p:stCondLst>
                        </p:cTn>
                        <p:tgtEl>
                          <p:spTgt spid="60"/>
                        </p:tgtEl>
                        <p:attrNameLst>
                          <p:attrName>style.visibility</p:attrName>
                        </p:attrNameLst>
                      </p:cBhvr>
                      <p:to>
                        <p:strVal val="visible"/>
                      </p:to>
                    </p:set>
                    <p:anim calcmode="lin" valueType="num">
                      <p:cBhvr>
                        <p:cTn dur="500" fill="hold"/>
                        <p:tgtEl>
                          <p:spTgt spid="60"/>
                        </p:tgtEl>
                        <p:attrNameLst>
                          <p:attrName>ppt_w</p:attrName>
                        </p:attrNameLst>
                      </p:cBhvr>
                      <p:tavLst>
                        <p:tav tm="0">
                          <p:val>
                            <p:fltVal val="0"/>
                          </p:val>
                        </p:tav>
                        <p:tav tm="100000">
                          <p:val>
                            <p:strVal val="#ppt_w"/>
                          </p:val>
                        </p:tav>
                      </p:tavLst>
                    </p:anim>
                    <p:anim calcmode="lin" valueType="num">
                      <p:cBhvr>
                        <p:cTn dur="500" fill="hold"/>
                        <p:tgtEl>
                          <p:spTgt spid="60"/>
                        </p:tgtEl>
                        <p:attrNameLst>
                          <p:attrName>ppt_h</p:attrName>
                        </p:attrNameLst>
                      </p:cBhvr>
                      <p:tavLst>
                        <p:tav tm="0">
                          <p:val>
                            <p:fltVal val="0"/>
                          </p:val>
                        </p:tav>
                        <p:tav tm="100000">
                          <p:val>
                            <p:strVal val="#ppt_h"/>
                          </p:val>
                        </p:tav>
                      </p:tavLst>
                    </p:anim>
                  </p:childTnLst>
                </p:cTn>
              </p:par>
            </p:tnLst>
          </p:tmpl>
        </p:tmplLst>
      </p:bldP>
      <p:bldP spid="63" grpId="0" build="p">
        <p:tmplLst>
          <p:tmpl lvl="1">
            <p:tnLst>
              <p:par>
                <p:cTn presetID="53" presetClass="entr" presetSubtype="16" fill="hold" nodeType="withEffect">
                  <p:stCondLst>
                    <p:cond delay="200"/>
                  </p:stCondLst>
                  <p:childTnLst>
                    <p:set>
                      <p:cBhvr>
                        <p:cTn dur="1" fill="hold">
                          <p:stCondLst>
                            <p:cond delay="0"/>
                          </p:stCondLst>
                        </p:cTn>
                        <p:tgtEl>
                          <p:spTgt spid="63"/>
                        </p:tgtEl>
                        <p:attrNameLst>
                          <p:attrName>style.visibility</p:attrName>
                        </p:attrNameLst>
                      </p:cBhvr>
                      <p:to>
                        <p:strVal val="visible"/>
                      </p:to>
                    </p:set>
                    <p:anim calcmode="lin" valueType="num">
                      <p:cBhvr>
                        <p:cTn dur="500" fill="hold"/>
                        <p:tgtEl>
                          <p:spTgt spid="63"/>
                        </p:tgtEl>
                        <p:attrNameLst>
                          <p:attrName>ppt_w</p:attrName>
                        </p:attrNameLst>
                      </p:cBhvr>
                      <p:tavLst>
                        <p:tav tm="0">
                          <p:val>
                            <p:fltVal val="0"/>
                          </p:val>
                        </p:tav>
                        <p:tav tm="100000">
                          <p:val>
                            <p:strVal val="#ppt_w"/>
                          </p:val>
                        </p:tav>
                      </p:tavLst>
                    </p:anim>
                    <p:anim calcmode="lin" valueType="num">
                      <p:cBhvr>
                        <p:cTn dur="500" fill="hold"/>
                        <p:tgtEl>
                          <p:spTgt spid="63"/>
                        </p:tgtEl>
                        <p:attrNameLst>
                          <p:attrName>ppt_h</p:attrName>
                        </p:attrNameLst>
                      </p:cBhvr>
                      <p:tavLst>
                        <p:tav tm="0">
                          <p:val>
                            <p:fltVal val="0"/>
                          </p:val>
                        </p:tav>
                        <p:tav tm="100000">
                          <p:val>
                            <p:strVal val="#ppt_h"/>
                          </p:val>
                        </p:tav>
                      </p:tavLst>
                    </p:anim>
                    <p:animEffect transition="in" filter="fade">
                      <p:cBhvr>
                        <p:cTn dur="500"/>
                        <p:tgtEl>
                          <p:spTgt spid="63"/>
                        </p:tgtEl>
                      </p:cBhvr>
                    </p:animEffect>
                  </p:childTnLst>
                </p:cTn>
              </p:par>
            </p:tnLst>
          </p:tmpl>
        </p:tmplLst>
      </p:bldP>
      <p:bldP spid="65" grpId="0" build="p">
        <p:tmplLst>
          <p:tmpl lvl="1">
            <p:tnLst>
              <p:par>
                <p:cTn presetID="23" presetClass="entr" presetSubtype="16" fill="hold" nodeType="withEffect">
                  <p:stCondLst>
                    <p:cond delay="200"/>
                  </p:stCondLst>
                  <p:childTnLst>
                    <p:set>
                      <p:cBhvr>
                        <p:cTn dur="1" fill="hold">
                          <p:stCondLst>
                            <p:cond delay="0"/>
                          </p:stCondLst>
                        </p:cTn>
                        <p:tgtEl>
                          <p:spTgt spid="65"/>
                        </p:tgtEl>
                        <p:attrNameLst>
                          <p:attrName>style.visibility</p:attrName>
                        </p:attrNameLst>
                      </p:cBhvr>
                      <p:to>
                        <p:strVal val="visible"/>
                      </p:to>
                    </p:set>
                    <p:anim calcmode="lin" valueType="num">
                      <p:cBhvr>
                        <p:cTn dur="500" fill="hold"/>
                        <p:tgtEl>
                          <p:spTgt spid="65"/>
                        </p:tgtEl>
                        <p:attrNameLst>
                          <p:attrName>ppt_w</p:attrName>
                        </p:attrNameLst>
                      </p:cBhvr>
                      <p:tavLst>
                        <p:tav tm="0">
                          <p:val>
                            <p:fltVal val="0"/>
                          </p:val>
                        </p:tav>
                        <p:tav tm="100000">
                          <p:val>
                            <p:strVal val="#ppt_w"/>
                          </p:val>
                        </p:tav>
                      </p:tavLst>
                    </p:anim>
                    <p:anim calcmode="lin" valueType="num">
                      <p:cBhvr>
                        <p:cTn dur="500" fill="hold"/>
                        <p:tgtEl>
                          <p:spTgt spid="65"/>
                        </p:tgtEl>
                        <p:attrNameLst>
                          <p:attrName>ppt_h</p:attrName>
                        </p:attrNameLst>
                      </p:cBhvr>
                      <p:tavLst>
                        <p:tav tm="0">
                          <p:val>
                            <p:fltVal val="0"/>
                          </p:val>
                        </p:tav>
                        <p:tav tm="100000">
                          <p:val>
                            <p:strVal val="#ppt_h"/>
                          </p:val>
                        </p:tav>
                      </p:tavLst>
                    </p:anim>
                  </p:childTnLst>
                </p:cTn>
              </p:par>
            </p:tnLst>
          </p:tmpl>
        </p:tmplLst>
      </p:b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1803496" y="1781087"/>
            <a:ext cx="1581034" cy="158133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3384529" y="2217485"/>
            <a:ext cx="1252447" cy="9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32" tIns="32516" rIns="65032" bIns="32516">
            <a:spAutoFit/>
          </a:bodyPr>
          <a:lstStyle/>
          <a:p>
            <a:pPr algn="ctr"/>
            <a:r>
              <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152" name="椭圆 3088"/>
          <p:cNvSpPr>
            <a:spLocks noChangeArrowheads="1"/>
          </p:cNvSpPr>
          <p:nvPr/>
        </p:nvSpPr>
        <p:spPr bwMode="auto">
          <a:xfrm>
            <a:off x="1157429" y="3076636"/>
            <a:ext cx="120641" cy="12066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3517871" y="1592152"/>
            <a:ext cx="342874" cy="342939"/>
          </a:xfrm>
          <a:prstGeom prst="ellipse">
            <a:avLst/>
          </a:prstGeom>
          <a:solidFill>
            <a:schemeClr val="accent2"/>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449448" y="2333008"/>
            <a:ext cx="2030590" cy="400110"/>
          </a:xfrm>
          <a:prstGeom prst="rect">
            <a:avLst/>
          </a:prstGeom>
        </p:spPr>
        <p:txBody>
          <a:bodyPr wrap="square" lIns="0" tIns="0" rIns="0" bIns="0">
            <a:spAutoFit/>
          </a:bodyPr>
          <a:lstStyle/>
          <a:p>
            <a:pPr>
              <a:lnSpc>
                <a:spcPct val="130000"/>
              </a:lnSpc>
            </a:pPr>
            <a:r>
              <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4449448" y="2725234"/>
            <a:ext cx="2829786"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528653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3"/>
          <p:cNvSpPr>
            <a:spLocks noEditPoints="1"/>
          </p:cNvSpPr>
          <p:nvPr/>
        </p:nvSpPr>
        <p:spPr bwMode="auto">
          <a:xfrm>
            <a:off x="1924972" y="1189488"/>
            <a:ext cx="1835609" cy="2170581"/>
          </a:xfrm>
          <a:custGeom>
            <a:avLst/>
            <a:gdLst>
              <a:gd name="T0" fmla="*/ 774 w 1058"/>
              <a:gd name="T1" fmla="*/ 1252 h 1252"/>
              <a:gd name="T2" fmla="*/ 283 w 1058"/>
              <a:gd name="T3" fmla="*/ 1252 h 1252"/>
              <a:gd name="T4" fmla="*/ 248 w 1058"/>
              <a:gd name="T5" fmla="*/ 1218 h 1252"/>
              <a:gd name="T6" fmla="*/ 142 w 1058"/>
              <a:gd name="T7" fmla="*/ 887 h 1252"/>
              <a:gd name="T8" fmla="*/ 110 w 1058"/>
              <a:gd name="T9" fmla="*/ 831 h 1252"/>
              <a:gd name="T10" fmla="*/ 0 w 1058"/>
              <a:gd name="T11" fmla="*/ 529 h 1252"/>
              <a:gd name="T12" fmla="*/ 529 w 1058"/>
              <a:gd name="T13" fmla="*/ 0 h 1252"/>
              <a:gd name="T14" fmla="*/ 1058 w 1058"/>
              <a:gd name="T15" fmla="*/ 529 h 1252"/>
              <a:gd name="T16" fmla="*/ 947 w 1058"/>
              <a:gd name="T17" fmla="*/ 831 h 1252"/>
              <a:gd name="T18" fmla="*/ 916 w 1058"/>
              <a:gd name="T19" fmla="*/ 887 h 1252"/>
              <a:gd name="T20" fmla="*/ 810 w 1058"/>
              <a:gd name="T21" fmla="*/ 1218 h 1252"/>
              <a:gd name="T22" fmla="*/ 774 w 1058"/>
              <a:gd name="T23" fmla="*/ 1252 h 1252"/>
              <a:gd name="T24" fmla="*/ 315 w 1058"/>
              <a:gd name="T25" fmla="*/ 1180 h 1252"/>
              <a:gd name="T26" fmla="*/ 742 w 1058"/>
              <a:gd name="T27" fmla="*/ 1180 h 1252"/>
              <a:gd name="T28" fmla="*/ 851 w 1058"/>
              <a:gd name="T29" fmla="*/ 857 h 1252"/>
              <a:gd name="T30" fmla="*/ 885 w 1058"/>
              <a:gd name="T31" fmla="*/ 794 h 1252"/>
              <a:gd name="T32" fmla="*/ 986 w 1058"/>
              <a:gd name="T33" fmla="*/ 529 h 1252"/>
              <a:gd name="T34" fmla="*/ 529 w 1058"/>
              <a:gd name="T35" fmla="*/ 72 h 1252"/>
              <a:gd name="T36" fmla="*/ 72 w 1058"/>
              <a:gd name="T37" fmla="*/ 529 h 1252"/>
              <a:gd name="T38" fmla="*/ 172 w 1058"/>
              <a:gd name="T39" fmla="*/ 794 h 1252"/>
              <a:gd name="T40" fmla="*/ 207 w 1058"/>
              <a:gd name="T41" fmla="*/ 857 h 1252"/>
              <a:gd name="T42" fmla="*/ 315 w 1058"/>
              <a:gd name="T43" fmla="*/ 1180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58" h="1252">
                <a:moveTo>
                  <a:pt x="774" y="1252"/>
                </a:moveTo>
                <a:cubicBezTo>
                  <a:pt x="283" y="1252"/>
                  <a:pt x="283" y="1252"/>
                  <a:pt x="283" y="1252"/>
                </a:cubicBezTo>
                <a:cubicBezTo>
                  <a:pt x="264" y="1252"/>
                  <a:pt x="249" y="1237"/>
                  <a:pt x="248" y="1218"/>
                </a:cubicBezTo>
                <a:cubicBezTo>
                  <a:pt x="247" y="1217"/>
                  <a:pt x="239" y="1097"/>
                  <a:pt x="142" y="887"/>
                </a:cubicBezTo>
                <a:cubicBezTo>
                  <a:pt x="135" y="873"/>
                  <a:pt x="123" y="853"/>
                  <a:pt x="110" y="831"/>
                </a:cubicBezTo>
                <a:cubicBezTo>
                  <a:pt x="66" y="755"/>
                  <a:pt x="0" y="640"/>
                  <a:pt x="0" y="529"/>
                </a:cubicBezTo>
                <a:cubicBezTo>
                  <a:pt x="0" y="238"/>
                  <a:pt x="237" y="0"/>
                  <a:pt x="529" y="0"/>
                </a:cubicBezTo>
                <a:cubicBezTo>
                  <a:pt x="820" y="0"/>
                  <a:pt x="1058" y="238"/>
                  <a:pt x="1058" y="529"/>
                </a:cubicBezTo>
                <a:cubicBezTo>
                  <a:pt x="1058" y="640"/>
                  <a:pt x="991" y="755"/>
                  <a:pt x="947" y="831"/>
                </a:cubicBezTo>
                <a:cubicBezTo>
                  <a:pt x="934" y="853"/>
                  <a:pt x="923" y="873"/>
                  <a:pt x="916" y="887"/>
                </a:cubicBezTo>
                <a:cubicBezTo>
                  <a:pt x="818" y="1097"/>
                  <a:pt x="810" y="1217"/>
                  <a:pt x="810" y="1218"/>
                </a:cubicBezTo>
                <a:cubicBezTo>
                  <a:pt x="809" y="1237"/>
                  <a:pt x="793" y="1252"/>
                  <a:pt x="774" y="1252"/>
                </a:cubicBezTo>
                <a:close/>
                <a:moveTo>
                  <a:pt x="315" y="1180"/>
                </a:moveTo>
                <a:cubicBezTo>
                  <a:pt x="742" y="1180"/>
                  <a:pt x="742" y="1180"/>
                  <a:pt x="742" y="1180"/>
                </a:cubicBezTo>
                <a:cubicBezTo>
                  <a:pt x="751" y="1127"/>
                  <a:pt x="776" y="1017"/>
                  <a:pt x="851" y="857"/>
                </a:cubicBezTo>
                <a:cubicBezTo>
                  <a:pt x="859" y="840"/>
                  <a:pt x="871" y="819"/>
                  <a:pt x="885" y="794"/>
                </a:cubicBezTo>
                <a:cubicBezTo>
                  <a:pt x="928" y="721"/>
                  <a:pt x="986" y="621"/>
                  <a:pt x="986" y="529"/>
                </a:cubicBezTo>
                <a:cubicBezTo>
                  <a:pt x="986" y="277"/>
                  <a:pt x="781" y="72"/>
                  <a:pt x="529" y="72"/>
                </a:cubicBezTo>
                <a:cubicBezTo>
                  <a:pt x="277" y="72"/>
                  <a:pt x="72" y="277"/>
                  <a:pt x="72" y="529"/>
                </a:cubicBezTo>
                <a:cubicBezTo>
                  <a:pt x="72" y="621"/>
                  <a:pt x="130" y="721"/>
                  <a:pt x="172" y="794"/>
                </a:cubicBezTo>
                <a:cubicBezTo>
                  <a:pt x="187" y="819"/>
                  <a:pt x="199" y="840"/>
                  <a:pt x="207" y="857"/>
                </a:cubicBezTo>
                <a:cubicBezTo>
                  <a:pt x="281" y="1017"/>
                  <a:pt x="307" y="1127"/>
                  <a:pt x="315" y="1180"/>
                </a:cubicBezTo>
                <a:close/>
              </a:path>
            </a:pathLst>
          </a:custGeom>
          <a:solidFill>
            <a:schemeClr val="accent2"/>
          </a:solidFill>
          <a:ln>
            <a:noFill/>
          </a:ln>
        </p:spPr>
        <p:txBody>
          <a:bodyPr vert="horz" wrap="square" lIns="68585" tIns="34293" rIns="68585" bIns="34293"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6"/>
          <p:cNvSpPr>
            <a:spLocks noEditPoints="1"/>
          </p:cNvSpPr>
          <p:nvPr/>
        </p:nvSpPr>
        <p:spPr bwMode="auto">
          <a:xfrm>
            <a:off x="2373699" y="3422020"/>
            <a:ext cx="938156" cy="752653"/>
          </a:xfrm>
          <a:custGeom>
            <a:avLst/>
            <a:gdLst>
              <a:gd name="T0" fmla="*/ 495 w 541"/>
              <a:gd name="T1" fmla="*/ 223 h 434"/>
              <a:gd name="T2" fmla="*/ 540 w 541"/>
              <a:gd name="T3" fmla="*/ 168 h 434"/>
              <a:gd name="T4" fmla="*/ 494 w 541"/>
              <a:gd name="T5" fmla="*/ 112 h 434"/>
              <a:gd name="T6" fmla="*/ 540 w 541"/>
              <a:gd name="T7" fmla="*/ 57 h 434"/>
              <a:gd name="T8" fmla="*/ 483 w 541"/>
              <a:gd name="T9" fmla="*/ 0 h 434"/>
              <a:gd name="T10" fmla="*/ 56 w 541"/>
              <a:gd name="T11" fmla="*/ 0 h 434"/>
              <a:gd name="T12" fmla="*/ 0 w 541"/>
              <a:gd name="T13" fmla="*/ 56 h 434"/>
              <a:gd name="T14" fmla="*/ 46 w 541"/>
              <a:gd name="T15" fmla="*/ 112 h 434"/>
              <a:gd name="T16" fmla="*/ 0 w 541"/>
              <a:gd name="T17" fmla="*/ 167 h 434"/>
              <a:gd name="T18" fmla="*/ 46 w 541"/>
              <a:gd name="T19" fmla="*/ 223 h 434"/>
              <a:gd name="T20" fmla="*/ 1 w 541"/>
              <a:gd name="T21" fmla="*/ 278 h 434"/>
              <a:gd name="T22" fmla="*/ 57 w 541"/>
              <a:gd name="T23" fmla="*/ 334 h 434"/>
              <a:gd name="T24" fmla="*/ 157 w 541"/>
              <a:gd name="T25" fmla="*/ 334 h 434"/>
              <a:gd name="T26" fmla="*/ 161 w 541"/>
              <a:gd name="T27" fmla="*/ 351 h 434"/>
              <a:gd name="T28" fmla="*/ 272 w 541"/>
              <a:gd name="T29" fmla="*/ 433 h 434"/>
              <a:gd name="T30" fmla="*/ 383 w 541"/>
              <a:gd name="T31" fmla="*/ 335 h 434"/>
              <a:gd name="T32" fmla="*/ 484 w 541"/>
              <a:gd name="T33" fmla="*/ 335 h 434"/>
              <a:gd name="T34" fmla="*/ 541 w 541"/>
              <a:gd name="T35" fmla="*/ 278 h 434"/>
              <a:gd name="T36" fmla="*/ 495 w 541"/>
              <a:gd name="T37" fmla="*/ 223 h 434"/>
              <a:gd name="T38" fmla="*/ 423 w 541"/>
              <a:gd name="T39" fmla="*/ 241 h 434"/>
              <a:gd name="T40" fmla="*/ 118 w 541"/>
              <a:gd name="T41" fmla="*/ 241 h 434"/>
              <a:gd name="T42" fmla="*/ 104 w 541"/>
              <a:gd name="T43" fmla="*/ 227 h 434"/>
              <a:gd name="T44" fmla="*/ 118 w 541"/>
              <a:gd name="T45" fmla="*/ 213 h 434"/>
              <a:gd name="T46" fmla="*/ 423 w 541"/>
              <a:gd name="T47" fmla="*/ 213 h 434"/>
              <a:gd name="T48" fmla="*/ 437 w 541"/>
              <a:gd name="T49" fmla="*/ 227 h 434"/>
              <a:gd name="T50" fmla="*/ 423 w 541"/>
              <a:gd name="T51" fmla="*/ 241 h 434"/>
              <a:gd name="T52" fmla="*/ 423 w 541"/>
              <a:gd name="T53" fmla="*/ 116 h 434"/>
              <a:gd name="T54" fmla="*/ 118 w 541"/>
              <a:gd name="T55" fmla="*/ 116 h 434"/>
              <a:gd name="T56" fmla="*/ 104 w 541"/>
              <a:gd name="T57" fmla="*/ 102 h 434"/>
              <a:gd name="T58" fmla="*/ 118 w 541"/>
              <a:gd name="T59" fmla="*/ 88 h 434"/>
              <a:gd name="T60" fmla="*/ 423 w 541"/>
              <a:gd name="T61" fmla="*/ 88 h 434"/>
              <a:gd name="T62" fmla="*/ 437 w 541"/>
              <a:gd name="T63" fmla="*/ 102 h 434"/>
              <a:gd name="T64" fmla="*/ 423 w 541"/>
              <a:gd name="T65" fmla="*/ 116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41" h="434">
                <a:moveTo>
                  <a:pt x="495" y="223"/>
                </a:moveTo>
                <a:cubicBezTo>
                  <a:pt x="521" y="218"/>
                  <a:pt x="540" y="195"/>
                  <a:pt x="540" y="168"/>
                </a:cubicBezTo>
                <a:cubicBezTo>
                  <a:pt x="540" y="140"/>
                  <a:pt x="520" y="117"/>
                  <a:pt x="494" y="112"/>
                </a:cubicBezTo>
                <a:cubicBezTo>
                  <a:pt x="520" y="107"/>
                  <a:pt x="540" y="84"/>
                  <a:pt x="540" y="57"/>
                </a:cubicBezTo>
                <a:cubicBezTo>
                  <a:pt x="540" y="26"/>
                  <a:pt x="514" y="0"/>
                  <a:pt x="483" y="0"/>
                </a:cubicBezTo>
                <a:cubicBezTo>
                  <a:pt x="56" y="0"/>
                  <a:pt x="56" y="0"/>
                  <a:pt x="56" y="0"/>
                </a:cubicBezTo>
                <a:cubicBezTo>
                  <a:pt x="25" y="0"/>
                  <a:pt x="0" y="25"/>
                  <a:pt x="0" y="56"/>
                </a:cubicBezTo>
                <a:cubicBezTo>
                  <a:pt x="0" y="84"/>
                  <a:pt x="20" y="107"/>
                  <a:pt x="46" y="112"/>
                </a:cubicBezTo>
                <a:cubicBezTo>
                  <a:pt x="20" y="117"/>
                  <a:pt x="0" y="140"/>
                  <a:pt x="0" y="167"/>
                </a:cubicBezTo>
                <a:cubicBezTo>
                  <a:pt x="0" y="195"/>
                  <a:pt x="20" y="218"/>
                  <a:pt x="46" y="223"/>
                </a:cubicBezTo>
                <a:cubicBezTo>
                  <a:pt x="20" y="228"/>
                  <a:pt x="1" y="250"/>
                  <a:pt x="1" y="278"/>
                </a:cubicBezTo>
                <a:cubicBezTo>
                  <a:pt x="1" y="309"/>
                  <a:pt x="26" y="334"/>
                  <a:pt x="57" y="334"/>
                </a:cubicBezTo>
                <a:cubicBezTo>
                  <a:pt x="157" y="334"/>
                  <a:pt x="157" y="334"/>
                  <a:pt x="157" y="334"/>
                </a:cubicBezTo>
                <a:cubicBezTo>
                  <a:pt x="158" y="340"/>
                  <a:pt x="159" y="345"/>
                  <a:pt x="161" y="351"/>
                </a:cubicBezTo>
                <a:cubicBezTo>
                  <a:pt x="175" y="399"/>
                  <a:pt x="219" y="434"/>
                  <a:pt x="272" y="433"/>
                </a:cubicBezTo>
                <a:cubicBezTo>
                  <a:pt x="331" y="433"/>
                  <a:pt x="380" y="392"/>
                  <a:pt x="383" y="335"/>
                </a:cubicBezTo>
                <a:cubicBezTo>
                  <a:pt x="484" y="335"/>
                  <a:pt x="484" y="335"/>
                  <a:pt x="484" y="335"/>
                </a:cubicBezTo>
                <a:cubicBezTo>
                  <a:pt x="515" y="335"/>
                  <a:pt x="541" y="309"/>
                  <a:pt x="541" y="278"/>
                </a:cubicBezTo>
                <a:cubicBezTo>
                  <a:pt x="541" y="251"/>
                  <a:pt x="521" y="228"/>
                  <a:pt x="495" y="223"/>
                </a:cubicBezTo>
                <a:close/>
                <a:moveTo>
                  <a:pt x="423" y="241"/>
                </a:moveTo>
                <a:cubicBezTo>
                  <a:pt x="118" y="241"/>
                  <a:pt x="118" y="241"/>
                  <a:pt x="118" y="241"/>
                </a:cubicBezTo>
                <a:cubicBezTo>
                  <a:pt x="110" y="241"/>
                  <a:pt x="104" y="234"/>
                  <a:pt x="104" y="227"/>
                </a:cubicBezTo>
                <a:cubicBezTo>
                  <a:pt x="104" y="219"/>
                  <a:pt x="110" y="213"/>
                  <a:pt x="118" y="213"/>
                </a:cubicBezTo>
                <a:cubicBezTo>
                  <a:pt x="423" y="213"/>
                  <a:pt x="423" y="213"/>
                  <a:pt x="423" y="213"/>
                </a:cubicBezTo>
                <a:cubicBezTo>
                  <a:pt x="431" y="213"/>
                  <a:pt x="437" y="219"/>
                  <a:pt x="437" y="227"/>
                </a:cubicBezTo>
                <a:cubicBezTo>
                  <a:pt x="437" y="234"/>
                  <a:pt x="431" y="241"/>
                  <a:pt x="423" y="241"/>
                </a:cubicBezTo>
                <a:close/>
                <a:moveTo>
                  <a:pt x="423" y="116"/>
                </a:moveTo>
                <a:cubicBezTo>
                  <a:pt x="118" y="116"/>
                  <a:pt x="118" y="116"/>
                  <a:pt x="118" y="116"/>
                </a:cubicBezTo>
                <a:cubicBezTo>
                  <a:pt x="110" y="116"/>
                  <a:pt x="104" y="110"/>
                  <a:pt x="104" y="102"/>
                </a:cubicBezTo>
                <a:cubicBezTo>
                  <a:pt x="104" y="95"/>
                  <a:pt x="110" y="88"/>
                  <a:pt x="118" y="88"/>
                </a:cubicBezTo>
                <a:cubicBezTo>
                  <a:pt x="423" y="88"/>
                  <a:pt x="423" y="88"/>
                  <a:pt x="423" y="88"/>
                </a:cubicBezTo>
                <a:cubicBezTo>
                  <a:pt x="431" y="88"/>
                  <a:pt x="437" y="95"/>
                  <a:pt x="437" y="102"/>
                </a:cubicBezTo>
                <a:cubicBezTo>
                  <a:pt x="437" y="110"/>
                  <a:pt x="431" y="116"/>
                  <a:pt x="423" y="116"/>
                </a:cubicBezTo>
                <a:close/>
              </a:path>
            </a:pathLst>
          </a:custGeom>
          <a:solidFill>
            <a:schemeClr val="accent3"/>
          </a:solidFill>
          <a:ln>
            <a:noFill/>
          </a:ln>
        </p:spPr>
        <p:txBody>
          <a:bodyPr vert="horz" wrap="square" lIns="68585" tIns="34293" rIns="68585" bIns="34293"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2"/>
          <p:cNvGrpSpPr/>
          <p:nvPr/>
        </p:nvGrpSpPr>
        <p:grpSpPr>
          <a:xfrm>
            <a:off x="2083996" y="1333340"/>
            <a:ext cx="1517562" cy="1358547"/>
            <a:chOff x="8169276" y="952501"/>
            <a:chExt cx="3781424" cy="3384550"/>
          </a:xfrm>
          <a:solidFill>
            <a:schemeClr val="accent1"/>
          </a:solidFill>
        </p:grpSpPr>
        <p:sp>
          <p:nvSpPr>
            <p:cNvPr id="14" name="Freeform 10"/>
            <p:cNvSpPr>
              <a:spLocks/>
            </p:cNvSpPr>
            <p:nvPr/>
          </p:nvSpPr>
          <p:spPr bwMode="auto">
            <a:xfrm>
              <a:off x="9297988" y="1533526"/>
              <a:ext cx="1392237" cy="1004888"/>
            </a:xfrm>
            <a:custGeom>
              <a:avLst/>
              <a:gdLst>
                <a:gd name="T0" fmla="*/ 142 w 370"/>
                <a:gd name="T1" fmla="*/ 228 h 267"/>
                <a:gd name="T2" fmla="*/ 241 w 370"/>
                <a:gd name="T3" fmla="*/ 248 h 267"/>
                <a:gd name="T4" fmla="*/ 303 w 370"/>
                <a:gd name="T5" fmla="*/ 226 h 267"/>
                <a:gd name="T6" fmla="*/ 368 w 370"/>
                <a:gd name="T7" fmla="*/ 107 h 267"/>
                <a:gd name="T8" fmla="*/ 278 w 370"/>
                <a:gd name="T9" fmla="*/ 11 h 267"/>
                <a:gd name="T10" fmla="*/ 179 w 370"/>
                <a:gd name="T11" fmla="*/ 58 h 267"/>
                <a:gd name="T12" fmla="*/ 168 w 370"/>
                <a:gd name="T13" fmla="*/ 65 h 267"/>
                <a:gd name="T14" fmla="*/ 155 w 370"/>
                <a:gd name="T15" fmla="*/ 60 h 267"/>
                <a:gd name="T16" fmla="*/ 67 w 370"/>
                <a:gd name="T17" fmla="*/ 47 h 267"/>
                <a:gd name="T18" fmla="*/ 0 w 370"/>
                <a:gd name="T19" fmla="*/ 116 h 267"/>
                <a:gd name="T20" fmla="*/ 9 w 370"/>
                <a:gd name="T21" fmla="*/ 121 h 267"/>
                <a:gd name="T22" fmla="*/ 84 w 370"/>
                <a:gd name="T23" fmla="*/ 267 h 267"/>
                <a:gd name="T24" fmla="*/ 142 w 370"/>
                <a:gd name="T25" fmla="*/ 22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0" h="267">
                  <a:moveTo>
                    <a:pt x="142" y="228"/>
                  </a:moveTo>
                  <a:cubicBezTo>
                    <a:pt x="189" y="219"/>
                    <a:pt x="225" y="237"/>
                    <a:pt x="241" y="248"/>
                  </a:cubicBezTo>
                  <a:cubicBezTo>
                    <a:pt x="253" y="241"/>
                    <a:pt x="275" y="230"/>
                    <a:pt x="303" y="226"/>
                  </a:cubicBezTo>
                  <a:cubicBezTo>
                    <a:pt x="304" y="191"/>
                    <a:pt x="319" y="134"/>
                    <a:pt x="368" y="107"/>
                  </a:cubicBezTo>
                  <a:cubicBezTo>
                    <a:pt x="370" y="82"/>
                    <a:pt x="350" y="22"/>
                    <a:pt x="278" y="11"/>
                  </a:cubicBezTo>
                  <a:cubicBezTo>
                    <a:pt x="211" y="0"/>
                    <a:pt x="181" y="56"/>
                    <a:pt x="179" y="58"/>
                  </a:cubicBezTo>
                  <a:cubicBezTo>
                    <a:pt x="177" y="62"/>
                    <a:pt x="173" y="65"/>
                    <a:pt x="168" y="65"/>
                  </a:cubicBezTo>
                  <a:cubicBezTo>
                    <a:pt x="163" y="66"/>
                    <a:pt x="158" y="64"/>
                    <a:pt x="155" y="60"/>
                  </a:cubicBezTo>
                  <a:cubicBezTo>
                    <a:pt x="155" y="59"/>
                    <a:pt x="133" y="32"/>
                    <a:pt x="67" y="47"/>
                  </a:cubicBezTo>
                  <a:cubicBezTo>
                    <a:pt x="14" y="60"/>
                    <a:pt x="2" y="101"/>
                    <a:pt x="0" y="116"/>
                  </a:cubicBezTo>
                  <a:cubicBezTo>
                    <a:pt x="3" y="117"/>
                    <a:pt x="6" y="119"/>
                    <a:pt x="9" y="121"/>
                  </a:cubicBezTo>
                  <a:cubicBezTo>
                    <a:pt x="63" y="161"/>
                    <a:pt x="80" y="224"/>
                    <a:pt x="84" y="267"/>
                  </a:cubicBezTo>
                  <a:cubicBezTo>
                    <a:pt x="96" y="250"/>
                    <a:pt x="114" y="234"/>
                    <a:pt x="142" y="2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1"/>
            <p:cNvSpPr>
              <a:spLocks/>
            </p:cNvSpPr>
            <p:nvPr/>
          </p:nvSpPr>
          <p:spPr bwMode="auto">
            <a:xfrm>
              <a:off x="8169276" y="952501"/>
              <a:ext cx="3781424" cy="3384550"/>
            </a:xfrm>
            <a:custGeom>
              <a:avLst/>
              <a:gdLst>
                <a:gd name="T0" fmla="*/ 932 w 1005"/>
                <a:gd name="T1" fmla="*/ 313 h 899"/>
                <a:gd name="T2" fmla="*/ 693 w 1005"/>
                <a:gd name="T3" fmla="*/ 126 h 899"/>
                <a:gd name="T4" fmla="*/ 192 w 1005"/>
                <a:gd name="T5" fmla="*/ 181 h 899"/>
                <a:gd name="T6" fmla="*/ 261 w 1005"/>
                <a:gd name="T7" fmla="*/ 549 h 899"/>
                <a:gd name="T8" fmla="*/ 292 w 1005"/>
                <a:gd name="T9" fmla="*/ 298 h 899"/>
                <a:gd name="T10" fmla="*/ 155 w 1005"/>
                <a:gd name="T11" fmla="*/ 377 h 899"/>
                <a:gd name="T12" fmla="*/ 244 w 1005"/>
                <a:gd name="T13" fmla="*/ 409 h 899"/>
                <a:gd name="T14" fmla="*/ 255 w 1005"/>
                <a:gd name="T15" fmla="*/ 435 h 899"/>
                <a:gd name="T16" fmla="*/ 128 w 1005"/>
                <a:gd name="T17" fmla="*/ 388 h 899"/>
                <a:gd name="T18" fmla="*/ 274 w 1005"/>
                <a:gd name="T19" fmla="*/ 257 h 899"/>
                <a:gd name="T20" fmla="*/ 464 w 1005"/>
                <a:gd name="T21" fmla="*/ 184 h 899"/>
                <a:gd name="T22" fmla="*/ 673 w 1005"/>
                <a:gd name="T23" fmla="*/ 190 h 899"/>
                <a:gd name="T24" fmla="*/ 851 w 1005"/>
                <a:gd name="T25" fmla="*/ 291 h 899"/>
                <a:gd name="T26" fmla="*/ 914 w 1005"/>
                <a:gd name="T27" fmla="*/ 518 h 899"/>
                <a:gd name="T28" fmla="*/ 747 w 1005"/>
                <a:gd name="T29" fmla="*/ 572 h 899"/>
                <a:gd name="T30" fmla="*/ 474 w 1005"/>
                <a:gd name="T31" fmla="*/ 615 h 899"/>
                <a:gd name="T32" fmla="*/ 421 w 1005"/>
                <a:gd name="T33" fmla="*/ 572 h 899"/>
                <a:gd name="T34" fmla="*/ 446 w 1005"/>
                <a:gd name="T35" fmla="*/ 560 h 899"/>
                <a:gd name="T36" fmla="*/ 553 w 1005"/>
                <a:gd name="T37" fmla="*/ 547 h 899"/>
                <a:gd name="T38" fmla="*/ 854 w 1005"/>
                <a:gd name="T39" fmla="*/ 560 h 899"/>
                <a:gd name="T40" fmla="*/ 857 w 1005"/>
                <a:gd name="T41" fmla="*/ 427 h 899"/>
                <a:gd name="T42" fmla="*/ 831 w 1005"/>
                <a:gd name="T43" fmla="*/ 311 h 899"/>
                <a:gd name="T44" fmla="*/ 632 w 1005"/>
                <a:gd name="T45" fmla="*/ 378 h 899"/>
                <a:gd name="T46" fmla="*/ 742 w 1005"/>
                <a:gd name="T47" fmla="*/ 461 h 899"/>
                <a:gd name="T48" fmla="*/ 549 w 1005"/>
                <a:gd name="T49" fmla="*/ 430 h 899"/>
                <a:gd name="T50" fmla="*/ 447 w 1005"/>
                <a:gd name="T51" fmla="*/ 410 h 899"/>
                <a:gd name="T52" fmla="*/ 381 w 1005"/>
                <a:gd name="T53" fmla="*/ 488 h 899"/>
                <a:gd name="T54" fmla="*/ 300 w 1005"/>
                <a:gd name="T55" fmla="*/ 535 h 899"/>
                <a:gd name="T56" fmla="*/ 298 w 1005"/>
                <a:gd name="T57" fmla="*/ 538 h 899"/>
                <a:gd name="T58" fmla="*/ 274 w 1005"/>
                <a:gd name="T59" fmla="*/ 618 h 899"/>
                <a:gd name="T60" fmla="*/ 288 w 1005"/>
                <a:gd name="T61" fmla="*/ 665 h 899"/>
                <a:gd name="T62" fmla="*/ 352 w 1005"/>
                <a:gd name="T63" fmla="*/ 724 h 899"/>
                <a:gd name="T64" fmla="*/ 571 w 1005"/>
                <a:gd name="T65" fmla="*/ 769 h 899"/>
                <a:gd name="T66" fmla="*/ 570 w 1005"/>
                <a:gd name="T67" fmla="*/ 769 h 899"/>
                <a:gd name="T68" fmla="*/ 681 w 1005"/>
                <a:gd name="T69" fmla="*/ 675 h 899"/>
                <a:gd name="T70" fmla="*/ 650 w 1005"/>
                <a:gd name="T71" fmla="*/ 634 h 899"/>
                <a:gd name="T72" fmla="*/ 708 w 1005"/>
                <a:gd name="T73" fmla="*/ 665 h 899"/>
                <a:gd name="T74" fmla="*/ 691 w 1005"/>
                <a:gd name="T75" fmla="*/ 750 h 899"/>
                <a:gd name="T76" fmla="*/ 491 w 1005"/>
                <a:gd name="T77" fmla="*/ 785 h 899"/>
                <a:gd name="T78" fmla="*/ 787 w 1005"/>
                <a:gd name="T79" fmla="*/ 830 h 899"/>
                <a:gd name="T80" fmla="*/ 1001 w 1005"/>
                <a:gd name="T81" fmla="*/ 474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5" h="899">
                  <a:moveTo>
                    <a:pt x="1001" y="474"/>
                  </a:moveTo>
                  <a:cubicBezTo>
                    <a:pt x="997" y="357"/>
                    <a:pt x="932" y="313"/>
                    <a:pt x="932" y="313"/>
                  </a:cubicBezTo>
                  <a:cubicBezTo>
                    <a:pt x="932" y="313"/>
                    <a:pt x="924" y="257"/>
                    <a:pt x="873" y="197"/>
                  </a:cubicBezTo>
                  <a:cubicBezTo>
                    <a:pt x="794" y="111"/>
                    <a:pt x="693" y="126"/>
                    <a:pt x="693" y="126"/>
                  </a:cubicBezTo>
                  <a:cubicBezTo>
                    <a:pt x="563" y="0"/>
                    <a:pt x="430" y="97"/>
                    <a:pt x="430" y="97"/>
                  </a:cubicBezTo>
                  <a:cubicBezTo>
                    <a:pt x="245" y="36"/>
                    <a:pt x="192" y="181"/>
                    <a:pt x="192" y="181"/>
                  </a:cubicBezTo>
                  <a:cubicBezTo>
                    <a:pt x="86" y="193"/>
                    <a:pt x="0" y="317"/>
                    <a:pt x="77" y="450"/>
                  </a:cubicBezTo>
                  <a:cubicBezTo>
                    <a:pt x="136" y="552"/>
                    <a:pt x="224" y="554"/>
                    <a:pt x="261" y="549"/>
                  </a:cubicBezTo>
                  <a:cubicBezTo>
                    <a:pt x="274" y="517"/>
                    <a:pt x="300" y="481"/>
                    <a:pt x="357" y="465"/>
                  </a:cubicBezTo>
                  <a:cubicBezTo>
                    <a:pt x="358" y="459"/>
                    <a:pt x="365" y="350"/>
                    <a:pt x="292" y="298"/>
                  </a:cubicBezTo>
                  <a:cubicBezTo>
                    <a:pt x="249" y="267"/>
                    <a:pt x="201" y="275"/>
                    <a:pt x="174" y="295"/>
                  </a:cubicBezTo>
                  <a:cubicBezTo>
                    <a:pt x="149" y="315"/>
                    <a:pt x="142" y="345"/>
                    <a:pt x="155" y="377"/>
                  </a:cubicBezTo>
                  <a:cubicBezTo>
                    <a:pt x="161" y="394"/>
                    <a:pt x="171" y="405"/>
                    <a:pt x="185" y="411"/>
                  </a:cubicBezTo>
                  <a:cubicBezTo>
                    <a:pt x="212" y="422"/>
                    <a:pt x="243" y="409"/>
                    <a:pt x="244" y="409"/>
                  </a:cubicBezTo>
                  <a:cubicBezTo>
                    <a:pt x="251" y="406"/>
                    <a:pt x="259" y="410"/>
                    <a:pt x="262" y="417"/>
                  </a:cubicBezTo>
                  <a:cubicBezTo>
                    <a:pt x="265" y="424"/>
                    <a:pt x="262" y="432"/>
                    <a:pt x="255" y="435"/>
                  </a:cubicBezTo>
                  <a:cubicBezTo>
                    <a:pt x="253" y="436"/>
                    <a:pt x="212" y="453"/>
                    <a:pt x="174" y="437"/>
                  </a:cubicBezTo>
                  <a:cubicBezTo>
                    <a:pt x="154" y="429"/>
                    <a:pt x="138" y="412"/>
                    <a:pt x="128" y="388"/>
                  </a:cubicBezTo>
                  <a:cubicBezTo>
                    <a:pt x="111" y="343"/>
                    <a:pt x="122" y="300"/>
                    <a:pt x="157" y="273"/>
                  </a:cubicBezTo>
                  <a:cubicBezTo>
                    <a:pt x="189" y="248"/>
                    <a:pt x="234" y="243"/>
                    <a:pt x="274" y="257"/>
                  </a:cubicBezTo>
                  <a:cubicBezTo>
                    <a:pt x="281" y="227"/>
                    <a:pt x="304" y="187"/>
                    <a:pt x="361" y="174"/>
                  </a:cubicBezTo>
                  <a:cubicBezTo>
                    <a:pt x="415" y="161"/>
                    <a:pt x="447" y="173"/>
                    <a:pt x="464" y="184"/>
                  </a:cubicBezTo>
                  <a:cubicBezTo>
                    <a:pt x="484" y="158"/>
                    <a:pt x="524" y="127"/>
                    <a:pt x="582" y="137"/>
                  </a:cubicBezTo>
                  <a:cubicBezTo>
                    <a:pt x="631" y="145"/>
                    <a:pt x="658" y="170"/>
                    <a:pt x="673" y="190"/>
                  </a:cubicBezTo>
                  <a:cubicBezTo>
                    <a:pt x="686" y="208"/>
                    <a:pt x="694" y="230"/>
                    <a:pt x="696" y="250"/>
                  </a:cubicBezTo>
                  <a:cubicBezTo>
                    <a:pt x="751" y="237"/>
                    <a:pt x="814" y="253"/>
                    <a:pt x="851" y="291"/>
                  </a:cubicBezTo>
                  <a:cubicBezTo>
                    <a:pt x="881" y="322"/>
                    <a:pt x="892" y="365"/>
                    <a:pt x="881" y="411"/>
                  </a:cubicBezTo>
                  <a:cubicBezTo>
                    <a:pt x="895" y="424"/>
                    <a:pt x="922" y="459"/>
                    <a:pt x="914" y="518"/>
                  </a:cubicBezTo>
                  <a:cubicBezTo>
                    <a:pt x="910" y="549"/>
                    <a:pt x="893" y="573"/>
                    <a:pt x="866" y="586"/>
                  </a:cubicBezTo>
                  <a:cubicBezTo>
                    <a:pt x="831" y="602"/>
                    <a:pt x="785" y="596"/>
                    <a:pt x="747" y="572"/>
                  </a:cubicBezTo>
                  <a:cubicBezTo>
                    <a:pt x="693" y="538"/>
                    <a:pt x="609" y="536"/>
                    <a:pt x="571" y="568"/>
                  </a:cubicBezTo>
                  <a:cubicBezTo>
                    <a:pt x="541" y="593"/>
                    <a:pt x="507" y="618"/>
                    <a:pt x="474" y="615"/>
                  </a:cubicBezTo>
                  <a:cubicBezTo>
                    <a:pt x="472" y="615"/>
                    <a:pt x="469" y="615"/>
                    <a:pt x="466" y="614"/>
                  </a:cubicBezTo>
                  <a:cubicBezTo>
                    <a:pt x="447" y="610"/>
                    <a:pt x="432" y="596"/>
                    <a:pt x="421" y="572"/>
                  </a:cubicBezTo>
                  <a:cubicBezTo>
                    <a:pt x="417" y="565"/>
                    <a:pt x="420" y="557"/>
                    <a:pt x="427" y="554"/>
                  </a:cubicBezTo>
                  <a:cubicBezTo>
                    <a:pt x="434" y="550"/>
                    <a:pt x="443" y="553"/>
                    <a:pt x="446" y="560"/>
                  </a:cubicBezTo>
                  <a:cubicBezTo>
                    <a:pt x="453" y="576"/>
                    <a:pt x="462" y="584"/>
                    <a:pt x="473" y="586"/>
                  </a:cubicBezTo>
                  <a:cubicBezTo>
                    <a:pt x="496" y="592"/>
                    <a:pt x="530" y="566"/>
                    <a:pt x="553" y="547"/>
                  </a:cubicBezTo>
                  <a:cubicBezTo>
                    <a:pt x="601" y="506"/>
                    <a:pt x="697" y="507"/>
                    <a:pt x="762" y="548"/>
                  </a:cubicBezTo>
                  <a:cubicBezTo>
                    <a:pt x="792" y="567"/>
                    <a:pt x="828" y="572"/>
                    <a:pt x="854" y="560"/>
                  </a:cubicBezTo>
                  <a:cubicBezTo>
                    <a:pt x="872" y="552"/>
                    <a:pt x="883" y="536"/>
                    <a:pt x="886" y="514"/>
                  </a:cubicBezTo>
                  <a:cubicBezTo>
                    <a:pt x="895" y="455"/>
                    <a:pt x="858" y="427"/>
                    <a:pt x="857" y="427"/>
                  </a:cubicBezTo>
                  <a:cubicBezTo>
                    <a:pt x="852" y="424"/>
                    <a:pt x="850" y="418"/>
                    <a:pt x="852" y="412"/>
                  </a:cubicBezTo>
                  <a:cubicBezTo>
                    <a:pt x="863" y="372"/>
                    <a:pt x="856" y="337"/>
                    <a:pt x="831" y="311"/>
                  </a:cubicBezTo>
                  <a:cubicBezTo>
                    <a:pt x="800" y="280"/>
                    <a:pt x="747" y="266"/>
                    <a:pt x="702" y="278"/>
                  </a:cubicBezTo>
                  <a:cubicBezTo>
                    <a:pt x="642" y="293"/>
                    <a:pt x="633" y="357"/>
                    <a:pt x="632" y="378"/>
                  </a:cubicBezTo>
                  <a:cubicBezTo>
                    <a:pt x="667" y="380"/>
                    <a:pt x="707" y="396"/>
                    <a:pt x="744" y="441"/>
                  </a:cubicBezTo>
                  <a:cubicBezTo>
                    <a:pt x="749" y="447"/>
                    <a:pt x="748" y="456"/>
                    <a:pt x="742" y="461"/>
                  </a:cubicBezTo>
                  <a:cubicBezTo>
                    <a:pt x="736" y="466"/>
                    <a:pt x="727" y="465"/>
                    <a:pt x="722" y="459"/>
                  </a:cubicBezTo>
                  <a:cubicBezTo>
                    <a:pt x="643" y="362"/>
                    <a:pt x="552" y="428"/>
                    <a:pt x="549" y="430"/>
                  </a:cubicBezTo>
                  <a:cubicBezTo>
                    <a:pt x="543" y="434"/>
                    <a:pt x="536" y="434"/>
                    <a:pt x="531" y="430"/>
                  </a:cubicBezTo>
                  <a:cubicBezTo>
                    <a:pt x="529" y="429"/>
                    <a:pt x="496" y="400"/>
                    <a:pt x="447" y="410"/>
                  </a:cubicBezTo>
                  <a:cubicBezTo>
                    <a:pt x="401" y="419"/>
                    <a:pt x="393" y="476"/>
                    <a:pt x="393" y="476"/>
                  </a:cubicBezTo>
                  <a:cubicBezTo>
                    <a:pt x="392" y="482"/>
                    <a:pt x="387" y="487"/>
                    <a:pt x="381" y="488"/>
                  </a:cubicBezTo>
                  <a:cubicBezTo>
                    <a:pt x="339" y="496"/>
                    <a:pt x="315" y="514"/>
                    <a:pt x="300" y="535"/>
                  </a:cubicBezTo>
                  <a:cubicBezTo>
                    <a:pt x="300" y="535"/>
                    <a:pt x="300" y="535"/>
                    <a:pt x="300" y="535"/>
                  </a:cubicBezTo>
                  <a:cubicBezTo>
                    <a:pt x="300" y="535"/>
                    <a:pt x="300" y="535"/>
                    <a:pt x="300" y="535"/>
                  </a:cubicBezTo>
                  <a:cubicBezTo>
                    <a:pt x="299" y="536"/>
                    <a:pt x="299" y="537"/>
                    <a:pt x="298" y="538"/>
                  </a:cubicBezTo>
                  <a:cubicBezTo>
                    <a:pt x="278" y="568"/>
                    <a:pt x="273" y="596"/>
                    <a:pt x="275" y="618"/>
                  </a:cubicBezTo>
                  <a:cubicBezTo>
                    <a:pt x="275" y="618"/>
                    <a:pt x="274" y="618"/>
                    <a:pt x="274" y="618"/>
                  </a:cubicBezTo>
                  <a:cubicBezTo>
                    <a:pt x="275" y="625"/>
                    <a:pt x="276" y="631"/>
                    <a:pt x="278" y="637"/>
                  </a:cubicBezTo>
                  <a:cubicBezTo>
                    <a:pt x="281" y="654"/>
                    <a:pt x="288" y="664"/>
                    <a:pt x="288" y="665"/>
                  </a:cubicBezTo>
                  <a:cubicBezTo>
                    <a:pt x="302" y="693"/>
                    <a:pt x="326" y="711"/>
                    <a:pt x="352" y="724"/>
                  </a:cubicBezTo>
                  <a:cubicBezTo>
                    <a:pt x="352" y="724"/>
                    <a:pt x="352" y="724"/>
                    <a:pt x="352" y="724"/>
                  </a:cubicBezTo>
                  <a:cubicBezTo>
                    <a:pt x="352" y="724"/>
                    <a:pt x="418" y="758"/>
                    <a:pt x="552" y="768"/>
                  </a:cubicBezTo>
                  <a:cubicBezTo>
                    <a:pt x="558" y="768"/>
                    <a:pt x="565" y="769"/>
                    <a:pt x="571" y="769"/>
                  </a:cubicBezTo>
                  <a:cubicBezTo>
                    <a:pt x="571" y="769"/>
                    <a:pt x="570" y="769"/>
                    <a:pt x="570" y="769"/>
                  </a:cubicBezTo>
                  <a:cubicBezTo>
                    <a:pt x="570" y="769"/>
                    <a:pt x="570" y="769"/>
                    <a:pt x="570" y="769"/>
                  </a:cubicBezTo>
                  <a:cubicBezTo>
                    <a:pt x="606" y="770"/>
                    <a:pt x="643" y="762"/>
                    <a:pt x="668" y="733"/>
                  </a:cubicBezTo>
                  <a:cubicBezTo>
                    <a:pt x="682" y="710"/>
                    <a:pt x="687" y="689"/>
                    <a:pt x="681" y="675"/>
                  </a:cubicBezTo>
                  <a:cubicBezTo>
                    <a:pt x="675" y="658"/>
                    <a:pt x="659" y="652"/>
                    <a:pt x="659" y="652"/>
                  </a:cubicBezTo>
                  <a:cubicBezTo>
                    <a:pt x="651" y="649"/>
                    <a:pt x="648" y="641"/>
                    <a:pt x="650" y="634"/>
                  </a:cubicBezTo>
                  <a:cubicBezTo>
                    <a:pt x="653" y="627"/>
                    <a:pt x="661" y="623"/>
                    <a:pt x="668" y="625"/>
                  </a:cubicBezTo>
                  <a:cubicBezTo>
                    <a:pt x="669" y="626"/>
                    <a:pt x="698" y="636"/>
                    <a:pt x="708" y="665"/>
                  </a:cubicBezTo>
                  <a:cubicBezTo>
                    <a:pt x="717" y="689"/>
                    <a:pt x="711" y="717"/>
                    <a:pt x="692" y="749"/>
                  </a:cubicBezTo>
                  <a:cubicBezTo>
                    <a:pt x="691" y="749"/>
                    <a:pt x="691" y="750"/>
                    <a:pt x="691" y="750"/>
                  </a:cubicBezTo>
                  <a:cubicBezTo>
                    <a:pt x="655" y="793"/>
                    <a:pt x="601" y="800"/>
                    <a:pt x="556" y="797"/>
                  </a:cubicBezTo>
                  <a:cubicBezTo>
                    <a:pt x="530" y="795"/>
                    <a:pt x="507" y="789"/>
                    <a:pt x="491" y="785"/>
                  </a:cubicBezTo>
                  <a:cubicBezTo>
                    <a:pt x="524" y="857"/>
                    <a:pt x="598" y="891"/>
                    <a:pt x="677" y="895"/>
                  </a:cubicBezTo>
                  <a:cubicBezTo>
                    <a:pt x="769" y="899"/>
                    <a:pt x="787" y="830"/>
                    <a:pt x="787" y="830"/>
                  </a:cubicBezTo>
                  <a:cubicBezTo>
                    <a:pt x="911" y="781"/>
                    <a:pt x="884" y="656"/>
                    <a:pt x="884" y="656"/>
                  </a:cubicBezTo>
                  <a:cubicBezTo>
                    <a:pt x="936" y="648"/>
                    <a:pt x="1005" y="590"/>
                    <a:pt x="1001" y="4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 name="Oval 4"/>
          <p:cNvSpPr/>
          <p:nvPr/>
        </p:nvSpPr>
        <p:spPr>
          <a:xfrm>
            <a:off x="4222214" y="1643722"/>
            <a:ext cx="359556" cy="359624"/>
          </a:xfrm>
          <a:prstGeom prst="ellipse">
            <a:avLst/>
          </a:prstGeom>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spcBef>
                <a:spcPts val="0"/>
              </a:spcBef>
              <a:spcAft>
                <a:spcPts val="0"/>
              </a:spcAft>
            </a:pPr>
            <a:r>
              <a:rPr 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endPar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p:nvPr/>
        </p:nvSpPr>
        <p:spPr>
          <a:xfrm>
            <a:off x="4741010" y="1651135"/>
            <a:ext cx="2520034" cy="221599"/>
          </a:xfrm>
          <a:prstGeom prst="rect">
            <a:avLst/>
          </a:prstGeom>
        </p:spPr>
        <p:txBody>
          <a:bodyPr wrap="square" lIns="0" tIns="0" rIns="0" bIns="0">
            <a:spAutoFit/>
          </a:bodyPr>
          <a:lstStyle/>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9"/>
          <p:cNvSpPr/>
          <p:nvPr/>
        </p:nvSpPr>
        <p:spPr>
          <a:xfrm>
            <a:off x="4222214" y="2254092"/>
            <a:ext cx="359556" cy="359624"/>
          </a:xfrm>
          <a:prstGeom prst="ellipse">
            <a:avLst/>
          </a:prstGeom>
          <a:solidFill>
            <a:schemeClr val="accent2"/>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spcBef>
                <a:spcPts val="0"/>
              </a:spcBef>
              <a:spcAft>
                <a:spcPts val="0"/>
              </a:spcAft>
            </a:pPr>
            <a:r>
              <a:rPr 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endPar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4741010" y="2261506"/>
            <a:ext cx="2520034" cy="221599"/>
          </a:xfrm>
          <a:prstGeom prst="rect">
            <a:avLst/>
          </a:prstGeom>
        </p:spPr>
        <p:txBody>
          <a:bodyPr wrap="square" lIns="0" tIns="0" rIns="0" bIns="0">
            <a:spAutoFit/>
          </a:bodyPr>
          <a:lstStyle/>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Oval 25"/>
          <p:cNvSpPr/>
          <p:nvPr/>
        </p:nvSpPr>
        <p:spPr>
          <a:xfrm>
            <a:off x="4222214" y="2924422"/>
            <a:ext cx="359556" cy="359624"/>
          </a:xfrm>
          <a:prstGeom prst="ellipse">
            <a:avLst/>
          </a:prstGeom>
          <a:solidFill>
            <a:schemeClr val="accent3"/>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spcBef>
                <a:spcPts val="0"/>
              </a:spcBef>
              <a:spcAft>
                <a:spcPts val="0"/>
              </a:spcAft>
            </a:pPr>
            <a:r>
              <a:rPr 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endPar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6"/>
          <p:cNvSpPr/>
          <p:nvPr/>
        </p:nvSpPr>
        <p:spPr>
          <a:xfrm>
            <a:off x="4741010" y="2931836"/>
            <a:ext cx="2520034" cy="221599"/>
          </a:xfrm>
          <a:prstGeom prst="rect">
            <a:avLst/>
          </a:prstGeom>
        </p:spPr>
        <p:txBody>
          <a:bodyPr wrap="square" lIns="0" tIns="0" rIns="0" bIns="0">
            <a:spAutoFit/>
          </a:bodyPr>
          <a:lstStyle/>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Oval 27"/>
          <p:cNvSpPr/>
          <p:nvPr/>
        </p:nvSpPr>
        <p:spPr>
          <a:xfrm>
            <a:off x="4222214" y="3533349"/>
            <a:ext cx="359556" cy="359624"/>
          </a:xfrm>
          <a:prstGeom prst="ellipse">
            <a:avLst/>
          </a:prstGeom>
          <a:solidFill>
            <a:schemeClr val="accent4"/>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spcBef>
                <a:spcPts val="0"/>
              </a:spcBef>
              <a:spcAft>
                <a:spcPts val="0"/>
              </a:spcAft>
            </a:pPr>
            <a:r>
              <a:rPr 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endPar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28"/>
          <p:cNvSpPr/>
          <p:nvPr/>
        </p:nvSpPr>
        <p:spPr>
          <a:xfrm>
            <a:off x="4741010" y="3540763"/>
            <a:ext cx="2520034" cy="221599"/>
          </a:xfrm>
          <a:prstGeom prst="rect">
            <a:avLst/>
          </a:prstGeom>
        </p:spPr>
        <p:txBody>
          <a:bodyPr wrap="square" lIns="0" tIns="0" rIns="0" bIns="0">
            <a:spAutoFit/>
          </a:bodyPr>
          <a:lstStyle/>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04408618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childTnLst>
                          </p:cTn>
                        </p:par>
                        <p:par>
                          <p:cTn id="20" fill="hold">
                            <p:stCondLst>
                              <p:cond delay="2000"/>
                            </p:stCondLst>
                            <p:childTnLst>
                              <p:par>
                                <p:cTn id="21" presetID="37"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900" decel="100000" fill="hold"/>
                                        <p:tgtEl>
                                          <p:spTgt spid="5"/>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27" fill="hold">
                            <p:stCondLst>
                              <p:cond delay="3000"/>
                            </p:stCondLst>
                            <p:childTnLst>
                              <p:par>
                                <p:cTn id="28" presetID="12" presetClass="entr" presetSubtype="8"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ppt_x</p:attrName>
                                        </p:attrNameLst>
                                      </p:cBhvr>
                                      <p:tavLst>
                                        <p:tav tm="0">
                                          <p:val>
                                            <p:strVal val="#ppt_x-#ppt_w*1.125000"/>
                                          </p:val>
                                        </p:tav>
                                        <p:tav tm="100000">
                                          <p:val>
                                            <p:strVal val="#ppt_x"/>
                                          </p:val>
                                        </p:tav>
                                      </p:tavLst>
                                    </p:anim>
                                    <p:animEffect transition="in" filter="wipe(right)">
                                      <p:cBhvr>
                                        <p:cTn id="31" dur="500"/>
                                        <p:tgtEl>
                                          <p:spTgt spid="19"/>
                                        </p:tgtEl>
                                      </p:cBhvr>
                                    </p:animEffect>
                                  </p:childTnLst>
                                </p:cTn>
                              </p:par>
                            </p:childTnLst>
                          </p:cTn>
                        </p:par>
                        <p:par>
                          <p:cTn id="32" fill="hold">
                            <p:stCondLst>
                              <p:cond delay="3500"/>
                            </p:stCondLst>
                            <p:childTnLst>
                              <p:par>
                                <p:cTn id="33" presetID="37"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900" decel="100000" fill="hold"/>
                                        <p:tgtEl>
                                          <p:spTgt spid="20"/>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childTnLst>
                          </p:cTn>
                        </p:par>
                        <p:par>
                          <p:cTn id="39" fill="hold">
                            <p:stCondLst>
                              <p:cond delay="4500"/>
                            </p:stCondLst>
                            <p:childTnLst>
                              <p:par>
                                <p:cTn id="40" presetID="12" presetClass="entr" presetSubtype="8"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500"/>
                                        <p:tgtEl>
                                          <p:spTgt spid="25"/>
                                        </p:tgtEl>
                                        <p:attrNameLst>
                                          <p:attrName>ppt_x</p:attrName>
                                        </p:attrNameLst>
                                      </p:cBhvr>
                                      <p:tavLst>
                                        <p:tav tm="0">
                                          <p:val>
                                            <p:strVal val="#ppt_x-#ppt_w*1.125000"/>
                                          </p:val>
                                        </p:tav>
                                        <p:tav tm="100000">
                                          <p:val>
                                            <p:strVal val="#ppt_x"/>
                                          </p:val>
                                        </p:tav>
                                      </p:tavLst>
                                    </p:anim>
                                    <p:animEffect transition="in" filter="wipe(right)">
                                      <p:cBhvr>
                                        <p:cTn id="43" dur="500"/>
                                        <p:tgtEl>
                                          <p:spTgt spid="25"/>
                                        </p:tgtEl>
                                      </p:cBhvr>
                                    </p:animEffect>
                                  </p:childTnLst>
                                </p:cTn>
                              </p:par>
                            </p:childTnLst>
                          </p:cTn>
                        </p:par>
                        <p:par>
                          <p:cTn id="44" fill="hold">
                            <p:stCondLst>
                              <p:cond delay="5000"/>
                            </p:stCondLst>
                            <p:childTnLst>
                              <p:par>
                                <p:cTn id="45" presetID="37" presetClass="entr" presetSubtype="0"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1000"/>
                                        <p:tgtEl>
                                          <p:spTgt spid="26"/>
                                        </p:tgtEl>
                                      </p:cBhvr>
                                    </p:animEffect>
                                    <p:anim calcmode="lin" valueType="num">
                                      <p:cBhvr>
                                        <p:cTn id="48" dur="1000" fill="hold"/>
                                        <p:tgtEl>
                                          <p:spTgt spid="26"/>
                                        </p:tgtEl>
                                        <p:attrNameLst>
                                          <p:attrName>ppt_x</p:attrName>
                                        </p:attrNameLst>
                                      </p:cBhvr>
                                      <p:tavLst>
                                        <p:tav tm="0">
                                          <p:val>
                                            <p:strVal val="#ppt_x"/>
                                          </p:val>
                                        </p:tav>
                                        <p:tav tm="100000">
                                          <p:val>
                                            <p:strVal val="#ppt_x"/>
                                          </p:val>
                                        </p:tav>
                                      </p:tavLst>
                                    </p:anim>
                                    <p:anim calcmode="lin" valueType="num">
                                      <p:cBhvr>
                                        <p:cTn id="49" dur="900" decel="100000" fill="hold"/>
                                        <p:tgtEl>
                                          <p:spTgt spid="26"/>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26"/>
                                        </p:tgtEl>
                                        <p:attrNameLst>
                                          <p:attrName>ppt_y</p:attrName>
                                        </p:attrNameLst>
                                      </p:cBhvr>
                                      <p:tavLst>
                                        <p:tav tm="0">
                                          <p:val>
                                            <p:strVal val="#ppt_y-.03"/>
                                          </p:val>
                                        </p:tav>
                                        <p:tav tm="100000">
                                          <p:val>
                                            <p:strVal val="#ppt_y"/>
                                          </p:val>
                                        </p:tav>
                                      </p:tavLst>
                                    </p:anim>
                                  </p:childTnLst>
                                </p:cTn>
                              </p:par>
                            </p:childTnLst>
                          </p:cTn>
                        </p:par>
                        <p:par>
                          <p:cTn id="51" fill="hold">
                            <p:stCondLst>
                              <p:cond delay="6000"/>
                            </p:stCondLst>
                            <p:childTnLst>
                              <p:par>
                                <p:cTn id="52" presetID="12" presetClass="entr" presetSubtype="8"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p:tgtEl>
                                          <p:spTgt spid="27"/>
                                        </p:tgtEl>
                                        <p:attrNameLst>
                                          <p:attrName>ppt_x</p:attrName>
                                        </p:attrNameLst>
                                      </p:cBhvr>
                                      <p:tavLst>
                                        <p:tav tm="0">
                                          <p:val>
                                            <p:strVal val="#ppt_x-#ppt_w*1.125000"/>
                                          </p:val>
                                        </p:tav>
                                        <p:tav tm="100000">
                                          <p:val>
                                            <p:strVal val="#ppt_x"/>
                                          </p:val>
                                        </p:tav>
                                      </p:tavLst>
                                    </p:anim>
                                    <p:animEffect transition="in" filter="wipe(right)">
                                      <p:cBhvr>
                                        <p:cTn id="55" dur="500"/>
                                        <p:tgtEl>
                                          <p:spTgt spid="27"/>
                                        </p:tgtEl>
                                      </p:cBhvr>
                                    </p:animEffect>
                                  </p:childTnLst>
                                </p:cTn>
                              </p:par>
                            </p:childTnLst>
                          </p:cTn>
                        </p:par>
                        <p:par>
                          <p:cTn id="56" fill="hold">
                            <p:stCondLst>
                              <p:cond delay="6500"/>
                            </p:stCondLst>
                            <p:childTnLst>
                              <p:par>
                                <p:cTn id="57" presetID="37"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1000"/>
                                        <p:tgtEl>
                                          <p:spTgt spid="28"/>
                                        </p:tgtEl>
                                      </p:cBhvr>
                                    </p:animEffect>
                                    <p:anim calcmode="lin" valueType="num">
                                      <p:cBhvr>
                                        <p:cTn id="60" dur="1000" fill="hold"/>
                                        <p:tgtEl>
                                          <p:spTgt spid="28"/>
                                        </p:tgtEl>
                                        <p:attrNameLst>
                                          <p:attrName>ppt_x</p:attrName>
                                        </p:attrNameLst>
                                      </p:cBhvr>
                                      <p:tavLst>
                                        <p:tav tm="0">
                                          <p:val>
                                            <p:strVal val="#ppt_x"/>
                                          </p:val>
                                        </p:tav>
                                        <p:tav tm="100000">
                                          <p:val>
                                            <p:strVal val="#ppt_x"/>
                                          </p:val>
                                        </p:tav>
                                      </p:tavLst>
                                    </p:anim>
                                    <p:anim calcmode="lin" valueType="num">
                                      <p:cBhvr>
                                        <p:cTn id="61" dur="900" decel="100000" fill="hold"/>
                                        <p:tgtEl>
                                          <p:spTgt spid="28"/>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63" fill="hold">
                            <p:stCondLst>
                              <p:cond delay="7500"/>
                            </p:stCondLst>
                            <p:childTnLst>
                              <p:par>
                                <p:cTn id="64" presetID="12" presetClass="entr" presetSubtype="8"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500"/>
                                        <p:tgtEl>
                                          <p:spTgt spid="29"/>
                                        </p:tgtEl>
                                        <p:attrNameLst>
                                          <p:attrName>ppt_x</p:attrName>
                                        </p:attrNameLst>
                                      </p:cBhvr>
                                      <p:tavLst>
                                        <p:tav tm="0">
                                          <p:val>
                                            <p:strVal val="#ppt_x-#ppt_w*1.125000"/>
                                          </p:val>
                                        </p:tav>
                                        <p:tav tm="100000">
                                          <p:val>
                                            <p:strVal val="#ppt_x"/>
                                          </p:val>
                                        </p:tav>
                                      </p:tavLst>
                                    </p:anim>
                                    <p:animEffect transition="in" filter="wipe(right)">
                                      <p:cBhvr>
                                        <p:cTn id="6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5" grpId="0" animBg="1"/>
      <p:bldP spid="19" grpId="0"/>
      <p:bldP spid="20" grpId="0" animBg="1"/>
      <p:bldP spid="25" grpId="0"/>
      <p:bldP spid="26" grpId="0" animBg="1"/>
      <p:bldP spid="27" grpId="0"/>
      <p:bldP spid="28" grpId="0" animBg="1"/>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4" name="Group 1954"/>
          <p:cNvGrpSpPr/>
          <p:nvPr/>
        </p:nvGrpSpPr>
        <p:grpSpPr>
          <a:xfrm>
            <a:off x="4049176" y="1571358"/>
            <a:ext cx="1047237" cy="2727846"/>
            <a:chOff x="-15232" y="2"/>
            <a:chExt cx="2792299" cy="7272008"/>
          </a:xfrm>
          <a:effectLst/>
        </p:grpSpPr>
        <p:sp>
          <p:nvSpPr>
            <p:cNvPr id="1939" name="Shape 1939"/>
            <p:cNvSpPr/>
            <p:nvPr/>
          </p:nvSpPr>
          <p:spPr>
            <a:xfrm>
              <a:off x="-15232" y="4931767"/>
              <a:ext cx="2792299" cy="241108"/>
            </a:xfrm>
            <a:custGeom>
              <a:avLst/>
              <a:gdLst>
                <a:gd name="connsiteX0" fmla="*/ 0 w 21600"/>
                <a:gd name="connsiteY0" fmla="*/ 19914 h 28790"/>
                <a:gd name="connsiteX1" fmla="*/ 3498 w 21600"/>
                <a:gd name="connsiteY1" fmla="*/ 0 h 28790"/>
                <a:gd name="connsiteX2" fmla="*/ 21600 w 21600"/>
                <a:gd name="connsiteY2" fmla="*/ 0 h 28790"/>
                <a:gd name="connsiteX3" fmla="*/ 16483 w 21600"/>
                <a:gd name="connsiteY3" fmla="*/ 28790 h 28790"/>
                <a:gd name="connsiteX4" fmla="*/ 0 w 21600"/>
                <a:gd name="connsiteY4" fmla="*/ 19914 h 28790"/>
                <a:gd name="connsiteX0" fmla="*/ 0 w 21976"/>
                <a:gd name="connsiteY0" fmla="*/ 21352 h 28790"/>
                <a:gd name="connsiteX1" fmla="*/ 3874 w 21976"/>
                <a:gd name="connsiteY1" fmla="*/ 0 h 28790"/>
                <a:gd name="connsiteX2" fmla="*/ 21976 w 21976"/>
                <a:gd name="connsiteY2" fmla="*/ 0 h 28790"/>
                <a:gd name="connsiteX3" fmla="*/ 16859 w 21976"/>
                <a:gd name="connsiteY3" fmla="*/ 28790 h 28790"/>
                <a:gd name="connsiteX4" fmla="*/ 0 w 21976"/>
                <a:gd name="connsiteY4" fmla="*/ 21352 h 28790"/>
                <a:gd name="connsiteX0" fmla="*/ 0 w 21788"/>
                <a:gd name="connsiteY0" fmla="*/ 21352 h 28790"/>
                <a:gd name="connsiteX1" fmla="*/ 3686 w 21788"/>
                <a:gd name="connsiteY1" fmla="*/ 0 h 28790"/>
                <a:gd name="connsiteX2" fmla="*/ 21788 w 21788"/>
                <a:gd name="connsiteY2" fmla="*/ 0 h 28790"/>
                <a:gd name="connsiteX3" fmla="*/ 16671 w 21788"/>
                <a:gd name="connsiteY3" fmla="*/ 28790 h 28790"/>
                <a:gd name="connsiteX4" fmla="*/ 0 w 21788"/>
                <a:gd name="connsiteY4" fmla="*/ 21352 h 2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8" h="28790" extrusionOk="0">
                  <a:moveTo>
                    <a:pt x="0" y="21352"/>
                  </a:moveTo>
                  <a:lnTo>
                    <a:pt x="3686" y="0"/>
                  </a:lnTo>
                  <a:lnTo>
                    <a:pt x="21788" y="0"/>
                  </a:lnTo>
                  <a:lnTo>
                    <a:pt x="16671" y="28790"/>
                  </a:lnTo>
                  <a:lnTo>
                    <a:pt x="0" y="21352"/>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0" name="Shape 1940"/>
            <p:cNvSpPr/>
            <p:nvPr/>
          </p:nvSpPr>
          <p:spPr>
            <a:xfrm>
              <a:off x="2065600" y="4939639"/>
              <a:ext cx="711467" cy="2332371"/>
            </a:xfrm>
            <a:custGeom>
              <a:avLst/>
              <a:gdLst/>
              <a:ahLst/>
              <a:cxnLst>
                <a:cxn ang="0">
                  <a:pos x="wd2" y="hd2"/>
                </a:cxn>
                <a:cxn ang="5400000">
                  <a:pos x="wd2" y="hd2"/>
                </a:cxn>
                <a:cxn ang="10800000">
                  <a:pos x="wd2" y="hd2"/>
                </a:cxn>
                <a:cxn ang="16200000">
                  <a:pos x="wd2" y="hd2"/>
                </a:cxn>
              </a:cxnLst>
              <a:rect l="0" t="0" r="r" b="b"/>
              <a:pathLst>
                <a:path w="21600" h="21600" extrusionOk="0">
                  <a:moveTo>
                    <a:pt x="0" y="2074"/>
                  </a:moveTo>
                  <a:lnTo>
                    <a:pt x="0" y="21600"/>
                  </a:lnTo>
                  <a:lnTo>
                    <a:pt x="21600" y="20126"/>
                  </a:lnTo>
                  <a:lnTo>
                    <a:pt x="20821" y="0"/>
                  </a:lnTo>
                  <a:lnTo>
                    <a:pt x="0" y="2074"/>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1" name="Shape 1941"/>
            <p:cNvSpPr/>
            <p:nvPr/>
          </p:nvSpPr>
          <p:spPr>
            <a:xfrm>
              <a:off x="8864" y="5112663"/>
              <a:ext cx="2054675" cy="21593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378"/>
                  </a:lnTo>
                  <a:lnTo>
                    <a:pt x="0" y="0"/>
                  </a:lnTo>
                  <a:close/>
                </a:path>
              </a:pathLst>
            </a:custGeom>
            <a:solidFill>
              <a:schemeClr val="accent4"/>
            </a:solid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600">
                  <a:solidFill>
                    <a:srgbClr val="FFFFFF"/>
                  </a:solidFill>
                </a:defRPr>
              </a:lvl1pPr>
            </a:lstStyle>
            <a:p>
              <a:pPr lvl="0">
                <a:lnSpc>
                  <a:spcPct val="120000"/>
                </a:lnSpc>
                <a:defRPr sz="1800">
                  <a:solidFill>
                    <a:srgbClr val="000000"/>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2" name="Shape 1942"/>
            <p:cNvSpPr/>
            <p:nvPr/>
          </p:nvSpPr>
          <p:spPr>
            <a:xfrm>
              <a:off x="202234" y="3131733"/>
              <a:ext cx="2306485" cy="669103"/>
            </a:xfrm>
            <a:custGeom>
              <a:avLst/>
              <a:gdLst>
                <a:gd name="connsiteX0" fmla="*/ 0 w 21826"/>
                <a:gd name="connsiteY0" fmla="*/ 16789 h 21600"/>
                <a:gd name="connsiteX1" fmla="*/ 10166 w 21826"/>
                <a:gd name="connsiteY1" fmla="*/ 0 h 21600"/>
                <a:gd name="connsiteX2" fmla="*/ 21826 w 21826"/>
                <a:gd name="connsiteY2" fmla="*/ 10320 h 21600"/>
                <a:gd name="connsiteX3" fmla="*/ 13044 w 21826"/>
                <a:gd name="connsiteY3" fmla="*/ 21600 h 21600"/>
                <a:gd name="connsiteX4" fmla="*/ 0 w 21826"/>
                <a:gd name="connsiteY4" fmla="*/ 16789 h 21600"/>
                <a:gd name="connsiteX0" fmla="*/ 0 w 20924"/>
                <a:gd name="connsiteY0" fmla="*/ 16789 h 21600"/>
                <a:gd name="connsiteX1" fmla="*/ 10166 w 20924"/>
                <a:gd name="connsiteY1" fmla="*/ 0 h 21600"/>
                <a:gd name="connsiteX2" fmla="*/ 20924 w 20924"/>
                <a:gd name="connsiteY2" fmla="*/ 9973 h 21600"/>
                <a:gd name="connsiteX3" fmla="*/ 13044 w 20924"/>
                <a:gd name="connsiteY3" fmla="*/ 21600 h 21600"/>
                <a:gd name="connsiteX4" fmla="*/ 0 w 20924"/>
                <a:gd name="connsiteY4" fmla="*/ 16789 h 21600"/>
                <a:gd name="connsiteX0" fmla="*/ 0 w 21037"/>
                <a:gd name="connsiteY0" fmla="*/ 16789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6789 h 21600"/>
                <a:gd name="connsiteX0" fmla="*/ 0 w 21037"/>
                <a:gd name="connsiteY0" fmla="*/ 15054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054 h 21600"/>
                <a:gd name="connsiteX0" fmla="*/ 0 w 21037"/>
                <a:gd name="connsiteY0" fmla="*/ 15748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748 h 21600"/>
                <a:gd name="connsiteX0" fmla="*/ 0 w 20924"/>
                <a:gd name="connsiteY0" fmla="*/ 15748 h 21600"/>
                <a:gd name="connsiteX1" fmla="*/ 10166 w 20924"/>
                <a:gd name="connsiteY1" fmla="*/ 0 h 21600"/>
                <a:gd name="connsiteX2" fmla="*/ 20924 w 20924"/>
                <a:gd name="connsiteY2" fmla="*/ 11360 h 21600"/>
                <a:gd name="connsiteX3" fmla="*/ 13044 w 20924"/>
                <a:gd name="connsiteY3" fmla="*/ 21600 h 21600"/>
                <a:gd name="connsiteX4" fmla="*/ 0 w 20924"/>
                <a:gd name="connsiteY4" fmla="*/ 15748 h 21600"/>
                <a:gd name="connsiteX0" fmla="*/ 0 w 21601"/>
                <a:gd name="connsiteY0" fmla="*/ 15748 h 21600"/>
                <a:gd name="connsiteX1" fmla="*/ 10166 w 21601"/>
                <a:gd name="connsiteY1" fmla="*/ 0 h 21600"/>
                <a:gd name="connsiteX2" fmla="*/ 21601 w 21601"/>
                <a:gd name="connsiteY2" fmla="*/ 9805 h 21600"/>
                <a:gd name="connsiteX3" fmla="*/ 13044 w 21601"/>
                <a:gd name="connsiteY3" fmla="*/ 21600 h 21600"/>
                <a:gd name="connsiteX4" fmla="*/ 0 w 21601"/>
                <a:gd name="connsiteY4" fmla="*/ 15748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1" h="21600" extrusionOk="0">
                  <a:moveTo>
                    <a:pt x="0" y="15748"/>
                  </a:moveTo>
                  <a:lnTo>
                    <a:pt x="10166" y="0"/>
                  </a:lnTo>
                  <a:lnTo>
                    <a:pt x="21601" y="9805"/>
                  </a:lnTo>
                  <a:lnTo>
                    <a:pt x="13044" y="21600"/>
                  </a:lnTo>
                  <a:lnTo>
                    <a:pt x="0" y="15748"/>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3" name="Shape 1943"/>
            <p:cNvSpPr/>
            <p:nvPr/>
          </p:nvSpPr>
          <p:spPr>
            <a:xfrm>
              <a:off x="1608071" y="3438591"/>
              <a:ext cx="924588" cy="1783219"/>
            </a:xfrm>
            <a:custGeom>
              <a:avLst/>
              <a:gdLst/>
              <a:ahLst/>
              <a:cxnLst>
                <a:cxn ang="0">
                  <a:pos x="wd2" y="hd2"/>
                </a:cxn>
                <a:cxn ang="5400000">
                  <a:pos x="wd2" y="hd2"/>
                </a:cxn>
                <a:cxn ang="10800000">
                  <a:pos x="wd2" y="hd2"/>
                </a:cxn>
                <a:cxn ang="16200000">
                  <a:pos x="wd2" y="hd2"/>
                </a:cxn>
              </a:cxnLst>
              <a:rect l="0" t="0" r="r" b="b"/>
              <a:pathLst>
                <a:path w="21600" h="21600" extrusionOk="0">
                  <a:moveTo>
                    <a:pt x="0" y="4361"/>
                  </a:moveTo>
                  <a:lnTo>
                    <a:pt x="21013" y="0"/>
                  </a:lnTo>
                  <a:lnTo>
                    <a:pt x="21600" y="16852"/>
                  </a:lnTo>
                  <a:lnTo>
                    <a:pt x="755" y="21600"/>
                  </a:lnTo>
                  <a:lnTo>
                    <a:pt x="0" y="4361"/>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4" name="Shape 1944"/>
            <p:cNvSpPr/>
            <p:nvPr/>
          </p:nvSpPr>
          <p:spPr>
            <a:xfrm>
              <a:off x="147373" y="1329332"/>
              <a:ext cx="2255745" cy="498643"/>
            </a:xfrm>
            <a:custGeom>
              <a:avLst/>
              <a:gdLst/>
              <a:ahLst/>
              <a:cxnLst>
                <a:cxn ang="0">
                  <a:pos x="wd2" y="hd2"/>
                </a:cxn>
                <a:cxn ang="5400000">
                  <a:pos x="wd2" y="hd2"/>
                </a:cxn>
                <a:cxn ang="10800000">
                  <a:pos x="wd2" y="hd2"/>
                </a:cxn>
                <a:cxn ang="16200000">
                  <a:pos x="wd2" y="hd2"/>
                </a:cxn>
              </a:cxnLst>
              <a:rect l="0" t="0" r="r" b="b"/>
              <a:pathLst>
                <a:path w="21600" h="21600" extrusionOk="0">
                  <a:moveTo>
                    <a:pt x="0" y="10189"/>
                  </a:moveTo>
                  <a:lnTo>
                    <a:pt x="13958" y="0"/>
                  </a:lnTo>
                  <a:lnTo>
                    <a:pt x="21600" y="15053"/>
                  </a:lnTo>
                  <a:lnTo>
                    <a:pt x="6771" y="21600"/>
                  </a:lnTo>
                  <a:lnTo>
                    <a:pt x="0" y="10189"/>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5" name="Shape 1945"/>
            <p:cNvSpPr/>
            <p:nvPr/>
          </p:nvSpPr>
          <p:spPr>
            <a:xfrm>
              <a:off x="89271" y="1559189"/>
              <a:ext cx="762093" cy="1823872"/>
            </a:xfrm>
            <a:custGeom>
              <a:avLst/>
              <a:gdLst/>
              <a:ahLst/>
              <a:cxnLst>
                <a:cxn ang="0">
                  <a:pos x="wd2" y="hd2"/>
                </a:cxn>
                <a:cxn ang="5400000">
                  <a:pos x="wd2" y="hd2"/>
                </a:cxn>
                <a:cxn ang="10800000">
                  <a:pos x="wd2" y="hd2"/>
                </a:cxn>
                <a:cxn ang="16200000">
                  <a:pos x="wd2" y="hd2"/>
                </a:cxn>
              </a:cxnLst>
              <a:rect l="0" t="0" r="r" b="b"/>
              <a:pathLst>
                <a:path w="21600" h="21600" extrusionOk="0">
                  <a:moveTo>
                    <a:pt x="709" y="0"/>
                  </a:moveTo>
                  <a:lnTo>
                    <a:pt x="21474" y="3120"/>
                  </a:lnTo>
                  <a:lnTo>
                    <a:pt x="21600" y="21600"/>
                  </a:lnTo>
                  <a:lnTo>
                    <a:pt x="0" y="19552"/>
                  </a:lnTo>
                  <a:lnTo>
                    <a:pt x="709" y="0"/>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 name="Shape 1946"/>
            <p:cNvSpPr/>
            <p:nvPr/>
          </p:nvSpPr>
          <p:spPr>
            <a:xfrm>
              <a:off x="847262" y="1669653"/>
              <a:ext cx="1574602" cy="1727521"/>
            </a:xfrm>
            <a:custGeom>
              <a:avLst/>
              <a:gdLst/>
              <a:ahLst/>
              <a:cxnLst>
                <a:cxn ang="0">
                  <a:pos x="wd2" y="hd2"/>
                </a:cxn>
                <a:cxn ang="5400000">
                  <a:pos x="wd2" y="hd2"/>
                </a:cxn>
                <a:cxn ang="10800000">
                  <a:pos x="wd2" y="hd2"/>
                </a:cxn>
                <a:cxn ang="16200000">
                  <a:pos x="wd2" y="hd2"/>
                </a:cxn>
              </a:cxnLst>
              <a:rect l="0" t="0" r="r" b="b"/>
              <a:pathLst>
                <a:path w="21600" h="21600" extrusionOk="0">
                  <a:moveTo>
                    <a:pt x="21374" y="0"/>
                  </a:moveTo>
                  <a:lnTo>
                    <a:pt x="0" y="1984"/>
                  </a:lnTo>
                  <a:lnTo>
                    <a:pt x="0" y="21600"/>
                  </a:lnTo>
                  <a:lnTo>
                    <a:pt x="21600" y="20291"/>
                  </a:lnTo>
                  <a:lnTo>
                    <a:pt x="21374"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 name="Shape 1947"/>
            <p:cNvSpPr/>
            <p:nvPr/>
          </p:nvSpPr>
          <p:spPr>
            <a:xfrm>
              <a:off x="594121" y="132"/>
              <a:ext cx="1431021" cy="16164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620" y="21600"/>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8" name="Shape 1948"/>
            <p:cNvSpPr/>
            <p:nvPr/>
          </p:nvSpPr>
          <p:spPr>
            <a:xfrm>
              <a:off x="1993238" y="2"/>
              <a:ext cx="516204" cy="16002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48"/>
                  </a:lnTo>
                  <a:lnTo>
                    <a:pt x="21600" y="19119"/>
                  </a:lnTo>
                  <a:lnTo>
                    <a:pt x="740" y="21600"/>
                  </a:lnTo>
                  <a:lnTo>
                    <a:pt x="0" y="0"/>
                  </a:lnTo>
                  <a:close/>
                </a:path>
              </a:pathLst>
            </a:custGeom>
            <a:solidFill>
              <a:schemeClr val="accent1">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9" name="Shape 1949"/>
            <p:cNvSpPr/>
            <p:nvPr/>
          </p:nvSpPr>
          <p:spPr>
            <a:xfrm>
              <a:off x="226351" y="3620161"/>
              <a:ext cx="1415257" cy="162209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036"/>
                  </a:lnTo>
                  <a:lnTo>
                    <a:pt x="21600" y="21600"/>
                  </a:lnTo>
                  <a:lnTo>
                    <a:pt x="21408" y="2206"/>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50" name="Shape 1950"/>
            <p:cNvSpPr/>
            <p:nvPr/>
          </p:nvSpPr>
          <p:spPr>
            <a:xfrm>
              <a:off x="867975" y="439133"/>
              <a:ext cx="1030074" cy="7384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500"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1" name="Shape 1951"/>
            <p:cNvSpPr/>
            <p:nvPr/>
          </p:nvSpPr>
          <p:spPr>
            <a:xfrm>
              <a:off x="1140209" y="2164197"/>
              <a:ext cx="1030074" cy="7384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500"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2" name="Shape 1952"/>
            <p:cNvSpPr/>
            <p:nvPr/>
          </p:nvSpPr>
          <p:spPr>
            <a:xfrm>
              <a:off x="432581" y="4088965"/>
              <a:ext cx="1030074" cy="7384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500"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3" name="Shape 1953"/>
            <p:cNvSpPr/>
            <p:nvPr/>
          </p:nvSpPr>
          <p:spPr>
            <a:xfrm>
              <a:off x="534804" y="5828648"/>
              <a:ext cx="1030074" cy="73843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500"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grpSp>
      <p:sp>
        <p:nvSpPr>
          <p:cNvPr id="35" name="Rectangle 50"/>
          <p:cNvSpPr/>
          <p:nvPr/>
        </p:nvSpPr>
        <p:spPr>
          <a:xfrm>
            <a:off x="5194030" y="1830804"/>
            <a:ext cx="156972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51"/>
          <p:cNvSpPr txBox="1"/>
          <p:nvPr/>
        </p:nvSpPr>
        <p:spPr>
          <a:xfrm>
            <a:off x="5194030" y="1617817"/>
            <a:ext cx="955119" cy="184666"/>
          </a:xfrm>
          <a:prstGeom prst="rect">
            <a:avLst/>
          </a:prstGeom>
          <a:noFill/>
        </p:spPr>
        <p:txBody>
          <a:bodyPr wrap="squar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Rectangle 50"/>
          <p:cNvSpPr/>
          <p:nvPr/>
        </p:nvSpPr>
        <p:spPr>
          <a:xfrm>
            <a:off x="2355187" y="2522581"/>
            <a:ext cx="1569726" cy="332399"/>
          </a:xfrm>
          <a:prstGeom prst="rect">
            <a:avLst/>
          </a:prstGeom>
        </p:spPr>
        <p:txBody>
          <a:bodyPr wrap="square" lIns="0" tIns="0" rIns="0" bIns="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51"/>
          <p:cNvSpPr txBox="1"/>
          <p:nvPr/>
        </p:nvSpPr>
        <p:spPr>
          <a:xfrm>
            <a:off x="2969795" y="2309594"/>
            <a:ext cx="955119" cy="184666"/>
          </a:xfrm>
          <a:prstGeom prst="rect">
            <a:avLst/>
          </a:prstGeom>
          <a:noFill/>
        </p:spPr>
        <p:txBody>
          <a:bodyPr wrap="square" lIns="0" tIns="0" rIns="0" bIns="0" rtlCol="0">
            <a:spAutoFit/>
          </a:bodyPr>
          <a:lstStyle/>
          <a:p>
            <a:pPr algn="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50"/>
          <p:cNvSpPr/>
          <p:nvPr/>
        </p:nvSpPr>
        <p:spPr>
          <a:xfrm>
            <a:off x="5194030" y="3152407"/>
            <a:ext cx="156972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51"/>
          <p:cNvSpPr txBox="1"/>
          <p:nvPr/>
        </p:nvSpPr>
        <p:spPr>
          <a:xfrm>
            <a:off x="5194030" y="2939420"/>
            <a:ext cx="955119" cy="184666"/>
          </a:xfrm>
          <a:prstGeom prst="rect">
            <a:avLst/>
          </a:prstGeom>
          <a:noFill/>
        </p:spPr>
        <p:txBody>
          <a:bodyPr wrap="squar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50"/>
          <p:cNvSpPr/>
          <p:nvPr/>
        </p:nvSpPr>
        <p:spPr>
          <a:xfrm>
            <a:off x="2355187" y="3844184"/>
            <a:ext cx="1569726" cy="332399"/>
          </a:xfrm>
          <a:prstGeom prst="rect">
            <a:avLst/>
          </a:prstGeom>
        </p:spPr>
        <p:txBody>
          <a:bodyPr wrap="square" lIns="0" tIns="0" rIns="0" bIns="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51"/>
          <p:cNvSpPr txBox="1"/>
          <p:nvPr/>
        </p:nvSpPr>
        <p:spPr>
          <a:xfrm>
            <a:off x="2969795" y="3631197"/>
            <a:ext cx="955119" cy="184666"/>
          </a:xfrm>
          <a:prstGeom prst="rect">
            <a:avLst/>
          </a:prstGeom>
          <a:noFill/>
        </p:spPr>
        <p:txBody>
          <a:bodyPr wrap="square" lIns="0" tIns="0" rIns="0" bIns="0" rtlCol="0">
            <a:spAutoFit/>
          </a:bodyPr>
          <a:lstStyle/>
          <a:p>
            <a:pPr algn="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57987379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iterate>
                                    <p:tmAbs val="0"/>
                                  </p:iterate>
                                  <p:childTnLst>
                                    <p:set>
                                      <p:cBhvr>
                                        <p:cTn id="6" fill="hold"/>
                                        <p:tgtEl>
                                          <p:spTgt spid="1954"/>
                                        </p:tgtEl>
                                        <p:attrNameLst>
                                          <p:attrName>style.visibility</p:attrName>
                                        </p:attrNameLst>
                                      </p:cBhvr>
                                      <p:to>
                                        <p:strVal val="visible"/>
                                      </p:to>
                                    </p:set>
                                    <p:anim calcmode="lin" valueType="num">
                                      <p:cBhvr>
                                        <p:cTn id="7" dur="750" fill="hold"/>
                                        <p:tgtEl>
                                          <p:spTgt spid="1954"/>
                                        </p:tgtEl>
                                        <p:attrNameLst>
                                          <p:attrName>ppt_w</p:attrName>
                                        </p:attrNameLst>
                                      </p:cBhvr>
                                      <p:tavLst>
                                        <p:tav tm="0">
                                          <p:val>
                                            <p:fltVal val="0"/>
                                          </p:val>
                                        </p:tav>
                                        <p:tav tm="100000">
                                          <p:val>
                                            <p:strVal val="#ppt_w"/>
                                          </p:val>
                                        </p:tav>
                                      </p:tavLst>
                                    </p:anim>
                                    <p:anim calcmode="lin" valueType="num">
                                      <p:cBhvr>
                                        <p:cTn id="8" dur="750" fill="hold"/>
                                        <p:tgtEl>
                                          <p:spTgt spid="1954"/>
                                        </p:tgtEl>
                                        <p:attrNameLst>
                                          <p:attrName>ppt_h</p:attrName>
                                        </p:attrNameLst>
                                      </p:cBhvr>
                                      <p:tavLst>
                                        <p:tav tm="0">
                                          <p:val>
                                            <p:fltVal val="0"/>
                                          </p:val>
                                        </p:tav>
                                        <p:tav tm="100000">
                                          <p:val>
                                            <p:strVal val="#ppt_h"/>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par>
                          <p:cTn id="13" fill="hold">
                            <p:stCondLst>
                              <p:cond delay="1250"/>
                            </p:stCondLst>
                            <p:childTnLst>
                              <p:par>
                                <p:cTn id="14" presetID="10" presetClass="entr" presetSubtype="0"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par>
                          <p:cTn id="17" fill="hold">
                            <p:stCondLst>
                              <p:cond delay="1750"/>
                            </p:stCondLst>
                            <p:childTnLst>
                              <p:par>
                                <p:cTn id="18" presetID="10" presetClass="entr" presetSubtype="0" fill="hold" grpId="0"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childTnLst>
                                </p:cTn>
                              </p:par>
                            </p:childTnLst>
                          </p:cTn>
                        </p:par>
                        <p:par>
                          <p:cTn id="21" fill="hold">
                            <p:stCondLst>
                              <p:cond delay="2250"/>
                            </p:stCondLst>
                            <p:childTnLst>
                              <p:par>
                                <p:cTn id="22" presetID="10" presetClass="entr" presetSubtype="0"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childTnLst>
                          </p:cTn>
                        </p:par>
                        <p:par>
                          <p:cTn id="25" fill="hold">
                            <p:stCondLst>
                              <p:cond delay="2750"/>
                            </p:stCondLst>
                            <p:childTnLst>
                              <p:par>
                                <p:cTn id="26" presetID="10" presetClass="entr" presetSubtype="0" fill="hold" grpId="0"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500"/>
                                        <p:tgtEl>
                                          <p:spTgt spid="40"/>
                                        </p:tgtEl>
                                      </p:cBhvr>
                                    </p:animEffect>
                                  </p:childTnLst>
                                </p:cTn>
                              </p:par>
                            </p:childTnLst>
                          </p:cTn>
                        </p:par>
                        <p:par>
                          <p:cTn id="29" fill="hold">
                            <p:stCondLst>
                              <p:cond delay="3250"/>
                            </p:stCondLst>
                            <p:childTnLst>
                              <p:par>
                                <p:cTn id="30" presetID="10" presetClass="entr" presetSubtype="0"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par>
                          <p:cTn id="33" fill="hold">
                            <p:stCondLst>
                              <p:cond delay="3750"/>
                            </p:stCondLst>
                            <p:childTnLst>
                              <p:par>
                                <p:cTn id="34" presetID="10" presetClass="entr" presetSubtype="0" fill="hold" grpId="0" nodeType="after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childTnLst>
                          </p:cTn>
                        </p:par>
                        <p:par>
                          <p:cTn id="37" fill="hold">
                            <p:stCondLst>
                              <p:cond delay="4250"/>
                            </p:stCondLst>
                            <p:childTnLst>
                              <p:par>
                                <p:cTn id="38" presetID="10" presetClass="entr" presetSubtype="0" fill="hold" grpId="0" nodeType="after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4" grpId="0" advAuto="0"/>
      <p:bldP spid="35" grpId="0"/>
      <p:bldP spid="36" grpId="0"/>
      <p:bldP spid="37" grpId="0"/>
      <p:bldP spid="38" grpId="0"/>
      <p:bldP spid="39" grpId="0"/>
      <p:bldP spid="40"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 name="Group 532"/>
          <p:cNvGrpSpPr/>
          <p:nvPr/>
        </p:nvGrpSpPr>
        <p:grpSpPr>
          <a:xfrm>
            <a:off x="3532180" y="1548592"/>
            <a:ext cx="2157015" cy="2550442"/>
            <a:chOff x="56464" y="66751"/>
            <a:chExt cx="6792667" cy="8030085"/>
          </a:xfrm>
        </p:grpSpPr>
        <p:sp>
          <p:nvSpPr>
            <p:cNvPr id="522" name="Shape 522"/>
            <p:cNvSpPr/>
            <p:nvPr/>
          </p:nvSpPr>
          <p:spPr>
            <a:xfrm>
              <a:off x="56464" y="66751"/>
              <a:ext cx="6792667" cy="8030085"/>
            </a:xfrm>
            <a:custGeom>
              <a:avLst/>
              <a:gdLst/>
              <a:ahLst/>
              <a:cxnLst>
                <a:cxn ang="0">
                  <a:pos x="wd2" y="hd2"/>
                </a:cxn>
                <a:cxn ang="5400000">
                  <a:pos x="wd2" y="hd2"/>
                </a:cxn>
                <a:cxn ang="10800000">
                  <a:pos x="wd2" y="hd2"/>
                </a:cxn>
                <a:cxn ang="16200000">
                  <a:pos x="wd2" y="hd2"/>
                </a:cxn>
              </a:cxnLst>
              <a:rect l="0" t="0" r="r" b="b"/>
              <a:pathLst>
                <a:path w="21293" h="21600" extrusionOk="0">
                  <a:moveTo>
                    <a:pt x="10550" y="0"/>
                  </a:moveTo>
                  <a:cubicBezTo>
                    <a:pt x="9016" y="1016"/>
                    <a:pt x="7352" y="1878"/>
                    <a:pt x="5590" y="2569"/>
                  </a:cubicBezTo>
                  <a:cubicBezTo>
                    <a:pt x="3838" y="3255"/>
                    <a:pt x="2000" y="3768"/>
                    <a:pt x="112" y="4098"/>
                  </a:cubicBezTo>
                  <a:cubicBezTo>
                    <a:pt x="-307" y="7561"/>
                    <a:pt x="456" y="11054"/>
                    <a:pt x="2309" y="14151"/>
                  </a:cubicBezTo>
                  <a:cubicBezTo>
                    <a:pt x="4182" y="17283"/>
                    <a:pt x="7086" y="19873"/>
                    <a:pt x="10659" y="21600"/>
                  </a:cubicBezTo>
                  <a:cubicBezTo>
                    <a:pt x="13758" y="20218"/>
                    <a:pt x="16326" y="18096"/>
                    <a:pt x="18052" y="15490"/>
                  </a:cubicBezTo>
                  <a:cubicBezTo>
                    <a:pt x="19165" y="13812"/>
                    <a:pt x="19895" y="11987"/>
                    <a:pt x="20406" y="10132"/>
                  </a:cubicBezTo>
                  <a:cubicBezTo>
                    <a:pt x="20944" y="8178"/>
                    <a:pt x="21244" y="6169"/>
                    <a:pt x="21293" y="4138"/>
                  </a:cubicBezTo>
                  <a:cubicBezTo>
                    <a:pt x="19428" y="3686"/>
                    <a:pt x="17604" y="3119"/>
                    <a:pt x="15834" y="2442"/>
                  </a:cubicBezTo>
                  <a:cubicBezTo>
                    <a:pt x="14004" y="1742"/>
                    <a:pt x="12238" y="926"/>
                    <a:pt x="10550" y="0"/>
                  </a:cubicBezTo>
                  <a:close/>
                </a:path>
              </a:pathLst>
            </a:custGeom>
            <a:noFill/>
            <a:ln w="304800" cap="flat">
              <a:solidFill>
                <a:schemeClr val="accent5"/>
              </a:solid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3" name="Shape 523"/>
            <p:cNvSpPr/>
            <p:nvPr/>
          </p:nvSpPr>
          <p:spPr>
            <a:xfrm>
              <a:off x="545561" y="641674"/>
              <a:ext cx="5815468" cy="6874875"/>
            </a:xfrm>
            <a:custGeom>
              <a:avLst/>
              <a:gdLst/>
              <a:ahLst/>
              <a:cxnLst>
                <a:cxn ang="0">
                  <a:pos x="wd2" y="hd2"/>
                </a:cxn>
                <a:cxn ang="5400000">
                  <a:pos x="wd2" y="hd2"/>
                </a:cxn>
                <a:cxn ang="10800000">
                  <a:pos x="wd2" y="hd2"/>
                </a:cxn>
                <a:cxn ang="16200000">
                  <a:pos x="wd2" y="hd2"/>
                </a:cxn>
              </a:cxnLst>
              <a:rect l="0" t="0" r="r" b="b"/>
              <a:pathLst>
                <a:path w="21293" h="21600" extrusionOk="0">
                  <a:moveTo>
                    <a:pt x="10550" y="0"/>
                  </a:moveTo>
                  <a:cubicBezTo>
                    <a:pt x="9016" y="1016"/>
                    <a:pt x="7352" y="1878"/>
                    <a:pt x="5590" y="2569"/>
                  </a:cubicBezTo>
                  <a:cubicBezTo>
                    <a:pt x="3838" y="3255"/>
                    <a:pt x="2000" y="3768"/>
                    <a:pt x="112" y="4098"/>
                  </a:cubicBezTo>
                  <a:cubicBezTo>
                    <a:pt x="-307" y="7561"/>
                    <a:pt x="456" y="11054"/>
                    <a:pt x="2309" y="14151"/>
                  </a:cubicBezTo>
                  <a:cubicBezTo>
                    <a:pt x="4182" y="17283"/>
                    <a:pt x="7086" y="19873"/>
                    <a:pt x="10659" y="21600"/>
                  </a:cubicBezTo>
                  <a:cubicBezTo>
                    <a:pt x="13758" y="20218"/>
                    <a:pt x="16326" y="18096"/>
                    <a:pt x="18052" y="15490"/>
                  </a:cubicBezTo>
                  <a:cubicBezTo>
                    <a:pt x="19165" y="13812"/>
                    <a:pt x="19895" y="11987"/>
                    <a:pt x="20406" y="10132"/>
                  </a:cubicBezTo>
                  <a:cubicBezTo>
                    <a:pt x="20944" y="8178"/>
                    <a:pt x="21244" y="6169"/>
                    <a:pt x="21293" y="4138"/>
                  </a:cubicBezTo>
                  <a:cubicBezTo>
                    <a:pt x="19428" y="3686"/>
                    <a:pt x="17604" y="3119"/>
                    <a:pt x="15834" y="2442"/>
                  </a:cubicBezTo>
                  <a:cubicBezTo>
                    <a:pt x="14004" y="1742"/>
                    <a:pt x="12238" y="926"/>
                    <a:pt x="10550" y="0"/>
                  </a:cubicBezTo>
                  <a:close/>
                </a:path>
              </a:pathLst>
            </a:custGeom>
            <a:noFill/>
            <a:ln w="177800" cap="flat">
              <a:solidFill>
                <a:schemeClr val="accent5"/>
              </a:solid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4" name="Shape 524"/>
            <p:cNvSpPr/>
            <p:nvPr/>
          </p:nvSpPr>
          <p:spPr>
            <a:xfrm>
              <a:off x="954611" y="1090388"/>
              <a:ext cx="2402363" cy="3030191"/>
            </a:xfrm>
            <a:custGeom>
              <a:avLst/>
              <a:gdLst/>
              <a:ahLst/>
              <a:cxnLst>
                <a:cxn ang="0">
                  <a:pos x="wd2" y="hd2"/>
                </a:cxn>
                <a:cxn ang="5400000">
                  <a:pos x="wd2" y="hd2"/>
                </a:cxn>
                <a:cxn ang="10800000">
                  <a:pos x="wd2" y="hd2"/>
                </a:cxn>
                <a:cxn ang="16200000">
                  <a:pos x="wd2" y="hd2"/>
                </a:cxn>
              </a:cxnLst>
              <a:rect l="0" t="0" r="r" b="b"/>
              <a:pathLst>
                <a:path w="21541" h="21600" extrusionOk="0">
                  <a:moveTo>
                    <a:pt x="111" y="7827"/>
                  </a:moveTo>
                  <a:cubicBezTo>
                    <a:pt x="3990" y="7234"/>
                    <a:pt x="7765" y="6273"/>
                    <a:pt x="11357" y="4966"/>
                  </a:cubicBezTo>
                  <a:cubicBezTo>
                    <a:pt x="14991" y="3644"/>
                    <a:pt x="18411" y="1976"/>
                    <a:pt x="21541" y="0"/>
                  </a:cubicBezTo>
                  <a:lnTo>
                    <a:pt x="21541" y="21600"/>
                  </a:lnTo>
                  <a:lnTo>
                    <a:pt x="1545" y="21600"/>
                  </a:lnTo>
                  <a:cubicBezTo>
                    <a:pt x="875" y="19278"/>
                    <a:pt x="421" y="16919"/>
                    <a:pt x="187" y="14544"/>
                  </a:cubicBezTo>
                  <a:cubicBezTo>
                    <a:pt x="-34" y="12309"/>
                    <a:pt x="-59" y="10065"/>
                    <a:pt x="111" y="7827"/>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5" name="Shape 525"/>
            <p:cNvSpPr/>
            <p:nvPr/>
          </p:nvSpPr>
          <p:spPr>
            <a:xfrm>
              <a:off x="3551011" y="1116085"/>
              <a:ext cx="2391400" cy="29867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3392" y="1699"/>
                    <a:pt x="6929" y="3205"/>
                    <a:pt x="10585" y="4507"/>
                  </a:cubicBezTo>
                  <a:cubicBezTo>
                    <a:pt x="14160" y="5780"/>
                    <a:pt x="17840" y="6855"/>
                    <a:pt x="21600" y="7724"/>
                  </a:cubicBezTo>
                  <a:cubicBezTo>
                    <a:pt x="21577" y="9984"/>
                    <a:pt x="21426" y="12241"/>
                    <a:pt x="21147" y="14490"/>
                  </a:cubicBezTo>
                  <a:cubicBezTo>
                    <a:pt x="20852" y="16875"/>
                    <a:pt x="20413" y="19248"/>
                    <a:pt x="19833" y="21600"/>
                  </a:cubicBezTo>
                  <a:lnTo>
                    <a:pt x="184" y="21600"/>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6" name="Shape 526"/>
            <p:cNvSpPr/>
            <p:nvPr/>
          </p:nvSpPr>
          <p:spPr>
            <a:xfrm>
              <a:off x="1213429" y="4289875"/>
              <a:ext cx="2119994" cy="27046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cubicBezTo>
                    <a:pt x="16474" y="19204"/>
                    <a:pt x="11955" y="16088"/>
                    <a:pt x="8268" y="12410"/>
                  </a:cubicBezTo>
                  <a:cubicBezTo>
                    <a:pt x="4558" y="8709"/>
                    <a:pt x="1755" y="4501"/>
                    <a:pt x="0" y="0"/>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7" name="Shape 527"/>
            <p:cNvSpPr/>
            <p:nvPr/>
          </p:nvSpPr>
          <p:spPr>
            <a:xfrm>
              <a:off x="3597286" y="4313711"/>
              <a:ext cx="2042834" cy="264504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cubicBezTo>
                    <a:pt x="20097" y="4711"/>
                    <a:pt x="17304" y="9119"/>
                    <a:pt x="13408" y="12926"/>
                  </a:cubicBezTo>
                  <a:cubicBezTo>
                    <a:pt x="9782" y="16471"/>
                    <a:pt x="5274" y="19420"/>
                    <a:pt x="151" y="21600"/>
                  </a:cubicBezTo>
                  <a:lnTo>
                    <a:pt x="0" y="0"/>
                  </a:ln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8" name="Shape 528"/>
            <p:cNvSpPr/>
            <p:nvPr/>
          </p:nvSpPr>
          <p:spPr>
            <a:xfrm>
              <a:off x="4151523" y="4733629"/>
              <a:ext cx="585570" cy="7558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3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9" name="Shape 529"/>
            <p:cNvSpPr/>
            <p:nvPr/>
          </p:nvSpPr>
          <p:spPr>
            <a:xfrm>
              <a:off x="4218652" y="2486363"/>
              <a:ext cx="585570" cy="7558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5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3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0" name="Shape 530"/>
            <p:cNvSpPr/>
            <p:nvPr/>
          </p:nvSpPr>
          <p:spPr>
            <a:xfrm>
              <a:off x="1915226" y="2486360"/>
              <a:ext cx="585570" cy="7558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3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1" name="Shape 531"/>
            <p:cNvSpPr/>
            <p:nvPr/>
          </p:nvSpPr>
          <p:spPr>
            <a:xfrm>
              <a:off x="2033157" y="4733623"/>
              <a:ext cx="585570" cy="75585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3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6" name="Group 536"/>
          <p:cNvGrpSpPr/>
          <p:nvPr/>
        </p:nvGrpSpPr>
        <p:grpSpPr>
          <a:xfrm>
            <a:off x="5027809" y="1639283"/>
            <a:ext cx="2413002" cy="632171"/>
            <a:chOff x="0" y="77590"/>
            <a:chExt cx="7598797" cy="1990396"/>
          </a:xfrm>
        </p:grpSpPr>
        <p:sp>
          <p:nvSpPr>
            <p:cNvPr id="533" name="Shape 533"/>
            <p:cNvSpPr/>
            <p:nvPr/>
          </p:nvSpPr>
          <p:spPr>
            <a:xfrm>
              <a:off x="0" y="314108"/>
              <a:ext cx="3573434" cy="109328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460" y="0"/>
                  </a:lnTo>
                  <a:lnTo>
                    <a:pt x="21600" y="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4" name="Shape 534"/>
            <p:cNvSpPr/>
            <p:nvPr/>
          </p:nvSpPr>
          <p:spPr>
            <a:xfrm>
              <a:off x="3758161" y="77590"/>
              <a:ext cx="2826895" cy="5814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8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5" name="Shape 535"/>
            <p:cNvSpPr/>
            <p:nvPr/>
          </p:nvSpPr>
          <p:spPr>
            <a:xfrm>
              <a:off x="3776860" y="672573"/>
              <a:ext cx="3821937" cy="139541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Bold"/>
                  <a:ea typeface="STIXGeneral-Bold"/>
                  <a:cs typeface="STIXGeneral-Bold"/>
                  <a:sym typeface="STIXGeneral-Bold"/>
                </a:defRPr>
              </a:lvl1pPr>
            </a:lstStyle>
            <a:p>
              <a:pPr lvl="0" algn="just">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0" name="Group 540"/>
          <p:cNvGrpSpPr/>
          <p:nvPr/>
        </p:nvGrpSpPr>
        <p:grpSpPr>
          <a:xfrm>
            <a:off x="5062792" y="3405692"/>
            <a:ext cx="2378019" cy="632172"/>
            <a:chOff x="0" y="77592"/>
            <a:chExt cx="7488630" cy="1990397"/>
          </a:xfrm>
        </p:grpSpPr>
        <p:sp>
          <p:nvSpPr>
            <p:cNvPr id="537" name="Shape 537"/>
            <p:cNvSpPr/>
            <p:nvPr/>
          </p:nvSpPr>
          <p:spPr>
            <a:xfrm>
              <a:off x="0" y="223794"/>
              <a:ext cx="3412455" cy="93937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408" y="21600"/>
                  </a:lnTo>
                  <a:lnTo>
                    <a:pt x="21600" y="2160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8" name="Shape 538"/>
            <p:cNvSpPr/>
            <p:nvPr/>
          </p:nvSpPr>
          <p:spPr>
            <a:xfrm>
              <a:off x="3652010" y="77592"/>
              <a:ext cx="2826894"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3800">
                  <a:solidFill>
                    <a:srgbClr val="FBBE48"/>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9" name="Shape 539"/>
            <p:cNvSpPr/>
            <p:nvPr/>
          </p:nvSpPr>
          <p:spPr>
            <a:xfrm>
              <a:off x="3670709" y="672578"/>
              <a:ext cx="3817921" cy="139541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l" defTabSz="457200">
                <a:defRPr sz="1800">
                  <a:solidFill>
                    <a:srgbClr val="828589"/>
                  </a:solidFill>
                  <a:latin typeface="STIXGeneral-Bold"/>
                  <a:ea typeface="STIXGeneral-Bold"/>
                  <a:cs typeface="STIXGeneral-Bold"/>
                  <a:sym typeface="STIXGeneral-Bold"/>
                </a:defRPr>
              </a:lvl1pPr>
            </a:lstStyle>
            <a:p>
              <a:pPr lvl="0" algn="just">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4" name="Group 544"/>
          <p:cNvGrpSpPr/>
          <p:nvPr/>
        </p:nvGrpSpPr>
        <p:grpSpPr>
          <a:xfrm>
            <a:off x="1755727" y="1639283"/>
            <a:ext cx="2464027" cy="632172"/>
            <a:chOff x="660839" y="77594"/>
            <a:chExt cx="7759478" cy="1990392"/>
          </a:xfrm>
        </p:grpSpPr>
        <p:sp>
          <p:nvSpPr>
            <p:cNvPr id="541" name="Shape 541"/>
            <p:cNvSpPr/>
            <p:nvPr/>
          </p:nvSpPr>
          <p:spPr>
            <a:xfrm>
              <a:off x="4517055" y="317067"/>
              <a:ext cx="3903262" cy="10988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7263" y="0"/>
                  </a:lnTo>
                  <a:lnTo>
                    <a:pt x="0" y="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2" name="Shape 542"/>
            <p:cNvSpPr/>
            <p:nvPr/>
          </p:nvSpPr>
          <p:spPr>
            <a:xfrm>
              <a:off x="1517937" y="77594"/>
              <a:ext cx="2826894" cy="58142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z="38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3" name="Shape 543"/>
            <p:cNvSpPr/>
            <p:nvPr/>
          </p:nvSpPr>
          <p:spPr>
            <a:xfrm>
              <a:off x="660839" y="672578"/>
              <a:ext cx="3666310" cy="139540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457200">
                <a:defRPr sz="1800">
                  <a:solidFill>
                    <a:srgbClr val="828589"/>
                  </a:solidFill>
                  <a:latin typeface="STIXGeneral-Bold"/>
                  <a:ea typeface="STIXGeneral-Bold"/>
                  <a:cs typeface="STIXGeneral-Bold"/>
                  <a:sym typeface="STIXGeneral-Bold"/>
                </a:defRPr>
              </a:lvl1pPr>
            </a:lstStyle>
            <a:p>
              <a:pPr lvl="0">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8" name="Group 548"/>
          <p:cNvGrpSpPr/>
          <p:nvPr/>
        </p:nvGrpSpPr>
        <p:grpSpPr>
          <a:xfrm>
            <a:off x="1755727" y="3446008"/>
            <a:ext cx="2417932" cy="692042"/>
            <a:chOff x="669677" y="0"/>
            <a:chExt cx="7614322" cy="2178899"/>
          </a:xfrm>
        </p:grpSpPr>
        <p:sp>
          <p:nvSpPr>
            <p:cNvPr id="545" name="Shape 545"/>
            <p:cNvSpPr/>
            <p:nvPr/>
          </p:nvSpPr>
          <p:spPr>
            <a:xfrm>
              <a:off x="4567152" y="0"/>
              <a:ext cx="3716847" cy="103806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229" y="21600"/>
                  </a:lnTo>
                  <a:lnTo>
                    <a:pt x="0" y="2160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6" name="Shape 546"/>
            <p:cNvSpPr/>
            <p:nvPr/>
          </p:nvSpPr>
          <p:spPr>
            <a:xfrm>
              <a:off x="1492535" y="188501"/>
              <a:ext cx="2826895" cy="58142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lgn="r">
                <a:defRPr sz="380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7" name="Shape 547"/>
            <p:cNvSpPr/>
            <p:nvPr/>
          </p:nvSpPr>
          <p:spPr>
            <a:xfrm>
              <a:off x="669677" y="783487"/>
              <a:ext cx="3657475" cy="139541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t">
              <a:spAutoFit/>
            </a:bodyPr>
            <a:lstStyle>
              <a:lvl1pPr algn="r" defTabSz="457200">
                <a:defRPr sz="1800">
                  <a:solidFill>
                    <a:srgbClr val="828589"/>
                  </a:solidFill>
                  <a:latin typeface="STIXGeneral-Bold"/>
                  <a:ea typeface="STIXGeneral-Bold"/>
                  <a:cs typeface="STIXGeneral-Bold"/>
                  <a:sym typeface="STIXGeneral-Bold"/>
                </a:defRPr>
              </a:lvl1pPr>
            </a:lstStyle>
            <a:p>
              <a:pPr lvl="0">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9"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0"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07645021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iterate>
                                    <p:tmAbs val="0"/>
                                  </p:iterate>
                                  <p:childTnLst>
                                    <p:set>
                                      <p:cBhvr>
                                        <p:cTn id="6" fill="hold"/>
                                        <p:tgtEl>
                                          <p:spTgt spid="532"/>
                                        </p:tgtEl>
                                        <p:attrNameLst>
                                          <p:attrName>style.visibility</p:attrName>
                                        </p:attrNameLst>
                                      </p:cBhvr>
                                      <p:to>
                                        <p:strVal val="visible"/>
                                      </p:to>
                                    </p:set>
                                    <p:anim calcmode="lin" valueType="num">
                                      <p:cBhvr>
                                        <p:cTn id="7" dur="1000" fill="hold"/>
                                        <p:tgtEl>
                                          <p:spTgt spid="532"/>
                                        </p:tgtEl>
                                        <p:attrNameLst>
                                          <p:attrName>ppt_w</p:attrName>
                                        </p:attrNameLst>
                                      </p:cBhvr>
                                      <p:tavLst>
                                        <p:tav tm="0">
                                          <p:val>
                                            <p:fltVal val="0"/>
                                          </p:val>
                                        </p:tav>
                                        <p:tav tm="100000">
                                          <p:val>
                                            <p:strVal val="#ppt_w"/>
                                          </p:val>
                                        </p:tav>
                                      </p:tavLst>
                                    </p:anim>
                                    <p:anim calcmode="lin" valueType="num">
                                      <p:cBhvr>
                                        <p:cTn id="8" dur="1000" fill="hold"/>
                                        <p:tgtEl>
                                          <p:spTgt spid="53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grpId="0" nodeType="clickEffect">
                                  <p:stCondLst>
                                    <p:cond delay="0"/>
                                  </p:stCondLst>
                                  <p:iterate>
                                    <p:tmAbs val="0"/>
                                  </p:iterate>
                                  <p:childTnLst>
                                    <p:set>
                                      <p:cBhvr>
                                        <p:cTn id="12" fill="hold"/>
                                        <p:tgtEl>
                                          <p:spTgt spid="544"/>
                                        </p:tgtEl>
                                        <p:attrNameLst>
                                          <p:attrName>style.visibility</p:attrName>
                                        </p:attrNameLst>
                                      </p:cBhvr>
                                      <p:to>
                                        <p:strVal val="visible"/>
                                      </p:to>
                                    </p:set>
                                    <p:animEffect transition="in" filter="wipe(right)">
                                      <p:cBhvr>
                                        <p:cTn id="13" dur="1000"/>
                                        <p:tgtEl>
                                          <p:spTgt spid="54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iterate>
                                    <p:tmAbs val="0"/>
                                  </p:iterate>
                                  <p:childTnLst>
                                    <p:set>
                                      <p:cBhvr>
                                        <p:cTn id="17" fill="hold"/>
                                        <p:tgtEl>
                                          <p:spTgt spid="536"/>
                                        </p:tgtEl>
                                        <p:attrNameLst>
                                          <p:attrName>style.visibility</p:attrName>
                                        </p:attrNameLst>
                                      </p:cBhvr>
                                      <p:to>
                                        <p:strVal val="visible"/>
                                      </p:to>
                                    </p:set>
                                    <p:animEffect transition="in" filter="wipe(left)">
                                      <p:cBhvr>
                                        <p:cTn id="18" dur="1000"/>
                                        <p:tgtEl>
                                          <p:spTgt spid="536"/>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iterate>
                                    <p:tmAbs val="0"/>
                                  </p:iterate>
                                  <p:childTnLst>
                                    <p:set>
                                      <p:cBhvr>
                                        <p:cTn id="22" fill="hold"/>
                                        <p:tgtEl>
                                          <p:spTgt spid="540"/>
                                        </p:tgtEl>
                                        <p:attrNameLst>
                                          <p:attrName>style.visibility</p:attrName>
                                        </p:attrNameLst>
                                      </p:cBhvr>
                                      <p:to>
                                        <p:strVal val="visible"/>
                                      </p:to>
                                    </p:set>
                                    <p:animEffect transition="in" filter="wipe(left)">
                                      <p:cBhvr>
                                        <p:cTn id="23" dur="1000"/>
                                        <p:tgtEl>
                                          <p:spTgt spid="54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grpId="0" nodeType="clickEffect">
                                  <p:stCondLst>
                                    <p:cond delay="0"/>
                                  </p:stCondLst>
                                  <p:iterate>
                                    <p:tmAbs val="0"/>
                                  </p:iterate>
                                  <p:childTnLst>
                                    <p:set>
                                      <p:cBhvr>
                                        <p:cTn id="27" fill="hold"/>
                                        <p:tgtEl>
                                          <p:spTgt spid="548"/>
                                        </p:tgtEl>
                                        <p:attrNameLst>
                                          <p:attrName>style.visibility</p:attrName>
                                        </p:attrNameLst>
                                      </p:cBhvr>
                                      <p:to>
                                        <p:strVal val="visible"/>
                                      </p:to>
                                    </p:set>
                                    <p:animEffect transition="in" filter="wipe(right)">
                                      <p:cBhvr>
                                        <p:cTn id="28" dur="1000"/>
                                        <p:tgtEl>
                                          <p:spTgt spid="5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 grpId="0" animBg="1" advAuto="0"/>
      <p:bldP spid="536" grpId="0" advAuto="0"/>
      <p:bldP spid="540" grpId="0" advAuto="0"/>
      <p:bldP spid="544" grpId="0" advAuto="0"/>
      <p:bldP spid="548" grpId="0" advAuto="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p:nvPr/>
        </p:nvGrpSpPr>
        <p:grpSpPr>
          <a:xfrm>
            <a:off x="1464756" y="1752956"/>
            <a:ext cx="1553011" cy="515067"/>
            <a:chOff x="897773" y="2357290"/>
            <a:chExt cx="2384237" cy="790599"/>
          </a:xfrm>
        </p:grpSpPr>
        <p:sp>
          <p:nvSpPr>
            <p:cNvPr id="154" name="TextBox 153"/>
            <p:cNvSpPr txBox="1"/>
            <p:nvPr/>
          </p:nvSpPr>
          <p:spPr>
            <a:xfrm>
              <a:off x="1400813" y="2357290"/>
              <a:ext cx="1378153" cy="283452"/>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Rectangle 154"/>
            <p:cNvSpPr/>
            <p:nvPr/>
          </p:nvSpPr>
          <p:spPr>
            <a:xfrm>
              <a:off x="897773" y="2637675"/>
              <a:ext cx="2384237" cy="510214"/>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155"/>
          <p:cNvGrpSpPr/>
          <p:nvPr/>
        </p:nvGrpSpPr>
        <p:grpSpPr>
          <a:xfrm>
            <a:off x="2150835" y="1461385"/>
            <a:ext cx="180850" cy="180345"/>
            <a:chOff x="2138511" y="2464802"/>
            <a:chExt cx="354012" cy="352956"/>
          </a:xfrm>
          <a:solidFill>
            <a:schemeClr val="accent1"/>
          </a:solidFill>
        </p:grpSpPr>
        <p:sp>
          <p:nvSpPr>
            <p:cNvPr id="157" name="Oval 15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Freeform 15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17"/>
          <p:cNvGrpSpPr/>
          <p:nvPr/>
        </p:nvGrpSpPr>
        <p:grpSpPr>
          <a:xfrm>
            <a:off x="1464756" y="2753921"/>
            <a:ext cx="1553011" cy="520021"/>
            <a:chOff x="897773" y="3893725"/>
            <a:chExt cx="2384237" cy="798205"/>
          </a:xfrm>
        </p:grpSpPr>
        <p:sp>
          <p:nvSpPr>
            <p:cNvPr id="159" name="TextBox 158"/>
            <p:cNvSpPr txBox="1"/>
            <p:nvPr/>
          </p:nvSpPr>
          <p:spPr>
            <a:xfrm>
              <a:off x="1400819" y="3893725"/>
              <a:ext cx="1378153" cy="283452"/>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Rectangle 159"/>
            <p:cNvSpPr/>
            <p:nvPr/>
          </p:nvSpPr>
          <p:spPr>
            <a:xfrm>
              <a:off x="897773" y="4181715"/>
              <a:ext cx="2384237" cy="510215"/>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60"/>
          <p:cNvGrpSpPr/>
          <p:nvPr/>
        </p:nvGrpSpPr>
        <p:grpSpPr>
          <a:xfrm>
            <a:off x="2150835" y="2467310"/>
            <a:ext cx="180850" cy="180345"/>
            <a:chOff x="2138511" y="2464802"/>
            <a:chExt cx="354012" cy="352956"/>
          </a:xfrm>
          <a:solidFill>
            <a:schemeClr val="accent2"/>
          </a:solidFill>
        </p:grpSpPr>
        <p:sp>
          <p:nvSpPr>
            <p:cNvPr id="162" name="Oval 161"/>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162"/>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8"/>
          <p:cNvGrpSpPr/>
          <p:nvPr/>
        </p:nvGrpSpPr>
        <p:grpSpPr>
          <a:xfrm>
            <a:off x="1464756" y="3736301"/>
            <a:ext cx="1553011" cy="542628"/>
            <a:chOff x="897773" y="5401618"/>
            <a:chExt cx="2384237" cy="832904"/>
          </a:xfrm>
        </p:grpSpPr>
        <p:sp>
          <p:nvSpPr>
            <p:cNvPr id="164" name="TextBox 163"/>
            <p:cNvSpPr txBox="1"/>
            <p:nvPr/>
          </p:nvSpPr>
          <p:spPr>
            <a:xfrm>
              <a:off x="1400819" y="5401618"/>
              <a:ext cx="1378153" cy="283452"/>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Rectangle 164"/>
            <p:cNvSpPr/>
            <p:nvPr/>
          </p:nvSpPr>
          <p:spPr>
            <a:xfrm>
              <a:off x="897773" y="5724308"/>
              <a:ext cx="2384237" cy="510214"/>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65"/>
          <p:cNvGrpSpPr/>
          <p:nvPr/>
        </p:nvGrpSpPr>
        <p:grpSpPr>
          <a:xfrm>
            <a:off x="2150835" y="3472294"/>
            <a:ext cx="180850" cy="180345"/>
            <a:chOff x="2138511" y="2464802"/>
            <a:chExt cx="354012" cy="352956"/>
          </a:xfrm>
          <a:solidFill>
            <a:schemeClr val="accent3"/>
          </a:solidFill>
        </p:grpSpPr>
        <p:sp>
          <p:nvSpPr>
            <p:cNvPr id="167" name="Oval 16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Freeform 16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
          <p:cNvGrpSpPr/>
          <p:nvPr/>
        </p:nvGrpSpPr>
        <p:grpSpPr>
          <a:xfrm>
            <a:off x="3846145" y="3572387"/>
            <a:ext cx="209621" cy="1570371"/>
            <a:chOff x="4980416" y="5038865"/>
            <a:chExt cx="321817" cy="1816442"/>
          </a:xfrm>
        </p:grpSpPr>
        <p:sp>
          <p:nvSpPr>
            <p:cNvPr id="175"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7"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chemeClr val="accent1">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chemeClr val="accent1">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0"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chemeClr val="accent1">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0"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2"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
          <p:cNvGrpSpPr/>
          <p:nvPr/>
        </p:nvGrpSpPr>
        <p:grpSpPr>
          <a:xfrm>
            <a:off x="4186447" y="3780088"/>
            <a:ext cx="209620" cy="1360107"/>
            <a:chOff x="5502862" y="5357314"/>
            <a:chExt cx="321816" cy="1497993"/>
          </a:xfrm>
        </p:grpSpPr>
        <p:sp>
          <p:nvSpPr>
            <p:cNvPr id="18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chemeClr val="accent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chemeClr val="accent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chemeClr val="accent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7"/>
          <p:cNvGrpSpPr/>
          <p:nvPr/>
        </p:nvGrpSpPr>
        <p:grpSpPr>
          <a:xfrm>
            <a:off x="5135431" y="3780090"/>
            <a:ext cx="209620" cy="1362549"/>
            <a:chOff x="6959786" y="5357314"/>
            <a:chExt cx="321816" cy="1497993"/>
          </a:xfrm>
        </p:grpSpPr>
        <p:sp>
          <p:nvSpPr>
            <p:cNvPr id="181"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6"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0"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1"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chemeClr val="tx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2"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chemeClr val="tx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3"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chemeClr val="tx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5"/>
          <p:cNvGrpSpPr/>
          <p:nvPr/>
        </p:nvGrpSpPr>
        <p:grpSpPr>
          <a:xfrm>
            <a:off x="4515352" y="3070620"/>
            <a:ext cx="209181" cy="2068617"/>
            <a:chOff x="6007804" y="4268661"/>
            <a:chExt cx="321142" cy="2586646"/>
          </a:xfrm>
        </p:grpSpPr>
        <p:sp>
          <p:nvSpPr>
            <p:cNvPr id="19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chemeClr val="accent3">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chemeClr val="accent3">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chemeClr val="accent3">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5"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6"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7"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8"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6"/>
          <p:cNvGrpSpPr/>
          <p:nvPr/>
        </p:nvGrpSpPr>
        <p:grpSpPr>
          <a:xfrm>
            <a:off x="4823197" y="2709503"/>
            <a:ext cx="209620" cy="2431298"/>
            <a:chOff x="6480429" y="3714572"/>
            <a:chExt cx="321816" cy="3140735"/>
          </a:xfrm>
        </p:grpSpPr>
        <p:sp>
          <p:nvSpPr>
            <p:cNvPr id="169"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1"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chemeClr val="accent4">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chemeClr val="accent4">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chemeClr val="accent4">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0"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1"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2"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3"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3"/>
          <p:cNvGrpSpPr/>
          <p:nvPr/>
        </p:nvGrpSpPr>
        <p:grpSpPr>
          <a:xfrm>
            <a:off x="3782992" y="2117201"/>
            <a:ext cx="736301" cy="767584"/>
            <a:chOff x="4883468" y="2805677"/>
            <a:chExt cx="1130395" cy="1178197"/>
          </a:xfrm>
        </p:grpSpPr>
        <p:sp>
          <p:nvSpPr>
            <p:cNvPr id="239" name="Freeform 75"/>
            <p:cNvSpPr>
              <a:spLocks/>
            </p:cNvSpPr>
            <p:nvPr/>
          </p:nvSpPr>
          <p:spPr bwMode="auto">
            <a:xfrm>
              <a:off x="4883468" y="2805677"/>
              <a:ext cx="1130395" cy="1178197"/>
            </a:xfrm>
            <a:custGeom>
              <a:avLst/>
              <a:gdLst>
                <a:gd name="T0" fmla="*/ 675 w 710"/>
                <a:gd name="T1" fmla="*/ 271 h 740"/>
                <a:gd name="T2" fmla="*/ 270 w 710"/>
                <a:gd name="T3" fmla="*/ 52 h 740"/>
                <a:gd name="T4" fmla="*/ 52 w 710"/>
                <a:gd name="T5" fmla="*/ 457 h 740"/>
                <a:gd name="T6" fmla="*/ 456 w 710"/>
                <a:gd name="T7" fmla="*/ 676 h 740"/>
                <a:gd name="T8" fmla="*/ 471 w 710"/>
                <a:gd name="T9" fmla="*/ 671 h 740"/>
                <a:gd name="T10" fmla="*/ 628 w 710"/>
                <a:gd name="T11" fmla="*/ 740 h 740"/>
                <a:gd name="T12" fmla="*/ 598 w 710"/>
                <a:gd name="T13" fmla="*/ 589 h 740"/>
                <a:gd name="T14" fmla="*/ 675 w 710"/>
                <a:gd name="T15" fmla="*/ 271 h 7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0" h="740">
                  <a:moveTo>
                    <a:pt x="675" y="271"/>
                  </a:moveTo>
                  <a:cubicBezTo>
                    <a:pt x="624" y="98"/>
                    <a:pt x="443" y="0"/>
                    <a:pt x="270" y="52"/>
                  </a:cubicBezTo>
                  <a:cubicBezTo>
                    <a:pt x="98" y="103"/>
                    <a:pt x="0" y="285"/>
                    <a:pt x="52" y="457"/>
                  </a:cubicBezTo>
                  <a:cubicBezTo>
                    <a:pt x="103" y="629"/>
                    <a:pt x="284" y="727"/>
                    <a:pt x="456" y="676"/>
                  </a:cubicBezTo>
                  <a:cubicBezTo>
                    <a:pt x="461" y="674"/>
                    <a:pt x="466" y="673"/>
                    <a:pt x="471" y="671"/>
                  </a:cubicBezTo>
                  <a:cubicBezTo>
                    <a:pt x="628" y="740"/>
                    <a:pt x="628" y="740"/>
                    <a:pt x="628" y="740"/>
                  </a:cubicBezTo>
                  <a:cubicBezTo>
                    <a:pt x="598" y="589"/>
                    <a:pt x="598" y="589"/>
                    <a:pt x="598" y="589"/>
                  </a:cubicBezTo>
                  <a:cubicBezTo>
                    <a:pt x="676" y="508"/>
                    <a:pt x="710" y="387"/>
                    <a:pt x="675" y="271"/>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2" name="Freeform 78"/>
            <p:cNvSpPr>
              <a:spLocks noEditPoints="1"/>
            </p:cNvSpPr>
            <p:nvPr/>
          </p:nvSpPr>
          <p:spPr bwMode="auto">
            <a:xfrm>
              <a:off x="5276649" y="3155770"/>
              <a:ext cx="407993" cy="299599"/>
            </a:xfrm>
            <a:custGeom>
              <a:avLst/>
              <a:gdLst>
                <a:gd name="T0" fmla="*/ 256 w 256"/>
                <a:gd name="T1" fmla="*/ 7 h 188"/>
                <a:gd name="T2" fmla="*/ 249 w 256"/>
                <a:gd name="T3" fmla="*/ 0 h 188"/>
                <a:gd name="T4" fmla="*/ 7 w 256"/>
                <a:gd name="T5" fmla="*/ 0 h 188"/>
                <a:gd name="T6" fmla="*/ 0 w 256"/>
                <a:gd name="T7" fmla="*/ 7 h 188"/>
                <a:gd name="T8" fmla="*/ 0 w 256"/>
                <a:gd name="T9" fmla="*/ 181 h 188"/>
                <a:gd name="T10" fmla="*/ 7 w 256"/>
                <a:gd name="T11" fmla="*/ 188 h 188"/>
                <a:gd name="T12" fmla="*/ 249 w 256"/>
                <a:gd name="T13" fmla="*/ 188 h 188"/>
                <a:gd name="T14" fmla="*/ 256 w 256"/>
                <a:gd name="T15" fmla="*/ 181 h 188"/>
                <a:gd name="T16" fmla="*/ 256 w 256"/>
                <a:gd name="T17" fmla="*/ 7 h 188"/>
                <a:gd name="T18" fmla="*/ 219 w 256"/>
                <a:gd name="T19" fmla="*/ 155 h 188"/>
                <a:gd name="T20" fmla="*/ 214 w 256"/>
                <a:gd name="T21" fmla="*/ 160 h 188"/>
                <a:gd name="T22" fmla="*/ 37 w 256"/>
                <a:gd name="T23" fmla="*/ 160 h 188"/>
                <a:gd name="T24" fmla="*/ 32 w 256"/>
                <a:gd name="T25" fmla="*/ 155 h 188"/>
                <a:gd name="T26" fmla="*/ 32 w 256"/>
                <a:gd name="T27" fmla="*/ 29 h 188"/>
                <a:gd name="T28" fmla="*/ 37 w 256"/>
                <a:gd name="T29" fmla="*/ 24 h 188"/>
                <a:gd name="T30" fmla="*/ 214 w 256"/>
                <a:gd name="T31" fmla="*/ 24 h 188"/>
                <a:gd name="T32" fmla="*/ 219 w 256"/>
                <a:gd name="T33" fmla="*/ 29 h 188"/>
                <a:gd name="T34" fmla="*/ 219 w 256"/>
                <a:gd name="T35" fmla="*/ 15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6" h="188">
                  <a:moveTo>
                    <a:pt x="256" y="7"/>
                  </a:moveTo>
                  <a:cubicBezTo>
                    <a:pt x="256" y="3"/>
                    <a:pt x="253" y="0"/>
                    <a:pt x="249" y="0"/>
                  </a:cubicBezTo>
                  <a:cubicBezTo>
                    <a:pt x="7" y="0"/>
                    <a:pt x="7" y="0"/>
                    <a:pt x="7" y="0"/>
                  </a:cubicBezTo>
                  <a:cubicBezTo>
                    <a:pt x="3" y="0"/>
                    <a:pt x="0" y="3"/>
                    <a:pt x="0" y="7"/>
                  </a:cubicBezTo>
                  <a:cubicBezTo>
                    <a:pt x="0" y="181"/>
                    <a:pt x="0" y="181"/>
                    <a:pt x="0" y="181"/>
                  </a:cubicBezTo>
                  <a:cubicBezTo>
                    <a:pt x="0" y="185"/>
                    <a:pt x="3" y="188"/>
                    <a:pt x="7" y="188"/>
                  </a:cubicBezTo>
                  <a:cubicBezTo>
                    <a:pt x="249" y="188"/>
                    <a:pt x="249" y="188"/>
                    <a:pt x="249" y="188"/>
                  </a:cubicBezTo>
                  <a:cubicBezTo>
                    <a:pt x="253" y="188"/>
                    <a:pt x="256" y="185"/>
                    <a:pt x="256" y="181"/>
                  </a:cubicBezTo>
                  <a:lnTo>
                    <a:pt x="256" y="7"/>
                  </a:lnTo>
                  <a:close/>
                  <a:moveTo>
                    <a:pt x="219" y="155"/>
                  </a:moveTo>
                  <a:cubicBezTo>
                    <a:pt x="219" y="158"/>
                    <a:pt x="217" y="160"/>
                    <a:pt x="214" y="160"/>
                  </a:cubicBezTo>
                  <a:cubicBezTo>
                    <a:pt x="37" y="160"/>
                    <a:pt x="37" y="160"/>
                    <a:pt x="37" y="160"/>
                  </a:cubicBezTo>
                  <a:cubicBezTo>
                    <a:pt x="34" y="160"/>
                    <a:pt x="32" y="158"/>
                    <a:pt x="32" y="155"/>
                  </a:cubicBezTo>
                  <a:cubicBezTo>
                    <a:pt x="32" y="29"/>
                    <a:pt x="32" y="29"/>
                    <a:pt x="32" y="29"/>
                  </a:cubicBezTo>
                  <a:cubicBezTo>
                    <a:pt x="32" y="26"/>
                    <a:pt x="34" y="24"/>
                    <a:pt x="37" y="24"/>
                  </a:cubicBezTo>
                  <a:cubicBezTo>
                    <a:pt x="214" y="24"/>
                    <a:pt x="214" y="24"/>
                    <a:pt x="214" y="24"/>
                  </a:cubicBezTo>
                  <a:cubicBezTo>
                    <a:pt x="217" y="24"/>
                    <a:pt x="219" y="26"/>
                    <a:pt x="219" y="29"/>
                  </a:cubicBezTo>
                  <a:lnTo>
                    <a:pt x="219" y="155"/>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3" name="Freeform 79"/>
            <p:cNvSpPr>
              <a:spLocks noEditPoints="1"/>
            </p:cNvSpPr>
            <p:nvPr/>
          </p:nvSpPr>
          <p:spPr bwMode="auto">
            <a:xfrm>
              <a:off x="5191145" y="3474220"/>
              <a:ext cx="578999" cy="127245"/>
            </a:xfrm>
            <a:custGeom>
              <a:avLst/>
              <a:gdLst>
                <a:gd name="T0" fmla="*/ 317 w 364"/>
                <a:gd name="T1" fmla="*/ 7 h 80"/>
                <a:gd name="T2" fmla="*/ 310 w 364"/>
                <a:gd name="T3" fmla="*/ 0 h 80"/>
                <a:gd name="T4" fmla="*/ 54 w 364"/>
                <a:gd name="T5" fmla="*/ 0 h 80"/>
                <a:gd name="T6" fmla="*/ 47 w 364"/>
                <a:gd name="T7" fmla="*/ 7 h 80"/>
                <a:gd name="T8" fmla="*/ 0 w 364"/>
                <a:gd name="T9" fmla="*/ 74 h 80"/>
                <a:gd name="T10" fmla="*/ 7 w 364"/>
                <a:gd name="T11" fmla="*/ 80 h 80"/>
                <a:gd name="T12" fmla="*/ 357 w 364"/>
                <a:gd name="T13" fmla="*/ 80 h 80"/>
                <a:gd name="T14" fmla="*/ 364 w 364"/>
                <a:gd name="T15" fmla="*/ 74 h 80"/>
                <a:gd name="T16" fmla="*/ 317 w 364"/>
                <a:gd name="T17" fmla="*/ 7 h 80"/>
                <a:gd name="T18" fmla="*/ 162 w 364"/>
                <a:gd name="T19" fmla="*/ 75 h 80"/>
                <a:gd name="T20" fmla="*/ 162 w 364"/>
                <a:gd name="T21" fmla="*/ 60 h 80"/>
                <a:gd name="T22" fmla="*/ 203 w 364"/>
                <a:gd name="T23" fmla="*/ 60 h 80"/>
                <a:gd name="T24" fmla="*/ 205 w 364"/>
                <a:gd name="T25" fmla="*/ 74 h 80"/>
                <a:gd name="T26" fmla="*/ 162 w 364"/>
                <a:gd name="T27" fmla="*/ 75 h 80"/>
                <a:gd name="T28" fmla="*/ 322 w 364"/>
                <a:gd name="T29" fmla="*/ 56 h 80"/>
                <a:gd name="T30" fmla="*/ 46 w 364"/>
                <a:gd name="T31" fmla="*/ 56 h 80"/>
                <a:gd name="T32" fmla="*/ 41 w 364"/>
                <a:gd name="T33" fmla="*/ 52 h 80"/>
                <a:gd name="T34" fmla="*/ 60 w 364"/>
                <a:gd name="T35" fmla="*/ 12 h 80"/>
                <a:gd name="T36" fmla="*/ 65 w 364"/>
                <a:gd name="T37" fmla="*/ 8 h 80"/>
                <a:gd name="T38" fmla="*/ 299 w 364"/>
                <a:gd name="T39" fmla="*/ 8 h 80"/>
                <a:gd name="T40" fmla="*/ 304 w 364"/>
                <a:gd name="T41" fmla="*/ 11 h 80"/>
                <a:gd name="T42" fmla="*/ 328 w 364"/>
                <a:gd name="T43" fmla="*/ 52 h 80"/>
                <a:gd name="T44" fmla="*/ 322 w 364"/>
                <a:gd name="T45"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80">
                  <a:moveTo>
                    <a:pt x="317" y="7"/>
                  </a:moveTo>
                  <a:cubicBezTo>
                    <a:pt x="317" y="3"/>
                    <a:pt x="314" y="0"/>
                    <a:pt x="310" y="0"/>
                  </a:cubicBezTo>
                  <a:cubicBezTo>
                    <a:pt x="54" y="0"/>
                    <a:pt x="54" y="0"/>
                    <a:pt x="54" y="0"/>
                  </a:cubicBezTo>
                  <a:cubicBezTo>
                    <a:pt x="50" y="0"/>
                    <a:pt x="47" y="3"/>
                    <a:pt x="47" y="7"/>
                  </a:cubicBezTo>
                  <a:cubicBezTo>
                    <a:pt x="0" y="74"/>
                    <a:pt x="0" y="74"/>
                    <a:pt x="0" y="74"/>
                  </a:cubicBezTo>
                  <a:cubicBezTo>
                    <a:pt x="0" y="78"/>
                    <a:pt x="3" y="80"/>
                    <a:pt x="7" y="80"/>
                  </a:cubicBezTo>
                  <a:cubicBezTo>
                    <a:pt x="357" y="80"/>
                    <a:pt x="357" y="80"/>
                    <a:pt x="357" y="80"/>
                  </a:cubicBezTo>
                  <a:cubicBezTo>
                    <a:pt x="361" y="80"/>
                    <a:pt x="364" y="78"/>
                    <a:pt x="364" y="74"/>
                  </a:cubicBezTo>
                  <a:lnTo>
                    <a:pt x="317" y="7"/>
                  </a:lnTo>
                  <a:close/>
                  <a:moveTo>
                    <a:pt x="162" y="75"/>
                  </a:moveTo>
                  <a:cubicBezTo>
                    <a:pt x="162" y="60"/>
                    <a:pt x="162" y="60"/>
                    <a:pt x="162" y="60"/>
                  </a:cubicBezTo>
                  <a:cubicBezTo>
                    <a:pt x="203" y="60"/>
                    <a:pt x="203" y="60"/>
                    <a:pt x="203" y="60"/>
                  </a:cubicBezTo>
                  <a:cubicBezTo>
                    <a:pt x="205" y="74"/>
                    <a:pt x="205" y="74"/>
                    <a:pt x="205" y="74"/>
                  </a:cubicBezTo>
                  <a:lnTo>
                    <a:pt x="162" y="75"/>
                  </a:lnTo>
                  <a:close/>
                  <a:moveTo>
                    <a:pt x="322" y="56"/>
                  </a:moveTo>
                  <a:cubicBezTo>
                    <a:pt x="46" y="56"/>
                    <a:pt x="46" y="56"/>
                    <a:pt x="46" y="56"/>
                  </a:cubicBezTo>
                  <a:cubicBezTo>
                    <a:pt x="43" y="56"/>
                    <a:pt x="41" y="54"/>
                    <a:pt x="41" y="52"/>
                  </a:cubicBezTo>
                  <a:cubicBezTo>
                    <a:pt x="60" y="12"/>
                    <a:pt x="60" y="12"/>
                    <a:pt x="60" y="12"/>
                  </a:cubicBezTo>
                  <a:cubicBezTo>
                    <a:pt x="60" y="10"/>
                    <a:pt x="62" y="8"/>
                    <a:pt x="65" y="8"/>
                  </a:cubicBezTo>
                  <a:cubicBezTo>
                    <a:pt x="299" y="8"/>
                    <a:pt x="299" y="8"/>
                    <a:pt x="299" y="8"/>
                  </a:cubicBezTo>
                  <a:cubicBezTo>
                    <a:pt x="301" y="8"/>
                    <a:pt x="304" y="9"/>
                    <a:pt x="304" y="11"/>
                  </a:cubicBezTo>
                  <a:cubicBezTo>
                    <a:pt x="328" y="52"/>
                    <a:pt x="328" y="52"/>
                    <a:pt x="328" y="52"/>
                  </a:cubicBezTo>
                  <a:cubicBezTo>
                    <a:pt x="328" y="54"/>
                    <a:pt x="325" y="56"/>
                    <a:pt x="322" y="56"/>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9"/>
          <p:cNvGrpSpPr/>
          <p:nvPr/>
        </p:nvGrpSpPr>
        <p:grpSpPr>
          <a:xfrm>
            <a:off x="3924199" y="2962422"/>
            <a:ext cx="464408" cy="543449"/>
            <a:chOff x="5100256" y="4103040"/>
            <a:chExt cx="712977" cy="834163"/>
          </a:xfrm>
        </p:grpSpPr>
        <p:sp>
          <p:nvSpPr>
            <p:cNvPr id="233" name="Freeform 69"/>
            <p:cNvSpPr>
              <a:spLocks/>
            </p:cNvSpPr>
            <p:nvPr/>
          </p:nvSpPr>
          <p:spPr bwMode="auto">
            <a:xfrm>
              <a:off x="5100256" y="4103040"/>
              <a:ext cx="712977" cy="834163"/>
            </a:xfrm>
            <a:custGeom>
              <a:avLst/>
              <a:gdLst>
                <a:gd name="T0" fmla="*/ 448 w 448"/>
                <a:gd name="T1" fmla="*/ 224 h 524"/>
                <a:gd name="T2" fmla="*/ 224 w 448"/>
                <a:gd name="T3" fmla="*/ 0 h 524"/>
                <a:gd name="T4" fmla="*/ 0 w 448"/>
                <a:gd name="T5" fmla="*/ 224 h 524"/>
                <a:gd name="T6" fmla="*/ 224 w 448"/>
                <a:gd name="T7" fmla="*/ 448 h 524"/>
                <a:gd name="T8" fmla="*/ 234 w 448"/>
                <a:gd name="T9" fmla="*/ 448 h 524"/>
                <a:gd name="T10" fmla="*/ 324 w 448"/>
                <a:gd name="T11" fmla="*/ 524 h 524"/>
                <a:gd name="T12" fmla="*/ 334 w 448"/>
                <a:gd name="T13" fmla="*/ 419 h 524"/>
                <a:gd name="T14" fmla="*/ 448 w 448"/>
                <a:gd name="T15" fmla="*/ 224 h 5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8" h="524">
                  <a:moveTo>
                    <a:pt x="448" y="224"/>
                  </a:moveTo>
                  <a:cubicBezTo>
                    <a:pt x="448" y="100"/>
                    <a:pt x="348" y="0"/>
                    <a:pt x="224" y="0"/>
                  </a:cubicBezTo>
                  <a:cubicBezTo>
                    <a:pt x="100" y="0"/>
                    <a:pt x="0" y="100"/>
                    <a:pt x="0" y="224"/>
                  </a:cubicBezTo>
                  <a:cubicBezTo>
                    <a:pt x="0" y="347"/>
                    <a:pt x="100" y="448"/>
                    <a:pt x="224" y="448"/>
                  </a:cubicBezTo>
                  <a:cubicBezTo>
                    <a:pt x="227" y="448"/>
                    <a:pt x="231" y="448"/>
                    <a:pt x="234" y="448"/>
                  </a:cubicBezTo>
                  <a:cubicBezTo>
                    <a:pt x="324" y="524"/>
                    <a:pt x="324" y="524"/>
                    <a:pt x="324" y="524"/>
                  </a:cubicBezTo>
                  <a:cubicBezTo>
                    <a:pt x="334" y="419"/>
                    <a:pt x="334" y="419"/>
                    <a:pt x="334" y="419"/>
                  </a:cubicBezTo>
                  <a:cubicBezTo>
                    <a:pt x="402" y="380"/>
                    <a:pt x="448" y="307"/>
                    <a:pt x="448" y="224"/>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4" name="Freeform 80"/>
            <p:cNvSpPr>
              <a:spLocks/>
            </p:cNvSpPr>
            <p:nvPr/>
          </p:nvSpPr>
          <p:spPr bwMode="auto">
            <a:xfrm>
              <a:off x="5361479" y="4274720"/>
              <a:ext cx="205343" cy="388468"/>
            </a:xfrm>
            <a:custGeom>
              <a:avLst/>
              <a:gdLst>
                <a:gd name="T0" fmla="*/ 8 w 129"/>
                <a:gd name="T1" fmla="*/ 244 h 244"/>
                <a:gd name="T2" fmla="*/ 8 w 129"/>
                <a:gd name="T3" fmla="*/ 244 h 244"/>
                <a:gd name="T4" fmla="*/ 0 w 129"/>
                <a:gd name="T5" fmla="*/ 236 h 244"/>
                <a:gd name="T6" fmla="*/ 67 w 129"/>
                <a:gd name="T7" fmla="*/ 163 h 244"/>
                <a:gd name="T8" fmla="*/ 112 w 129"/>
                <a:gd name="T9" fmla="*/ 119 h 244"/>
                <a:gd name="T10" fmla="*/ 64 w 129"/>
                <a:gd name="T11" fmla="*/ 75 h 244"/>
                <a:gd name="T12" fmla="*/ 3 w 129"/>
                <a:gd name="T13" fmla="*/ 7 h 244"/>
                <a:gd name="T14" fmla="*/ 12 w 129"/>
                <a:gd name="T15" fmla="*/ 0 h 244"/>
                <a:gd name="T16" fmla="*/ 19 w 129"/>
                <a:gd name="T17" fmla="*/ 9 h 244"/>
                <a:gd name="T18" fmla="*/ 71 w 129"/>
                <a:gd name="T19" fmla="*/ 61 h 244"/>
                <a:gd name="T20" fmla="*/ 127 w 129"/>
                <a:gd name="T21" fmla="*/ 119 h 244"/>
                <a:gd name="T22" fmla="*/ 72 w 129"/>
                <a:gd name="T23" fmla="*/ 178 h 244"/>
                <a:gd name="T24" fmla="*/ 16 w 129"/>
                <a:gd name="T25" fmla="*/ 237 h 244"/>
                <a:gd name="T26" fmla="*/ 8 w 129"/>
                <a:gd name="T27"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244">
                  <a:moveTo>
                    <a:pt x="8" y="244"/>
                  </a:moveTo>
                  <a:cubicBezTo>
                    <a:pt x="8" y="244"/>
                    <a:pt x="8" y="244"/>
                    <a:pt x="8" y="244"/>
                  </a:cubicBezTo>
                  <a:cubicBezTo>
                    <a:pt x="3" y="244"/>
                    <a:pt x="0" y="240"/>
                    <a:pt x="0" y="236"/>
                  </a:cubicBezTo>
                  <a:cubicBezTo>
                    <a:pt x="4" y="186"/>
                    <a:pt x="39" y="174"/>
                    <a:pt x="67" y="163"/>
                  </a:cubicBezTo>
                  <a:cubicBezTo>
                    <a:pt x="95" y="153"/>
                    <a:pt x="112" y="146"/>
                    <a:pt x="112" y="119"/>
                  </a:cubicBezTo>
                  <a:cubicBezTo>
                    <a:pt x="113" y="98"/>
                    <a:pt x="94" y="88"/>
                    <a:pt x="64" y="75"/>
                  </a:cubicBezTo>
                  <a:cubicBezTo>
                    <a:pt x="34" y="63"/>
                    <a:pt x="0" y="48"/>
                    <a:pt x="3" y="7"/>
                  </a:cubicBezTo>
                  <a:cubicBezTo>
                    <a:pt x="4" y="3"/>
                    <a:pt x="8" y="0"/>
                    <a:pt x="12" y="0"/>
                  </a:cubicBezTo>
                  <a:cubicBezTo>
                    <a:pt x="16" y="0"/>
                    <a:pt x="20" y="4"/>
                    <a:pt x="19" y="9"/>
                  </a:cubicBezTo>
                  <a:cubicBezTo>
                    <a:pt x="17" y="36"/>
                    <a:pt x="37" y="46"/>
                    <a:pt x="71" y="61"/>
                  </a:cubicBezTo>
                  <a:cubicBezTo>
                    <a:pt x="98" y="73"/>
                    <a:pt x="129" y="86"/>
                    <a:pt x="127" y="119"/>
                  </a:cubicBezTo>
                  <a:cubicBezTo>
                    <a:pt x="127" y="158"/>
                    <a:pt x="98" y="169"/>
                    <a:pt x="72" y="178"/>
                  </a:cubicBezTo>
                  <a:cubicBezTo>
                    <a:pt x="45" y="188"/>
                    <a:pt x="19" y="198"/>
                    <a:pt x="16" y="237"/>
                  </a:cubicBezTo>
                  <a:cubicBezTo>
                    <a:pt x="16" y="241"/>
                    <a:pt x="12" y="244"/>
                    <a:pt x="8" y="244"/>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5" name="Freeform 81"/>
            <p:cNvSpPr>
              <a:spLocks/>
            </p:cNvSpPr>
            <p:nvPr/>
          </p:nvSpPr>
          <p:spPr bwMode="auto">
            <a:xfrm>
              <a:off x="5359459" y="4274720"/>
              <a:ext cx="205343" cy="388468"/>
            </a:xfrm>
            <a:custGeom>
              <a:avLst/>
              <a:gdLst>
                <a:gd name="T0" fmla="*/ 121 w 129"/>
                <a:gd name="T1" fmla="*/ 244 h 244"/>
                <a:gd name="T2" fmla="*/ 113 w 129"/>
                <a:gd name="T3" fmla="*/ 237 h 244"/>
                <a:gd name="T4" fmla="*/ 57 w 129"/>
                <a:gd name="T5" fmla="*/ 178 h 244"/>
                <a:gd name="T6" fmla="*/ 1 w 129"/>
                <a:gd name="T7" fmla="*/ 119 h 244"/>
                <a:gd name="T8" fmla="*/ 58 w 129"/>
                <a:gd name="T9" fmla="*/ 61 h 244"/>
                <a:gd name="T10" fmla="*/ 110 w 129"/>
                <a:gd name="T11" fmla="*/ 9 h 244"/>
                <a:gd name="T12" fmla="*/ 117 w 129"/>
                <a:gd name="T13" fmla="*/ 0 h 244"/>
                <a:gd name="T14" fmla="*/ 126 w 129"/>
                <a:gd name="T15" fmla="*/ 7 h 244"/>
                <a:gd name="T16" fmla="*/ 64 w 129"/>
                <a:gd name="T17" fmla="*/ 75 h 244"/>
                <a:gd name="T18" fmla="*/ 17 w 129"/>
                <a:gd name="T19" fmla="*/ 119 h 244"/>
                <a:gd name="T20" fmla="*/ 62 w 129"/>
                <a:gd name="T21" fmla="*/ 163 h 244"/>
                <a:gd name="T22" fmla="*/ 129 w 129"/>
                <a:gd name="T23" fmla="*/ 236 h 244"/>
                <a:gd name="T24" fmla="*/ 121 w 129"/>
                <a:gd name="T25"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244">
                  <a:moveTo>
                    <a:pt x="121" y="244"/>
                  </a:moveTo>
                  <a:cubicBezTo>
                    <a:pt x="116" y="244"/>
                    <a:pt x="113" y="241"/>
                    <a:pt x="113" y="237"/>
                  </a:cubicBezTo>
                  <a:cubicBezTo>
                    <a:pt x="110" y="198"/>
                    <a:pt x="84" y="188"/>
                    <a:pt x="57" y="178"/>
                  </a:cubicBezTo>
                  <a:cubicBezTo>
                    <a:pt x="31" y="169"/>
                    <a:pt x="1" y="158"/>
                    <a:pt x="1" y="119"/>
                  </a:cubicBezTo>
                  <a:cubicBezTo>
                    <a:pt x="0" y="86"/>
                    <a:pt x="31" y="73"/>
                    <a:pt x="58" y="61"/>
                  </a:cubicBezTo>
                  <a:cubicBezTo>
                    <a:pt x="92" y="46"/>
                    <a:pt x="112" y="36"/>
                    <a:pt x="110" y="9"/>
                  </a:cubicBezTo>
                  <a:cubicBezTo>
                    <a:pt x="109" y="4"/>
                    <a:pt x="113" y="0"/>
                    <a:pt x="117" y="0"/>
                  </a:cubicBezTo>
                  <a:cubicBezTo>
                    <a:pt x="121" y="0"/>
                    <a:pt x="125" y="3"/>
                    <a:pt x="126" y="7"/>
                  </a:cubicBezTo>
                  <a:cubicBezTo>
                    <a:pt x="129" y="48"/>
                    <a:pt x="95" y="63"/>
                    <a:pt x="64" y="75"/>
                  </a:cubicBezTo>
                  <a:cubicBezTo>
                    <a:pt x="34" y="88"/>
                    <a:pt x="16" y="98"/>
                    <a:pt x="17" y="119"/>
                  </a:cubicBezTo>
                  <a:cubicBezTo>
                    <a:pt x="17" y="146"/>
                    <a:pt x="34" y="153"/>
                    <a:pt x="62" y="163"/>
                  </a:cubicBezTo>
                  <a:cubicBezTo>
                    <a:pt x="90" y="174"/>
                    <a:pt x="125" y="186"/>
                    <a:pt x="129" y="236"/>
                  </a:cubicBezTo>
                  <a:cubicBezTo>
                    <a:pt x="129" y="240"/>
                    <a:pt x="126" y="244"/>
                    <a:pt x="121" y="244"/>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6" name="Freeform 82"/>
            <p:cNvSpPr>
              <a:spLocks/>
            </p:cNvSpPr>
            <p:nvPr/>
          </p:nvSpPr>
          <p:spPr bwMode="auto">
            <a:xfrm>
              <a:off x="5407260" y="4301650"/>
              <a:ext cx="116473" cy="19524"/>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7" name="Freeform 83"/>
            <p:cNvSpPr>
              <a:spLocks/>
            </p:cNvSpPr>
            <p:nvPr/>
          </p:nvSpPr>
          <p:spPr bwMode="auto">
            <a:xfrm>
              <a:off x="5407260" y="4614041"/>
              <a:ext cx="116473" cy="12792"/>
            </a:xfrm>
            <a:custGeom>
              <a:avLst/>
              <a:gdLst>
                <a:gd name="T0" fmla="*/ 68 w 73"/>
                <a:gd name="T1" fmla="*/ 8 h 8"/>
                <a:gd name="T2" fmla="*/ 5 w 73"/>
                <a:gd name="T3" fmla="*/ 8 h 8"/>
                <a:gd name="T4" fmla="*/ 0 w 73"/>
                <a:gd name="T5" fmla="*/ 4 h 8"/>
                <a:gd name="T6" fmla="*/ 5 w 73"/>
                <a:gd name="T7" fmla="*/ 0 h 8"/>
                <a:gd name="T8" fmla="*/ 68 w 73"/>
                <a:gd name="T9" fmla="*/ 0 h 8"/>
                <a:gd name="T10" fmla="*/ 73 w 73"/>
                <a:gd name="T11" fmla="*/ 4 h 8"/>
                <a:gd name="T12" fmla="*/ 68 w 7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73" h="8">
                  <a:moveTo>
                    <a:pt x="68" y="8"/>
                  </a:moveTo>
                  <a:cubicBezTo>
                    <a:pt x="5" y="8"/>
                    <a:pt x="5" y="8"/>
                    <a:pt x="5" y="8"/>
                  </a:cubicBezTo>
                  <a:cubicBezTo>
                    <a:pt x="2" y="8"/>
                    <a:pt x="0" y="7"/>
                    <a:pt x="0" y="4"/>
                  </a:cubicBezTo>
                  <a:cubicBezTo>
                    <a:pt x="0" y="1"/>
                    <a:pt x="2" y="0"/>
                    <a:pt x="5" y="0"/>
                  </a:cubicBezTo>
                  <a:cubicBezTo>
                    <a:pt x="68" y="0"/>
                    <a:pt x="68" y="0"/>
                    <a:pt x="68" y="0"/>
                  </a:cubicBezTo>
                  <a:cubicBezTo>
                    <a:pt x="71" y="0"/>
                    <a:pt x="73" y="1"/>
                    <a:pt x="73" y="4"/>
                  </a:cubicBezTo>
                  <a:cubicBezTo>
                    <a:pt x="73" y="7"/>
                    <a:pt x="71" y="8"/>
                    <a:pt x="68" y="8"/>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8" name="Freeform 84"/>
            <p:cNvSpPr>
              <a:spLocks/>
            </p:cNvSpPr>
            <p:nvPr/>
          </p:nvSpPr>
          <p:spPr bwMode="auto">
            <a:xfrm>
              <a:off x="5407260" y="4429569"/>
              <a:ext cx="116473" cy="18851"/>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9" name="Freeform 85"/>
            <p:cNvSpPr>
              <a:spLocks/>
            </p:cNvSpPr>
            <p:nvPr/>
          </p:nvSpPr>
          <p:spPr bwMode="auto">
            <a:xfrm>
              <a:off x="5407260" y="4474003"/>
              <a:ext cx="116473" cy="18851"/>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5"/>
          <p:cNvGrpSpPr/>
          <p:nvPr/>
        </p:nvGrpSpPr>
        <p:grpSpPr>
          <a:xfrm>
            <a:off x="5130173" y="1871574"/>
            <a:ext cx="860846" cy="920662"/>
            <a:chOff x="6951707" y="2428654"/>
            <a:chExt cx="1321600" cy="1413163"/>
          </a:xfrm>
        </p:grpSpPr>
        <p:sp>
          <p:nvSpPr>
            <p:cNvPr id="241" name="Freeform 77"/>
            <p:cNvSpPr>
              <a:spLocks/>
            </p:cNvSpPr>
            <p:nvPr/>
          </p:nvSpPr>
          <p:spPr bwMode="auto">
            <a:xfrm>
              <a:off x="6951707" y="2428654"/>
              <a:ext cx="1321600" cy="1413163"/>
            </a:xfrm>
            <a:custGeom>
              <a:avLst/>
              <a:gdLst>
                <a:gd name="T0" fmla="*/ 492 w 830"/>
                <a:gd name="T1" fmla="*/ 46 h 888"/>
                <a:gd name="T2" fmla="*/ 32 w 830"/>
                <a:gd name="T3" fmla="*/ 338 h 888"/>
                <a:gd name="T4" fmla="*/ 149 w 830"/>
                <a:gd name="T5" fmla="*/ 708 h 888"/>
                <a:gd name="T6" fmla="*/ 126 w 830"/>
                <a:gd name="T7" fmla="*/ 888 h 888"/>
                <a:gd name="T8" fmla="*/ 306 w 830"/>
                <a:gd name="T9" fmla="*/ 793 h 888"/>
                <a:gd name="T10" fmla="*/ 323 w 830"/>
                <a:gd name="T11" fmla="*/ 798 h 888"/>
                <a:gd name="T12" fmla="*/ 783 w 830"/>
                <a:gd name="T13" fmla="*/ 506 h 888"/>
                <a:gd name="T14" fmla="*/ 492 w 830"/>
                <a:gd name="T15" fmla="*/ 46 h 8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0" h="888">
                  <a:moveTo>
                    <a:pt x="492" y="46"/>
                  </a:moveTo>
                  <a:cubicBezTo>
                    <a:pt x="284" y="0"/>
                    <a:pt x="78" y="130"/>
                    <a:pt x="32" y="338"/>
                  </a:cubicBezTo>
                  <a:cubicBezTo>
                    <a:pt x="0" y="478"/>
                    <a:pt x="50" y="618"/>
                    <a:pt x="149" y="708"/>
                  </a:cubicBezTo>
                  <a:cubicBezTo>
                    <a:pt x="126" y="888"/>
                    <a:pt x="126" y="888"/>
                    <a:pt x="126" y="888"/>
                  </a:cubicBezTo>
                  <a:cubicBezTo>
                    <a:pt x="306" y="793"/>
                    <a:pt x="306" y="793"/>
                    <a:pt x="306" y="793"/>
                  </a:cubicBezTo>
                  <a:cubicBezTo>
                    <a:pt x="312" y="795"/>
                    <a:pt x="317" y="796"/>
                    <a:pt x="323" y="798"/>
                  </a:cubicBezTo>
                  <a:cubicBezTo>
                    <a:pt x="531" y="844"/>
                    <a:pt x="737" y="714"/>
                    <a:pt x="783" y="506"/>
                  </a:cubicBezTo>
                  <a:cubicBezTo>
                    <a:pt x="830" y="299"/>
                    <a:pt x="699" y="93"/>
                    <a:pt x="492" y="46"/>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0" name="Freeform 86"/>
            <p:cNvSpPr>
              <a:spLocks/>
            </p:cNvSpPr>
            <p:nvPr/>
          </p:nvSpPr>
          <p:spPr bwMode="auto">
            <a:xfrm>
              <a:off x="7359700" y="2754510"/>
              <a:ext cx="493496" cy="681334"/>
            </a:xfrm>
            <a:custGeom>
              <a:avLst/>
              <a:gdLst>
                <a:gd name="T0" fmla="*/ 200 w 310"/>
                <a:gd name="T1" fmla="*/ 39 h 428"/>
                <a:gd name="T2" fmla="*/ 205 w 310"/>
                <a:gd name="T3" fmla="*/ 40 h 428"/>
                <a:gd name="T4" fmla="*/ 215 w 310"/>
                <a:gd name="T5" fmla="*/ 23 h 428"/>
                <a:gd name="T6" fmla="*/ 206 w 310"/>
                <a:gd name="T7" fmla="*/ 5 h 428"/>
                <a:gd name="T8" fmla="*/ 196 w 310"/>
                <a:gd name="T9" fmla="*/ 9 h 428"/>
                <a:gd name="T10" fmla="*/ 123 w 310"/>
                <a:gd name="T11" fmla="*/ 0 h 428"/>
                <a:gd name="T12" fmla="*/ 97 w 310"/>
                <a:gd name="T13" fmla="*/ 11 h 428"/>
                <a:gd name="T14" fmla="*/ 104 w 310"/>
                <a:gd name="T15" fmla="*/ 17 h 428"/>
                <a:gd name="T16" fmla="*/ 99 w 310"/>
                <a:gd name="T17" fmla="*/ 35 h 428"/>
                <a:gd name="T18" fmla="*/ 120 w 310"/>
                <a:gd name="T19" fmla="*/ 38 h 428"/>
                <a:gd name="T20" fmla="*/ 120 w 310"/>
                <a:gd name="T21" fmla="*/ 182 h 428"/>
                <a:gd name="T22" fmla="*/ 13 w 310"/>
                <a:gd name="T23" fmla="*/ 347 h 428"/>
                <a:gd name="T24" fmla="*/ 3 w 310"/>
                <a:gd name="T25" fmla="*/ 399 h 428"/>
                <a:gd name="T26" fmla="*/ 89 w 310"/>
                <a:gd name="T27" fmla="*/ 426 h 428"/>
                <a:gd name="T28" fmla="*/ 286 w 310"/>
                <a:gd name="T29" fmla="*/ 414 h 428"/>
                <a:gd name="T30" fmla="*/ 310 w 310"/>
                <a:gd name="T31" fmla="*/ 388 h 428"/>
                <a:gd name="T32" fmla="*/ 199 w 310"/>
                <a:gd name="T33" fmla="*/ 178 h 428"/>
                <a:gd name="T34" fmla="*/ 192 w 310"/>
                <a:gd name="T35" fmla="*/ 182 h 428"/>
                <a:gd name="T36" fmla="*/ 284 w 310"/>
                <a:gd name="T37" fmla="*/ 354 h 428"/>
                <a:gd name="T38" fmla="*/ 293 w 310"/>
                <a:gd name="T39" fmla="*/ 391 h 428"/>
                <a:gd name="T40" fmla="*/ 219 w 310"/>
                <a:gd name="T41" fmla="*/ 410 h 428"/>
                <a:gd name="T42" fmla="*/ 29 w 310"/>
                <a:gd name="T43" fmla="*/ 399 h 428"/>
                <a:gd name="T44" fmla="*/ 16 w 310"/>
                <a:gd name="T45" fmla="*/ 388 h 428"/>
                <a:gd name="T46" fmla="*/ 81 w 310"/>
                <a:gd name="T47" fmla="*/ 260 h 428"/>
                <a:gd name="T48" fmla="*/ 128 w 310"/>
                <a:gd name="T49" fmla="*/ 38 h 428"/>
                <a:gd name="T50" fmla="*/ 121 w 310"/>
                <a:gd name="T51" fmla="*/ 30 h 428"/>
                <a:gd name="T52" fmla="*/ 121 w 310"/>
                <a:gd name="T53" fmla="*/ 30 h 428"/>
                <a:gd name="T54" fmla="*/ 112 w 310"/>
                <a:gd name="T55" fmla="*/ 25 h 428"/>
                <a:gd name="T56" fmla="*/ 112 w 310"/>
                <a:gd name="T57" fmla="*/ 17 h 428"/>
                <a:gd name="T58" fmla="*/ 112 w 310"/>
                <a:gd name="T59" fmla="*/ 18 h 428"/>
                <a:gd name="T60" fmla="*/ 112 w 310"/>
                <a:gd name="T61" fmla="*/ 18 h 428"/>
                <a:gd name="T62" fmla="*/ 112 w 310"/>
                <a:gd name="T63" fmla="*/ 18 h 428"/>
                <a:gd name="T64" fmla="*/ 111 w 310"/>
                <a:gd name="T65" fmla="*/ 18 h 428"/>
                <a:gd name="T66" fmla="*/ 111 w 310"/>
                <a:gd name="T67" fmla="*/ 18 h 428"/>
                <a:gd name="T68" fmla="*/ 117 w 310"/>
                <a:gd name="T69" fmla="*/ 16 h 428"/>
                <a:gd name="T70" fmla="*/ 122 w 310"/>
                <a:gd name="T71" fmla="*/ 16 h 428"/>
                <a:gd name="T72" fmla="*/ 196 w 310"/>
                <a:gd name="T73" fmla="*/ 14 h 428"/>
                <a:gd name="T74" fmla="*/ 196 w 310"/>
                <a:gd name="T75" fmla="*/ 14 h 428"/>
                <a:gd name="T76" fmla="*/ 195 w 310"/>
                <a:gd name="T77" fmla="*/ 17 h 428"/>
                <a:gd name="T78" fmla="*/ 195 w 310"/>
                <a:gd name="T79" fmla="*/ 17 h 428"/>
                <a:gd name="T80" fmla="*/ 199 w 310"/>
                <a:gd name="T81" fmla="*/ 23 h 428"/>
                <a:gd name="T82" fmla="*/ 200 w 310"/>
                <a:gd name="T83" fmla="*/ 25 h 428"/>
                <a:gd name="T84" fmla="*/ 200 w 310"/>
                <a:gd name="T85" fmla="*/ 25 h 428"/>
                <a:gd name="T86" fmla="*/ 207 w 310"/>
                <a:gd name="T87" fmla="*/ 23 h 428"/>
                <a:gd name="T88" fmla="*/ 200 w 310"/>
                <a:gd name="T89" fmla="*/ 22 h 428"/>
                <a:gd name="T90" fmla="*/ 200 w 310"/>
                <a:gd name="T91" fmla="*/ 22 h 428"/>
                <a:gd name="T92" fmla="*/ 200 w 310"/>
                <a:gd name="T93" fmla="*/ 22 h 428"/>
                <a:gd name="T94" fmla="*/ 200 w 310"/>
                <a:gd name="T95" fmla="*/ 22 h 428"/>
                <a:gd name="T96" fmla="*/ 200 w 310"/>
                <a:gd name="T97" fmla="*/ 22 h 428"/>
                <a:gd name="T98" fmla="*/ 192 w 310"/>
                <a:gd name="T99" fmla="*/ 29 h 428"/>
                <a:gd name="T100" fmla="*/ 188 w 310"/>
                <a:gd name="T101" fmla="*/ 32 h 428"/>
                <a:gd name="T102" fmla="*/ 188 w 310"/>
                <a:gd name="T103" fmla="*/ 32 h 428"/>
                <a:gd name="T104" fmla="*/ 188 w 310"/>
                <a:gd name="T105" fmla="*/ 32 h 428"/>
                <a:gd name="T106" fmla="*/ 185 w 310"/>
                <a:gd name="T107" fmla="*/ 187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0" h="428">
                  <a:moveTo>
                    <a:pt x="192" y="182"/>
                  </a:moveTo>
                  <a:cubicBezTo>
                    <a:pt x="200" y="182"/>
                    <a:pt x="200" y="182"/>
                    <a:pt x="200" y="182"/>
                  </a:cubicBezTo>
                  <a:cubicBezTo>
                    <a:pt x="200" y="39"/>
                    <a:pt x="200" y="39"/>
                    <a:pt x="200" y="39"/>
                  </a:cubicBezTo>
                  <a:cubicBezTo>
                    <a:pt x="192" y="39"/>
                    <a:pt x="192" y="39"/>
                    <a:pt x="192" y="39"/>
                  </a:cubicBezTo>
                  <a:cubicBezTo>
                    <a:pt x="196" y="46"/>
                    <a:pt x="196" y="46"/>
                    <a:pt x="196" y="46"/>
                  </a:cubicBezTo>
                  <a:cubicBezTo>
                    <a:pt x="196" y="45"/>
                    <a:pt x="200" y="43"/>
                    <a:pt x="205" y="40"/>
                  </a:cubicBezTo>
                  <a:cubicBezTo>
                    <a:pt x="207" y="38"/>
                    <a:pt x="209" y="36"/>
                    <a:pt x="211" y="34"/>
                  </a:cubicBezTo>
                  <a:cubicBezTo>
                    <a:pt x="212" y="32"/>
                    <a:pt x="213" y="31"/>
                    <a:pt x="214" y="29"/>
                  </a:cubicBezTo>
                  <a:cubicBezTo>
                    <a:pt x="215" y="28"/>
                    <a:pt x="215" y="25"/>
                    <a:pt x="215" y="23"/>
                  </a:cubicBezTo>
                  <a:cubicBezTo>
                    <a:pt x="215" y="22"/>
                    <a:pt x="215" y="22"/>
                    <a:pt x="215" y="21"/>
                  </a:cubicBezTo>
                  <a:cubicBezTo>
                    <a:pt x="215" y="21"/>
                    <a:pt x="214" y="17"/>
                    <a:pt x="211" y="12"/>
                  </a:cubicBezTo>
                  <a:cubicBezTo>
                    <a:pt x="210" y="10"/>
                    <a:pt x="209" y="7"/>
                    <a:pt x="206" y="5"/>
                  </a:cubicBezTo>
                  <a:cubicBezTo>
                    <a:pt x="205" y="4"/>
                    <a:pt x="204" y="3"/>
                    <a:pt x="202" y="2"/>
                  </a:cubicBezTo>
                  <a:cubicBezTo>
                    <a:pt x="200" y="1"/>
                    <a:pt x="198" y="1"/>
                    <a:pt x="196" y="1"/>
                  </a:cubicBezTo>
                  <a:cubicBezTo>
                    <a:pt x="196" y="9"/>
                    <a:pt x="196" y="9"/>
                    <a:pt x="196" y="9"/>
                  </a:cubicBezTo>
                  <a:cubicBezTo>
                    <a:pt x="196" y="1"/>
                    <a:pt x="196" y="1"/>
                    <a:pt x="196" y="1"/>
                  </a:cubicBezTo>
                  <a:cubicBezTo>
                    <a:pt x="123" y="0"/>
                    <a:pt x="123" y="0"/>
                    <a:pt x="123" y="0"/>
                  </a:cubicBezTo>
                  <a:cubicBezTo>
                    <a:pt x="123" y="0"/>
                    <a:pt x="123" y="0"/>
                    <a:pt x="123" y="0"/>
                  </a:cubicBezTo>
                  <a:cubicBezTo>
                    <a:pt x="118" y="0"/>
                    <a:pt x="113" y="0"/>
                    <a:pt x="108" y="2"/>
                  </a:cubicBezTo>
                  <a:cubicBezTo>
                    <a:pt x="105" y="3"/>
                    <a:pt x="103" y="4"/>
                    <a:pt x="100" y="7"/>
                  </a:cubicBezTo>
                  <a:cubicBezTo>
                    <a:pt x="99" y="8"/>
                    <a:pt x="98" y="9"/>
                    <a:pt x="97" y="11"/>
                  </a:cubicBezTo>
                  <a:cubicBezTo>
                    <a:pt x="96" y="13"/>
                    <a:pt x="96" y="15"/>
                    <a:pt x="96" y="17"/>
                  </a:cubicBezTo>
                  <a:cubicBezTo>
                    <a:pt x="96" y="17"/>
                    <a:pt x="96" y="17"/>
                    <a:pt x="96" y="17"/>
                  </a:cubicBezTo>
                  <a:cubicBezTo>
                    <a:pt x="104" y="17"/>
                    <a:pt x="104" y="17"/>
                    <a:pt x="104" y="17"/>
                  </a:cubicBezTo>
                  <a:cubicBezTo>
                    <a:pt x="96" y="15"/>
                    <a:pt x="96" y="15"/>
                    <a:pt x="96" y="15"/>
                  </a:cubicBezTo>
                  <a:cubicBezTo>
                    <a:pt x="96" y="17"/>
                    <a:pt x="95" y="20"/>
                    <a:pt x="95" y="22"/>
                  </a:cubicBezTo>
                  <a:cubicBezTo>
                    <a:pt x="95" y="27"/>
                    <a:pt x="97" y="31"/>
                    <a:pt x="99" y="35"/>
                  </a:cubicBezTo>
                  <a:cubicBezTo>
                    <a:pt x="103" y="40"/>
                    <a:pt x="108" y="43"/>
                    <a:pt x="112" y="44"/>
                  </a:cubicBezTo>
                  <a:cubicBezTo>
                    <a:pt x="116" y="46"/>
                    <a:pt x="118" y="46"/>
                    <a:pt x="119" y="46"/>
                  </a:cubicBezTo>
                  <a:cubicBezTo>
                    <a:pt x="120" y="38"/>
                    <a:pt x="120" y="38"/>
                    <a:pt x="120" y="38"/>
                  </a:cubicBezTo>
                  <a:cubicBezTo>
                    <a:pt x="112" y="38"/>
                    <a:pt x="112" y="38"/>
                    <a:pt x="112" y="38"/>
                  </a:cubicBezTo>
                  <a:cubicBezTo>
                    <a:pt x="112" y="182"/>
                    <a:pt x="112" y="182"/>
                    <a:pt x="112" y="182"/>
                  </a:cubicBezTo>
                  <a:cubicBezTo>
                    <a:pt x="120" y="182"/>
                    <a:pt x="120" y="182"/>
                    <a:pt x="120" y="182"/>
                  </a:cubicBezTo>
                  <a:cubicBezTo>
                    <a:pt x="113" y="178"/>
                    <a:pt x="113" y="178"/>
                    <a:pt x="113" y="178"/>
                  </a:cubicBezTo>
                  <a:cubicBezTo>
                    <a:pt x="93" y="210"/>
                    <a:pt x="65" y="253"/>
                    <a:pt x="42" y="292"/>
                  </a:cubicBezTo>
                  <a:cubicBezTo>
                    <a:pt x="30" y="312"/>
                    <a:pt x="20" y="331"/>
                    <a:pt x="13" y="347"/>
                  </a:cubicBezTo>
                  <a:cubicBezTo>
                    <a:pt x="9" y="355"/>
                    <a:pt x="6" y="363"/>
                    <a:pt x="4" y="370"/>
                  </a:cubicBezTo>
                  <a:cubicBezTo>
                    <a:pt x="2" y="376"/>
                    <a:pt x="0" y="382"/>
                    <a:pt x="0" y="388"/>
                  </a:cubicBezTo>
                  <a:cubicBezTo>
                    <a:pt x="0" y="392"/>
                    <a:pt x="1" y="396"/>
                    <a:pt x="3" y="399"/>
                  </a:cubicBezTo>
                  <a:cubicBezTo>
                    <a:pt x="5" y="403"/>
                    <a:pt x="8" y="406"/>
                    <a:pt x="11" y="408"/>
                  </a:cubicBezTo>
                  <a:cubicBezTo>
                    <a:pt x="18" y="412"/>
                    <a:pt x="26" y="415"/>
                    <a:pt x="36" y="417"/>
                  </a:cubicBezTo>
                  <a:cubicBezTo>
                    <a:pt x="50" y="421"/>
                    <a:pt x="69" y="424"/>
                    <a:pt x="89" y="426"/>
                  </a:cubicBezTo>
                  <a:cubicBezTo>
                    <a:pt x="110" y="427"/>
                    <a:pt x="132" y="428"/>
                    <a:pt x="155" y="428"/>
                  </a:cubicBezTo>
                  <a:cubicBezTo>
                    <a:pt x="189" y="428"/>
                    <a:pt x="224" y="426"/>
                    <a:pt x="251" y="422"/>
                  </a:cubicBezTo>
                  <a:cubicBezTo>
                    <a:pt x="265" y="420"/>
                    <a:pt x="277" y="417"/>
                    <a:pt x="286" y="414"/>
                  </a:cubicBezTo>
                  <a:cubicBezTo>
                    <a:pt x="291" y="412"/>
                    <a:pt x="295" y="410"/>
                    <a:pt x="299" y="408"/>
                  </a:cubicBezTo>
                  <a:cubicBezTo>
                    <a:pt x="302" y="406"/>
                    <a:pt x="305" y="403"/>
                    <a:pt x="307" y="399"/>
                  </a:cubicBezTo>
                  <a:cubicBezTo>
                    <a:pt x="309" y="396"/>
                    <a:pt x="310" y="392"/>
                    <a:pt x="310" y="388"/>
                  </a:cubicBezTo>
                  <a:cubicBezTo>
                    <a:pt x="310" y="383"/>
                    <a:pt x="309" y="377"/>
                    <a:pt x="307" y="370"/>
                  </a:cubicBezTo>
                  <a:cubicBezTo>
                    <a:pt x="303" y="358"/>
                    <a:pt x="297" y="344"/>
                    <a:pt x="289" y="329"/>
                  </a:cubicBezTo>
                  <a:cubicBezTo>
                    <a:pt x="266" y="282"/>
                    <a:pt x="228" y="222"/>
                    <a:pt x="199" y="178"/>
                  </a:cubicBezTo>
                  <a:cubicBezTo>
                    <a:pt x="192" y="182"/>
                    <a:pt x="192" y="182"/>
                    <a:pt x="192" y="182"/>
                  </a:cubicBezTo>
                  <a:cubicBezTo>
                    <a:pt x="200" y="182"/>
                    <a:pt x="200" y="182"/>
                    <a:pt x="200" y="182"/>
                  </a:cubicBezTo>
                  <a:cubicBezTo>
                    <a:pt x="192" y="182"/>
                    <a:pt x="192" y="182"/>
                    <a:pt x="192" y="182"/>
                  </a:cubicBezTo>
                  <a:cubicBezTo>
                    <a:pt x="185" y="187"/>
                    <a:pt x="185" y="187"/>
                    <a:pt x="185" y="187"/>
                  </a:cubicBezTo>
                  <a:cubicBezTo>
                    <a:pt x="207" y="220"/>
                    <a:pt x="235" y="263"/>
                    <a:pt x="257" y="301"/>
                  </a:cubicBezTo>
                  <a:cubicBezTo>
                    <a:pt x="267" y="321"/>
                    <a:pt x="277" y="339"/>
                    <a:pt x="284" y="354"/>
                  </a:cubicBezTo>
                  <a:cubicBezTo>
                    <a:pt x="287" y="362"/>
                    <a:pt x="290" y="369"/>
                    <a:pt x="291" y="375"/>
                  </a:cubicBezTo>
                  <a:cubicBezTo>
                    <a:pt x="293" y="381"/>
                    <a:pt x="294" y="385"/>
                    <a:pt x="294" y="388"/>
                  </a:cubicBezTo>
                  <a:cubicBezTo>
                    <a:pt x="294" y="390"/>
                    <a:pt x="293" y="391"/>
                    <a:pt x="293" y="391"/>
                  </a:cubicBezTo>
                  <a:cubicBezTo>
                    <a:pt x="293" y="392"/>
                    <a:pt x="292" y="393"/>
                    <a:pt x="290" y="394"/>
                  </a:cubicBezTo>
                  <a:cubicBezTo>
                    <a:pt x="286" y="397"/>
                    <a:pt x="279" y="400"/>
                    <a:pt x="270" y="402"/>
                  </a:cubicBezTo>
                  <a:cubicBezTo>
                    <a:pt x="257" y="405"/>
                    <a:pt x="239" y="408"/>
                    <a:pt x="219" y="410"/>
                  </a:cubicBezTo>
                  <a:cubicBezTo>
                    <a:pt x="199" y="411"/>
                    <a:pt x="177" y="412"/>
                    <a:pt x="155" y="412"/>
                  </a:cubicBezTo>
                  <a:cubicBezTo>
                    <a:pt x="121" y="412"/>
                    <a:pt x="88" y="410"/>
                    <a:pt x="62" y="406"/>
                  </a:cubicBezTo>
                  <a:cubicBezTo>
                    <a:pt x="48" y="404"/>
                    <a:pt x="37" y="402"/>
                    <a:pt x="29" y="399"/>
                  </a:cubicBezTo>
                  <a:cubicBezTo>
                    <a:pt x="25" y="397"/>
                    <a:pt x="22" y="396"/>
                    <a:pt x="20" y="394"/>
                  </a:cubicBezTo>
                  <a:cubicBezTo>
                    <a:pt x="18" y="393"/>
                    <a:pt x="17" y="392"/>
                    <a:pt x="17" y="391"/>
                  </a:cubicBezTo>
                  <a:cubicBezTo>
                    <a:pt x="17" y="391"/>
                    <a:pt x="16" y="390"/>
                    <a:pt x="16" y="388"/>
                  </a:cubicBezTo>
                  <a:cubicBezTo>
                    <a:pt x="16" y="385"/>
                    <a:pt x="17" y="380"/>
                    <a:pt x="19" y="374"/>
                  </a:cubicBezTo>
                  <a:cubicBezTo>
                    <a:pt x="22" y="364"/>
                    <a:pt x="28" y="350"/>
                    <a:pt x="36" y="335"/>
                  </a:cubicBezTo>
                  <a:cubicBezTo>
                    <a:pt x="48" y="312"/>
                    <a:pt x="64" y="286"/>
                    <a:pt x="81" y="260"/>
                  </a:cubicBezTo>
                  <a:cubicBezTo>
                    <a:pt x="97" y="233"/>
                    <a:pt x="113" y="208"/>
                    <a:pt x="127" y="186"/>
                  </a:cubicBezTo>
                  <a:cubicBezTo>
                    <a:pt x="128" y="185"/>
                    <a:pt x="128" y="184"/>
                    <a:pt x="128" y="182"/>
                  </a:cubicBezTo>
                  <a:cubicBezTo>
                    <a:pt x="128" y="38"/>
                    <a:pt x="128" y="38"/>
                    <a:pt x="128" y="38"/>
                  </a:cubicBezTo>
                  <a:cubicBezTo>
                    <a:pt x="128" y="34"/>
                    <a:pt x="125" y="31"/>
                    <a:pt x="121" y="30"/>
                  </a:cubicBezTo>
                  <a:cubicBezTo>
                    <a:pt x="121" y="35"/>
                    <a:pt x="121" y="35"/>
                    <a:pt x="121" y="35"/>
                  </a:cubicBezTo>
                  <a:cubicBezTo>
                    <a:pt x="121" y="30"/>
                    <a:pt x="121" y="30"/>
                    <a:pt x="121" y="30"/>
                  </a:cubicBezTo>
                  <a:cubicBezTo>
                    <a:pt x="121" y="30"/>
                    <a:pt x="121" y="30"/>
                    <a:pt x="121" y="30"/>
                  </a:cubicBezTo>
                  <a:cubicBezTo>
                    <a:pt x="121" y="35"/>
                    <a:pt x="121" y="35"/>
                    <a:pt x="121" y="35"/>
                  </a:cubicBezTo>
                  <a:cubicBezTo>
                    <a:pt x="121" y="30"/>
                    <a:pt x="121" y="30"/>
                    <a:pt x="121" y="30"/>
                  </a:cubicBezTo>
                  <a:cubicBezTo>
                    <a:pt x="121" y="30"/>
                    <a:pt x="121" y="30"/>
                    <a:pt x="121" y="30"/>
                  </a:cubicBezTo>
                  <a:cubicBezTo>
                    <a:pt x="120" y="30"/>
                    <a:pt x="117" y="29"/>
                    <a:pt x="115" y="28"/>
                  </a:cubicBezTo>
                  <a:cubicBezTo>
                    <a:pt x="114" y="27"/>
                    <a:pt x="113" y="26"/>
                    <a:pt x="112" y="25"/>
                  </a:cubicBezTo>
                  <a:cubicBezTo>
                    <a:pt x="112" y="24"/>
                    <a:pt x="111" y="23"/>
                    <a:pt x="111" y="22"/>
                  </a:cubicBezTo>
                  <a:cubicBezTo>
                    <a:pt x="111" y="21"/>
                    <a:pt x="112" y="20"/>
                    <a:pt x="112" y="19"/>
                  </a:cubicBezTo>
                  <a:cubicBezTo>
                    <a:pt x="112" y="18"/>
                    <a:pt x="112" y="18"/>
                    <a:pt x="112" y="17"/>
                  </a:cubicBezTo>
                  <a:cubicBezTo>
                    <a:pt x="112" y="17"/>
                    <a:pt x="112" y="17"/>
                    <a:pt x="112" y="17"/>
                  </a:cubicBezTo>
                  <a:cubicBezTo>
                    <a:pt x="110" y="17"/>
                    <a:pt x="110" y="17"/>
                    <a:pt x="110" y="17"/>
                  </a:cubicBezTo>
                  <a:cubicBezTo>
                    <a:pt x="112" y="18"/>
                    <a:pt x="112" y="18"/>
                    <a:pt x="112" y="18"/>
                  </a:cubicBezTo>
                  <a:cubicBezTo>
                    <a:pt x="112" y="17"/>
                    <a:pt x="112" y="17"/>
                    <a:pt x="112" y="17"/>
                  </a:cubicBezTo>
                  <a:cubicBezTo>
                    <a:pt x="110" y="17"/>
                    <a:pt x="110" y="17"/>
                    <a:pt x="110" y="17"/>
                  </a:cubicBezTo>
                  <a:cubicBezTo>
                    <a:pt x="112" y="18"/>
                    <a:pt x="112" y="18"/>
                    <a:pt x="112" y="18"/>
                  </a:cubicBezTo>
                  <a:cubicBezTo>
                    <a:pt x="110" y="17"/>
                    <a:pt x="110" y="17"/>
                    <a:pt x="110" y="17"/>
                  </a:cubicBezTo>
                  <a:cubicBezTo>
                    <a:pt x="112" y="18"/>
                    <a:pt x="112" y="18"/>
                    <a:pt x="112" y="18"/>
                  </a:cubicBezTo>
                  <a:cubicBezTo>
                    <a:pt x="112" y="18"/>
                    <a:pt x="112" y="18"/>
                    <a:pt x="112" y="18"/>
                  </a:cubicBezTo>
                  <a:cubicBezTo>
                    <a:pt x="110" y="17"/>
                    <a:pt x="110" y="17"/>
                    <a:pt x="110" y="17"/>
                  </a:cubicBezTo>
                  <a:cubicBezTo>
                    <a:pt x="112" y="18"/>
                    <a:pt x="112" y="18"/>
                    <a:pt x="112" y="18"/>
                  </a:cubicBezTo>
                  <a:cubicBezTo>
                    <a:pt x="111" y="18"/>
                    <a:pt x="111" y="18"/>
                    <a:pt x="111" y="18"/>
                  </a:cubicBezTo>
                  <a:cubicBezTo>
                    <a:pt x="112" y="18"/>
                    <a:pt x="112" y="18"/>
                    <a:pt x="112" y="18"/>
                  </a:cubicBezTo>
                  <a:cubicBezTo>
                    <a:pt x="112" y="18"/>
                    <a:pt x="112" y="18"/>
                    <a:pt x="112" y="18"/>
                  </a:cubicBezTo>
                  <a:cubicBezTo>
                    <a:pt x="111" y="18"/>
                    <a:pt x="111" y="18"/>
                    <a:pt x="111" y="18"/>
                  </a:cubicBezTo>
                  <a:cubicBezTo>
                    <a:pt x="112" y="18"/>
                    <a:pt x="112" y="18"/>
                    <a:pt x="112" y="18"/>
                  </a:cubicBezTo>
                  <a:cubicBezTo>
                    <a:pt x="112" y="18"/>
                    <a:pt x="112" y="18"/>
                    <a:pt x="113" y="17"/>
                  </a:cubicBezTo>
                  <a:cubicBezTo>
                    <a:pt x="114" y="17"/>
                    <a:pt x="115" y="16"/>
                    <a:pt x="117" y="16"/>
                  </a:cubicBezTo>
                  <a:cubicBezTo>
                    <a:pt x="119" y="16"/>
                    <a:pt x="121" y="16"/>
                    <a:pt x="123" y="16"/>
                  </a:cubicBezTo>
                  <a:cubicBezTo>
                    <a:pt x="123" y="8"/>
                    <a:pt x="123" y="8"/>
                    <a:pt x="123" y="8"/>
                  </a:cubicBezTo>
                  <a:cubicBezTo>
                    <a:pt x="122" y="16"/>
                    <a:pt x="122" y="16"/>
                    <a:pt x="122" y="16"/>
                  </a:cubicBezTo>
                  <a:cubicBezTo>
                    <a:pt x="196" y="17"/>
                    <a:pt x="196" y="17"/>
                    <a:pt x="196" y="17"/>
                  </a:cubicBezTo>
                  <a:cubicBezTo>
                    <a:pt x="196" y="17"/>
                    <a:pt x="196" y="17"/>
                    <a:pt x="196" y="17"/>
                  </a:cubicBezTo>
                  <a:cubicBezTo>
                    <a:pt x="196" y="14"/>
                    <a:pt x="196" y="14"/>
                    <a:pt x="196" y="14"/>
                  </a:cubicBezTo>
                  <a:cubicBezTo>
                    <a:pt x="195" y="17"/>
                    <a:pt x="195" y="17"/>
                    <a:pt x="195" y="17"/>
                  </a:cubicBezTo>
                  <a:cubicBezTo>
                    <a:pt x="195" y="17"/>
                    <a:pt x="196" y="17"/>
                    <a:pt x="196" y="17"/>
                  </a:cubicBezTo>
                  <a:cubicBezTo>
                    <a:pt x="196" y="14"/>
                    <a:pt x="196" y="14"/>
                    <a:pt x="196" y="14"/>
                  </a:cubicBezTo>
                  <a:cubicBezTo>
                    <a:pt x="195" y="17"/>
                    <a:pt x="195" y="17"/>
                    <a:pt x="195" y="17"/>
                  </a:cubicBezTo>
                  <a:cubicBezTo>
                    <a:pt x="195" y="16"/>
                    <a:pt x="195" y="16"/>
                    <a:pt x="195" y="16"/>
                  </a:cubicBezTo>
                  <a:cubicBezTo>
                    <a:pt x="195" y="17"/>
                    <a:pt x="195" y="17"/>
                    <a:pt x="195" y="17"/>
                  </a:cubicBezTo>
                  <a:cubicBezTo>
                    <a:pt x="195" y="17"/>
                    <a:pt x="195" y="17"/>
                    <a:pt x="195" y="17"/>
                  </a:cubicBezTo>
                  <a:cubicBezTo>
                    <a:pt x="195" y="16"/>
                    <a:pt x="195" y="16"/>
                    <a:pt x="195" y="16"/>
                  </a:cubicBezTo>
                  <a:cubicBezTo>
                    <a:pt x="195" y="17"/>
                    <a:pt x="195" y="17"/>
                    <a:pt x="195" y="17"/>
                  </a:cubicBezTo>
                  <a:cubicBezTo>
                    <a:pt x="195" y="17"/>
                    <a:pt x="195" y="17"/>
                    <a:pt x="195" y="17"/>
                  </a:cubicBezTo>
                  <a:cubicBezTo>
                    <a:pt x="195" y="17"/>
                    <a:pt x="196" y="17"/>
                    <a:pt x="197" y="18"/>
                  </a:cubicBezTo>
                  <a:cubicBezTo>
                    <a:pt x="197" y="20"/>
                    <a:pt x="198" y="22"/>
                    <a:pt x="199" y="23"/>
                  </a:cubicBezTo>
                  <a:cubicBezTo>
                    <a:pt x="199" y="24"/>
                    <a:pt x="199" y="24"/>
                    <a:pt x="200" y="25"/>
                  </a:cubicBezTo>
                  <a:cubicBezTo>
                    <a:pt x="200" y="25"/>
                    <a:pt x="200" y="25"/>
                    <a:pt x="200" y="25"/>
                  </a:cubicBezTo>
                  <a:cubicBezTo>
                    <a:pt x="200" y="25"/>
                    <a:pt x="200" y="25"/>
                    <a:pt x="200" y="25"/>
                  </a:cubicBezTo>
                  <a:cubicBezTo>
                    <a:pt x="201" y="25"/>
                    <a:pt x="201" y="25"/>
                    <a:pt x="201" y="25"/>
                  </a:cubicBezTo>
                  <a:cubicBezTo>
                    <a:pt x="200" y="25"/>
                    <a:pt x="200" y="25"/>
                    <a:pt x="200" y="25"/>
                  </a:cubicBezTo>
                  <a:cubicBezTo>
                    <a:pt x="200" y="25"/>
                    <a:pt x="200" y="25"/>
                    <a:pt x="200" y="25"/>
                  </a:cubicBezTo>
                  <a:cubicBezTo>
                    <a:pt x="201" y="25"/>
                    <a:pt x="201" y="25"/>
                    <a:pt x="201" y="25"/>
                  </a:cubicBezTo>
                  <a:cubicBezTo>
                    <a:pt x="200" y="25"/>
                    <a:pt x="200" y="25"/>
                    <a:pt x="200" y="25"/>
                  </a:cubicBezTo>
                  <a:cubicBezTo>
                    <a:pt x="207" y="23"/>
                    <a:pt x="207" y="23"/>
                    <a:pt x="207" y="23"/>
                  </a:cubicBezTo>
                  <a:cubicBezTo>
                    <a:pt x="199" y="23"/>
                    <a:pt x="199" y="23"/>
                    <a:pt x="199" y="23"/>
                  </a:cubicBezTo>
                  <a:cubicBezTo>
                    <a:pt x="202" y="23"/>
                    <a:pt x="202" y="23"/>
                    <a:pt x="202" y="23"/>
                  </a:cubicBezTo>
                  <a:cubicBezTo>
                    <a:pt x="200" y="22"/>
                    <a:pt x="200" y="22"/>
                    <a:pt x="200" y="22"/>
                  </a:cubicBezTo>
                  <a:cubicBezTo>
                    <a:pt x="199" y="23"/>
                    <a:pt x="199" y="23"/>
                    <a:pt x="199" y="23"/>
                  </a:cubicBezTo>
                  <a:cubicBezTo>
                    <a:pt x="202" y="23"/>
                    <a:pt x="202" y="23"/>
                    <a:pt x="202" y="23"/>
                  </a:cubicBezTo>
                  <a:cubicBezTo>
                    <a:pt x="200" y="22"/>
                    <a:pt x="200" y="22"/>
                    <a:pt x="200" y="22"/>
                  </a:cubicBezTo>
                  <a:cubicBezTo>
                    <a:pt x="201" y="23"/>
                    <a:pt x="201" y="23"/>
                    <a:pt x="201" y="23"/>
                  </a:cubicBezTo>
                  <a:cubicBezTo>
                    <a:pt x="200" y="22"/>
                    <a:pt x="200" y="22"/>
                    <a:pt x="200" y="22"/>
                  </a:cubicBezTo>
                  <a:cubicBezTo>
                    <a:pt x="200" y="22"/>
                    <a:pt x="200" y="22"/>
                    <a:pt x="200" y="22"/>
                  </a:cubicBezTo>
                  <a:cubicBezTo>
                    <a:pt x="201" y="23"/>
                    <a:pt x="201" y="23"/>
                    <a:pt x="201" y="23"/>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199" y="23"/>
                    <a:pt x="198" y="25"/>
                  </a:cubicBezTo>
                  <a:cubicBezTo>
                    <a:pt x="196" y="26"/>
                    <a:pt x="194" y="28"/>
                    <a:pt x="192" y="29"/>
                  </a:cubicBezTo>
                  <a:cubicBezTo>
                    <a:pt x="191" y="30"/>
                    <a:pt x="190" y="31"/>
                    <a:pt x="189" y="31"/>
                  </a:cubicBezTo>
                  <a:cubicBezTo>
                    <a:pt x="188" y="31"/>
                    <a:pt x="188" y="31"/>
                    <a:pt x="188" y="31"/>
                  </a:cubicBezTo>
                  <a:cubicBezTo>
                    <a:pt x="188" y="32"/>
                    <a:pt x="188" y="32"/>
                    <a:pt x="188" y="32"/>
                  </a:cubicBezTo>
                  <a:cubicBezTo>
                    <a:pt x="188" y="32"/>
                    <a:pt x="188" y="32"/>
                    <a:pt x="188" y="32"/>
                  </a:cubicBezTo>
                  <a:cubicBezTo>
                    <a:pt x="189" y="33"/>
                    <a:pt x="189" y="33"/>
                    <a:pt x="189" y="33"/>
                  </a:cubicBezTo>
                  <a:cubicBezTo>
                    <a:pt x="188" y="32"/>
                    <a:pt x="188" y="32"/>
                    <a:pt x="188" y="32"/>
                  </a:cubicBezTo>
                  <a:cubicBezTo>
                    <a:pt x="188" y="32"/>
                    <a:pt x="188" y="32"/>
                    <a:pt x="188" y="32"/>
                  </a:cubicBezTo>
                  <a:cubicBezTo>
                    <a:pt x="189" y="33"/>
                    <a:pt x="189" y="33"/>
                    <a:pt x="189" y="33"/>
                  </a:cubicBezTo>
                  <a:cubicBezTo>
                    <a:pt x="188" y="32"/>
                    <a:pt x="188" y="32"/>
                    <a:pt x="188" y="32"/>
                  </a:cubicBezTo>
                  <a:cubicBezTo>
                    <a:pt x="186" y="33"/>
                    <a:pt x="184" y="36"/>
                    <a:pt x="184" y="39"/>
                  </a:cubicBezTo>
                  <a:cubicBezTo>
                    <a:pt x="184" y="182"/>
                    <a:pt x="184" y="182"/>
                    <a:pt x="184" y="182"/>
                  </a:cubicBezTo>
                  <a:cubicBezTo>
                    <a:pt x="184" y="184"/>
                    <a:pt x="184" y="185"/>
                    <a:pt x="185" y="187"/>
                  </a:cubicBezTo>
                  <a:lnTo>
                    <a:pt x="192" y="182"/>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1" name="Oval 87"/>
            <p:cNvSpPr>
              <a:spLocks noChangeArrowheads="1"/>
            </p:cNvSpPr>
            <p:nvPr/>
          </p:nvSpPr>
          <p:spPr bwMode="auto">
            <a:xfrm>
              <a:off x="7588607" y="3060168"/>
              <a:ext cx="66652" cy="67326"/>
            </a:xfrm>
            <a:prstGeom prst="ellipse">
              <a:avLst/>
            </a:pr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2" name="Freeform 88"/>
            <p:cNvSpPr>
              <a:spLocks noEditPoints="1"/>
            </p:cNvSpPr>
            <p:nvPr/>
          </p:nvSpPr>
          <p:spPr bwMode="auto">
            <a:xfrm>
              <a:off x="7429718" y="3157116"/>
              <a:ext cx="350093" cy="229580"/>
            </a:xfrm>
            <a:custGeom>
              <a:avLst/>
              <a:gdLst>
                <a:gd name="T0" fmla="*/ 161 w 220"/>
                <a:gd name="T1" fmla="*/ 0 h 144"/>
                <a:gd name="T2" fmla="*/ 65 w 220"/>
                <a:gd name="T3" fmla="*/ 3 h 144"/>
                <a:gd name="T4" fmla="*/ 0 w 220"/>
                <a:gd name="T5" fmla="*/ 118 h 144"/>
                <a:gd name="T6" fmla="*/ 220 w 220"/>
                <a:gd name="T7" fmla="*/ 119 h 144"/>
                <a:gd name="T8" fmla="*/ 161 w 220"/>
                <a:gd name="T9" fmla="*/ 0 h 144"/>
                <a:gd name="T10" fmla="*/ 87 w 220"/>
                <a:gd name="T11" fmla="*/ 87 h 144"/>
                <a:gd name="T12" fmla="*/ 62 w 220"/>
                <a:gd name="T13" fmla="*/ 63 h 144"/>
                <a:gd name="T14" fmla="*/ 87 w 220"/>
                <a:gd name="T15" fmla="*/ 39 h 144"/>
                <a:gd name="T16" fmla="*/ 111 w 220"/>
                <a:gd name="T17" fmla="*/ 63 h 144"/>
                <a:gd name="T18" fmla="*/ 87 w 220"/>
                <a:gd name="T19" fmla="*/ 87 h 144"/>
                <a:gd name="T20" fmla="*/ 147 w 220"/>
                <a:gd name="T21" fmla="*/ 103 h 144"/>
                <a:gd name="T22" fmla="*/ 132 w 220"/>
                <a:gd name="T23" fmla="*/ 88 h 144"/>
                <a:gd name="T24" fmla="*/ 147 w 220"/>
                <a:gd name="T25" fmla="*/ 74 h 144"/>
                <a:gd name="T26" fmla="*/ 161 w 220"/>
                <a:gd name="T27" fmla="*/ 88 h 144"/>
                <a:gd name="T28" fmla="*/ 147 w 220"/>
                <a:gd name="T2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0" h="144">
                  <a:moveTo>
                    <a:pt x="161" y="0"/>
                  </a:moveTo>
                  <a:cubicBezTo>
                    <a:pt x="65" y="3"/>
                    <a:pt x="65" y="3"/>
                    <a:pt x="65" y="3"/>
                  </a:cubicBezTo>
                  <a:cubicBezTo>
                    <a:pt x="0" y="118"/>
                    <a:pt x="0" y="118"/>
                    <a:pt x="0" y="118"/>
                  </a:cubicBezTo>
                  <a:cubicBezTo>
                    <a:pt x="39" y="134"/>
                    <a:pt x="147" y="144"/>
                    <a:pt x="220" y="119"/>
                  </a:cubicBezTo>
                  <a:lnTo>
                    <a:pt x="161" y="0"/>
                  </a:lnTo>
                  <a:close/>
                  <a:moveTo>
                    <a:pt x="87" y="87"/>
                  </a:moveTo>
                  <a:cubicBezTo>
                    <a:pt x="73" y="87"/>
                    <a:pt x="62" y="76"/>
                    <a:pt x="62" y="63"/>
                  </a:cubicBezTo>
                  <a:cubicBezTo>
                    <a:pt x="62" y="49"/>
                    <a:pt x="73" y="39"/>
                    <a:pt x="87" y="39"/>
                  </a:cubicBezTo>
                  <a:cubicBezTo>
                    <a:pt x="100" y="39"/>
                    <a:pt x="111" y="49"/>
                    <a:pt x="111" y="63"/>
                  </a:cubicBezTo>
                  <a:cubicBezTo>
                    <a:pt x="111" y="76"/>
                    <a:pt x="100" y="87"/>
                    <a:pt x="87" y="87"/>
                  </a:cubicBezTo>
                  <a:close/>
                  <a:moveTo>
                    <a:pt x="147" y="103"/>
                  </a:moveTo>
                  <a:cubicBezTo>
                    <a:pt x="139" y="103"/>
                    <a:pt x="132" y="96"/>
                    <a:pt x="132" y="88"/>
                  </a:cubicBezTo>
                  <a:cubicBezTo>
                    <a:pt x="132" y="81"/>
                    <a:pt x="139" y="74"/>
                    <a:pt x="147" y="74"/>
                  </a:cubicBezTo>
                  <a:cubicBezTo>
                    <a:pt x="155" y="74"/>
                    <a:pt x="161" y="81"/>
                    <a:pt x="161" y="88"/>
                  </a:cubicBezTo>
                  <a:cubicBezTo>
                    <a:pt x="161" y="96"/>
                    <a:pt x="155" y="103"/>
                    <a:pt x="147" y="10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4"/>
          <p:cNvGrpSpPr/>
          <p:nvPr/>
        </p:nvGrpSpPr>
        <p:grpSpPr>
          <a:xfrm>
            <a:off x="5164377" y="2985229"/>
            <a:ext cx="533259" cy="624156"/>
            <a:chOff x="7004221" y="4138049"/>
            <a:chExt cx="818678" cy="958042"/>
          </a:xfrm>
        </p:grpSpPr>
        <p:sp>
          <p:nvSpPr>
            <p:cNvPr id="232" name="Freeform 68"/>
            <p:cNvSpPr>
              <a:spLocks/>
            </p:cNvSpPr>
            <p:nvPr/>
          </p:nvSpPr>
          <p:spPr bwMode="auto">
            <a:xfrm>
              <a:off x="7004221" y="4138049"/>
              <a:ext cx="818678" cy="958042"/>
            </a:xfrm>
            <a:custGeom>
              <a:avLst/>
              <a:gdLst>
                <a:gd name="T0" fmla="*/ 257 w 514"/>
                <a:gd name="T1" fmla="*/ 0 h 602"/>
                <a:gd name="T2" fmla="*/ 0 w 514"/>
                <a:gd name="T3" fmla="*/ 257 h 602"/>
                <a:gd name="T4" fmla="*/ 131 w 514"/>
                <a:gd name="T5" fmla="*/ 481 h 602"/>
                <a:gd name="T6" fmla="*/ 142 w 514"/>
                <a:gd name="T7" fmla="*/ 602 h 602"/>
                <a:gd name="T8" fmla="*/ 246 w 514"/>
                <a:gd name="T9" fmla="*/ 514 h 602"/>
                <a:gd name="T10" fmla="*/ 257 w 514"/>
                <a:gd name="T11" fmla="*/ 514 h 602"/>
                <a:gd name="T12" fmla="*/ 514 w 514"/>
                <a:gd name="T13" fmla="*/ 257 h 602"/>
                <a:gd name="T14" fmla="*/ 257 w 514"/>
                <a:gd name="T15" fmla="*/ 0 h 6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4" h="602">
                  <a:moveTo>
                    <a:pt x="257" y="0"/>
                  </a:moveTo>
                  <a:cubicBezTo>
                    <a:pt x="115" y="0"/>
                    <a:pt x="0" y="115"/>
                    <a:pt x="0" y="257"/>
                  </a:cubicBezTo>
                  <a:cubicBezTo>
                    <a:pt x="0" y="353"/>
                    <a:pt x="53" y="437"/>
                    <a:pt x="131" y="481"/>
                  </a:cubicBezTo>
                  <a:cubicBezTo>
                    <a:pt x="142" y="602"/>
                    <a:pt x="142" y="602"/>
                    <a:pt x="142" y="602"/>
                  </a:cubicBezTo>
                  <a:cubicBezTo>
                    <a:pt x="246" y="514"/>
                    <a:pt x="246" y="514"/>
                    <a:pt x="246" y="514"/>
                  </a:cubicBezTo>
                  <a:cubicBezTo>
                    <a:pt x="249" y="514"/>
                    <a:pt x="253" y="514"/>
                    <a:pt x="257" y="514"/>
                  </a:cubicBezTo>
                  <a:cubicBezTo>
                    <a:pt x="399" y="514"/>
                    <a:pt x="514" y="399"/>
                    <a:pt x="514" y="257"/>
                  </a:cubicBezTo>
                  <a:cubicBezTo>
                    <a:pt x="514" y="115"/>
                    <a:pt x="399" y="0"/>
                    <a:pt x="257" y="0"/>
                  </a:cubicBezTo>
                  <a:close/>
                </a:path>
              </a:pathLst>
            </a:custGeom>
            <a:solidFill>
              <a:schemeClr val="tx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3" name="Freeform 89"/>
            <p:cNvSpPr>
              <a:spLocks/>
            </p:cNvSpPr>
            <p:nvPr/>
          </p:nvSpPr>
          <p:spPr bwMode="auto">
            <a:xfrm>
              <a:off x="7138199" y="4430915"/>
              <a:ext cx="154175" cy="216115"/>
            </a:xfrm>
            <a:custGeom>
              <a:avLst/>
              <a:gdLst>
                <a:gd name="T0" fmla="*/ 3 w 97"/>
                <a:gd name="T1" fmla="*/ 54 h 136"/>
                <a:gd name="T2" fmla="*/ 51 w 97"/>
                <a:gd name="T3" fmla="*/ 0 h 136"/>
                <a:gd name="T4" fmla="*/ 97 w 97"/>
                <a:gd name="T5" fmla="*/ 42 h 136"/>
                <a:gd name="T6" fmla="*/ 73 w 97"/>
                <a:gd name="T7" fmla="*/ 82 h 136"/>
                <a:gd name="T8" fmla="*/ 34 w 97"/>
                <a:gd name="T9" fmla="*/ 113 h 136"/>
                <a:gd name="T10" fmla="*/ 97 w 97"/>
                <a:gd name="T11" fmla="*/ 113 h 136"/>
                <a:gd name="T12" fmla="*/ 97 w 97"/>
                <a:gd name="T13" fmla="*/ 136 h 136"/>
                <a:gd name="T14" fmla="*/ 0 w 97"/>
                <a:gd name="T15" fmla="*/ 136 h 136"/>
                <a:gd name="T16" fmla="*/ 42 w 97"/>
                <a:gd name="T17" fmla="*/ 76 h 136"/>
                <a:gd name="T18" fmla="*/ 70 w 97"/>
                <a:gd name="T19" fmla="*/ 43 h 136"/>
                <a:gd name="T20" fmla="*/ 51 w 97"/>
                <a:gd name="T21" fmla="*/ 23 h 136"/>
                <a:gd name="T22" fmla="*/ 28 w 97"/>
                <a:gd name="T23" fmla="*/ 54 h 136"/>
                <a:gd name="T24" fmla="*/ 3 w 97"/>
                <a:gd name="T25"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136">
                  <a:moveTo>
                    <a:pt x="3" y="54"/>
                  </a:moveTo>
                  <a:cubicBezTo>
                    <a:pt x="2" y="23"/>
                    <a:pt x="19" y="0"/>
                    <a:pt x="51" y="0"/>
                  </a:cubicBezTo>
                  <a:cubicBezTo>
                    <a:pt x="75" y="0"/>
                    <a:pt x="97" y="16"/>
                    <a:pt x="97" y="42"/>
                  </a:cubicBezTo>
                  <a:cubicBezTo>
                    <a:pt x="97" y="62"/>
                    <a:pt x="86" y="73"/>
                    <a:pt x="73" y="82"/>
                  </a:cubicBezTo>
                  <a:cubicBezTo>
                    <a:pt x="60" y="91"/>
                    <a:pt x="44" y="99"/>
                    <a:pt x="34" y="113"/>
                  </a:cubicBezTo>
                  <a:cubicBezTo>
                    <a:pt x="97" y="113"/>
                    <a:pt x="97" y="113"/>
                    <a:pt x="97" y="113"/>
                  </a:cubicBezTo>
                  <a:cubicBezTo>
                    <a:pt x="97" y="136"/>
                    <a:pt x="97" y="136"/>
                    <a:pt x="97" y="136"/>
                  </a:cubicBezTo>
                  <a:cubicBezTo>
                    <a:pt x="0" y="136"/>
                    <a:pt x="0" y="136"/>
                    <a:pt x="0" y="136"/>
                  </a:cubicBezTo>
                  <a:cubicBezTo>
                    <a:pt x="0" y="105"/>
                    <a:pt x="19" y="92"/>
                    <a:pt x="42" y="76"/>
                  </a:cubicBezTo>
                  <a:cubicBezTo>
                    <a:pt x="60" y="64"/>
                    <a:pt x="70" y="57"/>
                    <a:pt x="70" y="43"/>
                  </a:cubicBezTo>
                  <a:cubicBezTo>
                    <a:pt x="70" y="32"/>
                    <a:pt x="61" y="23"/>
                    <a:pt x="51" y="23"/>
                  </a:cubicBezTo>
                  <a:cubicBezTo>
                    <a:pt x="33" y="23"/>
                    <a:pt x="28" y="40"/>
                    <a:pt x="28" y="54"/>
                  </a:cubicBezTo>
                  <a:lnTo>
                    <a:pt x="3" y="5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4" name="Freeform 90"/>
            <p:cNvSpPr>
              <a:spLocks/>
            </p:cNvSpPr>
            <p:nvPr/>
          </p:nvSpPr>
          <p:spPr bwMode="auto">
            <a:xfrm>
              <a:off x="7335463" y="4476697"/>
              <a:ext cx="159561" cy="157542"/>
            </a:xfrm>
            <a:custGeom>
              <a:avLst/>
              <a:gdLst>
                <a:gd name="T0" fmla="*/ 0 w 237"/>
                <a:gd name="T1" fmla="*/ 102 h 234"/>
                <a:gd name="T2" fmla="*/ 104 w 237"/>
                <a:gd name="T3" fmla="*/ 102 h 234"/>
                <a:gd name="T4" fmla="*/ 104 w 237"/>
                <a:gd name="T5" fmla="*/ 0 h 234"/>
                <a:gd name="T6" fmla="*/ 132 w 237"/>
                <a:gd name="T7" fmla="*/ 0 h 234"/>
                <a:gd name="T8" fmla="*/ 132 w 237"/>
                <a:gd name="T9" fmla="*/ 102 h 234"/>
                <a:gd name="T10" fmla="*/ 237 w 237"/>
                <a:gd name="T11" fmla="*/ 102 h 234"/>
                <a:gd name="T12" fmla="*/ 237 w 237"/>
                <a:gd name="T13" fmla="*/ 130 h 234"/>
                <a:gd name="T14" fmla="*/ 132 w 237"/>
                <a:gd name="T15" fmla="*/ 130 h 234"/>
                <a:gd name="T16" fmla="*/ 132 w 237"/>
                <a:gd name="T17" fmla="*/ 234 h 234"/>
                <a:gd name="T18" fmla="*/ 104 w 237"/>
                <a:gd name="T19" fmla="*/ 234 h 234"/>
                <a:gd name="T20" fmla="*/ 104 w 237"/>
                <a:gd name="T21" fmla="*/ 130 h 234"/>
                <a:gd name="T22" fmla="*/ 0 w 237"/>
                <a:gd name="T23" fmla="*/ 130 h 234"/>
                <a:gd name="T24" fmla="*/ 0 w 237"/>
                <a:gd name="T25" fmla="*/ 102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7" h="234">
                  <a:moveTo>
                    <a:pt x="0" y="102"/>
                  </a:moveTo>
                  <a:lnTo>
                    <a:pt x="104" y="102"/>
                  </a:lnTo>
                  <a:lnTo>
                    <a:pt x="104" y="0"/>
                  </a:lnTo>
                  <a:lnTo>
                    <a:pt x="132" y="0"/>
                  </a:lnTo>
                  <a:lnTo>
                    <a:pt x="132" y="102"/>
                  </a:lnTo>
                  <a:lnTo>
                    <a:pt x="237" y="102"/>
                  </a:lnTo>
                  <a:lnTo>
                    <a:pt x="237" y="130"/>
                  </a:lnTo>
                  <a:lnTo>
                    <a:pt x="132" y="130"/>
                  </a:lnTo>
                  <a:lnTo>
                    <a:pt x="132" y="234"/>
                  </a:lnTo>
                  <a:lnTo>
                    <a:pt x="104" y="234"/>
                  </a:lnTo>
                  <a:lnTo>
                    <a:pt x="104" y="130"/>
                  </a:lnTo>
                  <a:lnTo>
                    <a:pt x="0" y="130"/>
                  </a:lnTo>
                  <a:lnTo>
                    <a:pt x="0" y="102"/>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5" name="Freeform 91"/>
            <p:cNvSpPr>
              <a:spLocks/>
            </p:cNvSpPr>
            <p:nvPr/>
          </p:nvSpPr>
          <p:spPr bwMode="auto">
            <a:xfrm>
              <a:off x="7528014" y="4430915"/>
              <a:ext cx="156195" cy="216115"/>
            </a:xfrm>
            <a:custGeom>
              <a:avLst/>
              <a:gdLst>
                <a:gd name="T0" fmla="*/ 3 w 98"/>
                <a:gd name="T1" fmla="*/ 54 h 136"/>
                <a:gd name="T2" fmla="*/ 51 w 98"/>
                <a:gd name="T3" fmla="*/ 0 h 136"/>
                <a:gd name="T4" fmla="*/ 97 w 98"/>
                <a:gd name="T5" fmla="*/ 42 h 136"/>
                <a:gd name="T6" fmla="*/ 73 w 98"/>
                <a:gd name="T7" fmla="*/ 82 h 136"/>
                <a:gd name="T8" fmla="*/ 35 w 98"/>
                <a:gd name="T9" fmla="*/ 113 h 136"/>
                <a:gd name="T10" fmla="*/ 98 w 98"/>
                <a:gd name="T11" fmla="*/ 113 h 136"/>
                <a:gd name="T12" fmla="*/ 98 w 98"/>
                <a:gd name="T13" fmla="*/ 136 h 136"/>
                <a:gd name="T14" fmla="*/ 0 w 98"/>
                <a:gd name="T15" fmla="*/ 136 h 136"/>
                <a:gd name="T16" fmla="*/ 42 w 98"/>
                <a:gd name="T17" fmla="*/ 76 h 136"/>
                <a:gd name="T18" fmla="*/ 70 w 98"/>
                <a:gd name="T19" fmla="*/ 43 h 136"/>
                <a:gd name="T20" fmla="*/ 51 w 98"/>
                <a:gd name="T21" fmla="*/ 23 h 136"/>
                <a:gd name="T22" fmla="*/ 29 w 98"/>
                <a:gd name="T23" fmla="*/ 54 h 136"/>
                <a:gd name="T24" fmla="*/ 3 w 98"/>
                <a:gd name="T25"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6">
                  <a:moveTo>
                    <a:pt x="3" y="54"/>
                  </a:moveTo>
                  <a:cubicBezTo>
                    <a:pt x="2" y="23"/>
                    <a:pt x="19" y="0"/>
                    <a:pt x="51" y="0"/>
                  </a:cubicBezTo>
                  <a:cubicBezTo>
                    <a:pt x="75" y="0"/>
                    <a:pt x="97" y="16"/>
                    <a:pt x="97" y="42"/>
                  </a:cubicBezTo>
                  <a:cubicBezTo>
                    <a:pt x="97" y="62"/>
                    <a:pt x="86" y="73"/>
                    <a:pt x="73" y="82"/>
                  </a:cubicBezTo>
                  <a:cubicBezTo>
                    <a:pt x="60" y="91"/>
                    <a:pt x="44" y="99"/>
                    <a:pt x="35" y="113"/>
                  </a:cubicBezTo>
                  <a:cubicBezTo>
                    <a:pt x="98" y="113"/>
                    <a:pt x="98" y="113"/>
                    <a:pt x="98" y="113"/>
                  </a:cubicBezTo>
                  <a:cubicBezTo>
                    <a:pt x="98" y="136"/>
                    <a:pt x="98" y="136"/>
                    <a:pt x="98" y="136"/>
                  </a:cubicBezTo>
                  <a:cubicBezTo>
                    <a:pt x="0" y="136"/>
                    <a:pt x="0" y="136"/>
                    <a:pt x="0" y="136"/>
                  </a:cubicBezTo>
                  <a:cubicBezTo>
                    <a:pt x="0" y="105"/>
                    <a:pt x="19" y="92"/>
                    <a:pt x="42" y="76"/>
                  </a:cubicBezTo>
                  <a:cubicBezTo>
                    <a:pt x="60" y="64"/>
                    <a:pt x="70" y="57"/>
                    <a:pt x="70" y="43"/>
                  </a:cubicBezTo>
                  <a:cubicBezTo>
                    <a:pt x="70" y="32"/>
                    <a:pt x="62" y="23"/>
                    <a:pt x="51" y="23"/>
                  </a:cubicBezTo>
                  <a:cubicBezTo>
                    <a:pt x="33" y="23"/>
                    <a:pt x="29" y="40"/>
                    <a:pt x="29" y="54"/>
                  </a:cubicBezTo>
                  <a:lnTo>
                    <a:pt x="3" y="5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2"/>
          <p:cNvGrpSpPr/>
          <p:nvPr/>
        </p:nvGrpSpPr>
        <p:grpSpPr>
          <a:xfrm>
            <a:off x="4421063" y="1636913"/>
            <a:ext cx="636753" cy="745652"/>
            <a:chOff x="5863054" y="2068463"/>
            <a:chExt cx="977566" cy="1144534"/>
          </a:xfrm>
        </p:grpSpPr>
        <p:sp>
          <p:nvSpPr>
            <p:cNvPr id="227" name="Freeform 63"/>
            <p:cNvSpPr>
              <a:spLocks/>
            </p:cNvSpPr>
            <p:nvPr/>
          </p:nvSpPr>
          <p:spPr bwMode="auto">
            <a:xfrm>
              <a:off x="5863054" y="2068463"/>
              <a:ext cx="977566" cy="1144534"/>
            </a:xfrm>
            <a:custGeom>
              <a:avLst/>
              <a:gdLst>
                <a:gd name="T0" fmla="*/ 614 w 614"/>
                <a:gd name="T1" fmla="*/ 307 h 719"/>
                <a:gd name="T2" fmla="*/ 307 w 614"/>
                <a:gd name="T3" fmla="*/ 0 h 719"/>
                <a:gd name="T4" fmla="*/ 0 w 614"/>
                <a:gd name="T5" fmla="*/ 307 h 719"/>
                <a:gd name="T6" fmla="*/ 307 w 614"/>
                <a:gd name="T7" fmla="*/ 614 h 719"/>
                <a:gd name="T8" fmla="*/ 321 w 614"/>
                <a:gd name="T9" fmla="*/ 614 h 719"/>
                <a:gd name="T10" fmla="*/ 445 w 614"/>
                <a:gd name="T11" fmla="*/ 719 h 719"/>
                <a:gd name="T12" fmla="*/ 458 w 614"/>
                <a:gd name="T13" fmla="*/ 575 h 719"/>
                <a:gd name="T14" fmla="*/ 614 w 614"/>
                <a:gd name="T15" fmla="*/ 307 h 7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4" h="719">
                  <a:moveTo>
                    <a:pt x="614" y="307"/>
                  </a:moveTo>
                  <a:cubicBezTo>
                    <a:pt x="614" y="138"/>
                    <a:pt x="477" y="0"/>
                    <a:pt x="307" y="0"/>
                  </a:cubicBezTo>
                  <a:cubicBezTo>
                    <a:pt x="137" y="0"/>
                    <a:pt x="0" y="138"/>
                    <a:pt x="0" y="307"/>
                  </a:cubicBezTo>
                  <a:cubicBezTo>
                    <a:pt x="0" y="477"/>
                    <a:pt x="137" y="614"/>
                    <a:pt x="307" y="614"/>
                  </a:cubicBezTo>
                  <a:cubicBezTo>
                    <a:pt x="312" y="614"/>
                    <a:pt x="316" y="614"/>
                    <a:pt x="321" y="614"/>
                  </a:cubicBezTo>
                  <a:cubicBezTo>
                    <a:pt x="445" y="719"/>
                    <a:pt x="445" y="719"/>
                    <a:pt x="445" y="719"/>
                  </a:cubicBezTo>
                  <a:cubicBezTo>
                    <a:pt x="458" y="575"/>
                    <a:pt x="458" y="575"/>
                    <a:pt x="458" y="575"/>
                  </a:cubicBezTo>
                  <a:cubicBezTo>
                    <a:pt x="551" y="522"/>
                    <a:pt x="614" y="422"/>
                    <a:pt x="614" y="307"/>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6" name="Freeform 92"/>
            <p:cNvSpPr>
              <a:spLocks noEditPoints="1"/>
            </p:cNvSpPr>
            <p:nvPr/>
          </p:nvSpPr>
          <p:spPr bwMode="auto">
            <a:xfrm>
              <a:off x="6063684" y="2215232"/>
              <a:ext cx="486763" cy="555436"/>
            </a:xfrm>
            <a:custGeom>
              <a:avLst/>
              <a:gdLst>
                <a:gd name="T0" fmla="*/ 0 w 723"/>
                <a:gd name="T1" fmla="*/ 338 h 825"/>
                <a:gd name="T2" fmla="*/ 305 w 723"/>
                <a:gd name="T3" fmla="*/ 825 h 825"/>
                <a:gd name="T4" fmla="*/ 723 w 723"/>
                <a:gd name="T5" fmla="*/ 0 h 825"/>
                <a:gd name="T6" fmla="*/ 0 w 723"/>
                <a:gd name="T7" fmla="*/ 338 h 825"/>
                <a:gd name="T8" fmla="*/ 198 w 723"/>
                <a:gd name="T9" fmla="*/ 383 h 825"/>
                <a:gd name="T10" fmla="*/ 482 w 723"/>
                <a:gd name="T11" fmla="*/ 250 h 825"/>
                <a:gd name="T12" fmla="*/ 319 w 723"/>
                <a:gd name="T13" fmla="*/ 574 h 825"/>
                <a:gd name="T14" fmla="*/ 198 w 723"/>
                <a:gd name="T15" fmla="*/ 383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3" h="825">
                  <a:moveTo>
                    <a:pt x="0" y="338"/>
                  </a:moveTo>
                  <a:lnTo>
                    <a:pt x="305" y="825"/>
                  </a:lnTo>
                  <a:lnTo>
                    <a:pt x="723" y="0"/>
                  </a:lnTo>
                  <a:lnTo>
                    <a:pt x="0" y="338"/>
                  </a:lnTo>
                  <a:close/>
                  <a:moveTo>
                    <a:pt x="198" y="383"/>
                  </a:moveTo>
                  <a:lnTo>
                    <a:pt x="482" y="250"/>
                  </a:lnTo>
                  <a:lnTo>
                    <a:pt x="319" y="574"/>
                  </a:lnTo>
                  <a:lnTo>
                    <a:pt x="198" y="383"/>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7" name="Freeform 93"/>
            <p:cNvSpPr>
              <a:spLocks/>
            </p:cNvSpPr>
            <p:nvPr/>
          </p:nvSpPr>
          <p:spPr bwMode="auto">
            <a:xfrm>
              <a:off x="6383480" y="2531662"/>
              <a:ext cx="200630" cy="207363"/>
            </a:xfrm>
            <a:custGeom>
              <a:avLst/>
              <a:gdLst>
                <a:gd name="T0" fmla="*/ 0 w 298"/>
                <a:gd name="T1" fmla="*/ 194 h 308"/>
                <a:gd name="T2" fmla="*/ 184 w 298"/>
                <a:gd name="T3" fmla="*/ 0 h 308"/>
                <a:gd name="T4" fmla="*/ 298 w 298"/>
                <a:gd name="T5" fmla="*/ 116 h 308"/>
                <a:gd name="T6" fmla="*/ 113 w 298"/>
                <a:gd name="T7" fmla="*/ 308 h 308"/>
                <a:gd name="T8" fmla="*/ 0 w 298"/>
                <a:gd name="T9" fmla="*/ 194 h 308"/>
              </a:gdLst>
              <a:ahLst/>
              <a:cxnLst>
                <a:cxn ang="0">
                  <a:pos x="T0" y="T1"/>
                </a:cxn>
                <a:cxn ang="0">
                  <a:pos x="T2" y="T3"/>
                </a:cxn>
                <a:cxn ang="0">
                  <a:pos x="T4" y="T5"/>
                </a:cxn>
                <a:cxn ang="0">
                  <a:pos x="T6" y="T7"/>
                </a:cxn>
                <a:cxn ang="0">
                  <a:pos x="T8" y="T9"/>
                </a:cxn>
              </a:cxnLst>
              <a:rect l="0" t="0" r="r" b="b"/>
              <a:pathLst>
                <a:path w="298" h="308">
                  <a:moveTo>
                    <a:pt x="0" y="194"/>
                  </a:moveTo>
                  <a:lnTo>
                    <a:pt x="184" y="0"/>
                  </a:lnTo>
                  <a:lnTo>
                    <a:pt x="298" y="116"/>
                  </a:lnTo>
                  <a:lnTo>
                    <a:pt x="113" y="308"/>
                  </a:lnTo>
                  <a:lnTo>
                    <a:pt x="0" y="19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8" name="Freeform 94"/>
            <p:cNvSpPr>
              <a:spLocks/>
            </p:cNvSpPr>
            <p:nvPr/>
          </p:nvSpPr>
          <p:spPr bwMode="auto">
            <a:xfrm>
              <a:off x="6351837" y="2675066"/>
              <a:ext cx="94929" cy="87523"/>
            </a:xfrm>
            <a:custGeom>
              <a:avLst/>
              <a:gdLst>
                <a:gd name="T0" fmla="*/ 16 w 60"/>
                <a:gd name="T1" fmla="*/ 0 h 55"/>
                <a:gd name="T2" fmla="*/ 60 w 60"/>
                <a:gd name="T3" fmla="*/ 45 h 55"/>
                <a:gd name="T4" fmla="*/ 0 w 60"/>
                <a:gd name="T5" fmla="*/ 55 h 55"/>
                <a:gd name="T6" fmla="*/ 16 w 60"/>
                <a:gd name="T7" fmla="*/ 0 h 55"/>
              </a:gdLst>
              <a:ahLst/>
              <a:cxnLst>
                <a:cxn ang="0">
                  <a:pos x="T0" y="T1"/>
                </a:cxn>
                <a:cxn ang="0">
                  <a:pos x="T2" y="T3"/>
                </a:cxn>
                <a:cxn ang="0">
                  <a:pos x="T4" y="T5"/>
                </a:cxn>
                <a:cxn ang="0">
                  <a:pos x="T6" y="T7"/>
                </a:cxn>
              </a:cxnLst>
              <a:rect l="0" t="0" r="r" b="b"/>
              <a:pathLst>
                <a:path w="60" h="55">
                  <a:moveTo>
                    <a:pt x="16" y="0"/>
                  </a:moveTo>
                  <a:cubicBezTo>
                    <a:pt x="17" y="1"/>
                    <a:pt x="60" y="45"/>
                    <a:pt x="60" y="45"/>
                  </a:cubicBezTo>
                  <a:cubicBezTo>
                    <a:pt x="0" y="55"/>
                    <a:pt x="0" y="55"/>
                    <a:pt x="0" y="55"/>
                  </a:cubicBezTo>
                  <a:lnTo>
                    <a:pt x="16" y="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9" name="Freeform 95"/>
            <p:cNvSpPr>
              <a:spLocks/>
            </p:cNvSpPr>
            <p:nvPr/>
          </p:nvSpPr>
          <p:spPr bwMode="auto">
            <a:xfrm>
              <a:off x="6502646" y="2476455"/>
              <a:ext cx="135324" cy="133305"/>
            </a:xfrm>
            <a:custGeom>
              <a:avLst/>
              <a:gdLst>
                <a:gd name="T0" fmla="*/ 156 w 201"/>
                <a:gd name="T1" fmla="*/ 198 h 198"/>
                <a:gd name="T2" fmla="*/ 0 w 201"/>
                <a:gd name="T3" fmla="*/ 44 h 198"/>
                <a:gd name="T4" fmla="*/ 45 w 201"/>
                <a:gd name="T5" fmla="*/ 0 h 198"/>
                <a:gd name="T6" fmla="*/ 201 w 201"/>
                <a:gd name="T7" fmla="*/ 153 h 198"/>
                <a:gd name="T8" fmla="*/ 156 w 201"/>
                <a:gd name="T9" fmla="*/ 198 h 198"/>
              </a:gdLst>
              <a:ahLst/>
              <a:cxnLst>
                <a:cxn ang="0">
                  <a:pos x="T0" y="T1"/>
                </a:cxn>
                <a:cxn ang="0">
                  <a:pos x="T2" y="T3"/>
                </a:cxn>
                <a:cxn ang="0">
                  <a:pos x="T4" y="T5"/>
                </a:cxn>
                <a:cxn ang="0">
                  <a:pos x="T6" y="T7"/>
                </a:cxn>
                <a:cxn ang="0">
                  <a:pos x="T8" y="T9"/>
                </a:cxn>
              </a:cxnLst>
              <a:rect l="0" t="0" r="r" b="b"/>
              <a:pathLst>
                <a:path w="201" h="198">
                  <a:moveTo>
                    <a:pt x="156" y="198"/>
                  </a:moveTo>
                  <a:lnTo>
                    <a:pt x="0" y="44"/>
                  </a:lnTo>
                  <a:lnTo>
                    <a:pt x="45" y="0"/>
                  </a:lnTo>
                  <a:lnTo>
                    <a:pt x="201" y="153"/>
                  </a:lnTo>
                  <a:lnTo>
                    <a:pt x="156" y="19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0" name="Rectangle 96"/>
            <p:cNvSpPr>
              <a:spLocks noChangeArrowheads="1"/>
            </p:cNvSpPr>
            <p:nvPr/>
          </p:nvSpPr>
          <p:spPr bwMode="auto">
            <a:xfrm>
              <a:off x="6200355" y="2799618"/>
              <a:ext cx="311717" cy="31643"/>
            </a:xfrm>
            <a:prstGeom prst="rect">
              <a:avLst/>
            </a:pr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8"/>
          <p:cNvGrpSpPr/>
          <p:nvPr/>
        </p:nvGrpSpPr>
        <p:grpSpPr>
          <a:xfrm>
            <a:off x="3271660" y="3070321"/>
            <a:ext cx="578867" cy="677228"/>
            <a:chOff x="4098452" y="4268661"/>
            <a:chExt cx="888697" cy="1039506"/>
          </a:xfrm>
        </p:grpSpPr>
        <p:sp>
          <p:nvSpPr>
            <p:cNvPr id="224" name="Freeform 60"/>
            <p:cNvSpPr>
              <a:spLocks noEditPoints="1"/>
            </p:cNvSpPr>
            <p:nvPr/>
          </p:nvSpPr>
          <p:spPr bwMode="auto">
            <a:xfrm>
              <a:off x="4354962" y="4408698"/>
              <a:ext cx="334608" cy="624108"/>
            </a:xfrm>
            <a:custGeom>
              <a:avLst/>
              <a:gdLst>
                <a:gd name="T0" fmla="*/ 210 w 210"/>
                <a:gd name="T1" fmla="*/ 261 h 392"/>
                <a:gd name="T2" fmla="*/ 204 w 210"/>
                <a:gd name="T3" fmla="*/ 290 h 392"/>
                <a:gd name="T4" fmla="*/ 187 w 210"/>
                <a:gd name="T5" fmla="*/ 318 h 392"/>
                <a:gd name="T6" fmla="*/ 159 w 210"/>
                <a:gd name="T7" fmla="*/ 341 h 392"/>
                <a:gd name="T8" fmla="*/ 123 w 210"/>
                <a:gd name="T9" fmla="*/ 355 h 392"/>
                <a:gd name="T10" fmla="*/ 123 w 210"/>
                <a:gd name="T11" fmla="*/ 392 h 392"/>
                <a:gd name="T12" fmla="*/ 96 w 210"/>
                <a:gd name="T13" fmla="*/ 392 h 392"/>
                <a:gd name="T14" fmla="*/ 96 w 210"/>
                <a:gd name="T15" fmla="*/ 358 h 392"/>
                <a:gd name="T16" fmla="*/ 94 w 210"/>
                <a:gd name="T17" fmla="*/ 358 h 392"/>
                <a:gd name="T18" fmla="*/ 91 w 210"/>
                <a:gd name="T19" fmla="*/ 358 h 392"/>
                <a:gd name="T20" fmla="*/ 64 w 210"/>
                <a:gd name="T21" fmla="*/ 357 h 392"/>
                <a:gd name="T22" fmla="*/ 41 w 210"/>
                <a:gd name="T23" fmla="*/ 352 h 392"/>
                <a:gd name="T24" fmla="*/ 20 w 210"/>
                <a:gd name="T25" fmla="*/ 345 h 392"/>
                <a:gd name="T26" fmla="*/ 0 w 210"/>
                <a:gd name="T27" fmla="*/ 335 h 392"/>
                <a:gd name="T28" fmla="*/ 15 w 210"/>
                <a:gd name="T29" fmla="*/ 288 h 392"/>
                <a:gd name="T30" fmla="*/ 31 w 210"/>
                <a:gd name="T31" fmla="*/ 297 h 392"/>
                <a:gd name="T32" fmla="*/ 51 w 210"/>
                <a:gd name="T33" fmla="*/ 306 h 392"/>
                <a:gd name="T34" fmla="*/ 74 w 210"/>
                <a:gd name="T35" fmla="*/ 314 h 392"/>
                <a:gd name="T36" fmla="*/ 96 w 210"/>
                <a:gd name="T37" fmla="*/ 318 h 392"/>
                <a:gd name="T38" fmla="*/ 96 w 210"/>
                <a:gd name="T39" fmla="*/ 219 h 392"/>
                <a:gd name="T40" fmla="*/ 66 w 210"/>
                <a:gd name="T41" fmla="*/ 206 h 392"/>
                <a:gd name="T42" fmla="*/ 39 w 210"/>
                <a:gd name="T43" fmla="*/ 188 h 392"/>
                <a:gd name="T44" fmla="*/ 19 w 210"/>
                <a:gd name="T45" fmla="*/ 160 h 392"/>
                <a:gd name="T46" fmla="*/ 11 w 210"/>
                <a:gd name="T47" fmla="*/ 119 h 392"/>
                <a:gd name="T48" fmla="*/ 17 w 210"/>
                <a:gd name="T49" fmla="*/ 94 h 392"/>
                <a:gd name="T50" fmla="*/ 33 w 210"/>
                <a:gd name="T51" fmla="*/ 69 h 392"/>
                <a:gd name="T52" fmla="*/ 60 w 210"/>
                <a:gd name="T53" fmla="*/ 48 h 392"/>
                <a:gd name="T54" fmla="*/ 96 w 210"/>
                <a:gd name="T55" fmla="*/ 35 h 392"/>
                <a:gd name="T56" fmla="*/ 96 w 210"/>
                <a:gd name="T57" fmla="*/ 0 h 392"/>
                <a:gd name="T58" fmla="*/ 123 w 210"/>
                <a:gd name="T59" fmla="*/ 0 h 392"/>
                <a:gd name="T60" fmla="*/ 123 w 210"/>
                <a:gd name="T61" fmla="*/ 32 h 392"/>
                <a:gd name="T62" fmla="*/ 123 w 210"/>
                <a:gd name="T63" fmla="*/ 32 h 392"/>
                <a:gd name="T64" fmla="*/ 161 w 210"/>
                <a:gd name="T65" fmla="*/ 34 h 392"/>
                <a:gd name="T66" fmla="*/ 196 w 210"/>
                <a:gd name="T67" fmla="*/ 40 h 392"/>
                <a:gd name="T68" fmla="*/ 187 w 210"/>
                <a:gd name="T69" fmla="*/ 87 h 392"/>
                <a:gd name="T70" fmla="*/ 155 w 210"/>
                <a:gd name="T71" fmla="*/ 77 h 392"/>
                <a:gd name="T72" fmla="*/ 123 w 210"/>
                <a:gd name="T73" fmla="*/ 72 h 392"/>
                <a:gd name="T74" fmla="*/ 123 w 210"/>
                <a:gd name="T75" fmla="*/ 159 h 392"/>
                <a:gd name="T76" fmla="*/ 153 w 210"/>
                <a:gd name="T77" fmla="*/ 172 h 392"/>
                <a:gd name="T78" fmla="*/ 181 w 210"/>
                <a:gd name="T79" fmla="*/ 191 h 392"/>
                <a:gd name="T80" fmla="*/ 202 w 210"/>
                <a:gd name="T81" fmla="*/ 219 h 392"/>
                <a:gd name="T82" fmla="*/ 210 w 210"/>
                <a:gd name="T83" fmla="*/ 261 h 392"/>
                <a:gd name="T84" fmla="*/ 65 w 210"/>
                <a:gd name="T85" fmla="*/ 110 h 392"/>
                <a:gd name="T86" fmla="*/ 74 w 210"/>
                <a:gd name="T87" fmla="*/ 133 h 392"/>
                <a:gd name="T88" fmla="*/ 96 w 210"/>
                <a:gd name="T89" fmla="*/ 148 h 392"/>
                <a:gd name="T90" fmla="*/ 96 w 210"/>
                <a:gd name="T91" fmla="*/ 73 h 392"/>
                <a:gd name="T92" fmla="*/ 77 w 210"/>
                <a:gd name="T93" fmla="*/ 79 h 392"/>
                <a:gd name="T94" fmla="*/ 68 w 210"/>
                <a:gd name="T95" fmla="*/ 90 h 392"/>
                <a:gd name="T96" fmla="*/ 65 w 210"/>
                <a:gd name="T97" fmla="*/ 110 h 392"/>
                <a:gd name="T98" fmla="*/ 155 w 210"/>
                <a:gd name="T99" fmla="*/ 269 h 392"/>
                <a:gd name="T100" fmla="*/ 146 w 210"/>
                <a:gd name="T101" fmla="*/ 246 h 392"/>
                <a:gd name="T102" fmla="*/ 123 w 210"/>
                <a:gd name="T103" fmla="*/ 230 h 392"/>
                <a:gd name="T104" fmla="*/ 123 w 210"/>
                <a:gd name="T105" fmla="*/ 316 h 392"/>
                <a:gd name="T106" fmla="*/ 132 w 210"/>
                <a:gd name="T107" fmla="*/ 314 h 392"/>
                <a:gd name="T108" fmla="*/ 140 w 210"/>
                <a:gd name="T109" fmla="*/ 311 h 392"/>
                <a:gd name="T110" fmla="*/ 151 w 210"/>
                <a:gd name="T111" fmla="*/ 298 h 392"/>
                <a:gd name="T112" fmla="*/ 155 w 210"/>
                <a:gd name="T113" fmla="*/ 26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0" h="392">
                  <a:moveTo>
                    <a:pt x="210" y="261"/>
                  </a:moveTo>
                  <a:cubicBezTo>
                    <a:pt x="210" y="271"/>
                    <a:pt x="208" y="281"/>
                    <a:pt x="204" y="290"/>
                  </a:cubicBezTo>
                  <a:cubicBezTo>
                    <a:pt x="200" y="300"/>
                    <a:pt x="194" y="310"/>
                    <a:pt x="187" y="318"/>
                  </a:cubicBezTo>
                  <a:cubicBezTo>
                    <a:pt x="179" y="327"/>
                    <a:pt x="170" y="334"/>
                    <a:pt x="159" y="341"/>
                  </a:cubicBezTo>
                  <a:cubicBezTo>
                    <a:pt x="148" y="347"/>
                    <a:pt x="136" y="352"/>
                    <a:pt x="123" y="355"/>
                  </a:cubicBezTo>
                  <a:cubicBezTo>
                    <a:pt x="123" y="392"/>
                    <a:pt x="123" y="392"/>
                    <a:pt x="123" y="392"/>
                  </a:cubicBezTo>
                  <a:cubicBezTo>
                    <a:pt x="96" y="392"/>
                    <a:pt x="96" y="392"/>
                    <a:pt x="96" y="392"/>
                  </a:cubicBezTo>
                  <a:cubicBezTo>
                    <a:pt x="96" y="358"/>
                    <a:pt x="96" y="358"/>
                    <a:pt x="96" y="358"/>
                  </a:cubicBezTo>
                  <a:cubicBezTo>
                    <a:pt x="95" y="358"/>
                    <a:pt x="94" y="358"/>
                    <a:pt x="94" y="358"/>
                  </a:cubicBezTo>
                  <a:cubicBezTo>
                    <a:pt x="93" y="358"/>
                    <a:pt x="92" y="358"/>
                    <a:pt x="91" y="358"/>
                  </a:cubicBezTo>
                  <a:cubicBezTo>
                    <a:pt x="82" y="358"/>
                    <a:pt x="73" y="358"/>
                    <a:pt x="64" y="357"/>
                  </a:cubicBezTo>
                  <a:cubicBezTo>
                    <a:pt x="56" y="356"/>
                    <a:pt x="48" y="354"/>
                    <a:pt x="41" y="352"/>
                  </a:cubicBezTo>
                  <a:cubicBezTo>
                    <a:pt x="34" y="350"/>
                    <a:pt x="27" y="348"/>
                    <a:pt x="20" y="345"/>
                  </a:cubicBezTo>
                  <a:cubicBezTo>
                    <a:pt x="13" y="342"/>
                    <a:pt x="7" y="339"/>
                    <a:pt x="0" y="335"/>
                  </a:cubicBezTo>
                  <a:cubicBezTo>
                    <a:pt x="15" y="288"/>
                    <a:pt x="15" y="288"/>
                    <a:pt x="15" y="288"/>
                  </a:cubicBezTo>
                  <a:cubicBezTo>
                    <a:pt x="19" y="291"/>
                    <a:pt x="25" y="294"/>
                    <a:pt x="31" y="297"/>
                  </a:cubicBezTo>
                  <a:cubicBezTo>
                    <a:pt x="37" y="301"/>
                    <a:pt x="44" y="304"/>
                    <a:pt x="51" y="306"/>
                  </a:cubicBezTo>
                  <a:cubicBezTo>
                    <a:pt x="59" y="309"/>
                    <a:pt x="66" y="312"/>
                    <a:pt x="74" y="314"/>
                  </a:cubicBezTo>
                  <a:cubicBezTo>
                    <a:pt x="82" y="316"/>
                    <a:pt x="89" y="317"/>
                    <a:pt x="96" y="318"/>
                  </a:cubicBezTo>
                  <a:cubicBezTo>
                    <a:pt x="96" y="219"/>
                    <a:pt x="96" y="219"/>
                    <a:pt x="96" y="219"/>
                  </a:cubicBezTo>
                  <a:cubicBezTo>
                    <a:pt x="86" y="215"/>
                    <a:pt x="76" y="211"/>
                    <a:pt x="66" y="206"/>
                  </a:cubicBezTo>
                  <a:cubicBezTo>
                    <a:pt x="56" y="201"/>
                    <a:pt x="47" y="195"/>
                    <a:pt x="39" y="188"/>
                  </a:cubicBezTo>
                  <a:cubicBezTo>
                    <a:pt x="30" y="180"/>
                    <a:pt x="24" y="171"/>
                    <a:pt x="19" y="160"/>
                  </a:cubicBezTo>
                  <a:cubicBezTo>
                    <a:pt x="13" y="149"/>
                    <a:pt x="11" y="136"/>
                    <a:pt x="11" y="119"/>
                  </a:cubicBezTo>
                  <a:cubicBezTo>
                    <a:pt x="11" y="111"/>
                    <a:pt x="13" y="103"/>
                    <a:pt x="17" y="94"/>
                  </a:cubicBezTo>
                  <a:cubicBezTo>
                    <a:pt x="21" y="85"/>
                    <a:pt x="26" y="77"/>
                    <a:pt x="33" y="69"/>
                  </a:cubicBezTo>
                  <a:cubicBezTo>
                    <a:pt x="41" y="61"/>
                    <a:pt x="50" y="54"/>
                    <a:pt x="60" y="48"/>
                  </a:cubicBezTo>
                  <a:cubicBezTo>
                    <a:pt x="71" y="42"/>
                    <a:pt x="83" y="37"/>
                    <a:pt x="96" y="35"/>
                  </a:cubicBezTo>
                  <a:cubicBezTo>
                    <a:pt x="96" y="0"/>
                    <a:pt x="96" y="0"/>
                    <a:pt x="96" y="0"/>
                  </a:cubicBezTo>
                  <a:cubicBezTo>
                    <a:pt x="123" y="0"/>
                    <a:pt x="123" y="0"/>
                    <a:pt x="123" y="0"/>
                  </a:cubicBezTo>
                  <a:cubicBezTo>
                    <a:pt x="123" y="32"/>
                    <a:pt x="123" y="32"/>
                    <a:pt x="123" y="32"/>
                  </a:cubicBezTo>
                  <a:cubicBezTo>
                    <a:pt x="123" y="32"/>
                    <a:pt x="123" y="32"/>
                    <a:pt x="123" y="32"/>
                  </a:cubicBezTo>
                  <a:cubicBezTo>
                    <a:pt x="137" y="32"/>
                    <a:pt x="149" y="33"/>
                    <a:pt x="161" y="34"/>
                  </a:cubicBezTo>
                  <a:cubicBezTo>
                    <a:pt x="172" y="36"/>
                    <a:pt x="184" y="38"/>
                    <a:pt x="196" y="40"/>
                  </a:cubicBezTo>
                  <a:cubicBezTo>
                    <a:pt x="187" y="87"/>
                    <a:pt x="187" y="87"/>
                    <a:pt x="187" y="87"/>
                  </a:cubicBezTo>
                  <a:cubicBezTo>
                    <a:pt x="176" y="83"/>
                    <a:pt x="166" y="80"/>
                    <a:pt x="155" y="77"/>
                  </a:cubicBezTo>
                  <a:cubicBezTo>
                    <a:pt x="143" y="74"/>
                    <a:pt x="133" y="73"/>
                    <a:pt x="123" y="72"/>
                  </a:cubicBezTo>
                  <a:cubicBezTo>
                    <a:pt x="123" y="159"/>
                    <a:pt x="123" y="159"/>
                    <a:pt x="123" y="159"/>
                  </a:cubicBezTo>
                  <a:cubicBezTo>
                    <a:pt x="132" y="163"/>
                    <a:pt x="143" y="168"/>
                    <a:pt x="153" y="172"/>
                  </a:cubicBezTo>
                  <a:cubicBezTo>
                    <a:pt x="163" y="177"/>
                    <a:pt x="173" y="183"/>
                    <a:pt x="181" y="191"/>
                  </a:cubicBezTo>
                  <a:cubicBezTo>
                    <a:pt x="190" y="198"/>
                    <a:pt x="197" y="208"/>
                    <a:pt x="202" y="219"/>
                  </a:cubicBezTo>
                  <a:cubicBezTo>
                    <a:pt x="207" y="230"/>
                    <a:pt x="210" y="244"/>
                    <a:pt x="210" y="261"/>
                  </a:cubicBezTo>
                  <a:moveTo>
                    <a:pt x="65" y="110"/>
                  </a:moveTo>
                  <a:cubicBezTo>
                    <a:pt x="65" y="119"/>
                    <a:pt x="68" y="127"/>
                    <a:pt x="74" y="133"/>
                  </a:cubicBezTo>
                  <a:cubicBezTo>
                    <a:pt x="80" y="139"/>
                    <a:pt x="87" y="144"/>
                    <a:pt x="96" y="148"/>
                  </a:cubicBezTo>
                  <a:cubicBezTo>
                    <a:pt x="96" y="73"/>
                    <a:pt x="96" y="73"/>
                    <a:pt x="96" y="73"/>
                  </a:cubicBezTo>
                  <a:cubicBezTo>
                    <a:pt x="88" y="74"/>
                    <a:pt x="82" y="76"/>
                    <a:pt x="77" y="79"/>
                  </a:cubicBezTo>
                  <a:cubicBezTo>
                    <a:pt x="73" y="81"/>
                    <a:pt x="70" y="85"/>
                    <a:pt x="68" y="90"/>
                  </a:cubicBezTo>
                  <a:cubicBezTo>
                    <a:pt x="66" y="95"/>
                    <a:pt x="65" y="102"/>
                    <a:pt x="65" y="110"/>
                  </a:cubicBezTo>
                  <a:moveTo>
                    <a:pt x="155" y="269"/>
                  </a:moveTo>
                  <a:cubicBezTo>
                    <a:pt x="155" y="260"/>
                    <a:pt x="152" y="252"/>
                    <a:pt x="146" y="246"/>
                  </a:cubicBezTo>
                  <a:cubicBezTo>
                    <a:pt x="140" y="240"/>
                    <a:pt x="132" y="235"/>
                    <a:pt x="123" y="230"/>
                  </a:cubicBezTo>
                  <a:cubicBezTo>
                    <a:pt x="123" y="316"/>
                    <a:pt x="123" y="316"/>
                    <a:pt x="123" y="316"/>
                  </a:cubicBezTo>
                  <a:cubicBezTo>
                    <a:pt x="126" y="316"/>
                    <a:pt x="129" y="315"/>
                    <a:pt x="132" y="314"/>
                  </a:cubicBezTo>
                  <a:cubicBezTo>
                    <a:pt x="134" y="313"/>
                    <a:pt x="137" y="312"/>
                    <a:pt x="140" y="311"/>
                  </a:cubicBezTo>
                  <a:cubicBezTo>
                    <a:pt x="144" y="309"/>
                    <a:pt x="148" y="305"/>
                    <a:pt x="151" y="298"/>
                  </a:cubicBezTo>
                  <a:cubicBezTo>
                    <a:pt x="154" y="290"/>
                    <a:pt x="155" y="281"/>
                    <a:pt x="155" y="269"/>
                  </a:cubicBezTo>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9" name="Freeform 65"/>
            <p:cNvSpPr>
              <a:spLocks noEditPoints="1"/>
            </p:cNvSpPr>
            <p:nvPr/>
          </p:nvSpPr>
          <p:spPr bwMode="auto">
            <a:xfrm>
              <a:off x="4354962" y="4408698"/>
              <a:ext cx="334608" cy="624108"/>
            </a:xfrm>
            <a:custGeom>
              <a:avLst/>
              <a:gdLst>
                <a:gd name="T0" fmla="*/ 123 w 210"/>
                <a:gd name="T1" fmla="*/ 316 h 392"/>
                <a:gd name="T2" fmla="*/ 123 w 210"/>
                <a:gd name="T3" fmla="*/ 230 h 392"/>
                <a:gd name="T4" fmla="*/ 146 w 210"/>
                <a:gd name="T5" fmla="*/ 246 h 392"/>
                <a:gd name="T6" fmla="*/ 155 w 210"/>
                <a:gd name="T7" fmla="*/ 269 h 392"/>
                <a:gd name="T8" fmla="*/ 151 w 210"/>
                <a:gd name="T9" fmla="*/ 298 h 392"/>
                <a:gd name="T10" fmla="*/ 140 w 210"/>
                <a:gd name="T11" fmla="*/ 311 h 392"/>
                <a:gd name="T12" fmla="*/ 132 w 210"/>
                <a:gd name="T13" fmla="*/ 314 h 392"/>
                <a:gd name="T14" fmla="*/ 123 w 210"/>
                <a:gd name="T15" fmla="*/ 316 h 392"/>
                <a:gd name="T16" fmla="*/ 96 w 210"/>
                <a:gd name="T17" fmla="*/ 148 h 392"/>
                <a:gd name="T18" fmla="*/ 74 w 210"/>
                <a:gd name="T19" fmla="*/ 133 h 392"/>
                <a:gd name="T20" fmla="*/ 65 w 210"/>
                <a:gd name="T21" fmla="*/ 110 h 392"/>
                <a:gd name="T22" fmla="*/ 68 w 210"/>
                <a:gd name="T23" fmla="*/ 90 h 392"/>
                <a:gd name="T24" fmla="*/ 77 w 210"/>
                <a:gd name="T25" fmla="*/ 79 h 392"/>
                <a:gd name="T26" fmla="*/ 96 w 210"/>
                <a:gd name="T27" fmla="*/ 73 h 392"/>
                <a:gd name="T28" fmla="*/ 96 w 210"/>
                <a:gd name="T29" fmla="*/ 148 h 392"/>
                <a:gd name="T30" fmla="*/ 123 w 210"/>
                <a:gd name="T31" fmla="*/ 0 h 392"/>
                <a:gd name="T32" fmla="*/ 96 w 210"/>
                <a:gd name="T33" fmla="*/ 0 h 392"/>
                <a:gd name="T34" fmla="*/ 96 w 210"/>
                <a:gd name="T35" fmla="*/ 35 h 392"/>
                <a:gd name="T36" fmla="*/ 60 w 210"/>
                <a:gd name="T37" fmla="*/ 48 h 392"/>
                <a:gd name="T38" fmla="*/ 33 w 210"/>
                <a:gd name="T39" fmla="*/ 69 h 392"/>
                <a:gd name="T40" fmla="*/ 17 w 210"/>
                <a:gd name="T41" fmla="*/ 94 h 392"/>
                <a:gd name="T42" fmla="*/ 11 w 210"/>
                <a:gd name="T43" fmla="*/ 119 h 392"/>
                <a:gd name="T44" fmla="*/ 19 w 210"/>
                <a:gd name="T45" fmla="*/ 160 h 392"/>
                <a:gd name="T46" fmla="*/ 39 w 210"/>
                <a:gd name="T47" fmla="*/ 188 h 392"/>
                <a:gd name="T48" fmla="*/ 66 w 210"/>
                <a:gd name="T49" fmla="*/ 206 h 392"/>
                <a:gd name="T50" fmla="*/ 96 w 210"/>
                <a:gd name="T51" fmla="*/ 219 h 392"/>
                <a:gd name="T52" fmla="*/ 96 w 210"/>
                <a:gd name="T53" fmla="*/ 318 h 392"/>
                <a:gd name="T54" fmla="*/ 74 w 210"/>
                <a:gd name="T55" fmla="*/ 314 h 392"/>
                <a:gd name="T56" fmla="*/ 51 w 210"/>
                <a:gd name="T57" fmla="*/ 306 h 392"/>
                <a:gd name="T58" fmla="*/ 31 w 210"/>
                <a:gd name="T59" fmla="*/ 297 h 392"/>
                <a:gd name="T60" fmla="*/ 15 w 210"/>
                <a:gd name="T61" fmla="*/ 288 h 392"/>
                <a:gd name="T62" fmla="*/ 0 w 210"/>
                <a:gd name="T63" fmla="*/ 335 h 392"/>
                <a:gd name="T64" fmla="*/ 20 w 210"/>
                <a:gd name="T65" fmla="*/ 345 h 392"/>
                <a:gd name="T66" fmla="*/ 41 w 210"/>
                <a:gd name="T67" fmla="*/ 352 h 392"/>
                <a:gd name="T68" fmla="*/ 64 w 210"/>
                <a:gd name="T69" fmla="*/ 357 h 392"/>
                <a:gd name="T70" fmla="*/ 91 w 210"/>
                <a:gd name="T71" fmla="*/ 358 h 392"/>
                <a:gd name="T72" fmla="*/ 94 w 210"/>
                <a:gd name="T73" fmla="*/ 358 h 392"/>
                <a:gd name="T74" fmla="*/ 96 w 210"/>
                <a:gd name="T75" fmla="*/ 358 h 392"/>
                <a:gd name="T76" fmla="*/ 96 w 210"/>
                <a:gd name="T77" fmla="*/ 392 h 392"/>
                <a:gd name="T78" fmla="*/ 123 w 210"/>
                <a:gd name="T79" fmla="*/ 392 h 392"/>
                <a:gd name="T80" fmla="*/ 123 w 210"/>
                <a:gd name="T81" fmla="*/ 355 h 392"/>
                <a:gd name="T82" fmla="*/ 159 w 210"/>
                <a:gd name="T83" fmla="*/ 341 h 392"/>
                <a:gd name="T84" fmla="*/ 187 w 210"/>
                <a:gd name="T85" fmla="*/ 318 h 392"/>
                <a:gd name="T86" fmla="*/ 204 w 210"/>
                <a:gd name="T87" fmla="*/ 290 h 392"/>
                <a:gd name="T88" fmla="*/ 210 w 210"/>
                <a:gd name="T89" fmla="*/ 261 h 392"/>
                <a:gd name="T90" fmla="*/ 202 w 210"/>
                <a:gd name="T91" fmla="*/ 219 h 392"/>
                <a:gd name="T92" fmla="*/ 181 w 210"/>
                <a:gd name="T93" fmla="*/ 191 h 392"/>
                <a:gd name="T94" fmla="*/ 153 w 210"/>
                <a:gd name="T95" fmla="*/ 172 h 392"/>
                <a:gd name="T96" fmla="*/ 123 w 210"/>
                <a:gd name="T97" fmla="*/ 159 h 392"/>
                <a:gd name="T98" fmla="*/ 123 w 210"/>
                <a:gd name="T99" fmla="*/ 72 h 392"/>
                <a:gd name="T100" fmla="*/ 155 w 210"/>
                <a:gd name="T101" fmla="*/ 77 h 392"/>
                <a:gd name="T102" fmla="*/ 187 w 210"/>
                <a:gd name="T103" fmla="*/ 87 h 392"/>
                <a:gd name="T104" fmla="*/ 196 w 210"/>
                <a:gd name="T105" fmla="*/ 40 h 392"/>
                <a:gd name="T106" fmla="*/ 161 w 210"/>
                <a:gd name="T107" fmla="*/ 34 h 392"/>
                <a:gd name="T108" fmla="*/ 123 w 210"/>
                <a:gd name="T109" fmla="*/ 32 h 392"/>
                <a:gd name="T110" fmla="*/ 123 w 210"/>
                <a:gd name="T111" fmla="*/ 32 h 392"/>
                <a:gd name="T112" fmla="*/ 123 w 210"/>
                <a:gd name="T113"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0" h="392">
                  <a:moveTo>
                    <a:pt x="123" y="316"/>
                  </a:moveTo>
                  <a:cubicBezTo>
                    <a:pt x="123" y="230"/>
                    <a:pt x="123" y="230"/>
                    <a:pt x="123" y="230"/>
                  </a:cubicBezTo>
                  <a:cubicBezTo>
                    <a:pt x="132" y="235"/>
                    <a:pt x="140" y="240"/>
                    <a:pt x="146" y="246"/>
                  </a:cubicBezTo>
                  <a:cubicBezTo>
                    <a:pt x="152" y="252"/>
                    <a:pt x="155" y="260"/>
                    <a:pt x="155" y="269"/>
                  </a:cubicBezTo>
                  <a:cubicBezTo>
                    <a:pt x="155" y="281"/>
                    <a:pt x="154" y="290"/>
                    <a:pt x="151" y="298"/>
                  </a:cubicBezTo>
                  <a:cubicBezTo>
                    <a:pt x="148" y="305"/>
                    <a:pt x="144" y="309"/>
                    <a:pt x="140" y="311"/>
                  </a:cubicBezTo>
                  <a:cubicBezTo>
                    <a:pt x="137" y="312"/>
                    <a:pt x="134" y="313"/>
                    <a:pt x="132" y="314"/>
                  </a:cubicBezTo>
                  <a:cubicBezTo>
                    <a:pt x="129" y="315"/>
                    <a:pt x="126" y="316"/>
                    <a:pt x="123" y="316"/>
                  </a:cubicBezTo>
                  <a:moveTo>
                    <a:pt x="96" y="148"/>
                  </a:moveTo>
                  <a:cubicBezTo>
                    <a:pt x="87" y="144"/>
                    <a:pt x="80" y="139"/>
                    <a:pt x="74" y="133"/>
                  </a:cubicBezTo>
                  <a:cubicBezTo>
                    <a:pt x="68" y="127"/>
                    <a:pt x="65" y="119"/>
                    <a:pt x="65" y="110"/>
                  </a:cubicBezTo>
                  <a:cubicBezTo>
                    <a:pt x="65" y="102"/>
                    <a:pt x="66" y="95"/>
                    <a:pt x="68" y="90"/>
                  </a:cubicBezTo>
                  <a:cubicBezTo>
                    <a:pt x="70" y="85"/>
                    <a:pt x="73" y="81"/>
                    <a:pt x="77" y="79"/>
                  </a:cubicBezTo>
                  <a:cubicBezTo>
                    <a:pt x="82" y="76"/>
                    <a:pt x="88" y="74"/>
                    <a:pt x="96" y="73"/>
                  </a:cubicBezTo>
                  <a:cubicBezTo>
                    <a:pt x="96" y="148"/>
                    <a:pt x="96" y="148"/>
                    <a:pt x="96" y="148"/>
                  </a:cubicBezTo>
                  <a:moveTo>
                    <a:pt x="123" y="0"/>
                  </a:moveTo>
                  <a:cubicBezTo>
                    <a:pt x="96" y="0"/>
                    <a:pt x="96" y="0"/>
                    <a:pt x="96" y="0"/>
                  </a:cubicBezTo>
                  <a:cubicBezTo>
                    <a:pt x="96" y="35"/>
                    <a:pt x="96" y="35"/>
                    <a:pt x="96" y="35"/>
                  </a:cubicBezTo>
                  <a:cubicBezTo>
                    <a:pt x="83" y="37"/>
                    <a:pt x="71" y="42"/>
                    <a:pt x="60" y="48"/>
                  </a:cubicBezTo>
                  <a:cubicBezTo>
                    <a:pt x="50" y="54"/>
                    <a:pt x="41" y="61"/>
                    <a:pt x="33" y="69"/>
                  </a:cubicBezTo>
                  <a:cubicBezTo>
                    <a:pt x="26" y="77"/>
                    <a:pt x="21" y="85"/>
                    <a:pt x="17" y="94"/>
                  </a:cubicBezTo>
                  <a:cubicBezTo>
                    <a:pt x="13" y="103"/>
                    <a:pt x="11" y="111"/>
                    <a:pt x="11" y="119"/>
                  </a:cubicBezTo>
                  <a:cubicBezTo>
                    <a:pt x="11" y="136"/>
                    <a:pt x="13" y="149"/>
                    <a:pt x="19" y="160"/>
                  </a:cubicBezTo>
                  <a:cubicBezTo>
                    <a:pt x="24" y="171"/>
                    <a:pt x="30" y="180"/>
                    <a:pt x="39" y="188"/>
                  </a:cubicBezTo>
                  <a:cubicBezTo>
                    <a:pt x="47" y="195"/>
                    <a:pt x="56" y="201"/>
                    <a:pt x="66" y="206"/>
                  </a:cubicBezTo>
                  <a:cubicBezTo>
                    <a:pt x="76" y="211"/>
                    <a:pt x="86" y="215"/>
                    <a:pt x="96" y="219"/>
                  </a:cubicBezTo>
                  <a:cubicBezTo>
                    <a:pt x="96" y="318"/>
                    <a:pt x="96" y="318"/>
                    <a:pt x="96" y="318"/>
                  </a:cubicBezTo>
                  <a:cubicBezTo>
                    <a:pt x="89" y="317"/>
                    <a:pt x="82" y="316"/>
                    <a:pt x="74" y="314"/>
                  </a:cubicBezTo>
                  <a:cubicBezTo>
                    <a:pt x="66" y="312"/>
                    <a:pt x="59" y="309"/>
                    <a:pt x="51" y="306"/>
                  </a:cubicBezTo>
                  <a:cubicBezTo>
                    <a:pt x="44" y="304"/>
                    <a:pt x="37" y="301"/>
                    <a:pt x="31" y="297"/>
                  </a:cubicBezTo>
                  <a:cubicBezTo>
                    <a:pt x="25" y="294"/>
                    <a:pt x="19" y="291"/>
                    <a:pt x="15" y="288"/>
                  </a:cubicBezTo>
                  <a:cubicBezTo>
                    <a:pt x="0" y="335"/>
                    <a:pt x="0" y="335"/>
                    <a:pt x="0" y="335"/>
                  </a:cubicBezTo>
                  <a:cubicBezTo>
                    <a:pt x="7" y="339"/>
                    <a:pt x="13" y="342"/>
                    <a:pt x="20" y="345"/>
                  </a:cubicBezTo>
                  <a:cubicBezTo>
                    <a:pt x="27" y="348"/>
                    <a:pt x="34" y="350"/>
                    <a:pt x="41" y="352"/>
                  </a:cubicBezTo>
                  <a:cubicBezTo>
                    <a:pt x="48" y="354"/>
                    <a:pt x="56" y="356"/>
                    <a:pt x="64" y="357"/>
                  </a:cubicBezTo>
                  <a:cubicBezTo>
                    <a:pt x="73" y="358"/>
                    <a:pt x="82" y="358"/>
                    <a:pt x="91" y="358"/>
                  </a:cubicBezTo>
                  <a:cubicBezTo>
                    <a:pt x="92" y="358"/>
                    <a:pt x="93" y="358"/>
                    <a:pt x="94" y="358"/>
                  </a:cubicBezTo>
                  <a:cubicBezTo>
                    <a:pt x="94" y="358"/>
                    <a:pt x="95" y="358"/>
                    <a:pt x="96" y="358"/>
                  </a:cubicBezTo>
                  <a:cubicBezTo>
                    <a:pt x="96" y="392"/>
                    <a:pt x="96" y="392"/>
                    <a:pt x="96" y="392"/>
                  </a:cubicBezTo>
                  <a:cubicBezTo>
                    <a:pt x="123" y="392"/>
                    <a:pt x="123" y="392"/>
                    <a:pt x="123" y="392"/>
                  </a:cubicBezTo>
                  <a:cubicBezTo>
                    <a:pt x="123" y="355"/>
                    <a:pt x="123" y="355"/>
                    <a:pt x="123" y="355"/>
                  </a:cubicBezTo>
                  <a:cubicBezTo>
                    <a:pt x="136" y="352"/>
                    <a:pt x="148" y="347"/>
                    <a:pt x="159" y="341"/>
                  </a:cubicBezTo>
                  <a:cubicBezTo>
                    <a:pt x="170" y="334"/>
                    <a:pt x="179" y="327"/>
                    <a:pt x="187" y="318"/>
                  </a:cubicBezTo>
                  <a:cubicBezTo>
                    <a:pt x="194" y="310"/>
                    <a:pt x="200" y="300"/>
                    <a:pt x="204" y="290"/>
                  </a:cubicBezTo>
                  <a:cubicBezTo>
                    <a:pt x="208" y="281"/>
                    <a:pt x="210" y="271"/>
                    <a:pt x="210" y="261"/>
                  </a:cubicBezTo>
                  <a:cubicBezTo>
                    <a:pt x="210" y="244"/>
                    <a:pt x="207" y="230"/>
                    <a:pt x="202" y="219"/>
                  </a:cubicBezTo>
                  <a:cubicBezTo>
                    <a:pt x="197" y="208"/>
                    <a:pt x="190" y="198"/>
                    <a:pt x="181" y="191"/>
                  </a:cubicBezTo>
                  <a:cubicBezTo>
                    <a:pt x="173" y="183"/>
                    <a:pt x="163" y="177"/>
                    <a:pt x="153" y="172"/>
                  </a:cubicBezTo>
                  <a:cubicBezTo>
                    <a:pt x="143" y="168"/>
                    <a:pt x="132" y="163"/>
                    <a:pt x="123" y="159"/>
                  </a:cubicBezTo>
                  <a:cubicBezTo>
                    <a:pt x="123" y="72"/>
                    <a:pt x="123" y="72"/>
                    <a:pt x="123" y="72"/>
                  </a:cubicBezTo>
                  <a:cubicBezTo>
                    <a:pt x="133" y="73"/>
                    <a:pt x="143" y="74"/>
                    <a:pt x="155" y="77"/>
                  </a:cubicBezTo>
                  <a:cubicBezTo>
                    <a:pt x="166" y="80"/>
                    <a:pt x="176" y="83"/>
                    <a:pt x="187" y="87"/>
                  </a:cubicBezTo>
                  <a:cubicBezTo>
                    <a:pt x="196" y="40"/>
                    <a:pt x="196" y="40"/>
                    <a:pt x="196" y="40"/>
                  </a:cubicBezTo>
                  <a:cubicBezTo>
                    <a:pt x="184" y="38"/>
                    <a:pt x="172" y="36"/>
                    <a:pt x="161" y="34"/>
                  </a:cubicBezTo>
                  <a:cubicBezTo>
                    <a:pt x="149" y="33"/>
                    <a:pt x="137" y="32"/>
                    <a:pt x="123" y="32"/>
                  </a:cubicBezTo>
                  <a:cubicBezTo>
                    <a:pt x="123" y="32"/>
                    <a:pt x="123" y="32"/>
                    <a:pt x="123" y="32"/>
                  </a:cubicBezTo>
                  <a:cubicBezTo>
                    <a:pt x="123" y="0"/>
                    <a:pt x="123" y="0"/>
                    <a:pt x="123" y="0"/>
                  </a:cubicBezTo>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0" name="Freeform 66"/>
            <p:cNvSpPr>
              <a:spLocks/>
            </p:cNvSpPr>
            <p:nvPr/>
          </p:nvSpPr>
          <p:spPr bwMode="auto">
            <a:xfrm>
              <a:off x="4098452" y="4268661"/>
              <a:ext cx="888697" cy="1039506"/>
            </a:xfrm>
            <a:custGeom>
              <a:avLst/>
              <a:gdLst>
                <a:gd name="T0" fmla="*/ 558 w 558"/>
                <a:gd name="T1" fmla="*/ 279 h 653"/>
                <a:gd name="T2" fmla="*/ 279 w 558"/>
                <a:gd name="T3" fmla="*/ 0 h 653"/>
                <a:gd name="T4" fmla="*/ 0 w 558"/>
                <a:gd name="T5" fmla="*/ 279 h 653"/>
                <a:gd name="T6" fmla="*/ 279 w 558"/>
                <a:gd name="T7" fmla="*/ 558 h 653"/>
                <a:gd name="T8" fmla="*/ 292 w 558"/>
                <a:gd name="T9" fmla="*/ 558 h 653"/>
                <a:gd name="T10" fmla="*/ 404 w 558"/>
                <a:gd name="T11" fmla="*/ 653 h 653"/>
                <a:gd name="T12" fmla="*/ 416 w 558"/>
                <a:gd name="T13" fmla="*/ 522 h 653"/>
                <a:gd name="T14" fmla="*/ 558 w 558"/>
                <a:gd name="T15" fmla="*/ 279 h 6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8" h="653">
                  <a:moveTo>
                    <a:pt x="558" y="279"/>
                  </a:moveTo>
                  <a:cubicBezTo>
                    <a:pt x="558" y="125"/>
                    <a:pt x="433" y="0"/>
                    <a:pt x="279" y="0"/>
                  </a:cubicBezTo>
                  <a:cubicBezTo>
                    <a:pt x="125" y="0"/>
                    <a:pt x="0" y="125"/>
                    <a:pt x="0" y="279"/>
                  </a:cubicBezTo>
                  <a:cubicBezTo>
                    <a:pt x="0" y="433"/>
                    <a:pt x="125" y="558"/>
                    <a:pt x="279" y="558"/>
                  </a:cubicBezTo>
                  <a:cubicBezTo>
                    <a:pt x="283" y="558"/>
                    <a:pt x="287" y="558"/>
                    <a:pt x="292" y="558"/>
                  </a:cubicBezTo>
                  <a:cubicBezTo>
                    <a:pt x="404" y="653"/>
                    <a:pt x="404" y="653"/>
                    <a:pt x="404" y="653"/>
                  </a:cubicBezTo>
                  <a:cubicBezTo>
                    <a:pt x="416" y="522"/>
                    <a:pt x="416" y="522"/>
                    <a:pt x="416" y="522"/>
                  </a:cubicBezTo>
                  <a:cubicBezTo>
                    <a:pt x="501" y="474"/>
                    <a:pt x="558" y="383"/>
                    <a:pt x="558" y="27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1" name="Freeform 97"/>
            <p:cNvSpPr>
              <a:spLocks noEditPoints="1"/>
            </p:cNvSpPr>
            <p:nvPr/>
          </p:nvSpPr>
          <p:spPr bwMode="auto">
            <a:xfrm>
              <a:off x="4291003" y="4558160"/>
              <a:ext cx="206016" cy="245065"/>
            </a:xfrm>
            <a:custGeom>
              <a:avLst/>
              <a:gdLst>
                <a:gd name="T0" fmla="*/ 37 w 129"/>
                <a:gd name="T1" fmla="*/ 106 h 154"/>
                <a:gd name="T2" fmla="*/ 21 w 129"/>
                <a:gd name="T3" fmla="*/ 154 h 154"/>
                <a:gd name="T4" fmla="*/ 0 w 129"/>
                <a:gd name="T5" fmla="*/ 154 h 154"/>
                <a:gd name="T6" fmla="*/ 53 w 129"/>
                <a:gd name="T7" fmla="*/ 0 h 154"/>
                <a:gd name="T8" fmla="*/ 77 w 129"/>
                <a:gd name="T9" fmla="*/ 0 h 154"/>
                <a:gd name="T10" fmla="*/ 129 w 129"/>
                <a:gd name="T11" fmla="*/ 154 h 154"/>
                <a:gd name="T12" fmla="*/ 108 w 129"/>
                <a:gd name="T13" fmla="*/ 154 h 154"/>
                <a:gd name="T14" fmla="*/ 92 w 129"/>
                <a:gd name="T15" fmla="*/ 106 h 154"/>
                <a:gd name="T16" fmla="*/ 37 w 129"/>
                <a:gd name="T17" fmla="*/ 106 h 154"/>
                <a:gd name="T18" fmla="*/ 88 w 129"/>
                <a:gd name="T19" fmla="*/ 90 h 154"/>
                <a:gd name="T20" fmla="*/ 72 w 129"/>
                <a:gd name="T21" fmla="*/ 46 h 154"/>
                <a:gd name="T22" fmla="*/ 64 w 129"/>
                <a:gd name="T23" fmla="*/ 18 h 154"/>
                <a:gd name="T24" fmla="*/ 64 w 129"/>
                <a:gd name="T25" fmla="*/ 18 h 154"/>
                <a:gd name="T26" fmla="*/ 56 w 129"/>
                <a:gd name="T27" fmla="*/ 45 h 154"/>
                <a:gd name="T28" fmla="*/ 41 w 129"/>
                <a:gd name="T29" fmla="*/ 90 h 154"/>
                <a:gd name="T30" fmla="*/ 88 w 129"/>
                <a:gd name="T31" fmla="*/ 9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54">
                  <a:moveTo>
                    <a:pt x="37" y="106"/>
                  </a:moveTo>
                  <a:cubicBezTo>
                    <a:pt x="21" y="154"/>
                    <a:pt x="21" y="154"/>
                    <a:pt x="21" y="154"/>
                  </a:cubicBezTo>
                  <a:cubicBezTo>
                    <a:pt x="0" y="154"/>
                    <a:pt x="0" y="154"/>
                    <a:pt x="0" y="154"/>
                  </a:cubicBezTo>
                  <a:cubicBezTo>
                    <a:pt x="53" y="0"/>
                    <a:pt x="53" y="0"/>
                    <a:pt x="53" y="0"/>
                  </a:cubicBezTo>
                  <a:cubicBezTo>
                    <a:pt x="77" y="0"/>
                    <a:pt x="77" y="0"/>
                    <a:pt x="77" y="0"/>
                  </a:cubicBezTo>
                  <a:cubicBezTo>
                    <a:pt x="129" y="154"/>
                    <a:pt x="129" y="154"/>
                    <a:pt x="129" y="154"/>
                  </a:cubicBezTo>
                  <a:cubicBezTo>
                    <a:pt x="108" y="154"/>
                    <a:pt x="108" y="154"/>
                    <a:pt x="108" y="154"/>
                  </a:cubicBezTo>
                  <a:cubicBezTo>
                    <a:pt x="92" y="106"/>
                    <a:pt x="92" y="106"/>
                    <a:pt x="92" y="106"/>
                  </a:cubicBezTo>
                  <a:lnTo>
                    <a:pt x="37" y="106"/>
                  </a:lnTo>
                  <a:close/>
                  <a:moveTo>
                    <a:pt x="88" y="90"/>
                  </a:moveTo>
                  <a:cubicBezTo>
                    <a:pt x="72" y="46"/>
                    <a:pt x="72" y="46"/>
                    <a:pt x="72" y="46"/>
                  </a:cubicBezTo>
                  <a:cubicBezTo>
                    <a:pt x="69" y="36"/>
                    <a:pt x="67" y="26"/>
                    <a:pt x="64" y="18"/>
                  </a:cubicBezTo>
                  <a:cubicBezTo>
                    <a:pt x="64" y="18"/>
                    <a:pt x="64" y="18"/>
                    <a:pt x="64" y="18"/>
                  </a:cubicBezTo>
                  <a:cubicBezTo>
                    <a:pt x="62" y="26"/>
                    <a:pt x="59" y="36"/>
                    <a:pt x="56" y="45"/>
                  </a:cubicBezTo>
                  <a:cubicBezTo>
                    <a:pt x="41" y="90"/>
                    <a:pt x="41" y="90"/>
                    <a:pt x="41" y="90"/>
                  </a:cubicBezTo>
                  <a:lnTo>
                    <a:pt x="88" y="9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2" name="Freeform 98"/>
            <p:cNvSpPr>
              <a:spLocks noEditPoints="1"/>
            </p:cNvSpPr>
            <p:nvPr/>
          </p:nvSpPr>
          <p:spPr bwMode="auto">
            <a:xfrm>
              <a:off x="4528662" y="4427549"/>
              <a:ext cx="156195" cy="248431"/>
            </a:xfrm>
            <a:custGeom>
              <a:avLst/>
              <a:gdLst>
                <a:gd name="T0" fmla="*/ 0 w 98"/>
                <a:gd name="T1" fmla="*/ 3 h 156"/>
                <a:gd name="T2" fmla="*/ 37 w 98"/>
                <a:gd name="T3" fmla="*/ 0 h 156"/>
                <a:gd name="T4" fmla="*/ 79 w 98"/>
                <a:gd name="T5" fmla="*/ 11 h 156"/>
                <a:gd name="T6" fmla="*/ 92 w 98"/>
                <a:gd name="T7" fmla="*/ 38 h 156"/>
                <a:gd name="T8" fmla="*/ 66 w 98"/>
                <a:gd name="T9" fmla="*/ 72 h 156"/>
                <a:gd name="T10" fmla="*/ 66 w 98"/>
                <a:gd name="T11" fmla="*/ 73 h 156"/>
                <a:gd name="T12" fmla="*/ 98 w 98"/>
                <a:gd name="T13" fmla="*/ 111 h 156"/>
                <a:gd name="T14" fmla="*/ 84 w 98"/>
                <a:gd name="T15" fmla="*/ 142 h 156"/>
                <a:gd name="T16" fmla="*/ 31 w 98"/>
                <a:gd name="T17" fmla="*/ 156 h 156"/>
                <a:gd name="T18" fmla="*/ 0 w 98"/>
                <a:gd name="T19" fmla="*/ 155 h 156"/>
                <a:gd name="T20" fmla="*/ 0 w 98"/>
                <a:gd name="T21" fmla="*/ 3 h 156"/>
                <a:gd name="T22" fmla="*/ 20 w 98"/>
                <a:gd name="T23" fmla="*/ 66 h 156"/>
                <a:gd name="T24" fmla="*/ 38 w 98"/>
                <a:gd name="T25" fmla="*/ 66 h 156"/>
                <a:gd name="T26" fmla="*/ 72 w 98"/>
                <a:gd name="T27" fmla="*/ 40 h 156"/>
                <a:gd name="T28" fmla="*/ 38 w 98"/>
                <a:gd name="T29" fmla="*/ 15 h 156"/>
                <a:gd name="T30" fmla="*/ 20 w 98"/>
                <a:gd name="T31" fmla="*/ 16 h 156"/>
                <a:gd name="T32" fmla="*/ 20 w 98"/>
                <a:gd name="T33" fmla="*/ 66 h 156"/>
                <a:gd name="T34" fmla="*/ 20 w 98"/>
                <a:gd name="T35" fmla="*/ 140 h 156"/>
                <a:gd name="T36" fmla="*/ 37 w 98"/>
                <a:gd name="T37" fmla="*/ 141 h 156"/>
                <a:gd name="T38" fmla="*/ 77 w 98"/>
                <a:gd name="T39" fmla="*/ 111 h 156"/>
                <a:gd name="T40" fmla="*/ 37 w 98"/>
                <a:gd name="T41" fmla="*/ 81 h 156"/>
                <a:gd name="T42" fmla="*/ 20 w 98"/>
                <a:gd name="T43" fmla="*/ 81 h 156"/>
                <a:gd name="T44" fmla="*/ 20 w 98"/>
                <a:gd name="T45" fmla="*/ 14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8" h="156">
                  <a:moveTo>
                    <a:pt x="0" y="3"/>
                  </a:moveTo>
                  <a:cubicBezTo>
                    <a:pt x="9" y="1"/>
                    <a:pt x="23" y="0"/>
                    <a:pt x="37" y="0"/>
                  </a:cubicBezTo>
                  <a:cubicBezTo>
                    <a:pt x="57" y="0"/>
                    <a:pt x="69" y="3"/>
                    <a:pt x="79" y="11"/>
                  </a:cubicBezTo>
                  <a:cubicBezTo>
                    <a:pt x="87" y="17"/>
                    <a:pt x="92" y="26"/>
                    <a:pt x="92" y="38"/>
                  </a:cubicBezTo>
                  <a:cubicBezTo>
                    <a:pt x="92" y="53"/>
                    <a:pt x="82" y="66"/>
                    <a:pt x="66" y="72"/>
                  </a:cubicBezTo>
                  <a:cubicBezTo>
                    <a:pt x="66" y="73"/>
                    <a:pt x="66" y="73"/>
                    <a:pt x="66" y="73"/>
                  </a:cubicBezTo>
                  <a:cubicBezTo>
                    <a:pt x="80" y="76"/>
                    <a:pt x="98" y="88"/>
                    <a:pt x="98" y="111"/>
                  </a:cubicBezTo>
                  <a:cubicBezTo>
                    <a:pt x="98" y="124"/>
                    <a:pt x="92" y="134"/>
                    <a:pt x="84" y="142"/>
                  </a:cubicBezTo>
                  <a:cubicBezTo>
                    <a:pt x="74" y="152"/>
                    <a:pt x="56" y="156"/>
                    <a:pt x="31" y="156"/>
                  </a:cubicBezTo>
                  <a:cubicBezTo>
                    <a:pt x="18" y="156"/>
                    <a:pt x="7" y="156"/>
                    <a:pt x="0" y="155"/>
                  </a:cubicBezTo>
                  <a:lnTo>
                    <a:pt x="0" y="3"/>
                  </a:lnTo>
                  <a:close/>
                  <a:moveTo>
                    <a:pt x="20" y="66"/>
                  </a:moveTo>
                  <a:cubicBezTo>
                    <a:pt x="38" y="66"/>
                    <a:pt x="38" y="66"/>
                    <a:pt x="38" y="66"/>
                  </a:cubicBezTo>
                  <a:cubicBezTo>
                    <a:pt x="59" y="66"/>
                    <a:pt x="72" y="55"/>
                    <a:pt x="72" y="40"/>
                  </a:cubicBezTo>
                  <a:cubicBezTo>
                    <a:pt x="72" y="22"/>
                    <a:pt x="58" y="15"/>
                    <a:pt x="38" y="15"/>
                  </a:cubicBezTo>
                  <a:cubicBezTo>
                    <a:pt x="29" y="15"/>
                    <a:pt x="23" y="16"/>
                    <a:pt x="20" y="16"/>
                  </a:cubicBezTo>
                  <a:lnTo>
                    <a:pt x="20" y="66"/>
                  </a:lnTo>
                  <a:close/>
                  <a:moveTo>
                    <a:pt x="20" y="140"/>
                  </a:moveTo>
                  <a:cubicBezTo>
                    <a:pt x="24" y="141"/>
                    <a:pt x="30" y="141"/>
                    <a:pt x="37" y="141"/>
                  </a:cubicBezTo>
                  <a:cubicBezTo>
                    <a:pt x="58" y="141"/>
                    <a:pt x="77" y="133"/>
                    <a:pt x="77" y="111"/>
                  </a:cubicBezTo>
                  <a:cubicBezTo>
                    <a:pt x="77" y="90"/>
                    <a:pt x="58" y="81"/>
                    <a:pt x="37" y="81"/>
                  </a:cubicBezTo>
                  <a:cubicBezTo>
                    <a:pt x="20" y="81"/>
                    <a:pt x="20" y="81"/>
                    <a:pt x="20" y="81"/>
                  </a:cubicBezTo>
                  <a:lnTo>
                    <a:pt x="20" y="14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3" name="Freeform 99"/>
            <p:cNvSpPr>
              <a:spLocks/>
            </p:cNvSpPr>
            <p:nvPr/>
          </p:nvSpPr>
          <p:spPr bwMode="auto">
            <a:xfrm>
              <a:off x="4552226" y="4741286"/>
              <a:ext cx="157542" cy="213422"/>
            </a:xfrm>
            <a:custGeom>
              <a:avLst/>
              <a:gdLst>
                <a:gd name="T0" fmla="*/ 99 w 99"/>
                <a:gd name="T1" fmla="*/ 128 h 134"/>
                <a:gd name="T2" fmla="*/ 64 w 99"/>
                <a:gd name="T3" fmla="*/ 134 h 134"/>
                <a:gd name="T4" fmla="*/ 0 w 99"/>
                <a:gd name="T5" fmla="*/ 68 h 134"/>
                <a:gd name="T6" fmla="*/ 68 w 99"/>
                <a:gd name="T7" fmla="*/ 0 h 134"/>
                <a:gd name="T8" fmla="*/ 99 w 99"/>
                <a:gd name="T9" fmla="*/ 5 h 134"/>
                <a:gd name="T10" fmla="*/ 95 w 99"/>
                <a:gd name="T11" fmla="*/ 19 h 134"/>
                <a:gd name="T12" fmla="*/ 69 w 99"/>
                <a:gd name="T13" fmla="*/ 14 h 134"/>
                <a:gd name="T14" fmla="*/ 18 w 99"/>
                <a:gd name="T15" fmla="*/ 67 h 134"/>
                <a:gd name="T16" fmla="*/ 68 w 99"/>
                <a:gd name="T17" fmla="*/ 119 h 134"/>
                <a:gd name="T18" fmla="*/ 95 w 99"/>
                <a:gd name="T19" fmla="*/ 114 h 134"/>
                <a:gd name="T20" fmla="*/ 99 w 99"/>
                <a:gd name="T21" fmla="*/ 12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134">
                  <a:moveTo>
                    <a:pt x="99" y="128"/>
                  </a:moveTo>
                  <a:cubicBezTo>
                    <a:pt x="93" y="131"/>
                    <a:pt x="80" y="134"/>
                    <a:pt x="64" y="134"/>
                  </a:cubicBezTo>
                  <a:cubicBezTo>
                    <a:pt x="28" y="134"/>
                    <a:pt x="0" y="111"/>
                    <a:pt x="0" y="68"/>
                  </a:cubicBezTo>
                  <a:cubicBezTo>
                    <a:pt x="0" y="27"/>
                    <a:pt x="28" y="0"/>
                    <a:pt x="68" y="0"/>
                  </a:cubicBezTo>
                  <a:cubicBezTo>
                    <a:pt x="84" y="0"/>
                    <a:pt x="95" y="3"/>
                    <a:pt x="99" y="5"/>
                  </a:cubicBezTo>
                  <a:cubicBezTo>
                    <a:pt x="95" y="19"/>
                    <a:pt x="95" y="19"/>
                    <a:pt x="95" y="19"/>
                  </a:cubicBezTo>
                  <a:cubicBezTo>
                    <a:pt x="89" y="16"/>
                    <a:pt x="80" y="14"/>
                    <a:pt x="69" y="14"/>
                  </a:cubicBezTo>
                  <a:cubicBezTo>
                    <a:pt x="38" y="14"/>
                    <a:pt x="18" y="33"/>
                    <a:pt x="18" y="67"/>
                  </a:cubicBezTo>
                  <a:cubicBezTo>
                    <a:pt x="18" y="99"/>
                    <a:pt x="36" y="119"/>
                    <a:pt x="68" y="119"/>
                  </a:cubicBezTo>
                  <a:cubicBezTo>
                    <a:pt x="78" y="119"/>
                    <a:pt x="89" y="117"/>
                    <a:pt x="95" y="114"/>
                  </a:cubicBezTo>
                  <a:lnTo>
                    <a:pt x="99" y="12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0"/>
          <p:cNvGrpSpPr/>
          <p:nvPr/>
        </p:nvGrpSpPr>
        <p:grpSpPr>
          <a:xfrm>
            <a:off x="3154571" y="2160625"/>
            <a:ext cx="513526" cy="599592"/>
            <a:chOff x="3918693" y="2872329"/>
            <a:chExt cx="788382" cy="920340"/>
          </a:xfrm>
        </p:grpSpPr>
        <p:sp>
          <p:nvSpPr>
            <p:cNvPr id="237" name="Freeform 73"/>
            <p:cNvSpPr>
              <a:spLocks/>
            </p:cNvSpPr>
            <p:nvPr/>
          </p:nvSpPr>
          <p:spPr bwMode="auto">
            <a:xfrm>
              <a:off x="3918693" y="2872329"/>
              <a:ext cx="788382" cy="920340"/>
            </a:xfrm>
            <a:custGeom>
              <a:avLst/>
              <a:gdLst>
                <a:gd name="T0" fmla="*/ 495 w 495"/>
                <a:gd name="T1" fmla="*/ 247 h 578"/>
                <a:gd name="T2" fmla="*/ 248 w 495"/>
                <a:gd name="T3" fmla="*/ 0 h 578"/>
                <a:gd name="T4" fmla="*/ 0 w 495"/>
                <a:gd name="T5" fmla="*/ 247 h 578"/>
                <a:gd name="T6" fmla="*/ 248 w 495"/>
                <a:gd name="T7" fmla="*/ 494 h 578"/>
                <a:gd name="T8" fmla="*/ 259 w 495"/>
                <a:gd name="T9" fmla="*/ 494 h 578"/>
                <a:gd name="T10" fmla="*/ 359 w 495"/>
                <a:gd name="T11" fmla="*/ 578 h 578"/>
                <a:gd name="T12" fmla="*/ 369 w 495"/>
                <a:gd name="T13" fmla="*/ 462 h 578"/>
                <a:gd name="T14" fmla="*/ 495 w 495"/>
                <a:gd name="T15" fmla="*/ 247 h 5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78">
                  <a:moveTo>
                    <a:pt x="495" y="247"/>
                  </a:moveTo>
                  <a:cubicBezTo>
                    <a:pt x="495" y="110"/>
                    <a:pt x="384" y="0"/>
                    <a:pt x="248" y="0"/>
                  </a:cubicBezTo>
                  <a:cubicBezTo>
                    <a:pt x="111" y="0"/>
                    <a:pt x="0" y="110"/>
                    <a:pt x="0" y="247"/>
                  </a:cubicBezTo>
                  <a:cubicBezTo>
                    <a:pt x="0" y="383"/>
                    <a:pt x="111" y="494"/>
                    <a:pt x="248" y="494"/>
                  </a:cubicBezTo>
                  <a:cubicBezTo>
                    <a:pt x="251" y="494"/>
                    <a:pt x="255" y="494"/>
                    <a:pt x="259" y="494"/>
                  </a:cubicBezTo>
                  <a:cubicBezTo>
                    <a:pt x="359" y="578"/>
                    <a:pt x="359" y="578"/>
                    <a:pt x="359" y="578"/>
                  </a:cubicBezTo>
                  <a:cubicBezTo>
                    <a:pt x="369" y="462"/>
                    <a:pt x="369" y="462"/>
                    <a:pt x="369" y="462"/>
                  </a:cubicBezTo>
                  <a:cubicBezTo>
                    <a:pt x="444" y="419"/>
                    <a:pt x="495" y="339"/>
                    <a:pt x="495" y="247"/>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4" name="Freeform 100"/>
            <p:cNvSpPr>
              <a:spLocks noEditPoints="1"/>
            </p:cNvSpPr>
            <p:nvPr/>
          </p:nvSpPr>
          <p:spPr bwMode="auto">
            <a:xfrm>
              <a:off x="4149620" y="3238580"/>
              <a:ext cx="235639" cy="235639"/>
            </a:xfrm>
            <a:custGeom>
              <a:avLst/>
              <a:gdLst>
                <a:gd name="T0" fmla="*/ 148 w 148"/>
                <a:gd name="T1" fmla="*/ 145 h 148"/>
                <a:gd name="T2" fmla="*/ 145 w 148"/>
                <a:gd name="T3" fmla="*/ 148 h 148"/>
                <a:gd name="T4" fmla="*/ 3 w 148"/>
                <a:gd name="T5" fmla="*/ 148 h 148"/>
                <a:gd name="T6" fmla="*/ 0 w 148"/>
                <a:gd name="T7" fmla="*/ 145 h 148"/>
                <a:gd name="T8" fmla="*/ 0 w 148"/>
                <a:gd name="T9" fmla="*/ 3 h 148"/>
                <a:gd name="T10" fmla="*/ 3 w 148"/>
                <a:gd name="T11" fmla="*/ 0 h 148"/>
                <a:gd name="T12" fmla="*/ 145 w 148"/>
                <a:gd name="T13" fmla="*/ 0 h 148"/>
                <a:gd name="T14" fmla="*/ 148 w 148"/>
                <a:gd name="T15" fmla="*/ 3 h 148"/>
                <a:gd name="T16" fmla="*/ 148 w 148"/>
                <a:gd name="T17" fmla="*/ 145 h 148"/>
                <a:gd name="T18" fmla="*/ 4 w 148"/>
                <a:gd name="T19" fmla="*/ 140 h 148"/>
                <a:gd name="T20" fmla="*/ 144 w 148"/>
                <a:gd name="T21" fmla="*/ 140 h 148"/>
                <a:gd name="T22" fmla="*/ 144 w 148"/>
                <a:gd name="T23" fmla="*/ 8 h 148"/>
                <a:gd name="T24" fmla="*/ 4 w 148"/>
                <a:gd name="T25" fmla="*/ 8 h 148"/>
                <a:gd name="T26" fmla="*/ 4 w 148"/>
                <a:gd name="T2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8" h="148">
                  <a:moveTo>
                    <a:pt x="148" y="145"/>
                  </a:moveTo>
                  <a:cubicBezTo>
                    <a:pt x="148" y="147"/>
                    <a:pt x="147" y="148"/>
                    <a:pt x="145" y="148"/>
                  </a:cubicBezTo>
                  <a:cubicBezTo>
                    <a:pt x="3" y="148"/>
                    <a:pt x="3" y="148"/>
                    <a:pt x="3" y="148"/>
                  </a:cubicBezTo>
                  <a:cubicBezTo>
                    <a:pt x="1" y="148"/>
                    <a:pt x="0" y="147"/>
                    <a:pt x="0" y="145"/>
                  </a:cubicBezTo>
                  <a:cubicBezTo>
                    <a:pt x="0" y="3"/>
                    <a:pt x="0" y="3"/>
                    <a:pt x="0" y="3"/>
                  </a:cubicBezTo>
                  <a:cubicBezTo>
                    <a:pt x="0" y="1"/>
                    <a:pt x="1" y="0"/>
                    <a:pt x="3" y="0"/>
                  </a:cubicBezTo>
                  <a:cubicBezTo>
                    <a:pt x="145" y="0"/>
                    <a:pt x="145" y="0"/>
                    <a:pt x="145" y="0"/>
                  </a:cubicBezTo>
                  <a:cubicBezTo>
                    <a:pt x="147" y="0"/>
                    <a:pt x="148" y="1"/>
                    <a:pt x="148" y="3"/>
                  </a:cubicBezTo>
                  <a:lnTo>
                    <a:pt x="148" y="145"/>
                  </a:lnTo>
                  <a:close/>
                  <a:moveTo>
                    <a:pt x="4" y="140"/>
                  </a:moveTo>
                  <a:cubicBezTo>
                    <a:pt x="144" y="140"/>
                    <a:pt x="144" y="140"/>
                    <a:pt x="144" y="140"/>
                  </a:cubicBezTo>
                  <a:cubicBezTo>
                    <a:pt x="144" y="8"/>
                    <a:pt x="144" y="8"/>
                    <a:pt x="144" y="8"/>
                  </a:cubicBezTo>
                  <a:cubicBezTo>
                    <a:pt x="4" y="8"/>
                    <a:pt x="4" y="8"/>
                    <a:pt x="4" y="8"/>
                  </a:cubicBezTo>
                  <a:lnTo>
                    <a:pt x="4" y="14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5" name="Freeform 101"/>
            <p:cNvSpPr>
              <a:spLocks/>
            </p:cNvSpPr>
            <p:nvPr/>
          </p:nvSpPr>
          <p:spPr bwMode="auto">
            <a:xfrm>
              <a:off x="4152986" y="3154423"/>
              <a:ext cx="316430" cy="93582"/>
            </a:xfrm>
            <a:custGeom>
              <a:avLst/>
              <a:gdLst>
                <a:gd name="T0" fmla="*/ 144 w 199"/>
                <a:gd name="T1" fmla="*/ 59 h 59"/>
                <a:gd name="T2" fmla="*/ 142 w 199"/>
                <a:gd name="T3" fmla="*/ 59 h 59"/>
                <a:gd name="T4" fmla="*/ 142 w 199"/>
                <a:gd name="T5" fmla="*/ 55 h 59"/>
                <a:gd name="T6" fmla="*/ 190 w 199"/>
                <a:gd name="T7" fmla="*/ 5 h 59"/>
                <a:gd name="T8" fmla="*/ 55 w 199"/>
                <a:gd name="T9" fmla="*/ 5 h 59"/>
                <a:gd name="T10" fmla="*/ 5 w 199"/>
                <a:gd name="T11" fmla="*/ 58 h 59"/>
                <a:gd name="T12" fmla="*/ 1 w 199"/>
                <a:gd name="T13" fmla="*/ 58 h 59"/>
                <a:gd name="T14" fmla="*/ 1 w 199"/>
                <a:gd name="T15" fmla="*/ 54 h 59"/>
                <a:gd name="T16" fmla="*/ 52 w 199"/>
                <a:gd name="T17" fmla="*/ 1 h 59"/>
                <a:gd name="T18" fmla="*/ 54 w 199"/>
                <a:gd name="T19" fmla="*/ 1 h 59"/>
                <a:gd name="T20" fmla="*/ 196 w 199"/>
                <a:gd name="T21" fmla="*/ 1 h 59"/>
                <a:gd name="T22" fmla="*/ 199 w 199"/>
                <a:gd name="T23" fmla="*/ 2 h 59"/>
                <a:gd name="T24" fmla="*/ 198 w 199"/>
                <a:gd name="T25" fmla="*/ 4 h 59"/>
                <a:gd name="T26" fmla="*/ 146 w 199"/>
                <a:gd name="T27" fmla="*/ 59 h 59"/>
                <a:gd name="T28" fmla="*/ 144 w 199"/>
                <a:gd name="T29"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9" h="59">
                  <a:moveTo>
                    <a:pt x="144" y="59"/>
                  </a:moveTo>
                  <a:cubicBezTo>
                    <a:pt x="144" y="59"/>
                    <a:pt x="143" y="59"/>
                    <a:pt x="142" y="59"/>
                  </a:cubicBezTo>
                  <a:cubicBezTo>
                    <a:pt x="141" y="58"/>
                    <a:pt x="141" y="56"/>
                    <a:pt x="142" y="55"/>
                  </a:cubicBezTo>
                  <a:cubicBezTo>
                    <a:pt x="190" y="5"/>
                    <a:pt x="190" y="5"/>
                    <a:pt x="190" y="5"/>
                  </a:cubicBezTo>
                  <a:cubicBezTo>
                    <a:pt x="55" y="5"/>
                    <a:pt x="55" y="5"/>
                    <a:pt x="55" y="5"/>
                  </a:cubicBezTo>
                  <a:cubicBezTo>
                    <a:pt x="5" y="58"/>
                    <a:pt x="5" y="58"/>
                    <a:pt x="5" y="58"/>
                  </a:cubicBezTo>
                  <a:cubicBezTo>
                    <a:pt x="4" y="59"/>
                    <a:pt x="2" y="59"/>
                    <a:pt x="1" y="58"/>
                  </a:cubicBezTo>
                  <a:cubicBezTo>
                    <a:pt x="0" y="57"/>
                    <a:pt x="0" y="55"/>
                    <a:pt x="1" y="54"/>
                  </a:cubicBezTo>
                  <a:cubicBezTo>
                    <a:pt x="52" y="1"/>
                    <a:pt x="52" y="1"/>
                    <a:pt x="52" y="1"/>
                  </a:cubicBezTo>
                  <a:cubicBezTo>
                    <a:pt x="52" y="0"/>
                    <a:pt x="53" y="1"/>
                    <a:pt x="54" y="1"/>
                  </a:cubicBezTo>
                  <a:cubicBezTo>
                    <a:pt x="196" y="1"/>
                    <a:pt x="196" y="1"/>
                    <a:pt x="196" y="1"/>
                  </a:cubicBezTo>
                  <a:cubicBezTo>
                    <a:pt x="197" y="1"/>
                    <a:pt x="198" y="1"/>
                    <a:pt x="199" y="2"/>
                  </a:cubicBezTo>
                  <a:cubicBezTo>
                    <a:pt x="199" y="3"/>
                    <a:pt x="199" y="3"/>
                    <a:pt x="198" y="4"/>
                  </a:cubicBezTo>
                  <a:cubicBezTo>
                    <a:pt x="146" y="59"/>
                    <a:pt x="146" y="59"/>
                    <a:pt x="146" y="59"/>
                  </a:cubicBezTo>
                  <a:cubicBezTo>
                    <a:pt x="146" y="59"/>
                    <a:pt x="145" y="59"/>
                    <a:pt x="144" y="59"/>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6" name="Freeform 102"/>
            <p:cNvSpPr>
              <a:spLocks/>
            </p:cNvSpPr>
            <p:nvPr/>
          </p:nvSpPr>
          <p:spPr bwMode="auto">
            <a:xfrm>
              <a:off x="4379199" y="3155770"/>
              <a:ext cx="93582" cy="318450"/>
            </a:xfrm>
            <a:custGeom>
              <a:avLst/>
              <a:gdLst>
                <a:gd name="T0" fmla="*/ 3 w 59"/>
                <a:gd name="T1" fmla="*/ 200 h 200"/>
                <a:gd name="T2" fmla="*/ 1 w 59"/>
                <a:gd name="T3" fmla="*/ 199 h 200"/>
                <a:gd name="T4" fmla="*/ 1 w 59"/>
                <a:gd name="T5" fmla="*/ 195 h 200"/>
                <a:gd name="T6" fmla="*/ 53 w 59"/>
                <a:gd name="T7" fmla="*/ 138 h 200"/>
                <a:gd name="T8" fmla="*/ 52 w 59"/>
                <a:gd name="T9" fmla="*/ 2 h 200"/>
                <a:gd name="T10" fmla="*/ 54 w 59"/>
                <a:gd name="T11" fmla="*/ 0 h 200"/>
                <a:gd name="T12" fmla="*/ 57 w 59"/>
                <a:gd name="T13" fmla="*/ 2 h 200"/>
                <a:gd name="T14" fmla="*/ 59 w 59"/>
                <a:gd name="T15" fmla="*/ 139 h 200"/>
                <a:gd name="T16" fmla="*/ 58 w 59"/>
                <a:gd name="T17" fmla="*/ 141 h 200"/>
                <a:gd name="T18" fmla="*/ 5 w 59"/>
                <a:gd name="T19" fmla="*/ 199 h 200"/>
                <a:gd name="T20" fmla="*/ 3 w 59"/>
                <a:gd name="T21"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 h="200">
                  <a:moveTo>
                    <a:pt x="3" y="200"/>
                  </a:moveTo>
                  <a:cubicBezTo>
                    <a:pt x="2" y="200"/>
                    <a:pt x="2" y="199"/>
                    <a:pt x="1" y="199"/>
                  </a:cubicBezTo>
                  <a:cubicBezTo>
                    <a:pt x="0" y="198"/>
                    <a:pt x="0" y="196"/>
                    <a:pt x="1" y="195"/>
                  </a:cubicBezTo>
                  <a:cubicBezTo>
                    <a:pt x="53" y="138"/>
                    <a:pt x="53" y="138"/>
                    <a:pt x="53" y="138"/>
                  </a:cubicBezTo>
                  <a:cubicBezTo>
                    <a:pt x="52" y="2"/>
                    <a:pt x="52" y="2"/>
                    <a:pt x="52" y="2"/>
                  </a:cubicBezTo>
                  <a:cubicBezTo>
                    <a:pt x="52" y="1"/>
                    <a:pt x="53" y="0"/>
                    <a:pt x="54" y="0"/>
                  </a:cubicBezTo>
                  <a:cubicBezTo>
                    <a:pt x="56" y="0"/>
                    <a:pt x="57" y="1"/>
                    <a:pt x="57" y="2"/>
                  </a:cubicBezTo>
                  <a:cubicBezTo>
                    <a:pt x="59" y="139"/>
                    <a:pt x="59" y="139"/>
                    <a:pt x="59" y="139"/>
                  </a:cubicBezTo>
                  <a:cubicBezTo>
                    <a:pt x="59" y="140"/>
                    <a:pt x="59" y="140"/>
                    <a:pt x="58" y="141"/>
                  </a:cubicBezTo>
                  <a:cubicBezTo>
                    <a:pt x="5" y="199"/>
                    <a:pt x="5" y="199"/>
                    <a:pt x="5" y="199"/>
                  </a:cubicBezTo>
                  <a:cubicBezTo>
                    <a:pt x="4" y="199"/>
                    <a:pt x="4" y="200"/>
                    <a:pt x="3" y="200"/>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7" name="Freeform 103"/>
            <p:cNvSpPr>
              <a:spLocks/>
            </p:cNvSpPr>
            <p:nvPr/>
          </p:nvSpPr>
          <p:spPr bwMode="auto">
            <a:xfrm>
              <a:off x="4235796" y="3154423"/>
              <a:ext cx="9426" cy="20198"/>
            </a:xfrm>
            <a:custGeom>
              <a:avLst/>
              <a:gdLst>
                <a:gd name="T0" fmla="*/ 3 w 6"/>
                <a:gd name="T1" fmla="*/ 13 h 13"/>
                <a:gd name="T2" fmla="*/ 0 w 6"/>
                <a:gd name="T3" fmla="*/ 9 h 13"/>
                <a:gd name="T4" fmla="*/ 0 w 6"/>
                <a:gd name="T5" fmla="*/ 4 h 13"/>
                <a:gd name="T6" fmla="*/ 3 w 6"/>
                <a:gd name="T7" fmla="*/ 1 h 13"/>
                <a:gd name="T8" fmla="*/ 6 w 6"/>
                <a:gd name="T9" fmla="*/ 3 h 13"/>
                <a:gd name="T10" fmla="*/ 6 w 6"/>
                <a:gd name="T11" fmla="*/ 9 h 13"/>
                <a:gd name="T12" fmla="*/ 3 w 6"/>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3" y="13"/>
                  </a:moveTo>
                  <a:cubicBezTo>
                    <a:pt x="1" y="13"/>
                    <a:pt x="0" y="11"/>
                    <a:pt x="0" y="9"/>
                  </a:cubicBezTo>
                  <a:cubicBezTo>
                    <a:pt x="0" y="4"/>
                    <a:pt x="0" y="4"/>
                    <a:pt x="0" y="4"/>
                  </a:cubicBezTo>
                  <a:cubicBezTo>
                    <a:pt x="0" y="2"/>
                    <a:pt x="1" y="1"/>
                    <a:pt x="3" y="1"/>
                  </a:cubicBezTo>
                  <a:cubicBezTo>
                    <a:pt x="4" y="0"/>
                    <a:pt x="6" y="2"/>
                    <a:pt x="6" y="3"/>
                  </a:cubicBezTo>
                  <a:cubicBezTo>
                    <a:pt x="6" y="9"/>
                    <a:pt x="6" y="9"/>
                    <a:pt x="6" y="9"/>
                  </a:cubicBezTo>
                  <a:cubicBezTo>
                    <a:pt x="6" y="11"/>
                    <a:pt x="4" y="13"/>
                    <a:pt x="3" y="1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8" name="Freeform 104"/>
            <p:cNvSpPr>
              <a:spLocks noEditPoints="1"/>
            </p:cNvSpPr>
            <p:nvPr/>
          </p:nvSpPr>
          <p:spPr bwMode="auto">
            <a:xfrm>
              <a:off x="4171837" y="3180007"/>
              <a:ext cx="74731" cy="273342"/>
            </a:xfrm>
            <a:custGeom>
              <a:avLst/>
              <a:gdLst>
                <a:gd name="T0" fmla="*/ 1 w 47"/>
                <a:gd name="T1" fmla="*/ 171 h 172"/>
                <a:gd name="T2" fmla="*/ 8 w 47"/>
                <a:gd name="T3" fmla="*/ 159 h 172"/>
                <a:gd name="T4" fmla="*/ 12 w 47"/>
                <a:gd name="T5" fmla="*/ 163 h 172"/>
                <a:gd name="T6" fmla="*/ 3 w 47"/>
                <a:gd name="T7" fmla="*/ 172 h 172"/>
                <a:gd name="T8" fmla="*/ 15 w 47"/>
                <a:gd name="T9" fmla="*/ 155 h 172"/>
                <a:gd name="T10" fmla="*/ 22 w 47"/>
                <a:gd name="T11" fmla="*/ 144 h 172"/>
                <a:gd name="T12" fmla="*/ 26 w 47"/>
                <a:gd name="T13" fmla="*/ 147 h 172"/>
                <a:gd name="T14" fmla="*/ 17 w 47"/>
                <a:gd name="T15" fmla="*/ 156 h 172"/>
                <a:gd name="T16" fmla="*/ 30 w 47"/>
                <a:gd name="T17" fmla="*/ 139 h 172"/>
                <a:gd name="T18" fmla="*/ 37 w 47"/>
                <a:gd name="T19" fmla="*/ 128 h 172"/>
                <a:gd name="T20" fmla="*/ 41 w 47"/>
                <a:gd name="T21" fmla="*/ 131 h 172"/>
                <a:gd name="T22" fmla="*/ 32 w 47"/>
                <a:gd name="T23" fmla="*/ 140 h 172"/>
                <a:gd name="T24" fmla="*/ 42 w 47"/>
                <a:gd name="T25" fmla="*/ 122 h 172"/>
                <a:gd name="T26" fmla="*/ 45 w 47"/>
                <a:gd name="T27" fmla="*/ 108 h 172"/>
                <a:gd name="T28" fmla="*/ 47 w 47"/>
                <a:gd name="T29" fmla="*/ 122 h 172"/>
                <a:gd name="T30" fmla="*/ 44 w 47"/>
                <a:gd name="T31" fmla="*/ 105 h 172"/>
                <a:gd name="T32" fmla="*/ 42 w 47"/>
                <a:gd name="T33" fmla="*/ 90 h 172"/>
                <a:gd name="T34" fmla="*/ 47 w 47"/>
                <a:gd name="T35" fmla="*/ 89 h 172"/>
                <a:gd name="T36" fmla="*/ 44 w 47"/>
                <a:gd name="T37" fmla="*/ 105 h 172"/>
                <a:gd name="T38" fmla="*/ 41 w 47"/>
                <a:gd name="T39" fmla="*/ 80 h 172"/>
                <a:gd name="T40" fmla="*/ 44 w 47"/>
                <a:gd name="T41" fmla="*/ 65 h 172"/>
                <a:gd name="T42" fmla="*/ 47 w 47"/>
                <a:gd name="T43" fmla="*/ 80 h 172"/>
                <a:gd name="T44" fmla="*/ 44 w 47"/>
                <a:gd name="T45" fmla="*/ 61 h 172"/>
                <a:gd name="T46" fmla="*/ 41 w 47"/>
                <a:gd name="T47" fmla="*/ 47 h 172"/>
                <a:gd name="T48" fmla="*/ 46 w 47"/>
                <a:gd name="T49" fmla="*/ 46 h 172"/>
                <a:gd name="T50" fmla="*/ 44 w 47"/>
                <a:gd name="T51" fmla="*/ 61 h 172"/>
                <a:gd name="T52" fmla="*/ 41 w 47"/>
                <a:gd name="T53" fmla="*/ 35 h 172"/>
                <a:gd name="T54" fmla="*/ 43 w 47"/>
                <a:gd name="T55" fmla="*/ 22 h 172"/>
                <a:gd name="T56" fmla="*/ 46 w 47"/>
                <a:gd name="T57" fmla="*/ 35 h 172"/>
                <a:gd name="T58" fmla="*/ 43 w 47"/>
                <a:gd name="T59" fmla="*/ 37 h 172"/>
                <a:gd name="T60" fmla="*/ 40 w 47"/>
                <a:gd name="T61" fmla="*/ 12 h 172"/>
                <a:gd name="T62" fmla="*/ 43 w 47"/>
                <a:gd name="T63" fmla="*/ 0 h 172"/>
                <a:gd name="T64" fmla="*/ 46 w 47"/>
                <a:gd name="T65" fmla="*/ 1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172">
                  <a:moveTo>
                    <a:pt x="3" y="172"/>
                  </a:moveTo>
                  <a:cubicBezTo>
                    <a:pt x="2" y="172"/>
                    <a:pt x="1" y="172"/>
                    <a:pt x="1" y="171"/>
                  </a:cubicBezTo>
                  <a:cubicBezTo>
                    <a:pt x="0" y="170"/>
                    <a:pt x="0" y="168"/>
                    <a:pt x="1" y="167"/>
                  </a:cubicBezTo>
                  <a:cubicBezTo>
                    <a:pt x="8" y="159"/>
                    <a:pt x="8" y="159"/>
                    <a:pt x="8" y="159"/>
                  </a:cubicBezTo>
                  <a:cubicBezTo>
                    <a:pt x="9" y="158"/>
                    <a:pt x="11" y="158"/>
                    <a:pt x="12" y="159"/>
                  </a:cubicBezTo>
                  <a:cubicBezTo>
                    <a:pt x="13" y="160"/>
                    <a:pt x="13" y="162"/>
                    <a:pt x="12" y="163"/>
                  </a:cubicBezTo>
                  <a:cubicBezTo>
                    <a:pt x="5" y="171"/>
                    <a:pt x="5" y="171"/>
                    <a:pt x="5" y="171"/>
                  </a:cubicBezTo>
                  <a:cubicBezTo>
                    <a:pt x="4" y="171"/>
                    <a:pt x="3" y="172"/>
                    <a:pt x="3" y="172"/>
                  </a:cubicBezTo>
                  <a:close/>
                  <a:moveTo>
                    <a:pt x="17" y="156"/>
                  </a:moveTo>
                  <a:cubicBezTo>
                    <a:pt x="16" y="156"/>
                    <a:pt x="16" y="156"/>
                    <a:pt x="15" y="155"/>
                  </a:cubicBezTo>
                  <a:cubicBezTo>
                    <a:pt x="14" y="154"/>
                    <a:pt x="14" y="153"/>
                    <a:pt x="15" y="151"/>
                  </a:cubicBezTo>
                  <a:cubicBezTo>
                    <a:pt x="22" y="144"/>
                    <a:pt x="22" y="144"/>
                    <a:pt x="22" y="144"/>
                  </a:cubicBezTo>
                  <a:cubicBezTo>
                    <a:pt x="23" y="142"/>
                    <a:pt x="25" y="142"/>
                    <a:pt x="26" y="143"/>
                  </a:cubicBezTo>
                  <a:cubicBezTo>
                    <a:pt x="27" y="144"/>
                    <a:pt x="27" y="146"/>
                    <a:pt x="26" y="147"/>
                  </a:cubicBezTo>
                  <a:cubicBezTo>
                    <a:pt x="19" y="155"/>
                    <a:pt x="19" y="155"/>
                    <a:pt x="19" y="155"/>
                  </a:cubicBezTo>
                  <a:cubicBezTo>
                    <a:pt x="19" y="156"/>
                    <a:pt x="18" y="156"/>
                    <a:pt x="17" y="156"/>
                  </a:cubicBezTo>
                  <a:close/>
                  <a:moveTo>
                    <a:pt x="32" y="140"/>
                  </a:moveTo>
                  <a:cubicBezTo>
                    <a:pt x="31" y="140"/>
                    <a:pt x="30" y="140"/>
                    <a:pt x="30" y="139"/>
                  </a:cubicBezTo>
                  <a:cubicBezTo>
                    <a:pt x="29" y="138"/>
                    <a:pt x="29" y="137"/>
                    <a:pt x="30" y="136"/>
                  </a:cubicBezTo>
                  <a:cubicBezTo>
                    <a:pt x="37" y="128"/>
                    <a:pt x="37" y="128"/>
                    <a:pt x="37" y="128"/>
                  </a:cubicBezTo>
                  <a:cubicBezTo>
                    <a:pt x="38" y="127"/>
                    <a:pt x="40" y="127"/>
                    <a:pt x="41" y="128"/>
                  </a:cubicBezTo>
                  <a:cubicBezTo>
                    <a:pt x="42" y="129"/>
                    <a:pt x="42" y="130"/>
                    <a:pt x="41" y="131"/>
                  </a:cubicBezTo>
                  <a:cubicBezTo>
                    <a:pt x="34" y="139"/>
                    <a:pt x="34" y="139"/>
                    <a:pt x="34" y="139"/>
                  </a:cubicBezTo>
                  <a:cubicBezTo>
                    <a:pt x="33" y="140"/>
                    <a:pt x="32" y="140"/>
                    <a:pt x="32" y="140"/>
                  </a:cubicBezTo>
                  <a:close/>
                  <a:moveTo>
                    <a:pt x="45" y="125"/>
                  </a:moveTo>
                  <a:cubicBezTo>
                    <a:pt x="43" y="125"/>
                    <a:pt x="42" y="123"/>
                    <a:pt x="42" y="122"/>
                  </a:cubicBezTo>
                  <a:cubicBezTo>
                    <a:pt x="42" y="111"/>
                    <a:pt x="42" y="111"/>
                    <a:pt x="42" y="111"/>
                  </a:cubicBezTo>
                  <a:cubicBezTo>
                    <a:pt x="42" y="109"/>
                    <a:pt x="43" y="108"/>
                    <a:pt x="45" y="108"/>
                  </a:cubicBezTo>
                  <a:cubicBezTo>
                    <a:pt x="46" y="108"/>
                    <a:pt x="47" y="109"/>
                    <a:pt x="47" y="110"/>
                  </a:cubicBezTo>
                  <a:cubicBezTo>
                    <a:pt x="47" y="122"/>
                    <a:pt x="47" y="122"/>
                    <a:pt x="47" y="122"/>
                  </a:cubicBezTo>
                  <a:cubicBezTo>
                    <a:pt x="47" y="123"/>
                    <a:pt x="46" y="125"/>
                    <a:pt x="45" y="125"/>
                  </a:cubicBezTo>
                  <a:close/>
                  <a:moveTo>
                    <a:pt x="44" y="105"/>
                  </a:moveTo>
                  <a:cubicBezTo>
                    <a:pt x="43" y="105"/>
                    <a:pt x="42" y="103"/>
                    <a:pt x="42" y="101"/>
                  </a:cubicBezTo>
                  <a:cubicBezTo>
                    <a:pt x="42" y="90"/>
                    <a:pt x="42" y="90"/>
                    <a:pt x="42" y="90"/>
                  </a:cubicBezTo>
                  <a:cubicBezTo>
                    <a:pt x="42" y="88"/>
                    <a:pt x="43" y="87"/>
                    <a:pt x="44" y="87"/>
                  </a:cubicBezTo>
                  <a:cubicBezTo>
                    <a:pt x="46" y="86"/>
                    <a:pt x="47" y="88"/>
                    <a:pt x="47" y="89"/>
                  </a:cubicBezTo>
                  <a:cubicBezTo>
                    <a:pt x="47" y="101"/>
                    <a:pt x="47" y="101"/>
                    <a:pt x="47" y="101"/>
                  </a:cubicBezTo>
                  <a:cubicBezTo>
                    <a:pt x="47" y="103"/>
                    <a:pt x="46" y="105"/>
                    <a:pt x="44" y="105"/>
                  </a:cubicBezTo>
                  <a:close/>
                  <a:moveTo>
                    <a:pt x="44" y="85"/>
                  </a:moveTo>
                  <a:cubicBezTo>
                    <a:pt x="43" y="85"/>
                    <a:pt x="41" y="82"/>
                    <a:pt x="41" y="80"/>
                  </a:cubicBezTo>
                  <a:cubicBezTo>
                    <a:pt x="41" y="69"/>
                    <a:pt x="41" y="69"/>
                    <a:pt x="41" y="69"/>
                  </a:cubicBezTo>
                  <a:cubicBezTo>
                    <a:pt x="41" y="67"/>
                    <a:pt x="42" y="65"/>
                    <a:pt x="44" y="65"/>
                  </a:cubicBezTo>
                  <a:cubicBezTo>
                    <a:pt x="45" y="65"/>
                    <a:pt x="47" y="66"/>
                    <a:pt x="47" y="68"/>
                  </a:cubicBezTo>
                  <a:cubicBezTo>
                    <a:pt x="47" y="80"/>
                    <a:pt x="47" y="80"/>
                    <a:pt x="47" y="80"/>
                  </a:cubicBezTo>
                  <a:cubicBezTo>
                    <a:pt x="47" y="82"/>
                    <a:pt x="46" y="85"/>
                    <a:pt x="44" y="85"/>
                  </a:cubicBezTo>
                  <a:close/>
                  <a:moveTo>
                    <a:pt x="44" y="61"/>
                  </a:moveTo>
                  <a:cubicBezTo>
                    <a:pt x="42" y="61"/>
                    <a:pt x="41" y="59"/>
                    <a:pt x="41" y="58"/>
                  </a:cubicBezTo>
                  <a:cubicBezTo>
                    <a:pt x="41" y="47"/>
                    <a:pt x="41" y="47"/>
                    <a:pt x="41" y="47"/>
                  </a:cubicBezTo>
                  <a:cubicBezTo>
                    <a:pt x="41" y="45"/>
                    <a:pt x="42" y="44"/>
                    <a:pt x="44" y="44"/>
                  </a:cubicBezTo>
                  <a:cubicBezTo>
                    <a:pt x="45" y="43"/>
                    <a:pt x="46" y="45"/>
                    <a:pt x="46" y="46"/>
                  </a:cubicBezTo>
                  <a:cubicBezTo>
                    <a:pt x="47" y="58"/>
                    <a:pt x="47" y="58"/>
                    <a:pt x="47" y="58"/>
                  </a:cubicBezTo>
                  <a:cubicBezTo>
                    <a:pt x="47" y="59"/>
                    <a:pt x="45" y="61"/>
                    <a:pt x="44" y="61"/>
                  </a:cubicBezTo>
                  <a:close/>
                  <a:moveTo>
                    <a:pt x="43" y="37"/>
                  </a:moveTo>
                  <a:cubicBezTo>
                    <a:pt x="42" y="37"/>
                    <a:pt x="41" y="36"/>
                    <a:pt x="41" y="35"/>
                  </a:cubicBezTo>
                  <a:cubicBezTo>
                    <a:pt x="41" y="24"/>
                    <a:pt x="41" y="24"/>
                    <a:pt x="41" y="24"/>
                  </a:cubicBezTo>
                  <a:cubicBezTo>
                    <a:pt x="41" y="23"/>
                    <a:pt x="42" y="22"/>
                    <a:pt x="43" y="22"/>
                  </a:cubicBezTo>
                  <a:cubicBezTo>
                    <a:pt x="45" y="22"/>
                    <a:pt x="46" y="23"/>
                    <a:pt x="46" y="25"/>
                  </a:cubicBezTo>
                  <a:cubicBezTo>
                    <a:pt x="46" y="35"/>
                    <a:pt x="46" y="35"/>
                    <a:pt x="46" y="35"/>
                  </a:cubicBezTo>
                  <a:cubicBezTo>
                    <a:pt x="46" y="36"/>
                    <a:pt x="45" y="37"/>
                    <a:pt x="44" y="37"/>
                  </a:cubicBezTo>
                  <a:lnTo>
                    <a:pt x="43" y="37"/>
                  </a:lnTo>
                  <a:close/>
                  <a:moveTo>
                    <a:pt x="43" y="13"/>
                  </a:moveTo>
                  <a:cubicBezTo>
                    <a:pt x="42" y="13"/>
                    <a:pt x="40" y="14"/>
                    <a:pt x="40" y="12"/>
                  </a:cubicBezTo>
                  <a:cubicBezTo>
                    <a:pt x="40" y="2"/>
                    <a:pt x="40" y="2"/>
                    <a:pt x="40" y="2"/>
                  </a:cubicBezTo>
                  <a:cubicBezTo>
                    <a:pt x="40" y="1"/>
                    <a:pt x="41" y="0"/>
                    <a:pt x="43" y="0"/>
                  </a:cubicBezTo>
                  <a:cubicBezTo>
                    <a:pt x="44" y="0"/>
                    <a:pt x="46" y="1"/>
                    <a:pt x="46" y="3"/>
                  </a:cubicBezTo>
                  <a:cubicBezTo>
                    <a:pt x="46" y="12"/>
                    <a:pt x="46" y="12"/>
                    <a:pt x="46" y="12"/>
                  </a:cubicBezTo>
                  <a:cubicBezTo>
                    <a:pt x="46" y="13"/>
                    <a:pt x="45" y="13"/>
                    <a:pt x="43" y="1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9" name="Freeform 105"/>
            <p:cNvSpPr>
              <a:spLocks/>
            </p:cNvSpPr>
            <p:nvPr/>
          </p:nvSpPr>
          <p:spPr bwMode="auto">
            <a:xfrm>
              <a:off x="4154332" y="3456715"/>
              <a:ext cx="14138" cy="16158"/>
            </a:xfrm>
            <a:custGeom>
              <a:avLst/>
              <a:gdLst>
                <a:gd name="T0" fmla="*/ 3 w 9"/>
                <a:gd name="T1" fmla="*/ 10 h 10"/>
                <a:gd name="T2" fmla="*/ 1 w 9"/>
                <a:gd name="T3" fmla="*/ 9 h 10"/>
                <a:gd name="T4" fmla="*/ 1 w 9"/>
                <a:gd name="T5" fmla="*/ 5 h 10"/>
                <a:gd name="T6" fmla="*/ 4 w 9"/>
                <a:gd name="T7" fmla="*/ 1 h 10"/>
                <a:gd name="T8" fmla="*/ 8 w 9"/>
                <a:gd name="T9" fmla="*/ 1 h 10"/>
                <a:gd name="T10" fmla="*/ 8 w 9"/>
                <a:gd name="T11" fmla="*/ 5 h 10"/>
                <a:gd name="T12" fmla="*/ 5 w 9"/>
                <a:gd name="T13" fmla="*/ 9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2" y="10"/>
                    <a:pt x="1" y="9"/>
                    <a:pt x="1" y="9"/>
                  </a:cubicBezTo>
                  <a:cubicBezTo>
                    <a:pt x="0" y="8"/>
                    <a:pt x="0" y="6"/>
                    <a:pt x="1" y="5"/>
                  </a:cubicBezTo>
                  <a:cubicBezTo>
                    <a:pt x="4" y="1"/>
                    <a:pt x="4" y="1"/>
                    <a:pt x="4" y="1"/>
                  </a:cubicBezTo>
                  <a:cubicBezTo>
                    <a:pt x="5" y="0"/>
                    <a:pt x="7" y="0"/>
                    <a:pt x="8" y="1"/>
                  </a:cubicBezTo>
                  <a:cubicBezTo>
                    <a:pt x="9" y="2"/>
                    <a:pt x="9" y="4"/>
                    <a:pt x="8" y="5"/>
                  </a:cubicBezTo>
                  <a:cubicBezTo>
                    <a:pt x="5" y="9"/>
                    <a:pt x="5" y="9"/>
                    <a:pt x="5" y="9"/>
                  </a:cubicBezTo>
                  <a:cubicBezTo>
                    <a:pt x="4" y="9"/>
                    <a:pt x="3" y="10"/>
                    <a:pt x="3" y="10"/>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0" name="Freeform 106"/>
            <p:cNvSpPr>
              <a:spLocks/>
            </p:cNvSpPr>
            <p:nvPr/>
          </p:nvSpPr>
          <p:spPr bwMode="auto">
            <a:xfrm>
              <a:off x="4238489" y="3372558"/>
              <a:ext cx="17505" cy="6059"/>
            </a:xfrm>
            <a:custGeom>
              <a:avLst/>
              <a:gdLst>
                <a:gd name="T0" fmla="*/ 8 w 11"/>
                <a:gd name="T1" fmla="*/ 4 h 4"/>
                <a:gd name="T2" fmla="*/ 8 w 11"/>
                <a:gd name="T3" fmla="*/ 4 h 4"/>
                <a:gd name="T4" fmla="*/ 3 w 11"/>
                <a:gd name="T5" fmla="*/ 4 h 4"/>
                <a:gd name="T6" fmla="*/ 0 w 11"/>
                <a:gd name="T7" fmla="*/ 2 h 4"/>
                <a:gd name="T8" fmla="*/ 3 w 11"/>
                <a:gd name="T9" fmla="*/ 0 h 4"/>
                <a:gd name="T10" fmla="*/ 3 w 11"/>
                <a:gd name="T11" fmla="*/ 0 h 4"/>
                <a:gd name="T12" fmla="*/ 8 w 11"/>
                <a:gd name="T13" fmla="*/ 0 h 4"/>
                <a:gd name="T14" fmla="*/ 11 w 11"/>
                <a:gd name="T15" fmla="*/ 2 h 4"/>
                <a:gd name="T16" fmla="*/ 8 w 1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4">
                  <a:moveTo>
                    <a:pt x="8" y="4"/>
                  </a:moveTo>
                  <a:cubicBezTo>
                    <a:pt x="8" y="4"/>
                    <a:pt x="8" y="4"/>
                    <a:pt x="8" y="4"/>
                  </a:cubicBezTo>
                  <a:cubicBezTo>
                    <a:pt x="3" y="4"/>
                    <a:pt x="3" y="4"/>
                    <a:pt x="3" y="4"/>
                  </a:cubicBezTo>
                  <a:cubicBezTo>
                    <a:pt x="1" y="4"/>
                    <a:pt x="0" y="4"/>
                    <a:pt x="0" y="2"/>
                  </a:cubicBezTo>
                  <a:cubicBezTo>
                    <a:pt x="0" y="1"/>
                    <a:pt x="1" y="0"/>
                    <a:pt x="3" y="0"/>
                  </a:cubicBezTo>
                  <a:cubicBezTo>
                    <a:pt x="3" y="0"/>
                    <a:pt x="3" y="0"/>
                    <a:pt x="3" y="0"/>
                  </a:cubicBezTo>
                  <a:cubicBezTo>
                    <a:pt x="8" y="0"/>
                    <a:pt x="8" y="0"/>
                    <a:pt x="8" y="0"/>
                  </a:cubicBezTo>
                  <a:cubicBezTo>
                    <a:pt x="10" y="0"/>
                    <a:pt x="11" y="0"/>
                    <a:pt x="11" y="2"/>
                  </a:cubicBezTo>
                  <a:cubicBezTo>
                    <a:pt x="11" y="3"/>
                    <a:pt x="10" y="4"/>
                    <a:pt x="8" y="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1" name="Freeform 107"/>
            <p:cNvSpPr>
              <a:spLocks noEditPoints="1"/>
            </p:cNvSpPr>
            <p:nvPr/>
          </p:nvSpPr>
          <p:spPr bwMode="auto">
            <a:xfrm>
              <a:off x="4266093" y="3365826"/>
              <a:ext cx="175046" cy="14138"/>
            </a:xfrm>
            <a:custGeom>
              <a:avLst/>
              <a:gdLst>
                <a:gd name="T0" fmla="*/ 108 w 110"/>
                <a:gd name="T1" fmla="*/ 8 h 9"/>
                <a:gd name="T2" fmla="*/ 107 w 110"/>
                <a:gd name="T3" fmla="*/ 8 h 9"/>
                <a:gd name="T4" fmla="*/ 96 w 110"/>
                <a:gd name="T5" fmla="*/ 9 h 9"/>
                <a:gd name="T6" fmla="*/ 93 w 110"/>
                <a:gd name="T7" fmla="*/ 6 h 9"/>
                <a:gd name="T8" fmla="*/ 96 w 110"/>
                <a:gd name="T9" fmla="*/ 4 h 9"/>
                <a:gd name="T10" fmla="*/ 108 w 110"/>
                <a:gd name="T11" fmla="*/ 4 h 9"/>
                <a:gd name="T12" fmla="*/ 110 w 110"/>
                <a:gd name="T13" fmla="*/ 6 h 9"/>
                <a:gd name="T14" fmla="*/ 108 w 110"/>
                <a:gd name="T15" fmla="*/ 8 h 9"/>
                <a:gd name="T16" fmla="*/ 84 w 110"/>
                <a:gd name="T17" fmla="*/ 8 h 9"/>
                <a:gd name="T18" fmla="*/ 84 w 110"/>
                <a:gd name="T19" fmla="*/ 8 h 9"/>
                <a:gd name="T20" fmla="*/ 73 w 110"/>
                <a:gd name="T21" fmla="*/ 9 h 9"/>
                <a:gd name="T22" fmla="*/ 70 w 110"/>
                <a:gd name="T23" fmla="*/ 4 h 9"/>
                <a:gd name="T24" fmla="*/ 73 w 110"/>
                <a:gd name="T25" fmla="*/ 0 h 9"/>
                <a:gd name="T26" fmla="*/ 73 w 110"/>
                <a:gd name="T27" fmla="*/ 0 h 9"/>
                <a:gd name="T28" fmla="*/ 84 w 110"/>
                <a:gd name="T29" fmla="*/ 2 h 9"/>
                <a:gd name="T30" fmla="*/ 87 w 110"/>
                <a:gd name="T31" fmla="*/ 5 h 9"/>
                <a:gd name="T32" fmla="*/ 84 w 110"/>
                <a:gd name="T33" fmla="*/ 8 h 9"/>
                <a:gd name="T34" fmla="*/ 61 w 110"/>
                <a:gd name="T35" fmla="*/ 8 h 9"/>
                <a:gd name="T36" fmla="*/ 61 w 110"/>
                <a:gd name="T37" fmla="*/ 8 h 9"/>
                <a:gd name="T38" fmla="*/ 49 w 110"/>
                <a:gd name="T39" fmla="*/ 9 h 9"/>
                <a:gd name="T40" fmla="*/ 47 w 110"/>
                <a:gd name="T41" fmla="*/ 4 h 9"/>
                <a:gd name="T42" fmla="*/ 49 w 110"/>
                <a:gd name="T43" fmla="*/ 0 h 9"/>
                <a:gd name="T44" fmla="*/ 49 w 110"/>
                <a:gd name="T45" fmla="*/ 0 h 9"/>
                <a:gd name="T46" fmla="*/ 61 w 110"/>
                <a:gd name="T47" fmla="*/ 2 h 9"/>
                <a:gd name="T48" fmla="*/ 64 w 110"/>
                <a:gd name="T49" fmla="*/ 5 h 9"/>
                <a:gd name="T50" fmla="*/ 61 w 110"/>
                <a:gd name="T51" fmla="*/ 8 h 9"/>
                <a:gd name="T52" fmla="*/ 38 w 110"/>
                <a:gd name="T53" fmla="*/ 8 h 9"/>
                <a:gd name="T54" fmla="*/ 38 w 110"/>
                <a:gd name="T55" fmla="*/ 8 h 9"/>
                <a:gd name="T56" fmla="*/ 26 w 110"/>
                <a:gd name="T57" fmla="*/ 8 h 9"/>
                <a:gd name="T58" fmla="*/ 23 w 110"/>
                <a:gd name="T59" fmla="*/ 4 h 9"/>
                <a:gd name="T60" fmla="*/ 26 w 110"/>
                <a:gd name="T61" fmla="*/ 0 h 9"/>
                <a:gd name="T62" fmla="*/ 26 w 110"/>
                <a:gd name="T63" fmla="*/ 0 h 9"/>
                <a:gd name="T64" fmla="*/ 38 w 110"/>
                <a:gd name="T65" fmla="*/ 2 h 9"/>
                <a:gd name="T66" fmla="*/ 40 w 110"/>
                <a:gd name="T67" fmla="*/ 5 h 9"/>
                <a:gd name="T68" fmla="*/ 38 w 110"/>
                <a:gd name="T69" fmla="*/ 8 h 9"/>
                <a:gd name="T70" fmla="*/ 14 w 110"/>
                <a:gd name="T71" fmla="*/ 8 h 9"/>
                <a:gd name="T72" fmla="*/ 14 w 110"/>
                <a:gd name="T73" fmla="*/ 8 h 9"/>
                <a:gd name="T74" fmla="*/ 3 w 110"/>
                <a:gd name="T75" fmla="*/ 8 h 9"/>
                <a:gd name="T76" fmla="*/ 0 w 110"/>
                <a:gd name="T77" fmla="*/ 4 h 9"/>
                <a:gd name="T78" fmla="*/ 3 w 110"/>
                <a:gd name="T79" fmla="*/ 0 h 9"/>
                <a:gd name="T80" fmla="*/ 3 w 110"/>
                <a:gd name="T81" fmla="*/ 0 h 9"/>
                <a:gd name="T82" fmla="*/ 15 w 110"/>
                <a:gd name="T83" fmla="*/ 2 h 9"/>
                <a:gd name="T84" fmla="*/ 17 w 110"/>
                <a:gd name="T85" fmla="*/ 5 h 9"/>
                <a:gd name="T86" fmla="*/ 14 w 110"/>
                <a:gd name="T8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0" h="9">
                  <a:moveTo>
                    <a:pt x="108" y="8"/>
                  </a:moveTo>
                  <a:cubicBezTo>
                    <a:pt x="107" y="8"/>
                    <a:pt x="107" y="8"/>
                    <a:pt x="107" y="8"/>
                  </a:cubicBezTo>
                  <a:cubicBezTo>
                    <a:pt x="96" y="9"/>
                    <a:pt x="96" y="9"/>
                    <a:pt x="96" y="9"/>
                  </a:cubicBezTo>
                  <a:cubicBezTo>
                    <a:pt x="94" y="9"/>
                    <a:pt x="93" y="8"/>
                    <a:pt x="93" y="6"/>
                  </a:cubicBezTo>
                  <a:cubicBezTo>
                    <a:pt x="93" y="5"/>
                    <a:pt x="94" y="4"/>
                    <a:pt x="96" y="4"/>
                  </a:cubicBezTo>
                  <a:cubicBezTo>
                    <a:pt x="108" y="4"/>
                    <a:pt x="108" y="4"/>
                    <a:pt x="108" y="4"/>
                  </a:cubicBezTo>
                  <a:cubicBezTo>
                    <a:pt x="109" y="4"/>
                    <a:pt x="110" y="4"/>
                    <a:pt x="110" y="6"/>
                  </a:cubicBezTo>
                  <a:cubicBezTo>
                    <a:pt x="110" y="8"/>
                    <a:pt x="109" y="8"/>
                    <a:pt x="108" y="8"/>
                  </a:cubicBezTo>
                  <a:close/>
                  <a:moveTo>
                    <a:pt x="84" y="8"/>
                  </a:moveTo>
                  <a:cubicBezTo>
                    <a:pt x="84" y="8"/>
                    <a:pt x="84" y="8"/>
                    <a:pt x="84" y="8"/>
                  </a:cubicBezTo>
                  <a:cubicBezTo>
                    <a:pt x="73" y="9"/>
                    <a:pt x="73" y="9"/>
                    <a:pt x="73" y="9"/>
                  </a:cubicBezTo>
                  <a:cubicBezTo>
                    <a:pt x="71" y="9"/>
                    <a:pt x="70" y="6"/>
                    <a:pt x="70" y="4"/>
                  </a:cubicBezTo>
                  <a:cubicBezTo>
                    <a:pt x="70" y="3"/>
                    <a:pt x="71" y="0"/>
                    <a:pt x="73" y="0"/>
                  </a:cubicBezTo>
                  <a:cubicBezTo>
                    <a:pt x="73" y="0"/>
                    <a:pt x="73" y="0"/>
                    <a:pt x="73" y="0"/>
                  </a:cubicBezTo>
                  <a:cubicBezTo>
                    <a:pt x="84" y="2"/>
                    <a:pt x="84" y="2"/>
                    <a:pt x="84" y="2"/>
                  </a:cubicBezTo>
                  <a:cubicBezTo>
                    <a:pt x="86" y="2"/>
                    <a:pt x="87" y="3"/>
                    <a:pt x="87" y="5"/>
                  </a:cubicBezTo>
                  <a:cubicBezTo>
                    <a:pt x="87" y="6"/>
                    <a:pt x="86" y="8"/>
                    <a:pt x="84" y="8"/>
                  </a:cubicBezTo>
                  <a:close/>
                  <a:moveTo>
                    <a:pt x="61" y="8"/>
                  </a:moveTo>
                  <a:cubicBezTo>
                    <a:pt x="61" y="8"/>
                    <a:pt x="61" y="8"/>
                    <a:pt x="61" y="8"/>
                  </a:cubicBezTo>
                  <a:cubicBezTo>
                    <a:pt x="49" y="9"/>
                    <a:pt x="49" y="9"/>
                    <a:pt x="49" y="9"/>
                  </a:cubicBezTo>
                  <a:cubicBezTo>
                    <a:pt x="48" y="9"/>
                    <a:pt x="47" y="6"/>
                    <a:pt x="47" y="4"/>
                  </a:cubicBezTo>
                  <a:cubicBezTo>
                    <a:pt x="47" y="3"/>
                    <a:pt x="48" y="0"/>
                    <a:pt x="49" y="0"/>
                  </a:cubicBezTo>
                  <a:cubicBezTo>
                    <a:pt x="49" y="0"/>
                    <a:pt x="49" y="0"/>
                    <a:pt x="49" y="0"/>
                  </a:cubicBezTo>
                  <a:cubicBezTo>
                    <a:pt x="61" y="2"/>
                    <a:pt x="61" y="2"/>
                    <a:pt x="61" y="2"/>
                  </a:cubicBezTo>
                  <a:cubicBezTo>
                    <a:pt x="63" y="2"/>
                    <a:pt x="64" y="3"/>
                    <a:pt x="64" y="5"/>
                  </a:cubicBezTo>
                  <a:cubicBezTo>
                    <a:pt x="64" y="6"/>
                    <a:pt x="63" y="8"/>
                    <a:pt x="61" y="8"/>
                  </a:cubicBezTo>
                  <a:close/>
                  <a:moveTo>
                    <a:pt x="38" y="8"/>
                  </a:moveTo>
                  <a:cubicBezTo>
                    <a:pt x="38" y="8"/>
                    <a:pt x="38" y="8"/>
                    <a:pt x="38" y="8"/>
                  </a:cubicBezTo>
                  <a:cubicBezTo>
                    <a:pt x="26" y="8"/>
                    <a:pt x="26" y="8"/>
                    <a:pt x="26" y="8"/>
                  </a:cubicBezTo>
                  <a:cubicBezTo>
                    <a:pt x="25" y="8"/>
                    <a:pt x="23" y="6"/>
                    <a:pt x="23" y="4"/>
                  </a:cubicBezTo>
                  <a:cubicBezTo>
                    <a:pt x="23" y="3"/>
                    <a:pt x="25" y="0"/>
                    <a:pt x="26" y="0"/>
                  </a:cubicBezTo>
                  <a:cubicBezTo>
                    <a:pt x="26" y="0"/>
                    <a:pt x="26" y="0"/>
                    <a:pt x="26" y="0"/>
                  </a:cubicBezTo>
                  <a:cubicBezTo>
                    <a:pt x="38" y="2"/>
                    <a:pt x="38" y="2"/>
                    <a:pt x="38" y="2"/>
                  </a:cubicBezTo>
                  <a:cubicBezTo>
                    <a:pt x="39" y="2"/>
                    <a:pt x="40" y="3"/>
                    <a:pt x="40" y="5"/>
                  </a:cubicBezTo>
                  <a:cubicBezTo>
                    <a:pt x="40" y="6"/>
                    <a:pt x="39" y="8"/>
                    <a:pt x="38" y="8"/>
                  </a:cubicBezTo>
                  <a:close/>
                  <a:moveTo>
                    <a:pt x="14" y="8"/>
                  </a:moveTo>
                  <a:cubicBezTo>
                    <a:pt x="14" y="8"/>
                    <a:pt x="14" y="8"/>
                    <a:pt x="14" y="8"/>
                  </a:cubicBezTo>
                  <a:cubicBezTo>
                    <a:pt x="3" y="8"/>
                    <a:pt x="3" y="8"/>
                    <a:pt x="3" y="8"/>
                  </a:cubicBezTo>
                  <a:cubicBezTo>
                    <a:pt x="1" y="8"/>
                    <a:pt x="0" y="6"/>
                    <a:pt x="0" y="4"/>
                  </a:cubicBezTo>
                  <a:cubicBezTo>
                    <a:pt x="0" y="3"/>
                    <a:pt x="1" y="0"/>
                    <a:pt x="3" y="0"/>
                  </a:cubicBezTo>
                  <a:cubicBezTo>
                    <a:pt x="3" y="0"/>
                    <a:pt x="3" y="0"/>
                    <a:pt x="3" y="0"/>
                  </a:cubicBezTo>
                  <a:cubicBezTo>
                    <a:pt x="15" y="2"/>
                    <a:pt x="15" y="2"/>
                    <a:pt x="15" y="2"/>
                  </a:cubicBezTo>
                  <a:cubicBezTo>
                    <a:pt x="16" y="2"/>
                    <a:pt x="17" y="3"/>
                    <a:pt x="17" y="5"/>
                  </a:cubicBezTo>
                  <a:cubicBezTo>
                    <a:pt x="17" y="6"/>
                    <a:pt x="16" y="8"/>
                    <a:pt x="14" y="8"/>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2" name="Freeform 108"/>
            <p:cNvSpPr>
              <a:spLocks/>
            </p:cNvSpPr>
            <p:nvPr/>
          </p:nvSpPr>
          <p:spPr bwMode="auto">
            <a:xfrm>
              <a:off x="4450565" y="3372558"/>
              <a:ext cx="17505" cy="7406"/>
            </a:xfrm>
            <a:custGeom>
              <a:avLst/>
              <a:gdLst>
                <a:gd name="T0" fmla="*/ 9 w 11"/>
                <a:gd name="T1" fmla="*/ 4 h 5"/>
                <a:gd name="T2" fmla="*/ 9 w 11"/>
                <a:gd name="T3" fmla="*/ 4 h 5"/>
                <a:gd name="T4" fmla="*/ 3 w 11"/>
                <a:gd name="T5" fmla="*/ 5 h 5"/>
                <a:gd name="T6" fmla="*/ 0 w 11"/>
                <a:gd name="T7" fmla="*/ 2 h 5"/>
                <a:gd name="T8" fmla="*/ 3 w 11"/>
                <a:gd name="T9" fmla="*/ 0 h 5"/>
                <a:gd name="T10" fmla="*/ 3 w 11"/>
                <a:gd name="T11" fmla="*/ 0 h 5"/>
                <a:gd name="T12" fmla="*/ 9 w 11"/>
                <a:gd name="T13" fmla="*/ 0 h 5"/>
                <a:gd name="T14" fmla="*/ 11 w 11"/>
                <a:gd name="T15" fmla="*/ 2 h 5"/>
                <a:gd name="T16" fmla="*/ 9 w 11"/>
                <a:gd name="T1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5">
                  <a:moveTo>
                    <a:pt x="9" y="4"/>
                  </a:moveTo>
                  <a:cubicBezTo>
                    <a:pt x="9" y="4"/>
                    <a:pt x="9" y="4"/>
                    <a:pt x="9" y="4"/>
                  </a:cubicBezTo>
                  <a:cubicBezTo>
                    <a:pt x="3" y="5"/>
                    <a:pt x="3" y="5"/>
                    <a:pt x="3" y="5"/>
                  </a:cubicBezTo>
                  <a:cubicBezTo>
                    <a:pt x="2" y="5"/>
                    <a:pt x="0" y="4"/>
                    <a:pt x="0" y="2"/>
                  </a:cubicBezTo>
                  <a:cubicBezTo>
                    <a:pt x="0" y="1"/>
                    <a:pt x="2" y="0"/>
                    <a:pt x="3" y="0"/>
                  </a:cubicBezTo>
                  <a:cubicBezTo>
                    <a:pt x="3" y="0"/>
                    <a:pt x="3" y="0"/>
                    <a:pt x="3" y="0"/>
                  </a:cubicBezTo>
                  <a:cubicBezTo>
                    <a:pt x="9" y="0"/>
                    <a:pt x="9" y="0"/>
                    <a:pt x="9" y="0"/>
                  </a:cubicBezTo>
                  <a:cubicBezTo>
                    <a:pt x="10" y="0"/>
                    <a:pt x="11" y="0"/>
                    <a:pt x="11" y="2"/>
                  </a:cubicBezTo>
                  <a:cubicBezTo>
                    <a:pt x="11" y="3"/>
                    <a:pt x="10" y="4"/>
                    <a:pt x="9" y="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3" name="Freeform 109"/>
            <p:cNvSpPr>
              <a:spLocks noEditPoints="1"/>
            </p:cNvSpPr>
            <p:nvPr/>
          </p:nvSpPr>
          <p:spPr bwMode="auto">
            <a:xfrm>
              <a:off x="4085660" y="3155770"/>
              <a:ext cx="65306" cy="53860"/>
            </a:xfrm>
            <a:custGeom>
              <a:avLst/>
              <a:gdLst>
                <a:gd name="T0" fmla="*/ 2 w 41"/>
                <a:gd name="T1" fmla="*/ 11 h 34"/>
                <a:gd name="T2" fmla="*/ 21 w 41"/>
                <a:gd name="T3" fmla="*/ 0 h 34"/>
                <a:gd name="T4" fmla="*/ 39 w 41"/>
                <a:gd name="T5" fmla="*/ 11 h 34"/>
                <a:gd name="T6" fmla="*/ 39 w 41"/>
                <a:gd name="T7" fmla="*/ 27 h 34"/>
                <a:gd name="T8" fmla="*/ 41 w 41"/>
                <a:gd name="T9" fmla="*/ 33 h 34"/>
                <a:gd name="T10" fmla="*/ 30 w 41"/>
                <a:gd name="T11" fmla="*/ 33 h 34"/>
                <a:gd name="T12" fmla="*/ 29 w 41"/>
                <a:gd name="T13" fmla="*/ 30 h 34"/>
                <a:gd name="T14" fmla="*/ 14 w 41"/>
                <a:gd name="T15" fmla="*/ 34 h 34"/>
                <a:gd name="T16" fmla="*/ 0 w 41"/>
                <a:gd name="T17" fmla="*/ 24 h 34"/>
                <a:gd name="T18" fmla="*/ 13 w 41"/>
                <a:gd name="T19" fmla="*/ 14 h 34"/>
                <a:gd name="T20" fmla="*/ 24 w 41"/>
                <a:gd name="T21" fmla="*/ 13 h 34"/>
                <a:gd name="T22" fmla="*/ 29 w 41"/>
                <a:gd name="T23" fmla="*/ 10 h 34"/>
                <a:gd name="T24" fmla="*/ 20 w 41"/>
                <a:gd name="T25" fmla="*/ 6 h 34"/>
                <a:gd name="T26" fmla="*/ 12 w 41"/>
                <a:gd name="T27" fmla="*/ 11 h 34"/>
                <a:gd name="T28" fmla="*/ 2 w 41"/>
                <a:gd name="T29" fmla="*/ 11 h 34"/>
                <a:gd name="T30" fmla="*/ 29 w 41"/>
                <a:gd name="T31" fmla="*/ 17 h 34"/>
                <a:gd name="T32" fmla="*/ 23 w 41"/>
                <a:gd name="T33" fmla="*/ 19 h 34"/>
                <a:gd name="T34" fmla="*/ 17 w 41"/>
                <a:gd name="T35" fmla="*/ 19 h 34"/>
                <a:gd name="T36" fmla="*/ 11 w 41"/>
                <a:gd name="T37" fmla="*/ 24 h 34"/>
                <a:gd name="T38" fmla="*/ 18 w 41"/>
                <a:gd name="T39" fmla="*/ 28 h 34"/>
                <a:gd name="T40" fmla="*/ 29 w 41"/>
                <a:gd name="T41" fmla="*/ 20 h 34"/>
                <a:gd name="T42" fmla="*/ 29 w 41"/>
                <a:gd name="T43"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34">
                  <a:moveTo>
                    <a:pt x="2" y="11"/>
                  </a:moveTo>
                  <a:cubicBezTo>
                    <a:pt x="3" y="1"/>
                    <a:pt x="12" y="0"/>
                    <a:pt x="21" y="0"/>
                  </a:cubicBezTo>
                  <a:cubicBezTo>
                    <a:pt x="36" y="0"/>
                    <a:pt x="39" y="5"/>
                    <a:pt x="39" y="11"/>
                  </a:cubicBezTo>
                  <a:cubicBezTo>
                    <a:pt x="39" y="27"/>
                    <a:pt x="39" y="27"/>
                    <a:pt x="39" y="27"/>
                  </a:cubicBezTo>
                  <a:cubicBezTo>
                    <a:pt x="39" y="29"/>
                    <a:pt x="40" y="31"/>
                    <a:pt x="41" y="33"/>
                  </a:cubicBezTo>
                  <a:cubicBezTo>
                    <a:pt x="30" y="33"/>
                    <a:pt x="30" y="33"/>
                    <a:pt x="30" y="33"/>
                  </a:cubicBezTo>
                  <a:cubicBezTo>
                    <a:pt x="30" y="32"/>
                    <a:pt x="29" y="31"/>
                    <a:pt x="29" y="30"/>
                  </a:cubicBezTo>
                  <a:cubicBezTo>
                    <a:pt x="26" y="33"/>
                    <a:pt x="19" y="34"/>
                    <a:pt x="14" y="34"/>
                  </a:cubicBezTo>
                  <a:cubicBezTo>
                    <a:pt x="6" y="34"/>
                    <a:pt x="0" y="31"/>
                    <a:pt x="0" y="24"/>
                  </a:cubicBezTo>
                  <a:cubicBezTo>
                    <a:pt x="0" y="16"/>
                    <a:pt x="7" y="14"/>
                    <a:pt x="13" y="14"/>
                  </a:cubicBezTo>
                  <a:cubicBezTo>
                    <a:pt x="24" y="13"/>
                    <a:pt x="24" y="13"/>
                    <a:pt x="24" y="13"/>
                  </a:cubicBezTo>
                  <a:cubicBezTo>
                    <a:pt x="28" y="13"/>
                    <a:pt x="29" y="12"/>
                    <a:pt x="29" y="10"/>
                  </a:cubicBezTo>
                  <a:cubicBezTo>
                    <a:pt x="29" y="7"/>
                    <a:pt x="27" y="6"/>
                    <a:pt x="20" y="6"/>
                  </a:cubicBezTo>
                  <a:cubicBezTo>
                    <a:pt x="16" y="6"/>
                    <a:pt x="14" y="6"/>
                    <a:pt x="12" y="11"/>
                  </a:cubicBezTo>
                  <a:lnTo>
                    <a:pt x="2" y="11"/>
                  </a:lnTo>
                  <a:close/>
                  <a:moveTo>
                    <a:pt x="29" y="17"/>
                  </a:moveTo>
                  <a:cubicBezTo>
                    <a:pt x="27" y="18"/>
                    <a:pt x="25" y="19"/>
                    <a:pt x="23" y="19"/>
                  </a:cubicBezTo>
                  <a:cubicBezTo>
                    <a:pt x="17" y="19"/>
                    <a:pt x="17" y="19"/>
                    <a:pt x="17" y="19"/>
                  </a:cubicBezTo>
                  <a:cubicBezTo>
                    <a:pt x="13" y="20"/>
                    <a:pt x="11" y="21"/>
                    <a:pt x="11" y="24"/>
                  </a:cubicBezTo>
                  <a:cubicBezTo>
                    <a:pt x="11" y="26"/>
                    <a:pt x="14" y="28"/>
                    <a:pt x="18" y="28"/>
                  </a:cubicBezTo>
                  <a:cubicBezTo>
                    <a:pt x="23" y="28"/>
                    <a:pt x="29" y="25"/>
                    <a:pt x="29" y="20"/>
                  </a:cubicBezTo>
                  <a:lnTo>
                    <a:pt x="29" y="17"/>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4" name="Freeform 110"/>
            <p:cNvSpPr>
              <a:spLocks noEditPoints="1"/>
            </p:cNvSpPr>
            <p:nvPr/>
          </p:nvSpPr>
          <p:spPr bwMode="auto">
            <a:xfrm>
              <a:off x="4219638" y="3041317"/>
              <a:ext cx="66652" cy="71365"/>
            </a:xfrm>
            <a:custGeom>
              <a:avLst/>
              <a:gdLst>
                <a:gd name="T0" fmla="*/ 0 w 42"/>
                <a:gd name="T1" fmla="*/ 0 h 45"/>
                <a:gd name="T2" fmla="*/ 11 w 42"/>
                <a:gd name="T3" fmla="*/ 0 h 45"/>
                <a:gd name="T4" fmla="*/ 11 w 42"/>
                <a:gd name="T5" fmla="*/ 15 h 45"/>
                <a:gd name="T6" fmla="*/ 11 w 42"/>
                <a:gd name="T7" fmla="*/ 15 h 45"/>
                <a:gd name="T8" fmla="*/ 24 w 42"/>
                <a:gd name="T9" fmla="*/ 11 h 45"/>
                <a:gd name="T10" fmla="*/ 42 w 42"/>
                <a:gd name="T11" fmla="*/ 28 h 45"/>
                <a:gd name="T12" fmla="*/ 23 w 42"/>
                <a:gd name="T13" fmla="*/ 45 h 45"/>
                <a:gd name="T14" fmla="*/ 11 w 42"/>
                <a:gd name="T15" fmla="*/ 40 h 45"/>
                <a:gd name="T16" fmla="*/ 11 w 42"/>
                <a:gd name="T17" fmla="*/ 40 h 45"/>
                <a:gd name="T18" fmla="*/ 11 w 42"/>
                <a:gd name="T19" fmla="*/ 44 h 45"/>
                <a:gd name="T20" fmla="*/ 0 w 42"/>
                <a:gd name="T21" fmla="*/ 44 h 45"/>
                <a:gd name="T22" fmla="*/ 0 w 42"/>
                <a:gd name="T23" fmla="*/ 0 h 45"/>
                <a:gd name="T24" fmla="*/ 21 w 42"/>
                <a:gd name="T25" fmla="*/ 37 h 45"/>
                <a:gd name="T26" fmla="*/ 31 w 42"/>
                <a:gd name="T27" fmla="*/ 28 h 45"/>
                <a:gd name="T28" fmla="*/ 21 w 42"/>
                <a:gd name="T29" fmla="*/ 18 h 45"/>
                <a:gd name="T30" fmla="*/ 11 w 42"/>
                <a:gd name="T31" fmla="*/ 28 h 45"/>
                <a:gd name="T32" fmla="*/ 21 w 42"/>
                <a:gd name="T33" fmla="*/ 3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 h="45">
                  <a:moveTo>
                    <a:pt x="0" y="0"/>
                  </a:moveTo>
                  <a:cubicBezTo>
                    <a:pt x="11" y="0"/>
                    <a:pt x="11" y="0"/>
                    <a:pt x="11" y="0"/>
                  </a:cubicBezTo>
                  <a:cubicBezTo>
                    <a:pt x="11" y="15"/>
                    <a:pt x="11" y="15"/>
                    <a:pt x="11" y="15"/>
                  </a:cubicBezTo>
                  <a:cubicBezTo>
                    <a:pt x="11" y="15"/>
                    <a:pt x="11" y="15"/>
                    <a:pt x="11" y="15"/>
                  </a:cubicBezTo>
                  <a:cubicBezTo>
                    <a:pt x="13" y="13"/>
                    <a:pt x="18" y="11"/>
                    <a:pt x="24" y="11"/>
                  </a:cubicBezTo>
                  <a:cubicBezTo>
                    <a:pt x="34" y="11"/>
                    <a:pt x="42" y="17"/>
                    <a:pt x="42" y="28"/>
                  </a:cubicBezTo>
                  <a:cubicBezTo>
                    <a:pt x="42" y="39"/>
                    <a:pt x="33" y="45"/>
                    <a:pt x="23" y="45"/>
                  </a:cubicBezTo>
                  <a:cubicBezTo>
                    <a:pt x="18" y="45"/>
                    <a:pt x="15" y="44"/>
                    <a:pt x="11" y="40"/>
                  </a:cubicBezTo>
                  <a:cubicBezTo>
                    <a:pt x="11" y="40"/>
                    <a:pt x="11" y="40"/>
                    <a:pt x="11" y="40"/>
                  </a:cubicBezTo>
                  <a:cubicBezTo>
                    <a:pt x="11" y="44"/>
                    <a:pt x="11" y="44"/>
                    <a:pt x="11" y="44"/>
                  </a:cubicBezTo>
                  <a:cubicBezTo>
                    <a:pt x="0" y="44"/>
                    <a:pt x="0" y="44"/>
                    <a:pt x="0" y="44"/>
                  </a:cubicBezTo>
                  <a:lnTo>
                    <a:pt x="0" y="0"/>
                  </a:lnTo>
                  <a:close/>
                  <a:moveTo>
                    <a:pt x="21" y="37"/>
                  </a:moveTo>
                  <a:cubicBezTo>
                    <a:pt x="26" y="37"/>
                    <a:pt x="31" y="34"/>
                    <a:pt x="31" y="28"/>
                  </a:cubicBezTo>
                  <a:cubicBezTo>
                    <a:pt x="31" y="22"/>
                    <a:pt x="26" y="18"/>
                    <a:pt x="21" y="18"/>
                  </a:cubicBezTo>
                  <a:cubicBezTo>
                    <a:pt x="15" y="18"/>
                    <a:pt x="11" y="22"/>
                    <a:pt x="11" y="28"/>
                  </a:cubicBezTo>
                  <a:cubicBezTo>
                    <a:pt x="11" y="34"/>
                    <a:pt x="15" y="37"/>
                    <a:pt x="21" y="37"/>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5" name="Freeform 111"/>
            <p:cNvSpPr>
              <a:spLocks/>
            </p:cNvSpPr>
            <p:nvPr/>
          </p:nvSpPr>
          <p:spPr bwMode="auto">
            <a:xfrm>
              <a:off x="4469416" y="3076326"/>
              <a:ext cx="65306" cy="55880"/>
            </a:xfrm>
            <a:custGeom>
              <a:avLst/>
              <a:gdLst>
                <a:gd name="T0" fmla="*/ 30 w 41"/>
                <a:gd name="T1" fmla="*/ 13 h 35"/>
                <a:gd name="T2" fmla="*/ 21 w 41"/>
                <a:gd name="T3" fmla="*/ 8 h 35"/>
                <a:gd name="T4" fmla="*/ 11 w 41"/>
                <a:gd name="T5" fmla="*/ 17 h 35"/>
                <a:gd name="T6" fmla="*/ 21 w 41"/>
                <a:gd name="T7" fmla="*/ 27 h 35"/>
                <a:gd name="T8" fmla="*/ 30 w 41"/>
                <a:gd name="T9" fmla="*/ 21 h 35"/>
                <a:gd name="T10" fmla="*/ 41 w 41"/>
                <a:gd name="T11" fmla="*/ 21 h 35"/>
                <a:gd name="T12" fmla="*/ 20 w 41"/>
                <a:gd name="T13" fmla="*/ 35 h 35"/>
                <a:gd name="T14" fmla="*/ 0 w 41"/>
                <a:gd name="T15" fmla="*/ 17 h 35"/>
                <a:gd name="T16" fmla="*/ 21 w 41"/>
                <a:gd name="T17" fmla="*/ 0 h 35"/>
                <a:gd name="T18" fmla="*/ 41 w 41"/>
                <a:gd name="T19" fmla="*/ 13 h 35"/>
                <a:gd name="T20" fmla="*/ 30 w 41"/>
                <a:gd name="T21" fmla="*/ 1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 h="35">
                  <a:moveTo>
                    <a:pt x="30" y="13"/>
                  </a:moveTo>
                  <a:cubicBezTo>
                    <a:pt x="29" y="9"/>
                    <a:pt x="25" y="8"/>
                    <a:pt x="21" y="8"/>
                  </a:cubicBezTo>
                  <a:cubicBezTo>
                    <a:pt x="14" y="8"/>
                    <a:pt x="11" y="11"/>
                    <a:pt x="11" y="17"/>
                  </a:cubicBezTo>
                  <a:cubicBezTo>
                    <a:pt x="11" y="24"/>
                    <a:pt x="14" y="27"/>
                    <a:pt x="21" y="27"/>
                  </a:cubicBezTo>
                  <a:cubicBezTo>
                    <a:pt x="26" y="27"/>
                    <a:pt x="29" y="25"/>
                    <a:pt x="30" y="21"/>
                  </a:cubicBezTo>
                  <a:cubicBezTo>
                    <a:pt x="41" y="21"/>
                    <a:pt x="41" y="21"/>
                    <a:pt x="41" y="21"/>
                  </a:cubicBezTo>
                  <a:cubicBezTo>
                    <a:pt x="39" y="32"/>
                    <a:pt x="31" y="35"/>
                    <a:pt x="20" y="35"/>
                  </a:cubicBezTo>
                  <a:cubicBezTo>
                    <a:pt x="8" y="35"/>
                    <a:pt x="0" y="30"/>
                    <a:pt x="0" y="17"/>
                  </a:cubicBezTo>
                  <a:cubicBezTo>
                    <a:pt x="0" y="5"/>
                    <a:pt x="8" y="0"/>
                    <a:pt x="21" y="0"/>
                  </a:cubicBezTo>
                  <a:cubicBezTo>
                    <a:pt x="29" y="0"/>
                    <a:pt x="39" y="2"/>
                    <a:pt x="41" y="13"/>
                  </a:cubicBezTo>
                  <a:lnTo>
                    <a:pt x="30" y="13"/>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1"/>
          <p:cNvGrpSpPr/>
          <p:nvPr/>
        </p:nvGrpSpPr>
        <p:grpSpPr>
          <a:xfrm>
            <a:off x="3557148" y="1566736"/>
            <a:ext cx="465287" cy="543011"/>
            <a:chOff x="4536741" y="1960742"/>
            <a:chExt cx="714324" cy="833490"/>
          </a:xfrm>
        </p:grpSpPr>
        <p:sp>
          <p:nvSpPr>
            <p:cNvPr id="235" name="Freeform 71"/>
            <p:cNvSpPr>
              <a:spLocks/>
            </p:cNvSpPr>
            <p:nvPr/>
          </p:nvSpPr>
          <p:spPr bwMode="auto">
            <a:xfrm>
              <a:off x="4536741" y="1960742"/>
              <a:ext cx="714324" cy="833490"/>
            </a:xfrm>
            <a:custGeom>
              <a:avLst/>
              <a:gdLst>
                <a:gd name="T0" fmla="*/ 449 w 449"/>
                <a:gd name="T1" fmla="*/ 224 h 524"/>
                <a:gd name="T2" fmla="*/ 225 w 449"/>
                <a:gd name="T3" fmla="*/ 0 h 524"/>
                <a:gd name="T4" fmla="*/ 0 w 449"/>
                <a:gd name="T5" fmla="*/ 224 h 524"/>
                <a:gd name="T6" fmla="*/ 225 w 449"/>
                <a:gd name="T7" fmla="*/ 448 h 524"/>
                <a:gd name="T8" fmla="*/ 235 w 449"/>
                <a:gd name="T9" fmla="*/ 448 h 524"/>
                <a:gd name="T10" fmla="*/ 325 w 449"/>
                <a:gd name="T11" fmla="*/ 524 h 524"/>
                <a:gd name="T12" fmla="*/ 335 w 449"/>
                <a:gd name="T13" fmla="*/ 419 h 524"/>
                <a:gd name="T14" fmla="*/ 449 w 449"/>
                <a:gd name="T15" fmla="*/ 224 h 5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524">
                  <a:moveTo>
                    <a:pt x="449" y="224"/>
                  </a:moveTo>
                  <a:cubicBezTo>
                    <a:pt x="449" y="100"/>
                    <a:pt x="348" y="0"/>
                    <a:pt x="225" y="0"/>
                  </a:cubicBezTo>
                  <a:cubicBezTo>
                    <a:pt x="101" y="0"/>
                    <a:pt x="0" y="100"/>
                    <a:pt x="0" y="224"/>
                  </a:cubicBezTo>
                  <a:cubicBezTo>
                    <a:pt x="0" y="348"/>
                    <a:pt x="101" y="448"/>
                    <a:pt x="225" y="448"/>
                  </a:cubicBezTo>
                  <a:cubicBezTo>
                    <a:pt x="228" y="448"/>
                    <a:pt x="231" y="448"/>
                    <a:pt x="235" y="448"/>
                  </a:cubicBezTo>
                  <a:cubicBezTo>
                    <a:pt x="325" y="524"/>
                    <a:pt x="325" y="524"/>
                    <a:pt x="325" y="524"/>
                  </a:cubicBezTo>
                  <a:cubicBezTo>
                    <a:pt x="335" y="419"/>
                    <a:pt x="335" y="419"/>
                    <a:pt x="335" y="419"/>
                  </a:cubicBezTo>
                  <a:cubicBezTo>
                    <a:pt x="403" y="380"/>
                    <a:pt x="449" y="307"/>
                    <a:pt x="449" y="224"/>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6" name="Freeform 112"/>
            <p:cNvSpPr>
              <a:spLocks noEditPoints="1"/>
            </p:cNvSpPr>
            <p:nvPr/>
          </p:nvSpPr>
          <p:spPr bwMode="auto">
            <a:xfrm>
              <a:off x="4649848" y="2145214"/>
              <a:ext cx="508981" cy="379043"/>
            </a:xfrm>
            <a:custGeom>
              <a:avLst/>
              <a:gdLst>
                <a:gd name="T0" fmla="*/ 318 w 320"/>
                <a:gd name="T1" fmla="*/ 85 h 238"/>
                <a:gd name="T2" fmla="*/ 50 w 320"/>
                <a:gd name="T3" fmla="*/ 237 h 238"/>
                <a:gd name="T4" fmla="*/ 44 w 320"/>
                <a:gd name="T5" fmla="*/ 235 h 238"/>
                <a:gd name="T6" fmla="*/ 1 w 320"/>
                <a:gd name="T7" fmla="*/ 158 h 238"/>
                <a:gd name="T8" fmla="*/ 2 w 320"/>
                <a:gd name="T9" fmla="*/ 153 h 238"/>
                <a:gd name="T10" fmla="*/ 270 w 320"/>
                <a:gd name="T11" fmla="*/ 1 h 238"/>
                <a:gd name="T12" fmla="*/ 276 w 320"/>
                <a:gd name="T13" fmla="*/ 3 h 238"/>
                <a:gd name="T14" fmla="*/ 319 w 320"/>
                <a:gd name="T15" fmla="*/ 80 h 238"/>
                <a:gd name="T16" fmla="*/ 318 w 320"/>
                <a:gd name="T17" fmla="*/ 85 h 238"/>
                <a:gd name="T18" fmla="*/ 49 w 320"/>
                <a:gd name="T19" fmla="*/ 228 h 238"/>
                <a:gd name="T20" fmla="*/ 310 w 320"/>
                <a:gd name="T21" fmla="*/ 80 h 238"/>
                <a:gd name="T22" fmla="*/ 271 w 320"/>
                <a:gd name="T23" fmla="*/ 10 h 238"/>
                <a:gd name="T24" fmla="*/ 10 w 320"/>
                <a:gd name="T25" fmla="*/ 158 h 238"/>
                <a:gd name="T26" fmla="*/ 49 w 320"/>
                <a:gd name="T27" fmla="*/ 2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8">
                  <a:moveTo>
                    <a:pt x="318" y="85"/>
                  </a:moveTo>
                  <a:cubicBezTo>
                    <a:pt x="50" y="237"/>
                    <a:pt x="50" y="237"/>
                    <a:pt x="50" y="237"/>
                  </a:cubicBezTo>
                  <a:cubicBezTo>
                    <a:pt x="48" y="238"/>
                    <a:pt x="45" y="237"/>
                    <a:pt x="44" y="235"/>
                  </a:cubicBezTo>
                  <a:cubicBezTo>
                    <a:pt x="1" y="158"/>
                    <a:pt x="1" y="158"/>
                    <a:pt x="1" y="158"/>
                  </a:cubicBezTo>
                  <a:cubicBezTo>
                    <a:pt x="0" y="157"/>
                    <a:pt x="0" y="154"/>
                    <a:pt x="2" y="153"/>
                  </a:cubicBezTo>
                  <a:cubicBezTo>
                    <a:pt x="270" y="1"/>
                    <a:pt x="270" y="1"/>
                    <a:pt x="270" y="1"/>
                  </a:cubicBezTo>
                  <a:cubicBezTo>
                    <a:pt x="272" y="0"/>
                    <a:pt x="275" y="1"/>
                    <a:pt x="276" y="3"/>
                  </a:cubicBezTo>
                  <a:cubicBezTo>
                    <a:pt x="319" y="80"/>
                    <a:pt x="319" y="80"/>
                    <a:pt x="319" y="80"/>
                  </a:cubicBezTo>
                  <a:cubicBezTo>
                    <a:pt x="320" y="81"/>
                    <a:pt x="320" y="84"/>
                    <a:pt x="318" y="85"/>
                  </a:cubicBezTo>
                  <a:close/>
                  <a:moveTo>
                    <a:pt x="49" y="228"/>
                  </a:moveTo>
                  <a:cubicBezTo>
                    <a:pt x="310" y="80"/>
                    <a:pt x="310" y="80"/>
                    <a:pt x="310" y="80"/>
                  </a:cubicBezTo>
                  <a:cubicBezTo>
                    <a:pt x="271" y="10"/>
                    <a:pt x="271" y="10"/>
                    <a:pt x="271" y="10"/>
                  </a:cubicBezTo>
                  <a:cubicBezTo>
                    <a:pt x="10" y="158"/>
                    <a:pt x="10" y="158"/>
                    <a:pt x="10" y="158"/>
                  </a:cubicBezTo>
                  <a:lnTo>
                    <a:pt x="49" y="22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7" name="Freeform 113"/>
            <p:cNvSpPr>
              <a:spLocks/>
            </p:cNvSpPr>
            <p:nvPr/>
          </p:nvSpPr>
          <p:spPr bwMode="auto">
            <a:xfrm>
              <a:off x="4698996" y="2358636"/>
              <a:ext cx="45781" cy="70019"/>
            </a:xfrm>
            <a:custGeom>
              <a:avLst/>
              <a:gdLst>
                <a:gd name="T0" fmla="*/ 26 w 29"/>
                <a:gd name="T1" fmla="*/ 43 h 44"/>
                <a:gd name="T2" fmla="*/ 21 w 29"/>
                <a:gd name="T3" fmla="*/ 42 h 44"/>
                <a:gd name="T4" fmla="*/ 1 w 29"/>
                <a:gd name="T5" fmla="*/ 7 h 44"/>
                <a:gd name="T6" fmla="*/ 3 w 29"/>
                <a:gd name="T7" fmla="*/ 1 h 44"/>
                <a:gd name="T8" fmla="*/ 8 w 29"/>
                <a:gd name="T9" fmla="*/ 3 h 44"/>
                <a:gd name="T10" fmla="*/ 28 w 29"/>
                <a:gd name="T11" fmla="*/ 38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3"/>
                    <a:pt x="21" y="42"/>
                  </a:cubicBezTo>
                  <a:cubicBezTo>
                    <a:pt x="1" y="7"/>
                    <a:pt x="1" y="7"/>
                    <a:pt x="1" y="7"/>
                  </a:cubicBezTo>
                  <a:cubicBezTo>
                    <a:pt x="0" y="5"/>
                    <a:pt x="1" y="2"/>
                    <a:pt x="3" y="1"/>
                  </a:cubicBezTo>
                  <a:cubicBezTo>
                    <a:pt x="5" y="0"/>
                    <a:pt x="7" y="1"/>
                    <a:pt x="8" y="3"/>
                  </a:cubicBezTo>
                  <a:cubicBezTo>
                    <a:pt x="28" y="38"/>
                    <a:pt x="28" y="38"/>
                    <a:pt x="28" y="38"/>
                  </a:cubicBezTo>
                  <a:cubicBezTo>
                    <a:pt x="29"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8" name="Freeform 114"/>
            <p:cNvSpPr>
              <a:spLocks/>
            </p:cNvSpPr>
            <p:nvPr/>
          </p:nvSpPr>
          <p:spPr bwMode="auto">
            <a:xfrm>
              <a:off x="4765648" y="2321607"/>
              <a:ext cx="46455" cy="70019"/>
            </a:xfrm>
            <a:custGeom>
              <a:avLst/>
              <a:gdLst>
                <a:gd name="T0" fmla="*/ 26 w 29"/>
                <a:gd name="T1" fmla="*/ 42 h 44"/>
                <a:gd name="T2" fmla="*/ 21 w 29"/>
                <a:gd name="T3" fmla="*/ 41 h 44"/>
                <a:gd name="T4" fmla="*/ 1 w 29"/>
                <a:gd name="T5" fmla="*/ 6 h 44"/>
                <a:gd name="T6" fmla="*/ 2 w 29"/>
                <a:gd name="T7" fmla="*/ 1 h 44"/>
                <a:gd name="T8" fmla="*/ 8 w 29"/>
                <a:gd name="T9" fmla="*/ 2 h 44"/>
                <a:gd name="T10" fmla="*/ 28 w 29"/>
                <a:gd name="T11" fmla="*/ 37 h 44"/>
                <a:gd name="T12" fmla="*/ 26 w 29"/>
                <a:gd name="T13" fmla="*/ 42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2"/>
                  </a:moveTo>
                  <a:cubicBezTo>
                    <a:pt x="24" y="44"/>
                    <a:pt x="22" y="43"/>
                    <a:pt x="21" y="41"/>
                  </a:cubicBezTo>
                  <a:cubicBezTo>
                    <a:pt x="1" y="6"/>
                    <a:pt x="1" y="6"/>
                    <a:pt x="1" y="6"/>
                  </a:cubicBezTo>
                  <a:cubicBezTo>
                    <a:pt x="0" y="4"/>
                    <a:pt x="1" y="2"/>
                    <a:pt x="2" y="1"/>
                  </a:cubicBezTo>
                  <a:cubicBezTo>
                    <a:pt x="4" y="0"/>
                    <a:pt x="7" y="0"/>
                    <a:pt x="8" y="2"/>
                  </a:cubicBezTo>
                  <a:cubicBezTo>
                    <a:pt x="28" y="37"/>
                    <a:pt x="28" y="37"/>
                    <a:pt x="28" y="37"/>
                  </a:cubicBezTo>
                  <a:cubicBezTo>
                    <a:pt x="29" y="39"/>
                    <a:pt x="28" y="41"/>
                    <a:pt x="26" y="42"/>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9" name="Freeform 115"/>
            <p:cNvSpPr>
              <a:spLocks/>
            </p:cNvSpPr>
            <p:nvPr/>
          </p:nvSpPr>
          <p:spPr bwMode="auto">
            <a:xfrm>
              <a:off x="4840379" y="2285251"/>
              <a:ext cx="46455" cy="70019"/>
            </a:xfrm>
            <a:custGeom>
              <a:avLst/>
              <a:gdLst>
                <a:gd name="T0" fmla="*/ 26 w 29"/>
                <a:gd name="T1" fmla="*/ 43 h 44"/>
                <a:gd name="T2" fmla="*/ 21 w 29"/>
                <a:gd name="T3" fmla="*/ 42 h 44"/>
                <a:gd name="T4" fmla="*/ 1 w 29"/>
                <a:gd name="T5" fmla="*/ 7 h 44"/>
                <a:gd name="T6" fmla="*/ 3 w 29"/>
                <a:gd name="T7" fmla="*/ 2 h 44"/>
                <a:gd name="T8" fmla="*/ 8 w 29"/>
                <a:gd name="T9" fmla="*/ 3 h 44"/>
                <a:gd name="T10" fmla="*/ 28 w 29"/>
                <a:gd name="T11" fmla="*/ 38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4"/>
                    <a:pt x="21" y="42"/>
                  </a:cubicBezTo>
                  <a:cubicBezTo>
                    <a:pt x="1" y="7"/>
                    <a:pt x="1" y="7"/>
                    <a:pt x="1" y="7"/>
                  </a:cubicBezTo>
                  <a:cubicBezTo>
                    <a:pt x="0" y="5"/>
                    <a:pt x="1" y="3"/>
                    <a:pt x="3" y="2"/>
                  </a:cubicBezTo>
                  <a:cubicBezTo>
                    <a:pt x="5" y="0"/>
                    <a:pt x="7" y="1"/>
                    <a:pt x="8" y="3"/>
                  </a:cubicBezTo>
                  <a:cubicBezTo>
                    <a:pt x="28" y="38"/>
                    <a:pt x="28" y="38"/>
                    <a:pt x="28" y="38"/>
                  </a:cubicBezTo>
                  <a:cubicBezTo>
                    <a:pt x="29"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0" name="Freeform 116"/>
            <p:cNvSpPr>
              <a:spLocks/>
            </p:cNvSpPr>
            <p:nvPr/>
          </p:nvSpPr>
          <p:spPr bwMode="auto">
            <a:xfrm>
              <a:off x="4732658" y="2339111"/>
              <a:ext cx="55207" cy="87523"/>
            </a:xfrm>
            <a:custGeom>
              <a:avLst/>
              <a:gdLst>
                <a:gd name="T0" fmla="*/ 32 w 35"/>
                <a:gd name="T1" fmla="*/ 54 h 55"/>
                <a:gd name="T2" fmla="*/ 27 w 35"/>
                <a:gd name="T3" fmla="*/ 52 h 55"/>
                <a:gd name="T4" fmla="*/ 1 w 35"/>
                <a:gd name="T5" fmla="*/ 7 h 55"/>
                <a:gd name="T6" fmla="*/ 3 w 35"/>
                <a:gd name="T7" fmla="*/ 1 h 55"/>
                <a:gd name="T8" fmla="*/ 8 w 35"/>
                <a:gd name="T9" fmla="*/ 3 h 55"/>
                <a:gd name="T10" fmla="*/ 34 w 35"/>
                <a:gd name="T11" fmla="*/ 48 h 55"/>
                <a:gd name="T12" fmla="*/ 32 w 35"/>
                <a:gd name="T13" fmla="*/ 54 h 55"/>
              </a:gdLst>
              <a:ahLst/>
              <a:cxnLst>
                <a:cxn ang="0">
                  <a:pos x="T0" y="T1"/>
                </a:cxn>
                <a:cxn ang="0">
                  <a:pos x="T2" y="T3"/>
                </a:cxn>
                <a:cxn ang="0">
                  <a:pos x="T4" y="T5"/>
                </a:cxn>
                <a:cxn ang="0">
                  <a:pos x="T6" y="T7"/>
                </a:cxn>
                <a:cxn ang="0">
                  <a:pos x="T8" y="T9"/>
                </a:cxn>
                <a:cxn ang="0">
                  <a:pos x="T10" y="T11"/>
                </a:cxn>
                <a:cxn ang="0">
                  <a:pos x="T12" y="T13"/>
                </a:cxn>
              </a:cxnLst>
              <a:rect l="0" t="0" r="r" b="b"/>
              <a:pathLst>
                <a:path w="35" h="55">
                  <a:moveTo>
                    <a:pt x="32" y="54"/>
                  </a:moveTo>
                  <a:cubicBezTo>
                    <a:pt x="30" y="55"/>
                    <a:pt x="28" y="54"/>
                    <a:pt x="27" y="52"/>
                  </a:cubicBezTo>
                  <a:cubicBezTo>
                    <a:pt x="1" y="7"/>
                    <a:pt x="1" y="7"/>
                    <a:pt x="1" y="7"/>
                  </a:cubicBezTo>
                  <a:cubicBezTo>
                    <a:pt x="0" y="5"/>
                    <a:pt x="1" y="3"/>
                    <a:pt x="3" y="1"/>
                  </a:cubicBezTo>
                  <a:cubicBezTo>
                    <a:pt x="4" y="0"/>
                    <a:pt x="7" y="1"/>
                    <a:pt x="8" y="3"/>
                  </a:cubicBezTo>
                  <a:cubicBezTo>
                    <a:pt x="34" y="48"/>
                    <a:pt x="34" y="48"/>
                    <a:pt x="34" y="48"/>
                  </a:cubicBezTo>
                  <a:cubicBezTo>
                    <a:pt x="35" y="50"/>
                    <a:pt x="34" y="53"/>
                    <a:pt x="32" y="5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1" name="Freeform 117"/>
            <p:cNvSpPr>
              <a:spLocks/>
            </p:cNvSpPr>
            <p:nvPr/>
          </p:nvSpPr>
          <p:spPr bwMode="auto">
            <a:xfrm>
              <a:off x="4802677" y="2307468"/>
              <a:ext cx="53860" cy="87523"/>
            </a:xfrm>
            <a:custGeom>
              <a:avLst/>
              <a:gdLst>
                <a:gd name="T0" fmla="*/ 32 w 34"/>
                <a:gd name="T1" fmla="*/ 54 h 55"/>
                <a:gd name="T2" fmla="*/ 26 w 34"/>
                <a:gd name="T3" fmla="*/ 52 h 55"/>
                <a:gd name="T4" fmla="*/ 1 w 34"/>
                <a:gd name="T5" fmla="*/ 7 h 55"/>
                <a:gd name="T6" fmla="*/ 2 w 34"/>
                <a:gd name="T7" fmla="*/ 1 h 55"/>
                <a:gd name="T8" fmla="*/ 8 w 34"/>
                <a:gd name="T9" fmla="*/ 3 h 55"/>
                <a:gd name="T10" fmla="*/ 33 w 34"/>
                <a:gd name="T11" fmla="*/ 48 h 55"/>
                <a:gd name="T12" fmla="*/ 32 w 34"/>
                <a:gd name="T13" fmla="*/ 54 h 55"/>
              </a:gdLst>
              <a:ahLst/>
              <a:cxnLst>
                <a:cxn ang="0">
                  <a:pos x="T0" y="T1"/>
                </a:cxn>
                <a:cxn ang="0">
                  <a:pos x="T2" y="T3"/>
                </a:cxn>
                <a:cxn ang="0">
                  <a:pos x="T4" y="T5"/>
                </a:cxn>
                <a:cxn ang="0">
                  <a:pos x="T6" y="T7"/>
                </a:cxn>
                <a:cxn ang="0">
                  <a:pos x="T8" y="T9"/>
                </a:cxn>
                <a:cxn ang="0">
                  <a:pos x="T10" y="T11"/>
                </a:cxn>
                <a:cxn ang="0">
                  <a:pos x="T12" y="T13"/>
                </a:cxn>
              </a:cxnLst>
              <a:rect l="0" t="0" r="r" b="b"/>
              <a:pathLst>
                <a:path w="34" h="55">
                  <a:moveTo>
                    <a:pt x="32" y="54"/>
                  </a:moveTo>
                  <a:cubicBezTo>
                    <a:pt x="30" y="55"/>
                    <a:pt x="27" y="54"/>
                    <a:pt x="26" y="52"/>
                  </a:cubicBezTo>
                  <a:cubicBezTo>
                    <a:pt x="1" y="7"/>
                    <a:pt x="1" y="7"/>
                    <a:pt x="1" y="7"/>
                  </a:cubicBezTo>
                  <a:cubicBezTo>
                    <a:pt x="0" y="5"/>
                    <a:pt x="0" y="2"/>
                    <a:pt x="2" y="1"/>
                  </a:cubicBezTo>
                  <a:cubicBezTo>
                    <a:pt x="4" y="0"/>
                    <a:pt x="7" y="1"/>
                    <a:pt x="8" y="3"/>
                  </a:cubicBezTo>
                  <a:cubicBezTo>
                    <a:pt x="33" y="48"/>
                    <a:pt x="33" y="48"/>
                    <a:pt x="33" y="48"/>
                  </a:cubicBezTo>
                  <a:cubicBezTo>
                    <a:pt x="34" y="50"/>
                    <a:pt x="34" y="52"/>
                    <a:pt x="32" y="5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2" name="Freeform 118"/>
            <p:cNvSpPr>
              <a:spLocks/>
            </p:cNvSpPr>
            <p:nvPr/>
          </p:nvSpPr>
          <p:spPr bwMode="auto">
            <a:xfrm>
              <a:off x="4918477" y="2242163"/>
              <a:ext cx="46455" cy="70019"/>
            </a:xfrm>
            <a:custGeom>
              <a:avLst/>
              <a:gdLst>
                <a:gd name="T0" fmla="*/ 26 w 29"/>
                <a:gd name="T1" fmla="*/ 43 h 44"/>
                <a:gd name="T2" fmla="*/ 21 w 29"/>
                <a:gd name="T3" fmla="*/ 41 h 44"/>
                <a:gd name="T4" fmla="*/ 1 w 29"/>
                <a:gd name="T5" fmla="*/ 6 h 44"/>
                <a:gd name="T6" fmla="*/ 2 w 29"/>
                <a:gd name="T7" fmla="*/ 1 h 44"/>
                <a:gd name="T8" fmla="*/ 8 w 29"/>
                <a:gd name="T9" fmla="*/ 3 h 44"/>
                <a:gd name="T10" fmla="*/ 28 w 29"/>
                <a:gd name="T11" fmla="*/ 37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3"/>
                    <a:pt x="21" y="41"/>
                  </a:cubicBezTo>
                  <a:cubicBezTo>
                    <a:pt x="1" y="6"/>
                    <a:pt x="1" y="6"/>
                    <a:pt x="1" y="6"/>
                  </a:cubicBezTo>
                  <a:cubicBezTo>
                    <a:pt x="0" y="5"/>
                    <a:pt x="1" y="2"/>
                    <a:pt x="2" y="1"/>
                  </a:cubicBezTo>
                  <a:cubicBezTo>
                    <a:pt x="4" y="0"/>
                    <a:pt x="7" y="1"/>
                    <a:pt x="8" y="3"/>
                  </a:cubicBezTo>
                  <a:cubicBezTo>
                    <a:pt x="28" y="37"/>
                    <a:pt x="28" y="37"/>
                    <a:pt x="28" y="37"/>
                  </a:cubicBezTo>
                  <a:cubicBezTo>
                    <a:pt x="29" y="39"/>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3" name="Freeform 119"/>
            <p:cNvSpPr>
              <a:spLocks/>
            </p:cNvSpPr>
            <p:nvPr/>
          </p:nvSpPr>
          <p:spPr bwMode="auto">
            <a:xfrm>
              <a:off x="4878755" y="2264380"/>
              <a:ext cx="55880" cy="86177"/>
            </a:xfrm>
            <a:custGeom>
              <a:avLst/>
              <a:gdLst>
                <a:gd name="T0" fmla="*/ 33 w 35"/>
                <a:gd name="T1" fmla="*/ 53 h 54"/>
                <a:gd name="T2" fmla="*/ 27 w 35"/>
                <a:gd name="T3" fmla="*/ 51 h 54"/>
                <a:gd name="T4" fmla="*/ 2 w 35"/>
                <a:gd name="T5" fmla="*/ 6 h 54"/>
                <a:gd name="T6" fmla="*/ 3 w 35"/>
                <a:gd name="T7" fmla="*/ 1 h 54"/>
                <a:gd name="T8" fmla="*/ 9 w 35"/>
                <a:gd name="T9" fmla="*/ 2 h 54"/>
                <a:gd name="T10" fmla="*/ 34 w 35"/>
                <a:gd name="T11" fmla="*/ 48 h 54"/>
                <a:gd name="T12" fmla="*/ 33 w 35"/>
                <a:gd name="T13" fmla="*/ 53 h 54"/>
              </a:gdLst>
              <a:ahLst/>
              <a:cxnLst>
                <a:cxn ang="0">
                  <a:pos x="T0" y="T1"/>
                </a:cxn>
                <a:cxn ang="0">
                  <a:pos x="T2" y="T3"/>
                </a:cxn>
                <a:cxn ang="0">
                  <a:pos x="T4" y="T5"/>
                </a:cxn>
                <a:cxn ang="0">
                  <a:pos x="T6" y="T7"/>
                </a:cxn>
                <a:cxn ang="0">
                  <a:pos x="T8" y="T9"/>
                </a:cxn>
                <a:cxn ang="0">
                  <a:pos x="T10" y="T11"/>
                </a:cxn>
                <a:cxn ang="0">
                  <a:pos x="T12" y="T13"/>
                </a:cxn>
              </a:cxnLst>
              <a:rect l="0" t="0" r="r" b="b"/>
              <a:pathLst>
                <a:path w="35" h="54">
                  <a:moveTo>
                    <a:pt x="33" y="53"/>
                  </a:moveTo>
                  <a:cubicBezTo>
                    <a:pt x="31" y="54"/>
                    <a:pt x="28" y="53"/>
                    <a:pt x="27" y="51"/>
                  </a:cubicBezTo>
                  <a:cubicBezTo>
                    <a:pt x="2" y="6"/>
                    <a:pt x="2" y="6"/>
                    <a:pt x="2" y="6"/>
                  </a:cubicBezTo>
                  <a:cubicBezTo>
                    <a:pt x="0" y="4"/>
                    <a:pt x="1" y="2"/>
                    <a:pt x="3" y="1"/>
                  </a:cubicBezTo>
                  <a:cubicBezTo>
                    <a:pt x="5" y="0"/>
                    <a:pt x="7" y="0"/>
                    <a:pt x="9" y="2"/>
                  </a:cubicBezTo>
                  <a:cubicBezTo>
                    <a:pt x="34" y="48"/>
                    <a:pt x="34" y="48"/>
                    <a:pt x="34" y="48"/>
                  </a:cubicBezTo>
                  <a:cubicBezTo>
                    <a:pt x="35" y="49"/>
                    <a:pt x="35" y="52"/>
                    <a:pt x="33"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4" name="Freeform 120"/>
            <p:cNvSpPr>
              <a:spLocks/>
            </p:cNvSpPr>
            <p:nvPr/>
          </p:nvSpPr>
          <p:spPr bwMode="auto">
            <a:xfrm>
              <a:off x="4996574" y="2197728"/>
              <a:ext cx="44435" cy="70019"/>
            </a:xfrm>
            <a:custGeom>
              <a:avLst/>
              <a:gdLst>
                <a:gd name="T0" fmla="*/ 26 w 28"/>
                <a:gd name="T1" fmla="*/ 43 h 44"/>
                <a:gd name="T2" fmla="*/ 20 w 28"/>
                <a:gd name="T3" fmla="*/ 42 h 44"/>
                <a:gd name="T4" fmla="*/ 1 w 28"/>
                <a:gd name="T5" fmla="*/ 7 h 44"/>
                <a:gd name="T6" fmla="*/ 2 w 28"/>
                <a:gd name="T7" fmla="*/ 1 h 44"/>
                <a:gd name="T8" fmla="*/ 8 w 28"/>
                <a:gd name="T9" fmla="*/ 3 h 44"/>
                <a:gd name="T10" fmla="*/ 27 w 28"/>
                <a:gd name="T11" fmla="*/ 38 h 44"/>
                <a:gd name="T12" fmla="*/ 26 w 28"/>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8" h="44">
                  <a:moveTo>
                    <a:pt x="26" y="43"/>
                  </a:moveTo>
                  <a:cubicBezTo>
                    <a:pt x="24" y="44"/>
                    <a:pt x="21" y="44"/>
                    <a:pt x="20" y="42"/>
                  </a:cubicBezTo>
                  <a:cubicBezTo>
                    <a:pt x="1" y="7"/>
                    <a:pt x="1" y="7"/>
                    <a:pt x="1" y="7"/>
                  </a:cubicBezTo>
                  <a:cubicBezTo>
                    <a:pt x="0" y="5"/>
                    <a:pt x="0" y="3"/>
                    <a:pt x="2" y="1"/>
                  </a:cubicBezTo>
                  <a:cubicBezTo>
                    <a:pt x="4" y="0"/>
                    <a:pt x="7" y="1"/>
                    <a:pt x="8" y="3"/>
                  </a:cubicBezTo>
                  <a:cubicBezTo>
                    <a:pt x="27" y="38"/>
                    <a:pt x="27" y="38"/>
                    <a:pt x="27" y="38"/>
                  </a:cubicBezTo>
                  <a:cubicBezTo>
                    <a:pt x="28"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5" name="Freeform 121"/>
            <p:cNvSpPr>
              <a:spLocks/>
            </p:cNvSpPr>
            <p:nvPr/>
          </p:nvSpPr>
          <p:spPr bwMode="auto">
            <a:xfrm>
              <a:off x="4956852" y="2219945"/>
              <a:ext cx="55880" cy="87523"/>
            </a:xfrm>
            <a:custGeom>
              <a:avLst/>
              <a:gdLst>
                <a:gd name="T0" fmla="*/ 32 w 35"/>
                <a:gd name="T1" fmla="*/ 53 h 55"/>
                <a:gd name="T2" fmla="*/ 27 w 35"/>
                <a:gd name="T3" fmla="*/ 52 h 55"/>
                <a:gd name="T4" fmla="*/ 1 w 35"/>
                <a:gd name="T5" fmla="*/ 7 h 55"/>
                <a:gd name="T6" fmla="*/ 3 w 35"/>
                <a:gd name="T7" fmla="*/ 1 h 55"/>
                <a:gd name="T8" fmla="*/ 8 w 35"/>
                <a:gd name="T9" fmla="*/ 3 h 55"/>
                <a:gd name="T10" fmla="*/ 34 w 35"/>
                <a:gd name="T11" fmla="*/ 48 h 55"/>
                <a:gd name="T12" fmla="*/ 32 w 35"/>
                <a:gd name="T13" fmla="*/ 53 h 55"/>
              </a:gdLst>
              <a:ahLst/>
              <a:cxnLst>
                <a:cxn ang="0">
                  <a:pos x="T0" y="T1"/>
                </a:cxn>
                <a:cxn ang="0">
                  <a:pos x="T2" y="T3"/>
                </a:cxn>
                <a:cxn ang="0">
                  <a:pos x="T4" y="T5"/>
                </a:cxn>
                <a:cxn ang="0">
                  <a:pos x="T6" y="T7"/>
                </a:cxn>
                <a:cxn ang="0">
                  <a:pos x="T8" y="T9"/>
                </a:cxn>
                <a:cxn ang="0">
                  <a:pos x="T10" y="T11"/>
                </a:cxn>
                <a:cxn ang="0">
                  <a:pos x="T12" y="T13"/>
                </a:cxn>
              </a:cxnLst>
              <a:rect l="0" t="0" r="r" b="b"/>
              <a:pathLst>
                <a:path w="35" h="55">
                  <a:moveTo>
                    <a:pt x="32" y="53"/>
                  </a:moveTo>
                  <a:cubicBezTo>
                    <a:pt x="30" y="55"/>
                    <a:pt x="28" y="54"/>
                    <a:pt x="27" y="52"/>
                  </a:cubicBezTo>
                  <a:cubicBezTo>
                    <a:pt x="1" y="7"/>
                    <a:pt x="1" y="7"/>
                    <a:pt x="1" y="7"/>
                  </a:cubicBezTo>
                  <a:cubicBezTo>
                    <a:pt x="0" y="5"/>
                    <a:pt x="1" y="2"/>
                    <a:pt x="3" y="1"/>
                  </a:cubicBezTo>
                  <a:cubicBezTo>
                    <a:pt x="5" y="0"/>
                    <a:pt x="7" y="1"/>
                    <a:pt x="8" y="3"/>
                  </a:cubicBezTo>
                  <a:cubicBezTo>
                    <a:pt x="34" y="48"/>
                    <a:pt x="34" y="48"/>
                    <a:pt x="34" y="48"/>
                  </a:cubicBezTo>
                  <a:cubicBezTo>
                    <a:pt x="35" y="50"/>
                    <a:pt x="34" y="52"/>
                    <a:pt x="32"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6" name="Freeform 122"/>
            <p:cNvSpPr>
              <a:spLocks/>
            </p:cNvSpPr>
            <p:nvPr/>
          </p:nvSpPr>
          <p:spPr bwMode="auto">
            <a:xfrm>
              <a:off x="5034950" y="2176857"/>
              <a:ext cx="55880" cy="86177"/>
            </a:xfrm>
            <a:custGeom>
              <a:avLst/>
              <a:gdLst>
                <a:gd name="T0" fmla="*/ 32 w 35"/>
                <a:gd name="T1" fmla="*/ 53 h 54"/>
                <a:gd name="T2" fmla="*/ 27 w 35"/>
                <a:gd name="T3" fmla="*/ 51 h 54"/>
                <a:gd name="T4" fmla="*/ 1 w 35"/>
                <a:gd name="T5" fmla="*/ 6 h 54"/>
                <a:gd name="T6" fmla="*/ 3 w 35"/>
                <a:gd name="T7" fmla="*/ 1 h 54"/>
                <a:gd name="T8" fmla="*/ 8 w 35"/>
                <a:gd name="T9" fmla="*/ 2 h 54"/>
                <a:gd name="T10" fmla="*/ 34 w 35"/>
                <a:gd name="T11" fmla="*/ 47 h 54"/>
                <a:gd name="T12" fmla="*/ 32 w 35"/>
                <a:gd name="T13" fmla="*/ 53 h 54"/>
              </a:gdLst>
              <a:ahLst/>
              <a:cxnLst>
                <a:cxn ang="0">
                  <a:pos x="T0" y="T1"/>
                </a:cxn>
                <a:cxn ang="0">
                  <a:pos x="T2" y="T3"/>
                </a:cxn>
                <a:cxn ang="0">
                  <a:pos x="T4" y="T5"/>
                </a:cxn>
                <a:cxn ang="0">
                  <a:pos x="T6" y="T7"/>
                </a:cxn>
                <a:cxn ang="0">
                  <a:pos x="T8" y="T9"/>
                </a:cxn>
                <a:cxn ang="0">
                  <a:pos x="T10" y="T11"/>
                </a:cxn>
                <a:cxn ang="0">
                  <a:pos x="T12" y="T13"/>
                </a:cxn>
              </a:cxnLst>
              <a:rect l="0" t="0" r="r" b="b"/>
              <a:pathLst>
                <a:path w="35" h="54">
                  <a:moveTo>
                    <a:pt x="32" y="53"/>
                  </a:moveTo>
                  <a:cubicBezTo>
                    <a:pt x="30" y="54"/>
                    <a:pt x="28" y="53"/>
                    <a:pt x="27" y="51"/>
                  </a:cubicBezTo>
                  <a:cubicBezTo>
                    <a:pt x="1" y="6"/>
                    <a:pt x="1" y="6"/>
                    <a:pt x="1" y="6"/>
                  </a:cubicBezTo>
                  <a:cubicBezTo>
                    <a:pt x="0" y="4"/>
                    <a:pt x="1" y="2"/>
                    <a:pt x="3" y="1"/>
                  </a:cubicBezTo>
                  <a:cubicBezTo>
                    <a:pt x="4" y="0"/>
                    <a:pt x="7" y="0"/>
                    <a:pt x="8" y="2"/>
                  </a:cubicBezTo>
                  <a:cubicBezTo>
                    <a:pt x="34" y="47"/>
                    <a:pt x="34" y="47"/>
                    <a:pt x="34" y="47"/>
                  </a:cubicBezTo>
                  <a:cubicBezTo>
                    <a:pt x="35" y="49"/>
                    <a:pt x="34" y="52"/>
                    <a:pt x="32"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9"/>
          <p:cNvGrpSpPr/>
          <p:nvPr/>
        </p:nvGrpSpPr>
        <p:grpSpPr>
          <a:xfrm>
            <a:off x="6123485" y="1746506"/>
            <a:ext cx="1553011" cy="521514"/>
            <a:chOff x="8854418" y="2347395"/>
            <a:chExt cx="2384237" cy="800494"/>
          </a:xfrm>
        </p:grpSpPr>
        <p:sp>
          <p:nvSpPr>
            <p:cNvPr id="287" name="TextBox 286"/>
            <p:cNvSpPr txBox="1"/>
            <p:nvPr/>
          </p:nvSpPr>
          <p:spPr>
            <a:xfrm>
              <a:off x="9357464" y="2347395"/>
              <a:ext cx="1378153" cy="283452"/>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8" name="Rectangle 287"/>
            <p:cNvSpPr/>
            <p:nvPr/>
          </p:nvSpPr>
          <p:spPr>
            <a:xfrm>
              <a:off x="8854418" y="2637676"/>
              <a:ext cx="2384237" cy="510213"/>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88"/>
          <p:cNvGrpSpPr/>
          <p:nvPr/>
        </p:nvGrpSpPr>
        <p:grpSpPr>
          <a:xfrm>
            <a:off x="6809564" y="1461385"/>
            <a:ext cx="180850" cy="180345"/>
            <a:chOff x="2138511" y="2464802"/>
            <a:chExt cx="354012" cy="352956"/>
          </a:xfrm>
          <a:solidFill>
            <a:schemeClr val="accent4"/>
          </a:solidFill>
        </p:grpSpPr>
        <p:sp>
          <p:nvSpPr>
            <p:cNvPr id="290" name="Oval 289"/>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1" name="Freeform 290"/>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0"/>
          <p:cNvGrpSpPr/>
          <p:nvPr/>
        </p:nvGrpSpPr>
        <p:grpSpPr>
          <a:xfrm>
            <a:off x="6123485" y="2731104"/>
            <a:ext cx="1553011" cy="542840"/>
            <a:chOff x="8854418" y="3858698"/>
            <a:chExt cx="2384237" cy="833229"/>
          </a:xfrm>
        </p:grpSpPr>
        <p:sp>
          <p:nvSpPr>
            <p:cNvPr id="292" name="TextBox 291"/>
            <p:cNvSpPr txBox="1"/>
            <p:nvPr/>
          </p:nvSpPr>
          <p:spPr>
            <a:xfrm>
              <a:off x="9357464" y="3858698"/>
              <a:ext cx="1378153" cy="283452"/>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3" name="Rectangle 292"/>
            <p:cNvSpPr/>
            <p:nvPr/>
          </p:nvSpPr>
          <p:spPr>
            <a:xfrm>
              <a:off x="8854418" y="4181713"/>
              <a:ext cx="2384237" cy="510214"/>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293"/>
          <p:cNvGrpSpPr/>
          <p:nvPr/>
        </p:nvGrpSpPr>
        <p:grpSpPr>
          <a:xfrm>
            <a:off x="6809564" y="2467310"/>
            <a:ext cx="180850" cy="180345"/>
            <a:chOff x="2138511" y="2464802"/>
            <a:chExt cx="354012" cy="352956"/>
          </a:xfrm>
          <a:solidFill>
            <a:schemeClr val="tx2"/>
          </a:solidFill>
        </p:grpSpPr>
        <p:sp>
          <p:nvSpPr>
            <p:cNvPr id="295" name="Oval 294"/>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6" name="Freeform 295"/>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0"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1"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38592931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par>
                          <p:cTn id="56" fill="hold">
                            <p:stCondLst>
                              <p:cond delay="6500"/>
                            </p:stCondLst>
                            <p:childTnLst>
                              <p:par>
                                <p:cTn id="57" presetID="53" presetClass="entr" presetSubtype="16" fill="hold"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500" fill="hold"/>
                                        <p:tgtEl>
                                          <p:spTgt spid="3"/>
                                        </p:tgtEl>
                                        <p:attrNameLst>
                                          <p:attrName>ppt_w</p:attrName>
                                        </p:attrNameLst>
                                      </p:cBhvr>
                                      <p:tavLst>
                                        <p:tav tm="0">
                                          <p:val>
                                            <p:fltVal val="0"/>
                                          </p:val>
                                        </p:tav>
                                        <p:tav tm="100000">
                                          <p:val>
                                            <p:strVal val="#ppt_w"/>
                                          </p:val>
                                        </p:tav>
                                      </p:tavLst>
                                    </p:anim>
                                    <p:anim calcmode="lin" valueType="num">
                                      <p:cBhvr>
                                        <p:cTn id="60" dur="500" fill="hold"/>
                                        <p:tgtEl>
                                          <p:spTgt spid="3"/>
                                        </p:tgtEl>
                                        <p:attrNameLst>
                                          <p:attrName>ppt_h</p:attrName>
                                        </p:attrNameLst>
                                      </p:cBhvr>
                                      <p:tavLst>
                                        <p:tav tm="0">
                                          <p:val>
                                            <p:fltVal val="0"/>
                                          </p:val>
                                        </p:tav>
                                        <p:tav tm="100000">
                                          <p:val>
                                            <p:strVal val="#ppt_h"/>
                                          </p:val>
                                        </p:tav>
                                      </p:tavLst>
                                    </p:anim>
                                    <p:animEffect transition="in" filter="fade">
                                      <p:cBhvr>
                                        <p:cTn id="61" dur="500"/>
                                        <p:tgtEl>
                                          <p:spTgt spid="3"/>
                                        </p:tgtEl>
                                      </p:cBhvr>
                                    </p:animEffect>
                                  </p:childTnLst>
                                </p:cTn>
                              </p:par>
                              <p:par>
                                <p:cTn id="62" presetID="12" presetClass="entr" presetSubtype="1" fill="hold"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additive="base">
                                        <p:cTn id="64" dur="500"/>
                                        <p:tgtEl>
                                          <p:spTgt spid="2"/>
                                        </p:tgtEl>
                                        <p:attrNameLst>
                                          <p:attrName>ppt_y</p:attrName>
                                        </p:attrNameLst>
                                      </p:cBhvr>
                                      <p:tavLst>
                                        <p:tav tm="0">
                                          <p:val>
                                            <p:strVal val="#ppt_y-#ppt_h*1.125000"/>
                                          </p:val>
                                        </p:tav>
                                        <p:tav tm="100000">
                                          <p:val>
                                            <p:strVal val="#ppt_y"/>
                                          </p:val>
                                        </p:tav>
                                      </p:tavLst>
                                    </p:anim>
                                    <p:animEffect transition="in" filter="wipe(down)">
                                      <p:cBhvr>
                                        <p:cTn id="65" dur="500"/>
                                        <p:tgtEl>
                                          <p:spTgt spid="2"/>
                                        </p:tgtEl>
                                      </p:cBhvr>
                                    </p:animEffect>
                                  </p:childTnLst>
                                </p:cTn>
                              </p:par>
                            </p:childTnLst>
                          </p:cTn>
                        </p:par>
                        <p:par>
                          <p:cTn id="66" fill="hold">
                            <p:stCondLst>
                              <p:cond delay="70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par>
                                <p:cTn id="72" presetID="12" presetClass="entr" presetSubtype="1"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additive="base">
                                        <p:cTn id="74" dur="500"/>
                                        <p:tgtEl>
                                          <p:spTgt spid="4"/>
                                        </p:tgtEl>
                                        <p:attrNameLst>
                                          <p:attrName>ppt_y</p:attrName>
                                        </p:attrNameLst>
                                      </p:cBhvr>
                                      <p:tavLst>
                                        <p:tav tm="0">
                                          <p:val>
                                            <p:strVal val="#ppt_y-#ppt_h*1.125000"/>
                                          </p:val>
                                        </p:tav>
                                        <p:tav tm="100000">
                                          <p:val>
                                            <p:strVal val="#ppt_y"/>
                                          </p:val>
                                        </p:tav>
                                      </p:tavLst>
                                    </p:anim>
                                    <p:animEffect transition="in" filter="wipe(down)">
                                      <p:cBhvr>
                                        <p:cTn id="75" dur="500"/>
                                        <p:tgtEl>
                                          <p:spTgt spid="4"/>
                                        </p:tgtEl>
                                      </p:cBhvr>
                                    </p:animEffect>
                                  </p:childTnLst>
                                </p:cTn>
                              </p:par>
                            </p:childTnLst>
                          </p:cTn>
                        </p:par>
                        <p:par>
                          <p:cTn id="76" fill="hold">
                            <p:stCondLst>
                              <p:cond delay="7500"/>
                            </p:stCondLst>
                            <p:childTnLst>
                              <p:par>
                                <p:cTn id="77" presetID="53" presetClass="entr" presetSubtype="16" fill="hold" nodeType="after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p:cTn id="79" dur="500" fill="hold"/>
                                        <p:tgtEl>
                                          <p:spTgt spid="7"/>
                                        </p:tgtEl>
                                        <p:attrNameLst>
                                          <p:attrName>ppt_w</p:attrName>
                                        </p:attrNameLst>
                                      </p:cBhvr>
                                      <p:tavLst>
                                        <p:tav tm="0">
                                          <p:val>
                                            <p:fltVal val="0"/>
                                          </p:val>
                                        </p:tav>
                                        <p:tav tm="100000">
                                          <p:val>
                                            <p:strVal val="#ppt_w"/>
                                          </p:val>
                                        </p:tav>
                                      </p:tavLst>
                                    </p:anim>
                                    <p:anim calcmode="lin" valueType="num">
                                      <p:cBhvr>
                                        <p:cTn id="80" dur="500" fill="hold"/>
                                        <p:tgtEl>
                                          <p:spTgt spid="7"/>
                                        </p:tgtEl>
                                        <p:attrNameLst>
                                          <p:attrName>ppt_h</p:attrName>
                                        </p:attrNameLst>
                                      </p:cBhvr>
                                      <p:tavLst>
                                        <p:tav tm="0">
                                          <p:val>
                                            <p:fltVal val="0"/>
                                          </p:val>
                                        </p:tav>
                                        <p:tav tm="100000">
                                          <p:val>
                                            <p:strVal val="#ppt_h"/>
                                          </p:val>
                                        </p:tav>
                                      </p:tavLst>
                                    </p:anim>
                                    <p:animEffect transition="in" filter="fade">
                                      <p:cBhvr>
                                        <p:cTn id="81" dur="500"/>
                                        <p:tgtEl>
                                          <p:spTgt spid="7"/>
                                        </p:tgtEl>
                                      </p:cBhvr>
                                    </p:animEffect>
                                  </p:childTnLst>
                                </p:cTn>
                              </p:par>
                              <p:par>
                                <p:cTn id="82" presetID="12" presetClass="entr" presetSubtype="1" fill="hold" nodeType="withEffect">
                                  <p:stCondLst>
                                    <p:cond delay="0"/>
                                  </p:stCondLst>
                                  <p:childTnLst>
                                    <p:set>
                                      <p:cBhvr>
                                        <p:cTn id="83" dur="1" fill="hold">
                                          <p:stCondLst>
                                            <p:cond delay="0"/>
                                          </p:stCondLst>
                                        </p:cTn>
                                        <p:tgtEl>
                                          <p:spTgt spid="6"/>
                                        </p:tgtEl>
                                        <p:attrNameLst>
                                          <p:attrName>style.visibility</p:attrName>
                                        </p:attrNameLst>
                                      </p:cBhvr>
                                      <p:to>
                                        <p:strVal val="visible"/>
                                      </p:to>
                                    </p:set>
                                    <p:anim calcmode="lin" valueType="num">
                                      <p:cBhvr additive="base">
                                        <p:cTn id="84" dur="500"/>
                                        <p:tgtEl>
                                          <p:spTgt spid="6"/>
                                        </p:tgtEl>
                                        <p:attrNameLst>
                                          <p:attrName>ppt_y</p:attrName>
                                        </p:attrNameLst>
                                      </p:cBhvr>
                                      <p:tavLst>
                                        <p:tav tm="0">
                                          <p:val>
                                            <p:strVal val="#ppt_y-#ppt_h*1.125000"/>
                                          </p:val>
                                        </p:tav>
                                        <p:tav tm="100000">
                                          <p:val>
                                            <p:strVal val="#ppt_y"/>
                                          </p:val>
                                        </p:tav>
                                      </p:tavLst>
                                    </p:anim>
                                    <p:animEffect transition="in" filter="wipe(down)">
                                      <p:cBhvr>
                                        <p:cTn id="85" dur="500"/>
                                        <p:tgtEl>
                                          <p:spTgt spid="6"/>
                                        </p:tgtEl>
                                      </p:cBhvr>
                                    </p:animEffect>
                                  </p:childTnLst>
                                </p:cTn>
                              </p:par>
                            </p:childTnLst>
                          </p:cTn>
                        </p:par>
                        <p:par>
                          <p:cTn id="86" fill="hold">
                            <p:stCondLst>
                              <p:cond delay="8000"/>
                            </p:stCondLst>
                            <p:childTnLst>
                              <p:par>
                                <p:cTn id="87" presetID="53" presetClass="entr" presetSubtype="16" fill="hold" nodeType="after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p:cTn id="89" dur="500" fill="hold"/>
                                        <p:tgtEl>
                                          <p:spTgt spid="22"/>
                                        </p:tgtEl>
                                        <p:attrNameLst>
                                          <p:attrName>ppt_w</p:attrName>
                                        </p:attrNameLst>
                                      </p:cBhvr>
                                      <p:tavLst>
                                        <p:tav tm="0">
                                          <p:val>
                                            <p:fltVal val="0"/>
                                          </p:val>
                                        </p:tav>
                                        <p:tav tm="100000">
                                          <p:val>
                                            <p:strVal val="#ppt_w"/>
                                          </p:val>
                                        </p:tav>
                                      </p:tavLst>
                                    </p:anim>
                                    <p:anim calcmode="lin" valueType="num">
                                      <p:cBhvr>
                                        <p:cTn id="90" dur="500" fill="hold"/>
                                        <p:tgtEl>
                                          <p:spTgt spid="22"/>
                                        </p:tgtEl>
                                        <p:attrNameLst>
                                          <p:attrName>ppt_h</p:attrName>
                                        </p:attrNameLst>
                                      </p:cBhvr>
                                      <p:tavLst>
                                        <p:tav tm="0">
                                          <p:val>
                                            <p:fltVal val="0"/>
                                          </p:val>
                                        </p:tav>
                                        <p:tav tm="100000">
                                          <p:val>
                                            <p:strVal val="#ppt_h"/>
                                          </p:val>
                                        </p:tav>
                                      </p:tavLst>
                                    </p:anim>
                                    <p:animEffect transition="in" filter="fade">
                                      <p:cBhvr>
                                        <p:cTn id="91" dur="500"/>
                                        <p:tgtEl>
                                          <p:spTgt spid="22"/>
                                        </p:tgtEl>
                                      </p:cBhvr>
                                    </p:animEffect>
                                  </p:childTnLst>
                                </p:cTn>
                              </p:par>
                              <p:par>
                                <p:cTn id="92" presetID="12" presetClass="entr" presetSubtype="1" fill="hold"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500"/>
                                        <p:tgtEl>
                                          <p:spTgt spid="21"/>
                                        </p:tgtEl>
                                        <p:attrNameLst>
                                          <p:attrName>ppt_y</p:attrName>
                                        </p:attrNameLst>
                                      </p:cBhvr>
                                      <p:tavLst>
                                        <p:tav tm="0">
                                          <p:val>
                                            <p:strVal val="#ppt_y-#ppt_h*1.125000"/>
                                          </p:val>
                                        </p:tav>
                                        <p:tav tm="100000">
                                          <p:val>
                                            <p:strVal val="#ppt_y"/>
                                          </p:val>
                                        </p:tav>
                                      </p:tavLst>
                                    </p:anim>
                                    <p:animEffect transition="in" filter="wipe(down)">
                                      <p:cBhvr>
                                        <p:cTn id="95" dur="500"/>
                                        <p:tgtEl>
                                          <p:spTgt spid="21"/>
                                        </p:tgtEl>
                                      </p:cBhvr>
                                    </p:animEffect>
                                  </p:childTnLst>
                                </p:cTn>
                              </p:par>
                            </p:childTnLst>
                          </p:cTn>
                        </p:par>
                        <p:par>
                          <p:cTn id="96" fill="hold">
                            <p:stCondLst>
                              <p:cond delay="8500"/>
                            </p:stCondLst>
                            <p:childTnLst>
                              <p:par>
                                <p:cTn id="97" presetID="53" presetClass="entr" presetSubtype="16" fill="hold" nodeType="afterEffect">
                                  <p:stCondLst>
                                    <p:cond delay="0"/>
                                  </p:stCondLst>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ppt_w</p:attrName>
                                        </p:attrNameLst>
                                      </p:cBhvr>
                                      <p:tavLst>
                                        <p:tav tm="0">
                                          <p:val>
                                            <p:fltVal val="0"/>
                                          </p:val>
                                        </p:tav>
                                        <p:tav tm="100000">
                                          <p:val>
                                            <p:strVal val="#ppt_w"/>
                                          </p:val>
                                        </p:tav>
                                      </p:tavLst>
                                    </p:anim>
                                    <p:anim calcmode="lin" valueType="num">
                                      <p:cBhvr>
                                        <p:cTn id="100" dur="500" fill="hold"/>
                                        <p:tgtEl>
                                          <p:spTgt spid="24"/>
                                        </p:tgtEl>
                                        <p:attrNameLst>
                                          <p:attrName>ppt_h</p:attrName>
                                        </p:attrNameLst>
                                      </p:cBhvr>
                                      <p:tavLst>
                                        <p:tav tm="0">
                                          <p:val>
                                            <p:fltVal val="0"/>
                                          </p:val>
                                        </p:tav>
                                        <p:tav tm="100000">
                                          <p:val>
                                            <p:strVal val="#ppt_h"/>
                                          </p:val>
                                        </p:tav>
                                      </p:tavLst>
                                    </p:anim>
                                    <p:animEffect transition="in" filter="fade">
                                      <p:cBhvr>
                                        <p:cTn id="101" dur="500"/>
                                        <p:tgtEl>
                                          <p:spTgt spid="24"/>
                                        </p:tgtEl>
                                      </p:cBhvr>
                                    </p:animEffect>
                                  </p:childTnLst>
                                </p:cTn>
                              </p:par>
                              <p:par>
                                <p:cTn id="102" presetID="12" presetClass="entr" presetSubtype="1" fill="hold" nodeType="withEffect">
                                  <p:stCondLst>
                                    <p:cond delay="0"/>
                                  </p:stCondLst>
                                  <p:childTnLst>
                                    <p:set>
                                      <p:cBhvr>
                                        <p:cTn id="103" dur="1" fill="hold">
                                          <p:stCondLst>
                                            <p:cond delay="0"/>
                                          </p:stCondLst>
                                        </p:cTn>
                                        <p:tgtEl>
                                          <p:spTgt spid="23"/>
                                        </p:tgtEl>
                                        <p:attrNameLst>
                                          <p:attrName>style.visibility</p:attrName>
                                        </p:attrNameLst>
                                      </p:cBhvr>
                                      <p:to>
                                        <p:strVal val="visible"/>
                                      </p:to>
                                    </p:set>
                                    <p:anim calcmode="lin" valueType="num">
                                      <p:cBhvr additive="base">
                                        <p:cTn id="104" dur="500"/>
                                        <p:tgtEl>
                                          <p:spTgt spid="23"/>
                                        </p:tgtEl>
                                        <p:attrNameLst>
                                          <p:attrName>ppt_y</p:attrName>
                                        </p:attrNameLst>
                                      </p:cBhvr>
                                      <p:tavLst>
                                        <p:tav tm="0">
                                          <p:val>
                                            <p:strVal val="#ppt_y-#ppt_h*1.125000"/>
                                          </p:val>
                                        </p:tav>
                                        <p:tav tm="100000">
                                          <p:val>
                                            <p:strVal val="#ppt_y"/>
                                          </p:val>
                                        </p:tav>
                                      </p:tavLst>
                                    </p:anim>
                                    <p:animEffect transition="in" filter="wipe(down)">
                                      <p:cBhvr>
                                        <p:cTn id="10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967934" y="1345046"/>
            <a:ext cx="1091874" cy="3101131"/>
            <a:chOff x="-1" y="-15"/>
            <a:chExt cx="2911317" cy="8267128"/>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4" y="6642565"/>
              <a:ext cx="2393533" cy="49229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085617"/>
              <a:ext cx="2911317" cy="11814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191504" y="1874098"/>
            <a:ext cx="1091874" cy="2592716"/>
            <a:chOff x="0" y="0"/>
            <a:chExt cx="2911316" cy="6911776"/>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9" y="5232212"/>
              <a:ext cx="2393533" cy="49229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325161">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30279"/>
              <a:ext cx="2911316" cy="118149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3415074" y="1345046"/>
            <a:ext cx="1091874" cy="3121768"/>
            <a:chOff x="0" y="0"/>
            <a:chExt cx="2911316" cy="8322144"/>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58892" y="6642581"/>
              <a:ext cx="2393533" cy="49229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40648"/>
              <a:ext cx="2911316" cy="11814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4638643" y="1874098"/>
            <a:ext cx="1091874" cy="2582338"/>
            <a:chOff x="0" y="0"/>
            <a:chExt cx="2911316" cy="6884110"/>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46221" y="5232214"/>
              <a:ext cx="2393533" cy="49229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02613"/>
              <a:ext cx="2911316" cy="1181497"/>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5862213" y="1345046"/>
            <a:ext cx="1091874" cy="3121768"/>
            <a:chOff x="0" y="0"/>
            <a:chExt cx="2911316" cy="8322144"/>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58892" y="6642581"/>
              <a:ext cx="2393533" cy="49229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40648"/>
              <a:ext cx="2911316" cy="11814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7085781" y="1874098"/>
            <a:ext cx="1091874" cy="2572079"/>
            <a:chOff x="0" y="0"/>
            <a:chExt cx="2911316" cy="6856759"/>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58870" y="5232214"/>
              <a:ext cx="2393533" cy="49229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675263"/>
              <a:ext cx="2911316" cy="11814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1"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83758962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p:tmAbs val="0"/>
                                  </p:iterate>
                                  <p:childTnLst>
                                    <p:set>
                                      <p:cBhvr>
                                        <p:cTn id="12" fill="hold"/>
                                        <p:tgtEl>
                                          <p:spTgt spid="2018"/>
                                        </p:tgtEl>
                                        <p:attrNameLst>
                                          <p:attrName>style.visibility</p:attrName>
                                        </p:attrNameLst>
                                      </p:cBhvr>
                                      <p:to>
                                        <p:strVal val="visible"/>
                                      </p:to>
                                    </p:set>
                                    <p:anim calcmode="lin" valueType="num">
                                      <p:cBhvr>
                                        <p:cTn id="13" dur="900" fill="hold"/>
                                        <p:tgtEl>
                                          <p:spTgt spid="2018"/>
                                        </p:tgtEl>
                                        <p:attrNameLst>
                                          <p:attrName>ppt_x</p:attrName>
                                        </p:attrNameLst>
                                      </p:cBhvr>
                                      <p:tavLst>
                                        <p:tav tm="0">
                                          <p:val>
                                            <p:strVal val="#ppt_x"/>
                                          </p:val>
                                        </p:tav>
                                        <p:tav tm="100000">
                                          <p:val>
                                            <p:strVal val="#ppt_x"/>
                                          </p:val>
                                        </p:tav>
                                      </p:tavLst>
                                    </p:anim>
                                    <p:anim calcmode="lin" valueType="num">
                                      <p:cBhvr>
                                        <p:cTn id="14"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iterate>
                                    <p:tmAbs val="0"/>
                                  </p:iterate>
                                  <p:childTnLst>
                                    <p:set>
                                      <p:cBhvr>
                                        <p:cTn id="18" fill="hold"/>
                                        <p:tgtEl>
                                          <p:spTgt spid="2026"/>
                                        </p:tgtEl>
                                        <p:attrNameLst>
                                          <p:attrName>style.visibility</p:attrName>
                                        </p:attrNameLst>
                                      </p:cBhvr>
                                      <p:to>
                                        <p:strVal val="visible"/>
                                      </p:to>
                                    </p:set>
                                    <p:anim calcmode="lin" valueType="num">
                                      <p:cBhvr>
                                        <p:cTn id="19" dur="900" fill="hold"/>
                                        <p:tgtEl>
                                          <p:spTgt spid="2026"/>
                                        </p:tgtEl>
                                        <p:attrNameLst>
                                          <p:attrName>ppt_x</p:attrName>
                                        </p:attrNameLst>
                                      </p:cBhvr>
                                      <p:tavLst>
                                        <p:tav tm="0">
                                          <p:val>
                                            <p:strVal val="#ppt_x"/>
                                          </p:val>
                                        </p:tav>
                                        <p:tav tm="100000">
                                          <p:val>
                                            <p:strVal val="#ppt_x"/>
                                          </p:val>
                                        </p:tav>
                                      </p:tavLst>
                                    </p:anim>
                                    <p:anim calcmode="lin" valueType="num">
                                      <p:cBhvr>
                                        <p:cTn id="20"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iterate>
                                    <p:tmAbs val="0"/>
                                  </p:iterate>
                                  <p:childTnLst>
                                    <p:set>
                                      <p:cBhvr>
                                        <p:cTn id="24" fill="hold"/>
                                        <p:tgtEl>
                                          <p:spTgt spid="2034"/>
                                        </p:tgtEl>
                                        <p:attrNameLst>
                                          <p:attrName>style.visibility</p:attrName>
                                        </p:attrNameLst>
                                      </p:cBhvr>
                                      <p:to>
                                        <p:strVal val="visible"/>
                                      </p:to>
                                    </p:set>
                                    <p:anim calcmode="lin" valueType="num">
                                      <p:cBhvr>
                                        <p:cTn id="25" dur="900" fill="hold"/>
                                        <p:tgtEl>
                                          <p:spTgt spid="2034"/>
                                        </p:tgtEl>
                                        <p:attrNameLst>
                                          <p:attrName>ppt_x</p:attrName>
                                        </p:attrNameLst>
                                      </p:cBhvr>
                                      <p:tavLst>
                                        <p:tav tm="0">
                                          <p:val>
                                            <p:strVal val="#ppt_x"/>
                                          </p:val>
                                        </p:tav>
                                        <p:tav tm="100000">
                                          <p:val>
                                            <p:strVal val="#ppt_x"/>
                                          </p:val>
                                        </p:tav>
                                      </p:tavLst>
                                    </p:anim>
                                    <p:anim calcmode="lin" valueType="num">
                                      <p:cBhvr>
                                        <p:cTn id="26"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iterate>
                                    <p:tmAbs val="0"/>
                                  </p:iterate>
                                  <p:childTnLst>
                                    <p:set>
                                      <p:cBhvr>
                                        <p:cTn id="30" fill="hold"/>
                                        <p:tgtEl>
                                          <p:spTgt spid="2042"/>
                                        </p:tgtEl>
                                        <p:attrNameLst>
                                          <p:attrName>style.visibility</p:attrName>
                                        </p:attrNameLst>
                                      </p:cBhvr>
                                      <p:to>
                                        <p:strVal val="visible"/>
                                      </p:to>
                                    </p:set>
                                    <p:anim calcmode="lin" valueType="num">
                                      <p:cBhvr>
                                        <p:cTn id="31" dur="900" fill="hold"/>
                                        <p:tgtEl>
                                          <p:spTgt spid="2042"/>
                                        </p:tgtEl>
                                        <p:attrNameLst>
                                          <p:attrName>ppt_x</p:attrName>
                                        </p:attrNameLst>
                                      </p:cBhvr>
                                      <p:tavLst>
                                        <p:tav tm="0">
                                          <p:val>
                                            <p:strVal val="#ppt_x"/>
                                          </p:val>
                                        </p:tav>
                                        <p:tav tm="100000">
                                          <p:val>
                                            <p:strVal val="#ppt_x"/>
                                          </p:val>
                                        </p:tav>
                                      </p:tavLst>
                                    </p:anim>
                                    <p:anim calcmode="lin" valueType="num">
                                      <p:cBhvr>
                                        <p:cTn id="32"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iterate>
                                    <p:tmAbs val="0"/>
                                  </p:iterate>
                                  <p:childTnLst>
                                    <p:set>
                                      <p:cBhvr>
                                        <p:cTn id="36" fill="hold"/>
                                        <p:tgtEl>
                                          <p:spTgt spid="2050"/>
                                        </p:tgtEl>
                                        <p:attrNameLst>
                                          <p:attrName>style.visibility</p:attrName>
                                        </p:attrNameLst>
                                      </p:cBhvr>
                                      <p:to>
                                        <p:strVal val="visible"/>
                                      </p:to>
                                    </p:set>
                                    <p:anim calcmode="lin" valueType="num">
                                      <p:cBhvr>
                                        <p:cTn id="37" dur="900" fill="hold"/>
                                        <p:tgtEl>
                                          <p:spTgt spid="2050"/>
                                        </p:tgtEl>
                                        <p:attrNameLst>
                                          <p:attrName>ppt_x</p:attrName>
                                        </p:attrNameLst>
                                      </p:cBhvr>
                                      <p:tavLst>
                                        <p:tav tm="0">
                                          <p:val>
                                            <p:strVal val="#ppt_x"/>
                                          </p:val>
                                        </p:tav>
                                        <p:tav tm="100000">
                                          <p:val>
                                            <p:strVal val="#ppt_x"/>
                                          </p:val>
                                        </p:tav>
                                      </p:tavLst>
                                    </p:anim>
                                    <p:anim calcmode="lin" valueType="num">
                                      <p:cBhvr>
                                        <p:cTn id="3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1803496" y="1781087"/>
            <a:ext cx="1581034" cy="158133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3384529" y="2217485"/>
            <a:ext cx="1252447" cy="9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32" tIns="32516" rIns="65032" bIns="32516">
            <a:spAutoFit/>
          </a:bodyPr>
          <a:lstStyle/>
          <a:p>
            <a:pPr algn="ctr"/>
            <a:r>
              <a:rPr lang="en-US" altLang="zh-CN" sz="60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2" name="椭圆 3088"/>
          <p:cNvSpPr>
            <a:spLocks noChangeArrowheads="1"/>
          </p:cNvSpPr>
          <p:nvPr/>
        </p:nvSpPr>
        <p:spPr bwMode="auto">
          <a:xfrm>
            <a:off x="1157429" y="3076636"/>
            <a:ext cx="120641" cy="12066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3517871" y="1592152"/>
            <a:ext cx="342874" cy="342939"/>
          </a:xfrm>
          <a:prstGeom prst="ellipse">
            <a:avLst/>
          </a:prstGeom>
          <a:solidFill>
            <a:schemeClr val="accent2"/>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449448" y="2333008"/>
            <a:ext cx="2030590" cy="400110"/>
          </a:xfrm>
          <a:prstGeom prst="rect">
            <a:avLst/>
          </a:prstGeom>
        </p:spPr>
        <p:txBody>
          <a:bodyPr wrap="square" lIns="0" tIns="0" rIns="0" bIns="0">
            <a:spAutoFit/>
          </a:bodyPr>
          <a:lstStyle/>
          <a:p>
            <a:pPr>
              <a:lnSpc>
                <a:spcPct val="130000"/>
              </a:lnSpc>
            </a:pPr>
            <a:r>
              <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4449448" y="2725234"/>
            <a:ext cx="2829786"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239401374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Group 73"/>
          <p:cNvGrpSpPr/>
          <p:nvPr/>
        </p:nvGrpSpPr>
        <p:grpSpPr>
          <a:xfrm>
            <a:off x="2521310" y="1697833"/>
            <a:ext cx="4188409" cy="534821"/>
            <a:chOff x="2855577" y="2033074"/>
            <a:chExt cx="6485661" cy="828001"/>
          </a:xfrm>
        </p:grpSpPr>
        <p:sp>
          <p:nvSpPr>
            <p:cNvPr id="75" name="Rectangle 74"/>
            <p:cNvSpPr>
              <a:spLocks noChangeArrowheads="1"/>
            </p:cNvSpPr>
            <p:nvPr/>
          </p:nvSpPr>
          <p:spPr bwMode="auto">
            <a:xfrm>
              <a:off x="2855577" y="2038513"/>
              <a:ext cx="5853118" cy="779235"/>
            </a:xfrm>
            <a:prstGeom prst="rect">
              <a:avLst/>
            </a:prstGeom>
            <a:solidFill>
              <a:schemeClr val="bg1">
                <a:lumMod val="95000"/>
              </a:schemeClr>
            </a:solidFill>
            <a:ln w="9525">
              <a:noFill/>
              <a:miter lim="800000"/>
              <a:headEnd/>
              <a:tailEnd/>
            </a:ln>
          </p:spPr>
          <p:txBody>
            <a:bodyPr wrap="square" anchor="ctr"/>
            <a:lstStyle/>
            <a:p>
              <a:pPr>
                <a:lnSpc>
                  <a:spcPct val="120000"/>
                </a:lnSpc>
              </a:pPr>
              <a:endParaRPr lang="zh-CN" altLang="en-US"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Text Box 13"/>
            <p:cNvSpPr txBox="1">
              <a:spLocks noChangeArrowheads="1"/>
            </p:cNvSpPr>
            <p:nvPr/>
          </p:nvSpPr>
          <p:spPr bwMode="auto">
            <a:xfrm>
              <a:off x="4562599" y="2254653"/>
              <a:ext cx="2740917" cy="514615"/>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Oval 76"/>
            <p:cNvSpPr/>
            <p:nvPr/>
          </p:nvSpPr>
          <p:spPr>
            <a:xfrm>
              <a:off x="8513238" y="2033074"/>
              <a:ext cx="828000" cy="828001"/>
            </a:xfrm>
            <a:prstGeom prst="ellipse">
              <a:avLst/>
            </a:prstGeom>
            <a:solidFill>
              <a:schemeClr val="bg1">
                <a:lumMod val="95000"/>
              </a:schemeClr>
            </a:solidFill>
            <a:ln w="1143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flipH="1">
              <a:off x="8628463" y="2172239"/>
              <a:ext cx="602367" cy="486024"/>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01</a:t>
              </a:r>
            </a:p>
          </p:txBody>
        </p:sp>
      </p:grpSp>
      <p:grpSp>
        <p:nvGrpSpPr>
          <p:cNvPr id="79" name="Group 78"/>
          <p:cNvGrpSpPr/>
          <p:nvPr/>
        </p:nvGrpSpPr>
        <p:grpSpPr>
          <a:xfrm>
            <a:off x="2845819" y="2166940"/>
            <a:ext cx="3452383" cy="534821"/>
            <a:chOff x="3358070" y="2759339"/>
            <a:chExt cx="5345942" cy="828000"/>
          </a:xfrm>
        </p:grpSpPr>
        <p:sp>
          <p:nvSpPr>
            <p:cNvPr id="80" name="Rectangle 79"/>
            <p:cNvSpPr>
              <a:spLocks noChangeArrowheads="1"/>
            </p:cNvSpPr>
            <p:nvPr/>
          </p:nvSpPr>
          <p:spPr bwMode="auto">
            <a:xfrm>
              <a:off x="3358070" y="2759339"/>
              <a:ext cx="4916431" cy="779234"/>
            </a:xfrm>
            <a:prstGeom prst="rect">
              <a:avLst/>
            </a:prstGeom>
            <a:solidFill>
              <a:schemeClr val="bg1">
                <a:lumMod val="85000"/>
              </a:schemeClr>
            </a:solidFill>
            <a:ln w="9525">
              <a:noFill/>
              <a:miter lim="800000"/>
              <a:headEnd/>
              <a:tailEnd/>
            </a:ln>
          </p:spPr>
          <p:txBody>
            <a:bodyPr wrap="square" anchor="ctr"/>
            <a:lstStyle/>
            <a:p>
              <a:pPr>
                <a:lnSpc>
                  <a:spcPct val="120000"/>
                </a:lnSpc>
              </a:pPr>
              <a:endParaRPr lang="zh-CN" altLang="en-US">
                <a:solidFill>
                  <a:schemeClr val="bg1">
                    <a:lumMod val="50000"/>
                  </a:schemeClr>
                </a:solidFill>
                <a:sym typeface="Arial" panose="020B0604020202020204" pitchFamily="34" charset="0"/>
              </a:endParaRPr>
            </a:p>
          </p:txBody>
        </p:sp>
        <p:sp>
          <p:nvSpPr>
            <p:cNvPr id="81" name="Text Box 12"/>
            <p:cNvSpPr txBox="1">
              <a:spLocks noChangeArrowheads="1"/>
            </p:cNvSpPr>
            <p:nvPr/>
          </p:nvSpPr>
          <p:spPr bwMode="auto">
            <a:xfrm>
              <a:off x="4868346" y="2967588"/>
              <a:ext cx="2787212" cy="514614"/>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Oval 81"/>
            <p:cNvSpPr/>
            <p:nvPr/>
          </p:nvSpPr>
          <p:spPr>
            <a:xfrm>
              <a:off x="7876012" y="2759339"/>
              <a:ext cx="828000" cy="828000"/>
            </a:xfrm>
            <a:prstGeom prst="ellipse">
              <a:avLst/>
            </a:prstGeom>
            <a:solidFill>
              <a:schemeClr val="bg1">
                <a:lumMod val="95000"/>
              </a:schemeClr>
            </a:solidFill>
            <a:ln w="1143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flipH="1">
              <a:off x="7991238" y="2930477"/>
              <a:ext cx="602368" cy="486024"/>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02</a:t>
              </a:r>
            </a:p>
          </p:txBody>
        </p:sp>
      </p:grpSp>
      <p:grpSp>
        <p:nvGrpSpPr>
          <p:cNvPr id="84" name="Group 83"/>
          <p:cNvGrpSpPr/>
          <p:nvPr/>
        </p:nvGrpSpPr>
        <p:grpSpPr>
          <a:xfrm>
            <a:off x="3215396" y="2661175"/>
            <a:ext cx="3476119" cy="534821"/>
            <a:chOff x="3930355" y="3524505"/>
            <a:chExt cx="5382696" cy="828000"/>
          </a:xfrm>
        </p:grpSpPr>
        <p:sp>
          <p:nvSpPr>
            <p:cNvPr id="85" name="Rectangle 84"/>
            <p:cNvSpPr>
              <a:spLocks noChangeArrowheads="1"/>
            </p:cNvSpPr>
            <p:nvPr/>
          </p:nvSpPr>
          <p:spPr bwMode="auto">
            <a:xfrm>
              <a:off x="3930355" y="3539901"/>
              <a:ext cx="4778340" cy="756667"/>
            </a:xfrm>
            <a:prstGeom prst="rect">
              <a:avLst/>
            </a:prstGeom>
            <a:solidFill>
              <a:schemeClr val="bg1">
                <a:lumMod val="95000"/>
              </a:schemeClr>
            </a:solidFill>
            <a:ln w="9525">
              <a:noFill/>
              <a:miter lim="800000"/>
              <a:headEnd/>
              <a:tailEnd/>
            </a:ln>
          </p:spPr>
          <p:txBody>
            <a:bodyPr wrap="square" anchor="ctr"/>
            <a:lstStyle/>
            <a:p>
              <a:pPr>
                <a:lnSpc>
                  <a:spcPct val="120000"/>
                </a:lnSpc>
              </a:pPr>
              <a:endParaRPr lang="zh-CN" altLang="en-US"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Text Box 11"/>
            <p:cNvSpPr txBox="1">
              <a:spLocks noChangeArrowheads="1"/>
            </p:cNvSpPr>
            <p:nvPr/>
          </p:nvSpPr>
          <p:spPr bwMode="auto">
            <a:xfrm>
              <a:off x="5235870" y="3792275"/>
              <a:ext cx="2943248" cy="514614"/>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Oval 86"/>
            <p:cNvSpPr/>
            <p:nvPr/>
          </p:nvSpPr>
          <p:spPr>
            <a:xfrm>
              <a:off x="8485051" y="3524505"/>
              <a:ext cx="828000" cy="828000"/>
            </a:xfrm>
            <a:prstGeom prst="ellipse">
              <a:avLst/>
            </a:prstGeom>
            <a:solidFill>
              <a:schemeClr val="bg1">
                <a:lumMod val="95000"/>
              </a:schemeClr>
            </a:solidFill>
            <a:ln w="1143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TextBox 87"/>
            <p:cNvSpPr txBox="1"/>
            <p:nvPr/>
          </p:nvSpPr>
          <p:spPr>
            <a:xfrm flipH="1">
              <a:off x="8600279" y="3679658"/>
              <a:ext cx="602367" cy="486024"/>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9" name="Group 88"/>
          <p:cNvGrpSpPr/>
          <p:nvPr/>
        </p:nvGrpSpPr>
        <p:grpSpPr>
          <a:xfrm>
            <a:off x="3682127" y="3140837"/>
            <a:ext cx="3541952" cy="651660"/>
            <a:chOff x="4653076" y="4295241"/>
            <a:chExt cx="5484638" cy="1008890"/>
          </a:xfrm>
        </p:grpSpPr>
        <p:sp>
          <p:nvSpPr>
            <p:cNvPr id="90" name="Rectangle 89"/>
            <p:cNvSpPr>
              <a:spLocks noChangeArrowheads="1"/>
            </p:cNvSpPr>
            <p:nvPr/>
          </p:nvSpPr>
          <p:spPr bwMode="auto">
            <a:xfrm>
              <a:off x="4653076" y="4295241"/>
              <a:ext cx="4927020" cy="1008890"/>
            </a:xfrm>
            <a:prstGeom prst="rect">
              <a:avLst/>
            </a:prstGeom>
            <a:solidFill>
              <a:schemeClr val="bg1">
                <a:lumMod val="85000"/>
              </a:schemeClr>
            </a:solidFill>
            <a:ln w="9525">
              <a:noFill/>
              <a:miter lim="800000"/>
              <a:headEnd/>
              <a:tailEnd/>
            </a:ln>
          </p:spPr>
          <p:txBody>
            <a:bodyPr wrap="square" anchor="ctr"/>
            <a:lstStyle/>
            <a:p>
              <a:pPr>
                <a:lnSpc>
                  <a:spcPct val="120000"/>
                </a:lnSpc>
              </a:pPr>
              <a:endParaRPr lang="zh-CN" altLang="en-US"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Text Box 10"/>
            <p:cNvSpPr txBox="1">
              <a:spLocks noChangeArrowheads="1"/>
            </p:cNvSpPr>
            <p:nvPr/>
          </p:nvSpPr>
          <p:spPr bwMode="auto">
            <a:xfrm>
              <a:off x="5701991" y="4657169"/>
              <a:ext cx="3060627" cy="514615"/>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Oval 91"/>
            <p:cNvSpPr>
              <a:spLocks noChangeAspect="1"/>
            </p:cNvSpPr>
            <p:nvPr/>
          </p:nvSpPr>
          <p:spPr>
            <a:xfrm>
              <a:off x="9166975" y="4314980"/>
              <a:ext cx="970739" cy="970739"/>
            </a:xfrm>
            <a:prstGeom prst="ellipse">
              <a:avLst/>
            </a:prstGeom>
            <a:solidFill>
              <a:schemeClr val="bg1">
                <a:lumMod val="95000"/>
              </a:schemeClr>
            </a:solidFill>
            <a:ln w="1143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TextBox 92"/>
            <p:cNvSpPr txBox="1">
              <a:spLocks noChangeAspect="1"/>
            </p:cNvSpPr>
            <p:nvPr/>
          </p:nvSpPr>
          <p:spPr>
            <a:xfrm flipH="1">
              <a:off x="9320236" y="4558038"/>
              <a:ext cx="658862" cy="486025"/>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04</a:t>
              </a:r>
            </a:p>
          </p:txBody>
        </p:sp>
      </p:grpSp>
      <p:sp>
        <p:nvSpPr>
          <p:cNvPr id="45" name="TextBox 44"/>
          <p:cNvSpPr txBox="1"/>
          <p:nvPr/>
        </p:nvSpPr>
        <p:spPr>
          <a:xfrm>
            <a:off x="1098990" y="4237513"/>
            <a:ext cx="6956396" cy="332399"/>
          </a:xfrm>
          <a:prstGeom prst="rect">
            <a:avLst/>
          </a:prstGeom>
          <a:noFill/>
        </p:spPr>
        <p:txBody>
          <a:bodyPr wrap="square" lIns="0" tIns="0" rIns="0" bIns="0" numCol="1" spcCol="256032">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46" name="Straight Connector 45"/>
          <p:cNvCxnSpPr/>
          <p:nvPr/>
        </p:nvCxnSpPr>
        <p:spPr>
          <a:xfrm>
            <a:off x="1156795" y="4172960"/>
            <a:ext cx="6806443" cy="0"/>
          </a:xfrm>
          <a:prstGeom prst="line">
            <a:avLst/>
          </a:prstGeom>
          <a:ln w="1270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31" name="Group 30"/>
          <p:cNvGrpSpPr>
            <a:grpSpLocks/>
          </p:cNvGrpSpPr>
          <p:nvPr/>
        </p:nvGrpSpPr>
        <p:grpSpPr bwMode="auto">
          <a:xfrm>
            <a:off x="1222421" y="1395239"/>
            <a:ext cx="2761658" cy="2420014"/>
            <a:chOff x="-115" y="653"/>
            <a:chExt cx="3913" cy="3610"/>
          </a:xfrm>
        </p:grpSpPr>
        <p:grpSp>
          <p:nvGrpSpPr>
            <p:cNvPr id="43" name="Group 15"/>
            <p:cNvGrpSpPr>
              <a:grpSpLocks/>
            </p:cNvGrpSpPr>
            <p:nvPr/>
          </p:nvGrpSpPr>
          <p:grpSpPr bwMode="auto">
            <a:xfrm>
              <a:off x="-115" y="3057"/>
              <a:ext cx="3913" cy="1206"/>
              <a:chOff x="61" y="3092"/>
              <a:chExt cx="2912" cy="957"/>
            </a:xfrm>
          </p:grpSpPr>
          <p:sp>
            <p:nvSpPr>
              <p:cNvPr id="61" name="Freeform 16"/>
              <p:cNvSpPr>
                <a:spLocks/>
              </p:cNvSpPr>
              <p:nvPr/>
            </p:nvSpPr>
            <p:spPr bwMode="gray">
              <a:xfrm>
                <a:off x="351" y="3097"/>
                <a:ext cx="2242" cy="346"/>
              </a:xfrm>
              <a:custGeom>
                <a:avLst/>
                <a:gdLst>
                  <a:gd name="T0" fmla="*/ 0 w 2208"/>
                  <a:gd name="T1" fmla="*/ 1672 h 303"/>
                  <a:gd name="T2" fmla="*/ 2412 w 2208"/>
                  <a:gd name="T3" fmla="*/ 1698 h 303"/>
                  <a:gd name="T4" fmla="*/ 2693 w 2208"/>
                  <a:gd name="T5" fmla="*/ 0 h 303"/>
                  <a:gd name="T6" fmla="*/ 842 w 2208"/>
                  <a:gd name="T7" fmla="*/ 159 h 303"/>
                  <a:gd name="T8" fmla="*/ 0 w 2208"/>
                  <a:gd name="T9" fmla="*/ 1672 h 303"/>
                  <a:gd name="T10" fmla="*/ 0 60000 65536"/>
                  <a:gd name="T11" fmla="*/ 0 60000 65536"/>
                  <a:gd name="T12" fmla="*/ 0 60000 65536"/>
                  <a:gd name="T13" fmla="*/ 0 60000 65536"/>
                  <a:gd name="T14" fmla="*/ 0 60000 65536"/>
                  <a:gd name="T15" fmla="*/ 0 w 2208"/>
                  <a:gd name="T16" fmla="*/ 0 h 303"/>
                  <a:gd name="T17" fmla="*/ 2208 w 2208"/>
                  <a:gd name="T18" fmla="*/ 303 h 303"/>
                </a:gdLst>
                <a:ahLst/>
                <a:cxnLst>
                  <a:cxn ang="T10">
                    <a:pos x="T0" y="T1"/>
                  </a:cxn>
                  <a:cxn ang="T11">
                    <a:pos x="T2" y="T3"/>
                  </a:cxn>
                  <a:cxn ang="T12">
                    <a:pos x="T4" y="T5"/>
                  </a:cxn>
                  <a:cxn ang="T13">
                    <a:pos x="T6" y="T7"/>
                  </a:cxn>
                  <a:cxn ang="T14">
                    <a:pos x="T8" y="T9"/>
                  </a:cxn>
                </a:cxnLst>
                <a:rect l="T15" t="T16" r="T17" b="T18"/>
                <a:pathLst>
                  <a:path w="2208" h="303">
                    <a:moveTo>
                      <a:pt x="0" y="298"/>
                    </a:moveTo>
                    <a:lnTo>
                      <a:pt x="1979" y="302"/>
                    </a:lnTo>
                    <a:lnTo>
                      <a:pt x="2207" y="0"/>
                    </a:lnTo>
                    <a:lnTo>
                      <a:pt x="690" y="28"/>
                    </a:lnTo>
                    <a:lnTo>
                      <a:pt x="0" y="298"/>
                    </a:lnTo>
                  </a:path>
                </a:pathLst>
              </a:custGeom>
              <a:solidFill>
                <a:schemeClr val="accent5">
                  <a:lumMod val="60000"/>
                  <a:lumOff val="40000"/>
                </a:schemeClr>
              </a:solidFill>
              <a:ln w="3175" cap="rnd">
                <a:noFill/>
                <a:round/>
                <a:headEnd/>
                <a:tailEnd/>
              </a:ln>
            </p:spPr>
            <p:txBody>
              <a:bodyPr/>
              <a:lstStyle/>
              <a:p>
                <a:pPr>
                  <a:lnSpc>
                    <a:spcPct val="120000"/>
                  </a:lnSpc>
                  <a:defRPr/>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7"/>
              <p:cNvSpPr>
                <a:spLocks/>
              </p:cNvSpPr>
              <p:nvPr/>
            </p:nvSpPr>
            <p:spPr bwMode="gray">
              <a:xfrm>
                <a:off x="61" y="3429"/>
                <a:ext cx="2597" cy="617"/>
              </a:xfrm>
              <a:custGeom>
                <a:avLst/>
                <a:gdLst>
                  <a:gd name="T0" fmla="*/ 0 w 2557"/>
                  <a:gd name="T1" fmla="*/ 3186 h 538"/>
                  <a:gd name="T2" fmla="*/ 3128 w 2557"/>
                  <a:gd name="T3" fmla="*/ 3182 h 538"/>
                  <a:gd name="T4" fmla="*/ 2767 w 2557"/>
                  <a:gd name="T5" fmla="*/ 1 h 538"/>
                  <a:gd name="T6" fmla="*/ 353 w 2557"/>
                  <a:gd name="T7" fmla="*/ 0 h 538"/>
                  <a:gd name="T8" fmla="*/ 0 w 2557"/>
                  <a:gd name="T9" fmla="*/ 3186 h 538"/>
                  <a:gd name="T10" fmla="*/ 0 60000 65536"/>
                  <a:gd name="T11" fmla="*/ 0 60000 65536"/>
                  <a:gd name="T12" fmla="*/ 0 60000 65536"/>
                  <a:gd name="T13" fmla="*/ 0 60000 65536"/>
                  <a:gd name="T14" fmla="*/ 0 60000 65536"/>
                  <a:gd name="T15" fmla="*/ 0 w 2557"/>
                  <a:gd name="T16" fmla="*/ 0 h 538"/>
                  <a:gd name="T17" fmla="*/ 2557 w 2557"/>
                  <a:gd name="T18" fmla="*/ 538 h 538"/>
                </a:gdLst>
                <a:ahLst/>
                <a:cxnLst>
                  <a:cxn ang="T10">
                    <a:pos x="T0" y="T1"/>
                  </a:cxn>
                  <a:cxn ang="T11">
                    <a:pos x="T2" y="T3"/>
                  </a:cxn>
                  <a:cxn ang="T12">
                    <a:pos x="T4" y="T5"/>
                  </a:cxn>
                  <a:cxn ang="T13">
                    <a:pos x="T6" y="T7"/>
                  </a:cxn>
                  <a:cxn ang="T14">
                    <a:pos x="T8" y="T9"/>
                  </a:cxn>
                </a:cxnLst>
                <a:rect l="T15" t="T16" r="T17" b="T18"/>
                <a:pathLst>
                  <a:path w="2557" h="538">
                    <a:moveTo>
                      <a:pt x="0" y="537"/>
                    </a:moveTo>
                    <a:lnTo>
                      <a:pt x="2556" y="536"/>
                    </a:lnTo>
                    <a:lnTo>
                      <a:pt x="2262" y="1"/>
                    </a:lnTo>
                    <a:lnTo>
                      <a:pt x="288" y="0"/>
                    </a:lnTo>
                    <a:lnTo>
                      <a:pt x="0" y="537"/>
                    </a:lnTo>
                  </a:path>
                </a:pathLst>
              </a:custGeom>
              <a:solidFill>
                <a:schemeClr val="accent5">
                  <a:lumMod val="75000"/>
                </a:schemeClr>
              </a:solidFill>
              <a:ln w="3175" cap="rnd">
                <a:noFill/>
                <a:round/>
                <a:headEnd/>
                <a:tailEnd/>
              </a:ln>
            </p:spPr>
            <p:txBody>
              <a:bodyPr/>
              <a:lstStyle/>
              <a:p>
                <a:pPr>
                  <a:lnSpc>
                    <a:spcPct val="120000"/>
                  </a:lnSpc>
                  <a:defRPr/>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8"/>
              <p:cNvSpPr>
                <a:spLocks/>
              </p:cNvSpPr>
              <p:nvPr/>
            </p:nvSpPr>
            <p:spPr bwMode="gray">
              <a:xfrm>
                <a:off x="2352" y="3092"/>
                <a:ext cx="621" cy="957"/>
              </a:xfrm>
              <a:custGeom>
                <a:avLst/>
                <a:gdLst>
                  <a:gd name="T0" fmla="*/ 366 w 612"/>
                  <a:gd name="T1" fmla="*/ 4837 h 836"/>
                  <a:gd name="T2" fmla="*/ 739 w 612"/>
                  <a:gd name="T3" fmla="*/ 2755 h 836"/>
                  <a:gd name="T4" fmla="*/ 273 w 612"/>
                  <a:gd name="T5" fmla="*/ 0 h 836"/>
                  <a:gd name="T6" fmla="*/ 0 w 612"/>
                  <a:gd name="T7" fmla="*/ 1753 h 836"/>
                  <a:gd name="T8" fmla="*/ 366 w 612"/>
                  <a:gd name="T9" fmla="*/ 4837 h 836"/>
                  <a:gd name="T10" fmla="*/ 0 60000 65536"/>
                  <a:gd name="T11" fmla="*/ 0 60000 65536"/>
                  <a:gd name="T12" fmla="*/ 0 60000 65536"/>
                  <a:gd name="T13" fmla="*/ 0 60000 65536"/>
                  <a:gd name="T14" fmla="*/ 0 60000 65536"/>
                  <a:gd name="T15" fmla="*/ 0 w 612"/>
                  <a:gd name="T16" fmla="*/ 0 h 836"/>
                  <a:gd name="T17" fmla="*/ 612 w 612"/>
                  <a:gd name="T18" fmla="*/ 836 h 836"/>
                </a:gdLst>
                <a:ahLst/>
                <a:cxnLst>
                  <a:cxn ang="T10">
                    <a:pos x="T0" y="T1"/>
                  </a:cxn>
                  <a:cxn ang="T11">
                    <a:pos x="T2" y="T3"/>
                  </a:cxn>
                  <a:cxn ang="T12">
                    <a:pos x="T4" y="T5"/>
                  </a:cxn>
                  <a:cxn ang="T13">
                    <a:pos x="T6" y="T7"/>
                  </a:cxn>
                  <a:cxn ang="T14">
                    <a:pos x="T8" y="T9"/>
                  </a:cxn>
                </a:cxnLst>
                <a:rect l="T15" t="T16" r="T17" b="T18"/>
                <a:pathLst>
                  <a:path w="612" h="836">
                    <a:moveTo>
                      <a:pt x="302" y="835"/>
                    </a:moveTo>
                    <a:lnTo>
                      <a:pt x="611" y="476"/>
                    </a:lnTo>
                    <a:lnTo>
                      <a:pt x="226" y="0"/>
                    </a:lnTo>
                    <a:lnTo>
                      <a:pt x="0" y="302"/>
                    </a:lnTo>
                    <a:lnTo>
                      <a:pt x="302" y="835"/>
                    </a:lnTo>
                  </a:path>
                </a:pathLst>
              </a:custGeom>
              <a:solidFill>
                <a:schemeClr val="accent5"/>
              </a:solidFill>
              <a:ln w="3175" cap="rnd">
                <a:noFill/>
                <a:round/>
                <a:headEnd/>
                <a:tailEnd/>
              </a:ln>
            </p:spPr>
            <p:txBody>
              <a:bodyPr/>
              <a:lstStyle/>
              <a:p>
                <a:pPr>
                  <a:lnSpc>
                    <a:spcPct val="120000"/>
                  </a:lnSpc>
                  <a:defRPr/>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Group 19"/>
            <p:cNvGrpSpPr>
              <a:grpSpLocks/>
            </p:cNvGrpSpPr>
            <p:nvPr/>
          </p:nvGrpSpPr>
          <p:grpSpPr bwMode="auto">
            <a:xfrm>
              <a:off x="305" y="2403"/>
              <a:ext cx="2912" cy="963"/>
              <a:chOff x="305" y="2403"/>
              <a:chExt cx="2912" cy="963"/>
            </a:xfrm>
          </p:grpSpPr>
          <p:sp>
            <p:nvSpPr>
              <p:cNvPr id="58" name="Freeform 20"/>
              <p:cNvSpPr>
                <a:spLocks/>
              </p:cNvSpPr>
              <p:nvPr/>
            </p:nvSpPr>
            <p:spPr bwMode="gray">
              <a:xfrm>
                <a:off x="595" y="2403"/>
                <a:ext cx="2242" cy="346"/>
              </a:xfrm>
              <a:custGeom>
                <a:avLst/>
                <a:gdLst>
                  <a:gd name="T0" fmla="*/ 0 w 2208"/>
                  <a:gd name="T1" fmla="*/ 2180 h 303"/>
                  <a:gd name="T2" fmla="*/ 2487 w 2208"/>
                  <a:gd name="T3" fmla="*/ 2214 h 303"/>
                  <a:gd name="T4" fmla="*/ 2776 w 2208"/>
                  <a:gd name="T5" fmla="*/ 0 h 303"/>
                  <a:gd name="T6" fmla="*/ 868 w 2208"/>
                  <a:gd name="T7" fmla="*/ 208 h 303"/>
                  <a:gd name="T8" fmla="*/ 0 w 2208"/>
                  <a:gd name="T9" fmla="*/ 2180 h 303"/>
                  <a:gd name="T10" fmla="*/ 0 60000 65536"/>
                  <a:gd name="T11" fmla="*/ 0 60000 65536"/>
                  <a:gd name="T12" fmla="*/ 0 60000 65536"/>
                  <a:gd name="T13" fmla="*/ 0 60000 65536"/>
                  <a:gd name="T14" fmla="*/ 0 60000 65536"/>
                  <a:gd name="T15" fmla="*/ 0 w 2208"/>
                  <a:gd name="T16" fmla="*/ 0 h 303"/>
                  <a:gd name="T17" fmla="*/ 2208 w 2208"/>
                  <a:gd name="T18" fmla="*/ 303 h 303"/>
                </a:gdLst>
                <a:ahLst/>
                <a:cxnLst>
                  <a:cxn ang="T10">
                    <a:pos x="T0" y="T1"/>
                  </a:cxn>
                  <a:cxn ang="T11">
                    <a:pos x="T2" y="T3"/>
                  </a:cxn>
                  <a:cxn ang="T12">
                    <a:pos x="T4" y="T5"/>
                  </a:cxn>
                  <a:cxn ang="T13">
                    <a:pos x="T6" y="T7"/>
                  </a:cxn>
                  <a:cxn ang="T14">
                    <a:pos x="T8" y="T9"/>
                  </a:cxn>
                </a:cxnLst>
                <a:rect l="T15" t="T16" r="T17" b="T18"/>
                <a:pathLst>
                  <a:path w="2208" h="303">
                    <a:moveTo>
                      <a:pt x="0" y="298"/>
                    </a:moveTo>
                    <a:lnTo>
                      <a:pt x="1979" y="302"/>
                    </a:lnTo>
                    <a:lnTo>
                      <a:pt x="2207" y="0"/>
                    </a:lnTo>
                    <a:lnTo>
                      <a:pt x="690" y="28"/>
                    </a:lnTo>
                    <a:lnTo>
                      <a:pt x="0" y="298"/>
                    </a:lnTo>
                  </a:path>
                </a:pathLst>
              </a:custGeom>
              <a:solidFill>
                <a:schemeClr val="accent4">
                  <a:lumMod val="60000"/>
                  <a:lumOff val="40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a:spLocks/>
              </p:cNvSpPr>
              <p:nvPr/>
            </p:nvSpPr>
            <p:spPr bwMode="gray">
              <a:xfrm>
                <a:off x="305" y="2746"/>
                <a:ext cx="2597" cy="617"/>
              </a:xfrm>
              <a:custGeom>
                <a:avLst/>
                <a:gdLst>
                  <a:gd name="T0" fmla="*/ 0 w 2557"/>
                  <a:gd name="T1" fmla="*/ 4191 h 538"/>
                  <a:gd name="T2" fmla="*/ 3227 w 2557"/>
                  <a:gd name="T3" fmla="*/ 4185 h 538"/>
                  <a:gd name="T4" fmla="*/ 2854 w 2557"/>
                  <a:gd name="T5" fmla="*/ 1 h 538"/>
                  <a:gd name="T6" fmla="*/ 365 w 2557"/>
                  <a:gd name="T7" fmla="*/ 0 h 538"/>
                  <a:gd name="T8" fmla="*/ 0 w 2557"/>
                  <a:gd name="T9" fmla="*/ 4191 h 538"/>
                  <a:gd name="T10" fmla="*/ 0 60000 65536"/>
                  <a:gd name="T11" fmla="*/ 0 60000 65536"/>
                  <a:gd name="T12" fmla="*/ 0 60000 65536"/>
                  <a:gd name="T13" fmla="*/ 0 60000 65536"/>
                  <a:gd name="T14" fmla="*/ 0 60000 65536"/>
                  <a:gd name="T15" fmla="*/ 0 w 2557"/>
                  <a:gd name="T16" fmla="*/ 0 h 538"/>
                  <a:gd name="T17" fmla="*/ 2557 w 2557"/>
                  <a:gd name="T18" fmla="*/ 538 h 538"/>
                </a:gdLst>
                <a:ahLst/>
                <a:cxnLst>
                  <a:cxn ang="T10">
                    <a:pos x="T0" y="T1"/>
                  </a:cxn>
                  <a:cxn ang="T11">
                    <a:pos x="T2" y="T3"/>
                  </a:cxn>
                  <a:cxn ang="T12">
                    <a:pos x="T4" y="T5"/>
                  </a:cxn>
                  <a:cxn ang="T13">
                    <a:pos x="T6" y="T7"/>
                  </a:cxn>
                  <a:cxn ang="T14">
                    <a:pos x="T8" y="T9"/>
                  </a:cxn>
                </a:cxnLst>
                <a:rect l="T15" t="T16" r="T17" b="T18"/>
                <a:pathLst>
                  <a:path w="2557" h="538">
                    <a:moveTo>
                      <a:pt x="0" y="537"/>
                    </a:moveTo>
                    <a:lnTo>
                      <a:pt x="2556" y="536"/>
                    </a:lnTo>
                    <a:lnTo>
                      <a:pt x="2262" y="1"/>
                    </a:lnTo>
                    <a:lnTo>
                      <a:pt x="288" y="0"/>
                    </a:lnTo>
                    <a:lnTo>
                      <a:pt x="0" y="537"/>
                    </a:lnTo>
                  </a:path>
                </a:pathLst>
              </a:custGeom>
              <a:solidFill>
                <a:schemeClr val="accent4">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22"/>
              <p:cNvSpPr>
                <a:spLocks/>
              </p:cNvSpPr>
              <p:nvPr/>
            </p:nvSpPr>
            <p:spPr bwMode="gray">
              <a:xfrm>
                <a:off x="2596" y="2409"/>
                <a:ext cx="621" cy="957"/>
              </a:xfrm>
              <a:custGeom>
                <a:avLst/>
                <a:gdLst>
                  <a:gd name="T0" fmla="*/ 376 w 612"/>
                  <a:gd name="T1" fmla="*/ 6338 h 836"/>
                  <a:gd name="T2" fmla="*/ 761 w 612"/>
                  <a:gd name="T3" fmla="*/ 3611 h 836"/>
                  <a:gd name="T4" fmla="*/ 281 w 612"/>
                  <a:gd name="T5" fmla="*/ 0 h 836"/>
                  <a:gd name="T6" fmla="*/ 0 w 612"/>
                  <a:gd name="T7" fmla="*/ 2297 h 836"/>
                  <a:gd name="T8" fmla="*/ 376 w 612"/>
                  <a:gd name="T9" fmla="*/ 6338 h 836"/>
                  <a:gd name="T10" fmla="*/ 0 60000 65536"/>
                  <a:gd name="T11" fmla="*/ 0 60000 65536"/>
                  <a:gd name="T12" fmla="*/ 0 60000 65536"/>
                  <a:gd name="T13" fmla="*/ 0 60000 65536"/>
                  <a:gd name="T14" fmla="*/ 0 60000 65536"/>
                  <a:gd name="T15" fmla="*/ 0 w 612"/>
                  <a:gd name="T16" fmla="*/ 0 h 836"/>
                  <a:gd name="T17" fmla="*/ 612 w 612"/>
                  <a:gd name="T18" fmla="*/ 836 h 836"/>
                </a:gdLst>
                <a:ahLst/>
                <a:cxnLst>
                  <a:cxn ang="T10">
                    <a:pos x="T0" y="T1"/>
                  </a:cxn>
                  <a:cxn ang="T11">
                    <a:pos x="T2" y="T3"/>
                  </a:cxn>
                  <a:cxn ang="T12">
                    <a:pos x="T4" y="T5"/>
                  </a:cxn>
                  <a:cxn ang="T13">
                    <a:pos x="T6" y="T7"/>
                  </a:cxn>
                  <a:cxn ang="T14">
                    <a:pos x="T8" y="T9"/>
                  </a:cxn>
                </a:cxnLst>
                <a:rect l="T15" t="T16" r="T17" b="T18"/>
                <a:pathLst>
                  <a:path w="612" h="836">
                    <a:moveTo>
                      <a:pt x="302" y="835"/>
                    </a:moveTo>
                    <a:lnTo>
                      <a:pt x="611" y="476"/>
                    </a:lnTo>
                    <a:lnTo>
                      <a:pt x="226" y="0"/>
                    </a:lnTo>
                    <a:lnTo>
                      <a:pt x="0" y="302"/>
                    </a:lnTo>
                    <a:lnTo>
                      <a:pt x="302" y="835"/>
                    </a:lnTo>
                  </a:path>
                </a:pathLst>
              </a:custGeom>
              <a:solidFill>
                <a:schemeClr val="accent4"/>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Group 23"/>
            <p:cNvGrpSpPr>
              <a:grpSpLocks/>
            </p:cNvGrpSpPr>
            <p:nvPr/>
          </p:nvGrpSpPr>
          <p:grpSpPr bwMode="auto">
            <a:xfrm>
              <a:off x="635" y="1825"/>
              <a:ext cx="2150" cy="838"/>
              <a:chOff x="635" y="1825"/>
              <a:chExt cx="2150" cy="838"/>
            </a:xfrm>
          </p:grpSpPr>
          <p:sp>
            <p:nvSpPr>
              <p:cNvPr id="55" name="Freeform 24"/>
              <p:cNvSpPr>
                <a:spLocks/>
              </p:cNvSpPr>
              <p:nvPr/>
            </p:nvSpPr>
            <p:spPr bwMode="gray">
              <a:xfrm>
                <a:off x="2261" y="1825"/>
                <a:ext cx="524" cy="838"/>
              </a:xfrm>
              <a:custGeom>
                <a:avLst/>
                <a:gdLst>
                  <a:gd name="T0" fmla="*/ 0 w 516"/>
                  <a:gd name="T1" fmla="*/ 1526 h 732"/>
                  <a:gd name="T2" fmla="*/ 371 w 516"/>
                  <a:gd name="T3" fmla="*/ 5559 h 732"/>
                  <a:gd name="T4" fmla="*/ 648 w 516"/>
                  <a:gd name="T5" fmla="*/ 3374 h 732"/>
                  <a:gd name="T6" fmla="*/ 198 w 516"/>
                  <a:gd name="T7" fmla="*/ 0 h 732"/>
                  <a:gd name="T8" fmla="*/ 0 w 516"/>
                  <a:gd name="T9" fmla="*/ 1526 h 732"/>
                  <a:gd name="T10" fmla="*/ 0 60000 65536"/>
                  <a:gd name="T11" fmla="*/ 0 60000 65536"/>
                  <a:gd name="T12" fmla="*/ 0 60000 65536"/>
                  <a:gd name="T13" fmla="*/ 0 60000 65536"/>
                  <a:gd name="T14" fmla="*/ 0 60000 65536"/>
                  <a:gd name="T15" fmla="*/ 0 w 516"/>
                  <a:gd name="T16" fmla="*/ 0 h 732"/>
                  <a:gd name="T17" fmla="*/ 516 w 516"/>
                  <a:gd name="T18" fmla="*/ 732 h 732"/>
                </a:gdLst>
                <a:ahLst/>
                <a:cxnLst>
                  <a:cxn ang="T10">
                    <a:pos x="T0" y="T1"/>
                  </a:cxn>
                  <a:cxn ang="T11">
                    <a:pos x="T2" y="T3"/>
                  </a:cxn>
                  <a:cxn ang="T12">
                    <a:pos x="T4" y="T5"/>
                  </a:cxn>
                  <a:cxn ang="T13">
                    <a:pos x="T6" y="T7"/>
                  </a:cxn>
                  <a:cxn ang="T14">
                    <a:pos x="T8" y="T9"/>
                  </a:cxn>
                </a:cxnLst>
                <a:rect l="T15" t="T16" r="T17" b="T18"/>
                <a:pathLst>
                  <a:path w="516" h="732">
                    <a:moveTo>
                      <a:pt x="0" y="201"/>
                    </a:moveTo>
                    <a:lnTo>
                      <a:pt x="294" y="731"/>
                    </a:lnTo>
                    <a:lnTo>
                      <a:pt x="515" y="444"/>
                    </a:lnTo>
                    <a:lnTo>
                      <a:pt x="156" y="0"/>
                    </a:lnTo>
                    <a:lnTo>
                      <a:pt x="0" y="201"/>
                    </a:lnTo>
                  </a:path>
                </a:pathLst>
              </a:custGeom>
              <a:solidFill>
                <a:schemeClr val="accent3"/>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25"/>
              <p:cNvSpPr>
                <a:spLocks/>
              </p:cNvSpPr>
              <p:nvPr/>
            </p:nvSpPr>
            <p:spPr bwMode="gray">
              <a:xfrm>
                <a:off x="915" y="1825"/>
                <a:ext cx="1504" cy="226"/>
              </a:xfrm>
              <a:custGeom>
                <a:avLst/>
                <a:gdLst>
                  <a:gd name="T0" fmla="*/ 0 w 1481"/>
                  <a:gd name="T1" fmla="*/ 1541 h 197"/>
                  <a:gd name="T2" fmla="*/ 1675 w 1481"/>
                  <a:gd name="T3" fmla="*/ 1541 h 197"/>
                  <a:gd name="T4" fmla="*/ 1865 w 1481"/>
                  <a:gd name="T5" fmla="*/ 0 h 197"/>
                  <a:gd name="T6" fmla="*/ 463 w 1481"/>
                  <a:gd name="T7" fmla="*/ 3 h 197"/>
                  <a:gd name="T8" fmla="*/ 0 w 1481"/>
                  <a:gd name="T9" fmla="*/ 1541 h 197"/>
                  <a:gd name="T10" fmla="*/ 0 60000 65536"/>
                  <a:gd name="T11" fmla="*/ 0 60000 65536"/>
                  <a:gd name="T12" fmla="*/ 0 60000 65536"/>
                  <a:gd name="T13" fmla="*/ 0 60000 65536"/>
                  <a:gd name="T14" fmla="*/ 0 60000 65536"/>
                  <a:gd name="T15" fmla="*/ 0 w 1481"/>
                  <a:gd name="T16" fmla="*/ 0 h 197"/>
                  <a:gd name="T17" fmla="*/ 1481 w 1481"/>
                  <a:gd name="T18" fmla="*/ 197 h 197"/>
                </a:gdLst>
                <a:ahLst/>
                <a:cxnLst>
                  <a:cxn ang="T10">
                    <a:pos x="T0" y="T1"/>
                  </a:cxn>
                  <a:cxn ang="T11">
                    <a:pos x="T2" y="T3"/>
                  </a:cxn>
                  <a:cxn ang="T12">
                    <a:pos x="T4" y="T5"/>
                  </a:cxn>
                  <a:cxn ang="T13">
                    <a:pos x="T6" y="T7"/>
                  </a:cxn>
                  <a:cxn ang="T14">
                    <a:pos x="T8" y="T9"/>
                  </a:cxn>
                </a:cxnLst>
                <a:rect l="T15" t="T16" r="T17" b="T18"/>
                <a:pathLst>
                  <a:path w="1481" h="197">
                    <a:moveTo>
                      <a:pt x="0" y="196"/>
                    </a:moveTo>
                    <a:lnTo>
                      <a:pt x="1329" y="196"/>
                    </a:lnTo>
                    <a:lnTo>
                      <a:pt x="1480" y="0"/>
                    </a:lnTo>
                    <a:lnTo>
                      <a:pt x="367" y="3"/>
                    </a:lnTo>
                    <a:lnTo>
                      <a:pt x="0" y="196"/>
                    </a:lnTo>
                  </a:path>
                </a:pathLst>
              </a:custGeom>
              <a:solidFill>
                <a:schemeClr val="accent3">
                  <a:lumMod val="60000"/>
                  <a:lumOff val="40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26"/>
              <p:cNvSpPr>
                <a:spLocks/>
              </p:cNvSpPr>
              <p:nvPr/>
            </p:nvSpPr>
            <p:spPr bwMode="gray">
              <a:xfrm>
                <a:off x="635" y="2051"/>
                <a:ext cx="1935" cy="607"/>
              </a:xfrm>
              <a:custGeom>
                <a:avLst/>
                <a:gdLst>
                  <a:gd name="T0" fmla="*/ 0 w 1906"/>
                  <a:gd name="T1" fmla="*/ 4042 h 530"/>
                  <a:gd name="T2" fmla="*/ 2389 w 1906"/>
                  <a:gd name="T3" fmla="*/ 4042 h 530"/>
                  <a:gd name="T4" fmla="*/ 2014 w 1906"/>
                  <a:gd name="T5" fmla="*/ 0 h 530"/>
                  <a:gd name="T6" fmla="*/ 353 w 1906"/>
                  <a:gd name="T7" fmla="*/ 0 h 530"/>
                  <a:gd name="T8" fmla="*/ 0 w 1906"/>
                  <a:gd name="T9" fmla="*/ 4042 h 530"/>
                  <a:gd name="T10" fmla="*/ 0 60000 65536"/>
                  <a:gd name="T11" fmla="*/ 0 60000 65536"/>
                  <a:gd name="T12" fmla="*/ 0 60000 65536"/>
                  <a:gd name="T13" fmla="*/ 0 60000 65536"/>
                  <a:gd name="T14" fmla="*/ 0 60000 65536"/>
                  <a:gd name="T15" fmla="*/ 0 w 1906"/>
                  <a:gd name="T16" fmla="*/ 0 h 530"/>
                  <a:gd name="T17" fmla="*/ 1906 w 1906"/>
                  <a:gd name="T18" fmla="*/ 530 h 530"/>
                </a:gdLst>
                <a:ahLst/>
                <a:cxnLst>
                  <a:cxn ang="T10">
                    <a:pos x="T0" y="T1"/>
                  </a:cxn>
                  <a:cxn ang="T11">
                    <a:pos x="T2" y="T3"/>
                  </a:cxn>
                  <a:cxn ang="T12">
                    <a:pos x="T4" y="T5"/>
                  </a:cxn>
                  <a:cxn ang="T13">
                    <a:pos x="T6" y="T7"/>
                  </a:cxn>
                  <a:cxn ang="T14">
                    <a:pos x="T8" y="T9"/>
                  </a:cxn>
                </a:cxnLst>
                <a:rect l="T15" t="T16" r="T17" b="T18"/>
                <a:pathLst>
                  <a:path w="1906" h="530">
                    <a:moveTo>
                      <a:pt x="0" y="529"/>
                    </a:moveTo>
                    <a:lnTo>
                      <a:pt x="1905" y="529"/>
                    </a:lnTo>
                    <a:lnTo>
                      <a:pt x="1606" y="0"/>
                    </a:lnTo>
                    <a:lnTo>
                      <a:pt x="282" y="0"/>
                    </a:lnTo>
                    <a:lnTo>
                      <a:pt x="0" y="529"/>
                    </a:lnTo>
                  </a:path>
                </a:pathLst>
              </a:custGeom>
              <a:solidFill>
                <a:schemeClr val="accent3">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8" name="Group 27"/>
            <p:cNvGrpSpPr>
              <a:grpSpLocks/>
            </p:cNvGrpSpPr>
            <p:nvPr/>
          </p:nvGrpSpPr>
          <p:grpSpPr bwMode="auto">
            <a:xfrm>
              <a:off x="955" y="1234"/>
              <a:ext cx="1404" cy="737"/>
              <a:chOff x="955" y="1234"/>
              <a:chExt cx="1404" cy="737"/>
            </a:xfrm>
          </p:grpSpPr>
          <p:sp>
            <p:nvSpPr>
              <p:cNvPr id="52" name="Freeform 28"/>
              <p:cNvSpPr>
                <a:spLocks/>
              </p:cNvSpPr>
              <p:nvPr/>
            </p:nvSpPr>
            <p:spPr bwMode="gray">
              <a:xfrm>
                <a:off x="1250" y="1239"/>
                <a:ext cx="742" cy="118"/>
              </a:xfrm>
              <a:custGeom>
                <a:avLst/>
                <a:gdLst>
                  <a:gd name="T0" fmla="*/ 0 w 734"/>
                  <a:gd name="T1" fmla="*/ 661 h 104"/>
                  <a:gd name="T2" fmla="*/ 766 w 734"/>
                  <a:gd name="T3" fmla="*/ 686 h 104"/>
                  <a:gd name="T4" fmla="*/ 862 w 734"/>
                  <a:gd name="T5" fmla="*/ 0 h 104"/>
                  <a:gd name="T6" fmla="*/ 210 w 734"/>
                  <a:gd name="T7" fmla="*/ 0 h 104"/>
                  <a:gd name="T8" fmla="*/ 0 w 734"/>
                  <a:gd name="T9" fmla="*/ 661 h 104"/>
                  <a:gd name="T10" fmla="*/ 0 60000 65536"/>
                  <a:gd name="T11" fmla="*/ 0 60000 65536"/>
                  <a:gd name="T12" fmla="*/ 0 60000 65536"/>
                  <a:gd name="T13" fmla="*/ 0 60000 65536"/>
                  <a:gd name="T14" fmla="*/ 0 60000 65536"/>
                  <a:gd name="T15" fmla="*/ 0 w 734"/>
                  <a:gd name="T16" fmla="*/ 0 h 104"/>
                  <a:gd name="T17" fmla="*/ 734 w 734"/>
                  <a:gd name="T18" fmla="*/ 104 h 104"/>
                </a:gdLst>
                <a:ahLst/>
                <a:cxnLst>
                  <a:cxn ang="T10">
                    <a:pos x="T0" y="T1"/>
                  </a:cxn>
                  <a:cxn ang="T11">
                    <a:pos x="T2" y="T3"/>
                  </a:cxn>
                  <a:cxn ang="T12">
                    <a:pos x="T4" y="T5"/>
                  </a:cxn>
                  <a:cxn ang="T13">
                    <a:pos x="T6" y="T7"/>
                  </a:cxn>
                  <a:cxn ang="T14">
                    <a:pos x="T8" y="T9"/>
                  </a:cxn>
                </a:cxnLst>
                <a:rect l="T15" t="T16" r="T17" b="T18"/>
                <a:pathLst>
                  <a:path w="734" h="104">
                    <a:moveTo>
                      <a:pt x="0" y="100"/>
                    </a:moveTo>
                    <a:lnTo>
                      <a:pt x="652" y="103"/>
                    </a:lnTo>
                    <a:lnTo>
                      <a:pt x="733" y="0"/>
                    </a:lnTo>
                    <a:lnTo>
                      <a:pt x="180" y="0"/>
                    </a:lnTo>
                    <a:lnTo>
                      <a:pt x="0" y="100"/>
                    </a:lnTo>
                  </a:path>
                </a:pathLst>
              </a:custGeom>
              <a:solidFill>
                <a:schemeClr val="accent2">
                  <a:lumMod val="60000"/>
                  <a:lumOff val="40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29"/>
              <p:cNvSpPr>
                <a:spLocks/>
              </p:cNvSpPr>
              <p:nvPr/>
            </p:nvSpPr>
            <p:spPr bwMode="gray">
              <a:xfrm>
                <a:off x="955" y="1354"/>
                <a:ext cx="1258" cy="617"/>
              </a:xfrm>
              <a:custGeom>
                <a:avLst/>
                <a:gdLst>
                  <a:gd name="T0" fmla="*/ 0 w 1239"/>
                  <a:gd name="T1" fmla="*/ 4191 h 538"/>
                  <a:gd name="T2" fmla="*/ 1554 w 1239"/>
                  <a:gd name="T3" fmla="*/ 4191 h 538"/>
                  <a:gd name="T4" fmla="*/ 1193 w 1239"/>
                  <a:gd name="T5" fmla="*/ 0 h 538"/>
                  <a:gd name="T6" fmla="*/ 361 w 1239"/>
                  <a:gd name="T7" fmla="*/ 0 h 538"/>
                  <a:gd name="T8" fmla="*/ 0 w 1239"/>
                  <a:gd name="T9" fmla="*/ 4191 h 538"/>
                  <a:gd name="T10" fmla="*/ 0 60000 65536"/>
                  <a:gd name="T11" fmla="*/ 0 60000 65536"/>
                  <a:gd name="T12" fmla="*/ 0 60000 65536"/>
                  <a:gd name="T13" fmla="*/ 0 60000 65536"/>
                  <a:gd name="T14" fmla="*/ 0 60000 65536"/>
                  <a:gd name="T15" fmla="*/ 0 w 1239"/>
                  <a:gd name="T16" fmla="*/ 0 h 538"/>
                  <a:gd name="T17" fmla="*/ 1239 w 1239"/>
                  <a:gd name="T18" fmla="*/ 538 h 538"/>
                </a:gdLst>
                <a:ahLst/>
                <a:cxnLst>
                  <a:cxn ang="T10">
                    <a:pos x="T0" y="T1"/>
                  </a:cxn>
                  <a:cxn ang="T11">
                    <a:pos x="T2" y="T3"/>
                  </a:cxn>
                  <a:cxn ang="T12">
                    <a:pos x="T4" y="T5"/>
                  </a:cxn>
                  <a:cxn ang="T13">
                    <a:pos x="T6" y="T7"/>
                  </a:cxn>
                  <a:cxn ang="T14">
                    <a:pos x="T8" y="T9"/>
                  </a:cxn>
                </a:cxnLst>
                <a:rect l="T15" t="T16" r="T17" b="T18"/>
                <a:pathLst>
                  <a:path w="1239" h="538">
                    <a:moveTo>
                      <a:pt x="0" y="537"/>
                    </a:moveTo>
                    <a:lnTo>
                      <a:pt x="1238" y="537"/>
                    </a:lnTo>
                    <a:lnTo>
                      <a:pt x="950" y="0"/>
                    </a:lnTo>
                    <a:lnTo>
                      <a:pt x="288" y="0"/>
                    </a:lnTo>
                    <a:lnTo>
                      <a:pt x="0" y="537"/>
                    </a:lnTo>
                  </a:path>
                </a:pathLst>
              </a:custGeom>
              <a:solidFill>
                <a:schemeClr val="accent2">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30"/>
              <p:cNvSpPr>
                <a:spLocks/>
              </p:cNvSpPr>
              <p:nvPr/>
            </p:nvSpPr>
            <p:spPr bwMode="gray">
              <a:xfrm>
                <a:off x="1914" y="1234"/>
                <a:ext cx="445" cy="732"/>
              </a:xfrm>
              <a:custGeom>
                <a:avLst/>
                <a:gdLst>
                  <a:gd name="T0" fmla="*/ 353 w 439"/>
                  <a:gd name="T1" fmla="*/ 5012 h 638"/>
                  <a:gd name="T2" fmla="*/ 536 w 439"/>
                  <a:gd name="T3" fmla="*/ 3467 h 638"/>
                  <a:gd name="T4" fmla="*/ 94 w 439"/>
                  <a:gd name="T5" fmla="*/ 0 h 638"/>
                  <a:gd name="T6" fmla="*/ 0 w 439"/>
                  <a:gd name="T7" fmla="*/ 750 h 638"/>
                  <a:gd name="T8" fmla="*/ 353 w 439"/>
                  <a:gd name="T9" fmla="*/ 5012 h 638"/>
                  <a:gd name="T10" fmla="*/ 0 60000 65536"/>
                  <a:gd name="T11" fmla="*/ 0 60000 65536"/>
                  <a:gd name="T12" fmla="*/ 0 60000 65536"/>
                  <a:gd name="T13" fmla="*/ 0 60000 65536"/>
                  <a:gd name="T14" fmla="*/ 0 60000 65536"/>
                  <a:gd name="T15" fmla="*/ 0 w 439"/>
                  <a:gd name="T16" fmla="*/ 0 h 638"/>
                  <a:gd name="T17" fmla="*/ 439 w 439"/>
                  <a:gd name="T18" fmla="*/ 638 h 638"/>
                </a:gdLst>
                <a:ahLst/>
                <a:cxnLst>
                  <a:cxn ang="T10">
                    <a:pos x="T0" y="T1"/>
                  </a:cxn>
                  <a:cxn ang="T11">
                    <a:pos x="T2" y="T3"/>
                  </a:cxn>
                  <a:cxn ang="T12">
                    <a:pos x="T4" y="T5"/>
                  </a:cxn>
                  <a:cxn ang="T13">
                    <a:pos x="T6" y="T7"/>
                  </a:cxn>
                  <a:cxn ang="T14">
                    <a:pos x="T8" y="T9"/>
                  </a:cxn>
                </a:cxnLst>
                <a:rect l="T15" t="T16" r="T17" b="T18"/>
                <a:pathLst>
                  <a:path w="439" h="638">
                    <a:moveTo>
                      <a:pt x="289" y="637"/>
                    </a:moveTo>
                    <a:lnTo>
                      <a:pt x="438" y="441"/>
                    </a:lnTo>
                    <a:lnTo>
                      <a:pt x="79" y="0"/>
                    </a:lnTo>
                    <a:lnTo>
                      <a:pt x="0" y="96"/>
                    </a:lnTo>
                    <a:lnTo>
                      <a:pt x="289" y="637"/>
                    </a:lnTo>
                  </a:path>
                </a:pathLst>
              </a:custGeom>
              <a:solidFill>
                <a:schemeClr val="accent2"/>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9" name="Group 31"/>
            <p:cNvGrpSpPr>
              <a:grpSpLocks/>
            </p:cNvGrpSpPr>
            <p:nvPr/>
          </p:nvGrpSpPr>
          <p:grpSpPr bwMode="auto">
            <a:xfrm>
              <a:off x="1284" y="653"/>
              <a:ext cx="653" cy="616"/>
              <a:chOff x="1284" y="653"/>
              <a:chExt cx="653" cy="616"/>
            </a:xfrm>
          </p:grpSpPr>
          <p:sp>
            <p:nvSpPr>
              <p:cNvPr id="50" name="Freeform 32"/>
              <p:cNvSpPr>
                <a:spLocks/>
              </p:cNvSpPr>
              <p:nvPr/>
            </p:nvSpPr>
            <p:spPr bwMode="gray">
              <a:xfrm>
                <a:off x="1284" y="653"/>
                <a:ext cx="598" cy="616"/>
              </a:xfrm>
              <a:custGeom>
                <a:avLst/>
                <a:gdLst>
                  <a:gd name="T0" fmla="*/ 0 w 587"/>
                  <a:gd name="T1" fmla="*/ 4177 h 537"/>
                  <a:gd name="T2" fmla="*/ 773 w 587"/>
                  <a:gd name="T3" fmla="*/ 4203 h 537"/>
                  <a:gd name="T4" fmla="*/ 373 w 587"/>
                  <a:gd name="T5" fmla="*/ 0 h 537"/>
                  <a:gd name="T6" fmla="*/ 0 w 587"/>
                  <a:gd name="T7" fmla="*/ 4177 h 537"/>
                  <a:gd name="T8" fmla="*/ 0 60000 65536"/>
                  <a:gd name="T9" fmla="*/ 0 60000 65536"/>
                  <a:gd name="T10" fmla="*/ 0 60000 65536"/>
                  <a:gd name="T11" fmla="*/ 0 60000 65536"/>
                  <a:gd name="T12" fmla="*/ 0 w 587"/>
                  <a:gd name="T13" fmla="*/ 0 h 537"/>
                  <a:gd name="T14" fmla="*/ 587 w 587"/>
                  <a:gd name="T15" fmla="*/ 537 h 537"/>
                </a:gdLst>
                <a:ahLst/>
                <a:cxnLst>
                  <a:cxn ang="T8">
                    <a:pos x="T0" y="T1"/>
                  </a:cxn>
                  <a:cxn ang="T9">
                    <a:pos x="T2" y="T3"/>
                  </a:cxn>
                  <a:cxn ang="T10">
                    <a:pos x="T4" y="T5"/>
                  </a:cxn>
                  <a:cxn ang="T11">
                    <a:pos x="T6" y="T7"/>
                  </a:cxn>
                </a:cxnLst>
                <a:rect l="T12" t="T13" r="T14" b="T15"/>
                <a:pathLst>
                  <a:path w="587" h="537">
                    <a:moveTo>
                      <a:pt x="0" y="533"/>
                    </a:moveTo>
                    <a:lnTo>
                      <a:pt x="586" y="536"/>
                    </a:lnTo>
                    <a:lnTo>
                      <a:pt x="283" y="0"/>
                    </a:lnTo>
                    <a:lnTo>
                      <a:pt x="0" y="533"/>
                    </a:lnTo>
                  </a:path>
                </a:pathLst>
              </a:custGeom>
              <a:solidFill>
                <a:schemeClr val="accent1">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33"/>
              <p:cNvSpPr>
                <a:spLocks/>
              </p:cNvSpPr>
              <p:nvPr/>
            </p:nvSpPr>
            <p:spPr bwMode="gray">
              <a:xfrm>
                <a:off x="1568" y="653"/>
                <a:ext cx="369" cy="613"/>
              </a:xfrm>
              <a:custGeom>
                <a:avLst/>
                <a:gdLst>
                  <a:gd name="T0" fmla="*/ 363 w 364"/>
                  <a:gd name="T1" fmla="*/ 4113 h 535"/>
                  <a:gd name="T2" fmla="*/ 445 w 364"/>
                  <a:gd name="T3" fmla="*/ 3428 h 535"/>
                  <a:gd name="T4" fmla="*/ 0 w 364"/>
                  <a:gd name="T5" fmla="*/ 0 h 535"/>
                  <a:gd name="T6" fmla="*/ 363 w 364"/>
                  <a:gd name="T7" fmla="*/ 4113 h 535"/>
                  <a:gd name="T8" fmla="*/ 0 60000 65536"/>
                  <a:gd name="T9" fmla="*/ 0 60000 65536"/>
                  <a:gd name="T10" fmla="*/ 0 60000 65536"/>
                  <a:gd name="T11" fmla="*/ 0 60000 65536"/>
                  <a:gd name="T12" fmla="*/ 0 w 364"/>
                  <a:gd name="T13" fmla="*/ 0 h 535"/>
                  <a:gd name="T14" fmla="*/ 364 w 364"/>
                  <a:gd name="T15" fmla="*/ 535 h 535"/>
                </a:gdLst>
                <a:ahLst/>
                <a:cxnLst>
                  <a:cxn ang="T8">
                    <a:pos x="T0" y="T1"/>
                  </a:cxn>
                  <a:cxn ang="T9">
                    <a:pos x="T2" y="T3"/>
                  </a:cxn>
                  <a:cxn ang="T10">
                    <a:pos x="T4" y="T5"/>
                  </a:cxn>
                  <a:cxn ang="T11">
                    <a:pos x="T6" y="T7"/>
                  </a:cxn>
                </a:cxnLst>
                <a:rect l="T12" t="T13" r="T14" b="T15"/>
                <a:pathLst>
                  <a:path w="364" h="535">
                    <a:moveTo>
                      <a:pt x="296" y="534"/>
                    </a:moveTo>
                    <a:lnTo>
                      <a:pt x="363" y="445"/>
                    </a:lnTo>
                    <a:lnTo>
                      <a:pt x="0" y="0"/>
                    </a:lnTo>
                    <a:lnTo>
                      <a:pt x="296" y="534"/>
                    </a:lnTo>
                  </a:path>
                </a:pathLst>
              </a:custGeom>
              <a:solidFill>
                <a:schemeClr val="accent1"/>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2" name="Text Box 34"/>
          <p:cNvSpPr txBox="1">
            <a:spLocks noChangeArrowheads="1"/>
          </p:cNvSpPr>
          <p:nvPr/>
        </p:nvSpPr>
        <p:spPr bwMode="auto">
          <a:xfrm>
            <a:off x="2161711" y="2483911"/>
            <a:ext cx="512961" cy="184666"/>
          </a:xfrm>
          <a:prstGeom prst="rect">
            <a:avLst/>
          </a:prstGeom>
          <a:noFill/>
          <a:ln w="9525" algn="ctr">
            <a:noFill/>
            <a:miter lim="800000"/>
            <a:headEnd/>
            <a:tailEnd/>
          </a:ln>
          <a:effectLst/>
        </p:spPr>
        <p:txBody>
          <a:bodyPr wrap="none" lIns="0" tIns="0" rIns="0" bIns="0">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 Box 35"/>
          <p:cNvSpPr txBox="1">
            <a:spLocks noChangeArrowheads="1"/>
          </p:cNvSpPr>
          <p:nvPr/>
        </p:nvSpPr>
        <p:spPr bwMode="auto">
          <a:xfrm>
            <a:off x="2161711" y="1978193"/>
            <a:ext cx="512961" cy="184666"/>
          </a:xfrm>
          <a:prstGeom prst="rect">
            <a:avLst/>
          </a:prstGeom>
          <a:noFill/>
          <a:ln w="9525" algn="ctr">
            <a:noFill/>
            <a:miter lim="800000"/>
            <a:headEnd/>
            <a:tailEnd/>
          </a:ln>
          <a:effectLst/>
        </p:spPr>
        <p:txBody>
          <a:bodyPr wrap="none" lIns="0" tIns="0" rIns="0" bIns="0">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36"/>
          <p:cNvSpPr>
            <a:spLocks noChangeArrowheads="1"/>
          </p:cNvSpPr>
          <p:nvPr/>
        </p:nvSpPr>
        <p:spPr bwMode="auto">
          <a:xfrm>
            <a:off x="2161711" y="3522300"/>
            <a:ext cx="512961" cy="184666"/>
          </a:xfrm>
          <a:prstGeom prst="rect">
            <a:avLst/>
          </a:prstGeom>
          <a:noFill/>
          <a:ln w="9525" algn="ctr">
            <a:noFill/>
            <a:miter lim="800000"/>
            <a:headEnd/>
            <a:tailEnd/>
          </a:ln>
          <a:effectLst/>
        </p:spPr>
        <p:txBody>
          <a:bodyPr wrap="none" lIns="0" tIns="0" rIns="0" bIns="0" anchor="ctr">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37"/>
          <p:cNvSpPr>
            <a:spLocks noChangeArrowheads="1"/>
          </p:cNvSpPr>
          <p:nvPr/>
        </p:nvSpPr>
        <p:spPr bwMode="auto">
          <a:xfrm>
            <a:off x="2161711" y="2936687"/>
            <a:ext cx="512961" cy="184666"/>
          </a:xfrm>
          <a:prstGeom prst="rect">
            <a:avLst/>
          </a:prstGeom>
          <a:noFill/>
          <a:ln w="9525" algn="ctr">
            <a:noFill/>
            <a:miter lim="800000"/>
            <a:headEnd/>
            <a:tailEnd/>
          </a:ln>
          <a:effectLst/>
        </p:spPr>
        <p:txBody>
          <a:bodyPr wrap="none" lIns="0" tIns="0" rIns="0" bIns="0" anchor="ctr">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5"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428424087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10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ppt_x"/>
                                          </p:val>
                                        </p:tav>
                                        <p:tav tm="100000">
                                          <p:val>
                                            <p:strVal val="#ppt_x"/>
                                          </p:val>
                                        </p:tav>
                                      </p:tavLst>
                                    </p:anim>
                                    <p:anim calcmode="lin" valueType="num">
                                      <p:cBhvr additive="base">
                                        <p:cTn id="16" dur="500" fill="hold"/>
                                        <p:tgtEl>
                                          <p:spTgt spid="4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100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100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ppt_x"/>
                                          </p:val>
                                        </p:tav>
                                        <p:tav tm="100000">
                                          <p:val>
                                            <p:strVal val="#ppt_x"/>
                                          </p:val>
                                        </p:tav>
                                      </p:tavLst>
                                    </p:anim>
                                    <p:anim calcmode="lin" valueType="num">
                                      <p:cBhvr additive="base">
                                        <p:cTn id="24" dur="500" fill="hold"/>
                                        <p:tgtEl>
                                          <p:spTgt spid="33"/>
                                        </p:tgtEl>
                                        <p:attrNameLst>
                                          <p:attrName>ppt_y</p:attrName>
                                        </p:attrNameLst>
                                      </p:cBhvr>
                                      <p:tavLst>
                                        <p:tav tm="0">
                                          <p:val>
                                            <p:strVal val="0-#ppt_h/2"/>
                                          </p:val>
                                        </p:tav>
                                        <p:tav tm="100000">
                                          <p:val>
                                            <p:strVal val="#ppt_y"/>
                                          </p:val>
                                        </p:tav>
                                      </p:tavLst>
                                    </p:anim>
                                  </p:childTnLst>
                                </p:cTn>
                              </p:par>
                              <p:par>
                                <p:cTn id="25" presetID="22" presetClass="entr" presetSubtype="8" fill="hold" nodeType="withEffect">
                                  <p:stCondLst>
                                    <p:cond delay="1500"/>
                                  </p:stCondLst>
                                  <p:childTnLst>
                                    <p:set>
                                      <p:cBhvr>
                                        <p:cTn id="26" dur="1" fill="hold">
                                          <p:stCondLst>
                                            <p:cond delay="0"/>
                                          </p:stCondLst>
                                        </p:cTn>
                                        <p:tgtEl>
                                          <p:spTgt spid="89"/>
                                        </p:tgtEl>
                                        <p:attrNameLst>
                                          <p:attrName>style.visibility</p:attrName>
                                        </p:attrNameLst>
                                      </p:cBhvr>
                                      <p:to>
                                        <p:strVal val="visible"/>
                                      </p:to>
                                    </p:set>
                                    <p:animEffect transition="in" filter="wipe(left)">
                                      <p:cBhvr>
                                        <p:cTn id="27" dur="1000"/>
                                        <p:tgtEl>
                                          <p:spTgt spid="89"/>
                                        </p:tgtEl>
                                      </p:cBhvr>
                                    </p:animEffect>
                                  </p:childTnLst>
                                </p:cTn>
                              </p:par>
                              <p:par>
                                <p:cTn id="28" presetID="22" presetClass="entr" presetSubtype="8" fill="hold" nodeType="withEffect">
                                  <p:stCondLst>
                                    <p:cond delay="1500"/>
                                  </p:stCondLst>
                                  <p:childTnLst>
                                    <p:set>
                                      <p:cBhvr>
                                        <p:cTn id="29" dur="1" fill="hold">
                                          <p:stCondLst>
                                            <p:cond delay="0"/>
                                          </p:stCondLst>
                                        </p:cTn>
                                        <p:tgtEl>
                                          <p:spTgt spid="84"/>
                                        </p:tgtEl>
                                        <p:attrNameLst>
                                          <p:attrName>style.visibility</p:attrName>
                                        </p:attrNameLst>
                                      </p:cBhvr>
                                      <p:to>
                                        <p:strVal val="visible"/>
                                      </p:to>
                                    </p:set>
                                    <p:animEffect transition="in" filter="wipe(left)">
                                      <p:cBhvr>
                                        <p:cTn id="30" dur="1000"/>
                                        <p:tgtEl>
                                          <p:spTgt spid="84"/>
                                        </p:tgtEl>
                                      </p:cBhvr>
                                    </p:animEffect>
                                  </p:childTnLst>
                                </p:cTn>
                              </p:par>
                              <p:par>
                                <p:cTn id="31" presetID="22" presetClass="entr" presetSubtype="8" fill="hold" nodeType="withEffect">
                                  <p:stCondLst>
                                    <p:cond delay="1500"/>
                                  </p:stCondLst>
                                  <p:childTnLst>
                                    <p:set>
                                      <p:cBhvr>
                                        <p:cTn id="32" dur="1" fill="hold">
                                          <p:stCondLst>
                                            <p:cond delay="0"/>
                                          </p:stCondLst>
                                        </p:cTn>
                                        <p:tgtEl>
                                          <p:spTgt spid="79"/>
                                        </p:tgtEl>
                                        <p:attrNameLst>
                                          <p:attrName>style.visibility</p:attrName>
                                        </p:attrNameLst>
                                      </p:cBhvr>
                                      <p:to>
                                        <p:strVal val="visible"/>
                                      </p:to>
                                    </p:set>
                                    <p:animEffect transition="in" filter="wipe(left)">
                                      <p:cBhvr>
                                        <p:cTn id="33" dur="1000"/>
                                        <p:tgtEl>
                                          <p:spTgt spid="79"/>
                                        </p:tgtEl>
                                      </p:cBhvr>
                                    </p:animEffect>
                                  </p:childTnLst>
                                </p:cTn>
                              </p:par>
                              <p:par>
                                <p:cTn id="34" presetID="22" presetClass="entr" presetSubtype="8" fill="hold" nodeType="withEffect">
                                  <p:stCondLst>
                                    <p:cond delay="1500"/>
                                  </p:stCondLst>
                                  <p:childTnLst>
                                    <p:set>
                                      <p:cBhvr>
                                        <p:cTn id="35" dur="1" fill="hold">
                                          <p:stCondLst>
                                            <p:cond delay="0"/>
                                          </p:stCondLst>
                                        </p:cTn>
                                        <p:tgtEl>
                                          <p:spTgt spid="74"/>
                                        </p:tgtEl>
                                        <p:attrNameLst>
                                          <p:attrName>style.visibility</p:attrName>
                                        </p:attrNameLst>
                                      </p:cBhvr>
                                      <p:to>
                                        <p:strVal val="visible"/>
                                      </p:to>
                                    </p:set>
                                    <p:animEffect transition="in" filter="wipe(left)">
                                      <p:cBhvr>
                                        <p:cTn id="36" dur="1000"/>
                                        <p:tgtEl>
                                          <p:spTgt spid="74"/>
                                        </p:tgtEl>
                                      </p:cBhvr>
                                    </p:animEffect>
                                  </p:childTnLst>
                                </p:cTn>
                              </p:par>
                              <p:par>
                                <p:cTn id="37" presetID="2" presetClass="entr" presetSubtype="2" fill="hold" grpId="0" nodeType="withEffect">
                                  <p:stCondLst>
                                    <p:cond delay="250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fill="hold"/>
                                        <p:tgtEl>
                                          <p:spTgt spid="45"/>
                                        </p:tgtEl>
                                        <p:attrNameLst>
                                          <p:attrName>ppt_x</p:attrName>
                                        </p:attrNameLst>
                                      </p:cBhvr>
                                      <p:tavLst>
                                        <p:tav tm="0">
                                          <p:val>
                                            <p:strVal val="1+#ppt_w/2"/>
                                          </p:val>
                                        </p:tav>
                                        <p:tav tm="100000">
                                          <p:val>
                                            <p:strVal val="#ppt_x"/>
                                          </p:val>
                                        </p:tav>
                                      </p:tavLst>
                                    </p:anim>
                                    <p:anim calcmode="lin" valueType="num">
                                      <p:cBhvr additive="base">
                                        <p:cTn id="40" dur="500" fill="hold"/>
                                        <p:tgtEl>
                                          <p:spTgt spid="45"/>
                                        </p:tgtEl>
                                        <p:attrNameLst>
                                          <p:attrName>ppt_y</p:attrName>
                                        </p:attrNameLst>
                                      </p:cBhvr>
                                      <p:tavLst>
                                        <p:tav tm="0">
                                          <p:val>
                                            <p:strVal val="#ppt_y"/>
                                          </p:val>
                                        </p:tav>
                                        <p:tav tm="100000">
                                          <p:val>
                                            <p:strVal val="#ppt_y"/>
                                          </p:val>
                                        </p:tav>
                                      </p:tavLst>
                                    </p:anim>
                                  </p:childTnLst>
                                </p:cTn>
                              </p:par>
                              <p:par>
                                <p:cTn id="41" presetID="2" presetClass="entr" presetSubtype="4" fill="hold" nodeType="withEffect">
                                  <p:stCondLst>
                                    <p:cond delay="300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500" fill="hold"/>
                                        <p:tgtEl>
                                          <p:spTgt spid="46"/>
                                        </p:tgtEl>
                                        <p:attrNameLst>
                                          <p:attrName>ppt_x</p:attrName>
                                        </p:attrNameLst>
                                      </p:cBhvr>
                                      <p:tavLst>
                                        <p:tav tm="0">
                                          <p:val>
                                            <p:strVal val="#ppt_x"/>
                                          </p:val>
                                        </p:tav>
                                        <p:tav tm="100000">
                                          <p:val>
                                            <p:strVal val="#ppt_x"/>
                                          </p:val>
                                        </p:tav>
                                      </p:tavLst>
                                    </p:anim>
                                    <p:anim calcmode="lin" valueType="num">
                                      <p:cBhvr additive="base">
                                        <p:cTn id="44"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32" grpId="0"/>
      <p:bldP spid="33" grpId="0"/>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a:xfrm rot="4351113">
            <a:off x="3888103" y="1599366"/>
            <a:ext cx="3348501" cy="2309235"/>
            <a:chOff x="940378" y="1114346"/>
            <a:chExt cx="7056438" cy="4867275"/>
          </a:xfrm>
        </p:grpSpPr>
        <p:sp>
          <p:nvSpPr>
            <p:cNvPr id="6" name="Arc 682"/>
            <p:cNvSpPr>
              <a:spLocks/>
            </p:cNvSpPr>
            <p:nvPr/>
          </p:nvSpPr>
          <p:spPr bwMode="auto">
            <a:xfrm rot="18746405">
              <a:off x="3554196" y="1119903"/>
              <a:ext cx="1014413" cy="1003300"/>
            </a:xfrm>
            <a:custGeom>
              <a:avLst/>
              <a:gdLst>
                <a:gd name="T0" fmla="*/ 2147483647 w 21600"/>
                <a:gd name="T1" fmla="*/ 0 h 21356"/>
                <a:gd name="T2" fmla="*/ 2147483647 w 21600"/>
                <a:gd name="T3" fmla="*/ 2147483647 h 21356"/>
                <a:gd name="T4" fmla="*/ 0 w 21600"/>
                <a:gd name="T5" fmla="*/ 2147483647 h 21356"/>
                <a:gd name="T6" fmla="*/ 0 60000 65536"/>
                <a:gd name="T7" fmla="*/ 0 60000 65536"/>
                <a:gd name="T8" fmla="*/ 0 60000 65536"/>
                <a:gd name="T9" fmla="*/ 0 w 21600"/>
                <a:gd name="T10" fmla="*/ 0 h 21356"/>
                <a:gd name="T11" fmla="*/ 21600 w 21600"/>
                <a:gd name="T12" fmla="*/ 21356 h 21356"/>
              </a:gdLst>
              <a:ahLst/>
              <a:cxnLst>
                <a:cxn ang="T6">
                  <a:pos x="T0" y="T1"/>
                </a:cxn>
                <a:cxn ang="T7">
                  <a:pos x="T2" y="T3"/>
                </a:cxn>
                <a:cxn ang="T8">
                  <a:pos x="T4" y="T5"/>
                </a:cxn>
              </a:cxnLst>
              <a:rect l="T9" t="T10" r="T11" b="T12"/>
              <a:pathLst>
                <a:path w="21600" h="21356" fill="none" extrusionOk="0">
                  <a:moveTo>
                    <a:pt x="3237" y="-1"/>
                  </a:moveTo>
                  <a:cubicBezTo>
                    <a:pt x="13795" y="1600"/>
                    <a:pt x="21600" y="10676"/>
                    <a:pt x="21600" y="21356"/>
                  </a:cubicBezTo>
                </a:path>
                <a:path w="21600" h="21356" stroke="0" extrusionOk="0">
                  <a:moveTo>
                    <a:pt x="3237" y="-1"/>
                  </a:moveTo>
                  <a:cubicBezTo>
                    <a:pt x="13795" y="1600"/>
                    <a:pt x="21600" y="10676"/>
                    <a:pt x="21600" y="21356"/>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750204" latinLnBrk="1">
                <a:lnSpc>
                  <a:spcPct val="120000"/>
                </a:lnSpc>
                <a:spcBef>
                  <a:spcPts val="0"/>
                </a:spcBef>
                <a:spcAft>
                  <a:spcPts val="0"/>
                </a:spcAft>
                <a:defRPr/>
              </a:pPr>
              <a:endParaRPr kumimoji="1" lang="zh-CN" altLang="en-US" sz="600" kern="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73"/>
            <p:cNvSpPr>
              <a:spLocks noEditPoints="1"/>
            </p:cNvSpPr>
            <p:nvPr/>
          </p:nvSpPr>
          <p:spPr bwMode="auto">
            <a:xfrm rot="21275257">
              <a:off x="4204278" y="1579484"/>
              <a:ext cx="2628900" cy="2630487"/>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2"/>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latinLnBrk="1">
                <a:lnSpc>
                  <a:spcPct val="120000"/>
                </a:lnSpc>
                <a:spcBef>
                  <a:spcPts val="0"/>
                </a:spcBef>
                <a:spcAft>
                  <a:spcPts val="0"/>
                </a:spcAft>
              </a:pPr>
              <a:endParaRPr kumimoji="1"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675"/>
            <p:cNvSpPr>
              <a:spLocks noEditPoints="1"/>
            </p:cNvSpPr>
            <p:nvPr/>
          </p:nvSpPr>
          <p:spPr bwMode="auto">
            <a:xfrm rot="21275257">
              <a:off x="940378" y="1649334"/>
              <a:ext cx="3429000" cy="3429000"/>
            </a:xfrm>
            <a:custGeom>
              <a:avLst/>
              <a:gdLst>
                <a:gd name="T0" fmla="*/ 2147483647 w 2622"/>
                <a:gd name="T1" fmla="*/ 2147483647 h 2622"/>
                <a:gd name="T2" fmla="*/ 2147483647 w 2622"/>
                <a:gd name="T3" fmla="*/ 2147483647 h 2622"/>
                <a:gd name="T4" fmla="*/ 2147483647 w 2622"/>
                <a:gd name="T5" fmla="*/ 2147483647 h 2622"/>
                <a:gd name="T6" fmla="*/ 2147483647 w 2622"/>
                <a:gd name="T7" fmla="*/ 2147483647 h 2622"/>
                <a:gd name="T8" fmla="*/ 2147483647 w 2622"/>
                <a:gd name="T9" fmla="*/ 2147483647 h 2622"/>
                <a:gd name="T10" fmla="*/ 2147483647 w 2622"/>
                <a:gd name="T11" fmla="*/ 2147483647 h 2622"/>
                <a:gd name="T12" fmla="*/ 2147483647 w 2622"/>
                <a:gd name="T13" fmla="*/ 2147483647 h 2622"/>
                <a:gd name="T14" fmla="*/ 2147483647 w 2622"/>
                <a:gd name="T15" fmla="*/ 2147483647 h 2622"/>
                <a:gd name="T16" fmla="*/ 2147483647 w 2622"/>
                <a:gd name="T17" fmla="*/ 2147483647 h 2622"/>
                <a:gd name="T18" fmla="*/ 2147483647 w 2622"/>
                <a:gd name="T19" fmla="*/ 2147483647 h 2622"/>
                <a:gd name="T20" fmla="*/ 2147483647 w 2622"/>
                <a:gd name="T21" fmla="*/ 2147483647 h 2622"/>
                <a:gd name="T22" fmla="*/ 2147483647 w 2622"/>
                <a:gd name="T23" fmla="*/ 2147483647 h 2622"/>
                <a:gd name="T24" fmla="*/ 2147483647 w 2622"/>
                <a:gd name="T25" fmla="*/ 2147483647 h 2622"/>
                <a:gd name="T26" fmla="*/ 2147483647 w 2622"/>
                <a:gd name="T27" fmla="*/ 2147483647 h 2622"/>
                <a:gd name="T28" fmla="*/ 2147483647 w 2622"/>
                <a:gd name="T29" fmla="*/ 2147483647 h 2622"/>
                <a:gd name="T30" fmla="*/ 2147483647 w 2622"/>
                <a:gd name="T31" fmla="*/ 2147483647 h 2622"/>
                <a:gd name="T32" fmla="*/ 2147483647 w 2622"/>
                <a:gd name="T33" fmla="*/ 2147483647 h 2622"/>
                <a:gd name="T34" fmla="*/ 2147483647 w 2622"/>
                <a:gd name="T35" fmla="*/ 2147483647 h 2622"/>
                <a:gd name="T36" fmla="*/ 2147483647 w 2622"/>
                <a:gd name="T37" fmla="*/ 2147483647 h 2622"/>
                <a:gd name="T38" fmla="*/ 2147483647 w 2622"/>
                <a:gd name="T39" fmla="*/ 2147483647 h 2622"/>
                <a:gd name="T40" fmla="*/ 2147483647 w 2622"/>
                <a:gd name="T41" fmla="*/ 2147483647 h 2622"/>
                <a:gd name="T42" fmla="*/ 2147483647 w 2622"/>
                <a:gd name="T43" fmla="*/ 2147483647 h 2622"/>
                <a:gd name="T44" fmla="*/ 2147483647 w 2622"/>
                <a:gd name="T45" fmla="*/ 2147483647 h 2622"/>
                <a:gd name="T46" fmla="*/ 2147483647 w 2622"/>
                <a:gd name="T47" fmla="*/ 2147483647 h 2622"/>
                <a:gd name="T48" fmla="*/ 2147483647 w 2622"/>
                <a:gd name="T49" fmla="*/ 2147483647 h 2622"/>
                <a:gd name="T50" fmla="*/ 2147483647 w 2622"/>
                <a:gd name="T51" fmla="*/ 2147483647 h 2622"/>
                <a:gd name="T52" fmla="*/ 2147483647 w 2622"/>
                <a:gd name="T53" fmla="*/ 2147483647 h 2622"/>
                <a:gd name="T54" fmla="*/ 2147483647 w 2622"/>
                <a:gd name="T55" fmla="*/ 2147483647 h 2622"/>
                <a:gd name="T56" fmla="*/ 2147483647 w 2622"/>
                <a:gd name="T57" fmla="*/ 2147483647 h 2622"/>
                <a:gd name="T58" fmla="*/ 2147483647 w 2622"/>
                <a:gd name="T59" fmla="*/ 2147483647 h 2622"/>
                <a:gd name="T60" fmla="*/ 2147483647 w 2622"/>
                <a:gd name="T61" fmla="*/ 2147483647 h 2622"/>
                <a:gd name="T62" fmla="*/ 2147483647 w 2622"/>
                <a:gd name="T63" fmla="*/ 2147483647 h 2622"/>
                <a:gd name="T64" fmla="*/ 2147483647 w 2622"/>
                <a:gd name="T65" fmla="*/ 2147483647 h 2622"/>
                <a:gd name="T66" fmla="*/ 2147483647 w 2622"/>
                <a:gd name="T67" fmla="*/ 2147483647 h 2622"/>
                <a:gd name="T68" fmla="*/ 2147483647 w 2622"/>
                <a:gd name="T69" fmla="*/ 2147483647 h 2622"/>
                <a:gd name="T70" fmla="*/ 2147483647 w 2622"/>
                <a:gd name="T71" fmla="*/ 2147483647 h 2622"/>
                <a:gd name="T72" fmla="*/ 2147483647 w 2622"/>
                <a:gd name="T73" fmla="*/ 2147483647 h 2622"/>
                <a:gd name="T74" fmla="*/ 2147483647 w 2622"/>
                <a:gd name="T75" fmla="*/ 2147483647 h 2622"/>
                <a:gd name="T76" fmla="*/ 2147483647 w 2622"/>
                <a:gd name="T77" fmla="*/ 2147483647 h 2622"/>
                <a:gd name="T78" fmla="*/ 2147483647 w 2622"/>
                <a:gd name="T79" fmla="*/ 2147483647 h 2622"/>
                <a:gd name="T80" fmla="*/ 2147483647 w 2622"/>
                <a:gd name="T81" fmla="*/ 2147483647 h 2622"/>
                <a:gd name="T82" fmla="*/ 2147483647 w 2622"/>
                <a:gd name="T83" fmla="*/ 2147483647 h 2622"/>
                <a:gd name="T84" fmla="*/ 2147483647 w 2622"/>
                <a:gd name="T85" fmla="*/ 2147483647 h 2622"/>
                <a:gd name="T86" fmla="*/ 2147483647 w 2622"/>
                <a:gd name="T87" fmla="*/ 2147483647 h 2622"/>
                <a:gd name="T88" fmla="*/ 2147483647 w 2622"/>
                <a:gd name="T89" fmla="*/ 2147483647 h 2622"/>
                <a:gd name="T90" fmla="*/ 2147483647 w 2622"/>
                <a:gd name="T91" fmla="*/ 2147483647 h 2622"/>
                <a:gd name="T92" fmla="*/ 2147483647 w 2622"/>
                <a:gd name="T93" fmla="*/ 2147483647 h 2622"/>
                <a:gd name="T94" fmla="*/ 2147483647 w 2622"/>
                <a:gd name="T95" fmla="*/ 2147483647 h 2622"/>
                <a:gd name="T96" fmla="*/ 2147483647 w 2622"/>
                <a:gd name="T97" fmla="*/ 2147483647 h 2622"/>
                <a:gd name="T98" fmla="*/ 2147483647 w 2622"/>
                <a:gd name="T99" fmla="*/ 2147483647 h 2622"/>
                <a:gd name="T100" fmla="*/ 2147483647 w 2622"/>
                <a:gd name="T101" fmla="*/ 2147483647 h 2622"/>
                <a:gd name="T102" fmla="*/ 2147483647 w 2622"/>
                <a:gd name="T103" fmla="*/ 2147483647 h 2622"/>
                <a:gd name="T104" fmla="*/ 2147483647 w 2622"/>
                <a:gd name="T105" fmla="*/ 2147483647 h 2622"/>
                <a:gd name="T106" fmla="*/ 2147483647 w 2622"/>
                <a:gd name="T107" fmla="*/ 2147483647 h 26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22"/>
                <a:gd name="T163" fmla="*/ 0 h 2622"/>
                <a:gd name="T164" fmla="*/ 2622 w 2622"/>
                <a:gd name="T165" fmla="*/ 2622 h 26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chemeClr val="accent1">
                <a:alpha val="79999"/>
              </a:schemeClr>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latinLnBrk="1">
                <a:lnSpc>
                  <a:spcPct val="120000"/>
                </a:lnSpc>
                <a:spcBef>
                  <a:spcPts val="0"/>
                </a:spcBef>
                <a:spcAft>
                  <a:spcPts val="0"/>
                </a:spcAft>
              </a:pPr>
              <a:endParaRPr kumimoji="1"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676"/>
            <p:cNvSpPr>
              <a:spLocks noChangeArrowheads="1"/>
            </p:cNvSpPr>
            <p:nvPr/>
          </p:nvSpPr>
          <p:spPr bwMode="auto">
            <a:xfrm rot="21275257">
              <a:off x="1307091" y="2016046"/>
              <a:ext cx="2695575" cy="2693988"/>
            </a:xfrm>
            <a:prstGeom prst="ellipse">
              <a:avLst/>
            </a:prstGeom>
            <a:solidFill>
              <a:schemeClr val="accent1"/>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latinLnBrk="1">
                <a:lnSpc>
                  <a:spcPct val="120000"/>
                </a:lnSpc>
                <a:spcBef>
                  <a:spcPts val="0"/>
                </a:spcBef>
                <a:spcAft>
                  <a:spcPts val="0"/>
                </a:spcAft>
              </a:pPr>
              <a:endParaRPr kumimoji="1" lang="ko-KR" altLang="en-US" sz="6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0" name="Oval 677"/>
            <p:cNvSpPr>
              <a:spLocks noChangeArrowheads="1"/>
            </p:cNvSpPr>
            <p:nvPr/>
          </p:nvSpPr>
          <p:spPr bwMode="auto">
            <a:xfrm rot="21275257">
              <a:off x="4617028" y="1993821"/>
              <a:ext cx="1801813" cy="1801813"/>
            </a:xfrm>
            <a:prstGeom prst="ellipse">
              <a:avLst/>
            </a:prstGeom>
            <a:solidFill>
              <a:schemeClr val="accent2"/>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latinLnBrk="1">
                <a:lnSpc>
                  <a:spcPct val="120000"/>
                </a:lnSpc>
                <a:spcBef>
                  <a:spcPts val="0"/>
                </a:spcBef>
                <a:spcAft>
                  <a:spcPts val="0"/>
                </a:spcAft>
              </a:pPr>
              <a:endParaRPr kumimoji="1" lang="ko-KR" altLang="en-US" sz="6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1" name="Freeform 679"/>
            <p:cNvSpPr>
              <a:spLocks noEditPoints="1"/>
            </p:cNvSpPr>
            <p:nvPr/>
          </p:nvSpPr>
          <p:spPr bwMode="auto">
            <a:xfrm rot="21275257">
              <a:off x="5693353" y="3676571"/>
              <a:ext cx="2303463" cy="2305050"/>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3"/>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latinLnBrk="1">
                <a:lnSpc>
                  <a:spcPct val="120000"/>
                </a:lnSpc>
                <a:spcBef>
                  <a:spcPts val="0"/>
                </a:spcBef>
                <a:spcAft>
                  <a:spcPts val="0"/>
                </a:spcAft>
              </a:pPr>
              <a:endParaRPr kumimoji="1"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680"/>
            <p:cNvSpPr>
              <a:spLocks noChangeArrowheads="1"/>
            </p:cNvSpPr>
            <p:nvPr/>
          </p:nvSpPr>
          <p:spPr bwMode="auto">
            <a:xfrm rot="21275257">
              <a:off x="6055303" y="4040109"/>
              <a:ext cx="1577975" cy="1577975"/>
            </a:xfrm>
            <a:prstGeom prst="ellipse">
              <a:avLst/>
            </a:prstGeom>
            <a:solidFill>
              <a:schemeClr val="accent3"/>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latinLnBrk="1">
                <a:lnSpc>
                  <a:spcPct val="120000"/>
                </a:lnSpc>
                <a:spcBef>
                  <a:spcPts val="0"/>
                </a:spcBef>
                <a:spcAft>
                  <a:spcPts val="0"/>
                </a:spcAft>
              </a:pPr>
              <a:endParaRPr kumimoji="1" lang="ko-KR" altLang="en-US" sz="6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3" name="Arc 681"/>
            <p:cNvSpPr>
              <a:spLocks/>
            </p:cNvSpPr>
            <p:nvPr/>
          </p:nvSpPr>
          <p:spPr bwMode="auto">
            <a:xfrm rot="7501686">
              <a:off x="4141572" y="3609103"/>
              <a:ext cx="1906587" cy="1549400"/>
            </a:xfrm>
            <a:custGeom>
              <a:avLst/>
              <a:gdLst>
                <a:gd name="T0" fmla="*/ 2147483647 w 21600"/>
                <a:gd name="T1" fmla="*/ 0 h 15695"/>
                <a:gd name="T2" fmla="*/ 2147483647 w 21600"/>
                <a:gd name="T3" fmla="*/ 2147483647 h 15695"/>
                <a:gd name="T4" fmla="*/ 0 w 21600"/>
                <a:gd name="T5" fmla="*/ 2147483647 h 15695"/>
                <a:gd name="T6" fmla="*/ 0 60000 65536"/>
                <a:gd name="T7" fmla="*/ 0 60000 65536"/>
                <a:gd name="T8" fmla="*/ 0 60000 65536"/>
                <a:gd name="T9" fmla="*/ 0 w 21600"/>
                <a:gd name="T10" fmla="*/ 0 h 15695"/>
                <a:gd name="T11" fmla="*/ 21600 w 21600"/>
                <a:gd name="T12" fmla="*/ 15695 h 15695"/>
              </a:gdLst>
              <a:ahLst/>
              <a:cxnLst>
                <a:cxn ang="T6">
                  <a:pos x="T0" y="T1"/>
                </a:cxn>
                <a:cxn ang="T7">
                  <a:pos x="T2" y="T3"/>
                </a:cxn>
                <a:cxn ang="T8">
                  <a:pos x="T4" y="T5"/>
                </a:cxn>
              </a:cxnLst>
              <a:rect l="T9" t="T10" r="T11" b="T12"/>
              <a:pathLst>
                <a:path w="21600" h="15695" fill="none" extrusionOk="0">
                  <a:moveTo>
                    <a:pt x="14840" y="-1"/>
                  </a:moveTo>
                  <a:cubicBezTo>
                    <a:pt x="19155" y="4079"/>
                    <a:pt x="21600" y="9756"/>
                    <a:pt x="21600" y="15695"/>
                  </a:cubicBezTo>
                </a:path>
                <a:path w="21600" h="15695" stroke="0" extrusionOk="0">
                  <a:moveTo>
                    <a:pt x="14840" y="-1"/>
                  </a:moveTo>
                  <a:cubicBezTo>
                    <a:pt x="19155" y="4079"/>
                    <a:pt x="21600" y="9756"/>
                    <a:pt x="21600" y="15695"/>
                  </a:cubicBezTo>
                  <a:lnTo>
                    <a:pt x="0" y="15695"/>
                  </a:lnTo>
                  <a:lnTo>
                    <a:pt x="14840"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750204" latinLnBrk="1">
                <a:lnSpc>
                  <a:spcPct val="120000"/>
                </a:lnSpc>
                <a:spcBef>
                  <a:spcPts val="0"/>
                </a:spcBef>
                <a:spcAft>
                  <a:spcPts val="0"/>
                </a:spcAft>
                <a:defRPr/>
              </a:pPr>
              <a:endParaRPr kumimoji="1" lang="zh-CN" altLang="en-US" sz="600" kern="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rc 683"/>
            <p:cNvSpPr>
              <a:spLocks/>
            </p:cNvSpPr>
            <p:nvPr/>
          </p:nvSpPr>
          <p:spPr bwMode="auto">
            <a:xfrm rot="256945">
              <a:off x="7018916" y="2744709"/>
              <a:ext cx="620712" cy="898525"/>
            </a:xfrm>
            <a:custGeom>
              <a:avLst/>
              <a:gdLst>
                <a:gd name="T0" fmla="*/ 2147483647 w 21600"/>
                <a:gd name="T1" fmla="*/ 0 h 31203"/>
                <a:gd name="T2" fmla="*/ 2147483647 w 21600"/>
                <a:gd name="T3" fmla="*/ 2147483647 h 31203"/>
                <a:gd name="T4" fmla="*/ 0 w 21600"/>
                <a:gd name="T5" fmla="*/ 2147483647 h 31203"/>
                <a:gd name="T6" fmla="*/ 0 60000 65536"/>
                <a:gd name="T7" fmla="*/ 0 60000 65536"/>
                <a:gd name="T8" fmla="*/ 0 60000 65536"/>
                <a:gd name="T9" fmla="*/ 0 w 21600"/>
                <a:gd name="T10" fmla="*/ 0 h 31203"/>
                <a:gd name="T11" fmla="*/ 21600 w 21600"/>
                <a:gd name="T12" fmla="*/ 31203 h 31203"/>
              </a:gdLst>
              <a:ahLst/>
              <a:cxnLst>
                <a:cxn ang="T6">
                  <a:pos x="T0" y="T1"/>
                </a:cxn>
                <a:cxn ang="T7">
                  <a:pos x="T2" y="T3"/>
                </a:cxn>
                <a:cxn ang="T8">
                  <a:pos x="T4" y="T5"/>
                </a:cxn>
              </a:cxnLst>
              <a:rect l="T9" t="T10" r="T11" b="T12"/>
              <a:pathLst>
                <a:path w="21600" h="31203" fill="none" extrusionOk="0">
                  <a:moveTo>
                    <a:pt x="3237" y="-1"/>
                  </a:moveTo>
                  <a:cubicBezTo>
                    <a:pt x="13795" y="1600"/>
                    <a:pt x="21600" y="10676"/>
                    <a:pt x="21600" y="21356"/>
                  </a:cubicBezTo>
                  <a:cubicBezTo>
                    <a:pt x="21600" y="24780"/>
                    <a:pt x="20785" y="28155"/>
                    <a:pt x="19224" y="31202"/>
                  </a:cubicBezTo>
                </a:path>
                <a:path w="21600" h="31203" stroke="0" extrusionOk="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750204" latinLnBrk="1">
                <a:lnSpc>
                  <a:spcPct val="120000"/>
                </a:lnSpc>
                <a:spcBef>
                  <a:spcPts val="0"/>
                </a:spcBef>
                <a:spcAft>
                  <a:spcPts val="0"/>
                </a:spcAft>
                <a:defRPr/>
              </a:pPr>
              <a:endParaRPr kumimoji="1" lang="zh-CN" altLang="en-US" sz="600" kern="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Content Placeholder 2"/>
          <p:cNvSpPr txBox="1">
            <a:spLocks/>
          </p:cNvSpPr>
          <p:nvPr/>
        </p:nvSpPr>
        <p:spPr>
          <a:xfrm>
            <a:off x="6432499" y="1672416"/>
            <a:ext cx="704787" cy="364859"/>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Content Placeholder 2"/>
          <p:cNvSpPr txBox="1">
            <a:spLocks/>
          </p:cNvSpPr>
          <p:nvPr/>
        </p:nvSpPr>
        <p:spPr>
          <a:xfrm>
            <a:off x="6181861" y="4110293"/>
            <a:ext cx="704787" cy="364859"/>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Content Placeholder 2"/>
          <p:cNvSpPr txBox="1">
            <a:spLocks/>
          </p:cNvSpPr>
          <p:nvPr/>
        </p:nvSpPr>
        <p:spPr>
          <a:xfrm>
            <a:off x="4185339" y="2931184"/>
            <a:ext cx="704787" cy="364859"/>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7"/>
          <p:cNvGrpSpPr/>
          <p:nvPr/>
        </p:nvGrpSpPr>
        <p:grpSpPr>
          <a:xfrm>
            <a:off x="5179194" y="3849716"/>
            <a:ext cx="310599" cy="310658"/>
            <a:chOff x="5607370" y="3562829"/>
            <a:chExt cx="587140" cy="587140"/>
          </a:xfrm>
          <a:solidFill>
            <a:schemeClr val="bg1"/>
          </a:solidFill>
        </p:grpSpPr>
        <p:sp>
          <p:nvSpPr>
            <p:cNvPr id="19"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20"/>
          <p:cNvGrpSpPr/>
          <p:nvPr/>
        </p:nvGrpSpPr>
        <p:grpSpPr>
          <a:xfrm>
            <a:off x="5177716" y="1646173"/>
            <a:ext cx="446117" cy="446202"/>
            <a:chOff x="6665323" y="3562825"/>
            <a:chExt cx="587140" cy="587140"/>
          </a:xfrm>
          <a:solidFill>
            <a:schemeClr val="bg1"/>
          </a:solidFill>
        </p:grpSpPr>
        <p:sp>
          <p:nvSpPr>
            <p:cNvPr id="22"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23"/>
          <p:cNvGrpSpPr/>
          <p:nvPr/>
        </p:nvGrpSpPr>
        <p:grpSpPr>
          <a:xfrm>
            <a:off x="5852224" y="2967439"/>
            <a:ext cx="310599" cy="310658"/>
            <a:chOff x="7740352" y="3562825"/>
            <a:chExt cx="587140" cy="587140"/>
          </a:xfrm>
          <a:solidFill>
            <a:schemeClr val="bg1"/>
          </a:solidFill>
        </p:grpSpPr>
        <p:sp>
          <p:nvSpPr>
            <p:cNvPr id="25"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Content Placeholder 2"/>
          <p:cNvSpPr txBox="1">
            <a:spLocks/>
          </p:cNvSpPr>
          <p:nvPr/>
        </p:nvSpPr>
        <p:spPr>
          <a:xfrm>
            <a:off x="1906102" y="1549245"/>
            <a:ext cx="2119842" cy="383218"/>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6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1906100" y="2374405"/>
            <a:ext cx="2119843" cy="383218"/>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6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1906102" y="3199566"/>
            <a:ext cx="2119842" cy="383218"/>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6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927035" y="4024725"/>
            <a:ext cx="2144248" cy="395056"/>
          </a:xfrm>
          <a:prstGeom prst="rect">
            <a:avLst/>
          </a:prstGeom>
          <a:noFill/>
        </p:spPr>
        <p:txBody>
          <a:bodyPr wrap="square" lIns="65032" tIns="32516" rIns="118141" bIns="29535" numCol="1" spcCol="256032">
            <a:spAutoFit/>
          </a:bodyPr>
          <a:lstStyle/>
          <a:p>
            <a:pPr algn="just">
              <a:lnSpc>
                <a:spcPct val="120000"/>
              </a:lnSpc>
              <a:spcBef>
                <a:spcPts val="0"/>
              </a:spcBef>
              <a:spcAft>
                <a:spcPts val="0"/>
              </a:spcAft>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2"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3851056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400" fill="hold"/>
                                        <p:tgtEl>
                                          <p:spTgt spid="2"/>
                                        </p:tgtEl>
                                        <p:attrNameLst>
                                          <p:attrName>ppt_w</p:attrName>
                                        </p:attrNameLst>
                                      </p:cBhvr>
                                      <p:tavLst>
                                        <p:tav tm="0">
                                          <p:val>
                                            <p:fltVal val="0"/>
                                          </p:val>
                                        </p:tav>
                                        <p:tav tm="100000">
                                          <p:val>
                                            <p:strVal val="#ppt_w"/>
                                          </p:val>
                                        </p:tav>
                                      </p:tavLst>
                                    </p:anim>
                                    <p:anim calcmode="lin" valueType="num">
                                      <p:cBhvr>
                                        <p:cTn id="8" dur="2400" fill="hold"/>
                                        <p:tgtEl>
                                          <p:spTgt spid="2"/>
                                        </p:tgtEl>
                                        <p:attrNameLst>
                                          <p:attrName>ppt_h</p:attrName>
                                        </p:attrNameLst>
                                      </p:cBhvr>
                                      <p:tavLst>
                                        <p:tav tm="0">
                                          <p:val>
                                            <p:fltVal val="0"/>
                                          </p:val>
                                        </p:tav>
                                        <p:tav tm="100000">
                                          <p:val>
                                            <p:strVal val="#ppt_h"/>
                                          </p:val>
                                        </p:tav>
                                      </p:tavLst>
                                    </p:anim>
                                    <p:anim calcmode="lin" valueType="num">
                                      <p:cBhvr>
                                        <p:cTn id="9" dur="2400" fill="hold"/>
                                        <p:tgtEl>
                                          <p:spTgt spid="2"/>
                                        </p:tgtEl>
                                        <p:attrNameLst>
                                          <p:attrName>style.rotation</p:attrName>
                                        </p:attrNameLst>
                                      </p:cBhvr>
                                      <p:tavLst>
                                        <p:tav tm="0">
                                          <p:val>
                                            <p:fltVal val="90"/>
                                          </p:val>
                                        </p:tav>
                                        <p:tav tm="100000">
                                          <p:val>
                                            <p:fltVal val="0"/>
                                          </p:val>
                                        </p:tav>
                                      </p:tavLst>
                                    </p:anim>
                                    <p:animEffect transition="in" filter="fade">
                                      <p:cBhvr>
                                        <p:cTn id="10" dur="2400"/>
                                        <p:tgtEl>
                                          <p:spTgt spid="2"/>
                                        </p:tgtEl>
                                      </p:cBhvr>
                                    </p:animEffect>
                                  </p:childTnLst>
                                </p:cTn>
                              </p:par>
                              <p:par>
                                <p:cTn id="11" presetID="53" presetClass="entr" presetSubtype="16" fill="hold" nodeType="withEffect">
                                  <p:stCondLst>
                                    <p:cond delay="2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nodeType="withEffect">
                                  <p:stCondLst>
                                    <p:cond delay="300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nodeType="withEffect">
                                  <p:stCondLst>
                                    <p:cond delay="350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
                                          </p:val>
                                        </p:tav>
                                        <p:tav tm="100000">
                                          <p:val>
                                            <p:strVal val="#ppt_w"/>
                                          </p:val>
                                        </p:tav>
                                      </p:tavLst>
                                    </p:anim>
                                    <p:anim calcmode="lin" valueType="num">
                                      <p:cBhvr>
                                        <p:cTn id="24" dur="500" fill="hold"/>
                                        <p:tgtEl>
                                          <p:spTgt spid="3"/>
                                        </p:tgtEl>
                                        <p:attrNameLst>
                                          <p:attrName>ppt_h</p:attrName>
                                        </p:attrNameLst>
                                      </p:cBhvr>
                                      <p:tavLst>
                                        <p:tav tm="0">
                                          <p:val>
                                            <p:fltVal val="0"/>
                                          </p:val>
                                        </p:tav>
                                        <p:tav tm="100000">
                                          <p:val>
                                            <p:strVal val="#ppt_h"/>
                                          </p:val>
                                        </p:tav>
                                      </p:tavLst>
                                    </p:anim>
                                    <p:animEffect transition="in" filter="fade">
                                      <p:cBhvr>
                                        <p:cTn id="25" dur="500"/>
                                        <p:tgtEl>
                                          <p:spTgt spid="3"/>
                                        </p:tgtEl>
                                      </p:cBhvr>
                                    </p:animEffect>
                                  </p:childTnLst>
                                </p:cTn>
                              </p:par>
                              <p:par>
                                <p:cTn id="26" presetID="22" presetClass="entr" presetSubtype="8" fill="hold" grpId="0" nodeType="withEffect">
                                  <p:stCondLst>
                                    <p:cond delay="400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400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par>
                                <p:cTn id="32" presetID="22" presetClass="entr" presetSubtype="8" fill="hold" grpId="0" nodeType="withEffect">
                                  <p:stCondLst>
                                    <p:cond delay="40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50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55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2" presetClass="entr" presetSubtype="4" fill="hold" grpId="0" nodeType="withEffect">
                                  <p:stCondLst>
                                    <p:cond delay="50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ppt_x"/>
                                          </p:val>
                                        </p:tav>
                                        <p:tav tm="100000">
                                          <p:val>
                                            <p:strVal val="#ppt_x"/>
                                          </p:val>
                                        </p:tav>
                                      </p:tavLst>
                                    </p:anim>
                                    <p:anim calcmode="lin" valueType="num">
                                      <p:cBhvr additive="base">
                                        <p:cTn id="5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7" grpId="0"/>
      <p:bldP spid="28" grpId="0"/>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0" name="Shape 2700"/>
          <p:cNvSpPr/>
          <p:nvPr/>
        </p:nvSpPr>
        <p:spPr>
          <a:xfrm>
            <a:off x="-19833" y="2677349"/>
            <a:ext cx="9175727" cy="257039"/>
          </a:xfrm>
          <a:prstGeom prst="rect">
            <a:avLst/>
          </a:prstGeom>
          <a:solidFill>
            <a:schemeClr val="bg1">
              <a:lumMod val="65000"/>
            </a:schemeClr>
          </a:solidFill>
          <a:ln w="12700">
            <a:noFill/>
            <a:miter lim="400000"/>
          </a:ln>
          <a:effectLst/>
        </p:spPr>
        <p:txBody>
          <a:bodyPr lIns="0" tIns="0" rIns="0" bIns="0" anchor="ctr"/>
          <a:lstStyle/>
          <a:p>
            <a:pPr lvl="0">
              <a:lnSpc>
                <a:spcPct val="120000"/>
              </a:lnSpc>
              <a:defRPr sz="3200">
                <a:solidFill>
                  <a:srgbClr val="FFFFFF"/>
                </a:solidFill>
              </a:defRPr>
            </a:pPr>
            <a:endParaRPr sz="12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2" name="Group 2706"/>
          <p:cNvGrpSpPr/>
          <p:nvPr/>
        </p:nvGrpSpPr>
        <p:grpSpPr>
          <a:xfrm>
            <a:off x="2933366" y="1427265"/>
            <a:ext cx="1455015" cy="1861144"/>
            <a:chOff x="0" y="561934"/>
            <a:chExt cx="3879578" cy="4961515"/>
          </a:xfrm>
          <a:effectLst/>
        </p:grpSpPr>
        <p:sp>
          <p:nvSpPr>
            <p:cNvPr id="2701" name="Shape 2701"/>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02" name="Shape 2702"/>
            <p:cNvSpPr/>
            <p:nvPr/>
          </p:nvSpPr>
          <p:spPr>
            <a:xfrm rot="10800000">
              <a:off x="6572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703" name="Shape 2703"/>
            <p:cNvSpPr/>
            <p:nvPr/>
          </p:nvSpPr>
          <p:spPr>
            <a:xfrm>
              <a:off x="1024729" y="561934"/>
              <a:ext cx="1619911" cy="4922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2002-2003</a:t>
              </a:r>
            </a:p>
          </p:txBody>
        </p:sp>
        <p:sp>
          <p:nvSpPr>
            <p:cNvPr id="2704" name="Shape 2704"/>
            <p:cNvSpPr/>
            <p:nvPr/>
          </p:nvSpPr>
          <p:spPr>
            <a:xfrm>
              <a:off x="0" y="911042"/>
              <a:ext cx="3879578" cy="8861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05" name="Shape 2705"/>
            <p:cNvSpPr/>
            <p:nvPr/>
          </p:nvSpPr>
          <p:spPr>
            <a:xfrm>
              <a:off x="1255885" y="4505505"/>
              <a:ext cx="1367733" cy="4922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2712"/>
          <p:cNvGrpSpPr/>
          <p:nvPr/>
        </p:nvGrpSpPr>
        <p:grpSpPr>
          <a:xfrm>
            <a:off x="4688474" y="2590581"/>
            <a:ext cx="1455015" cy="1790398"/>
            <a:chOff x="76252" y="0"/>
            <a:chExt cx="3879578" cy="4772922"/>
          </a:xfrm>
          <a:effectLst/>
        </p:grpSpPr>
        <p:sp>
          <p:nvSpPr>
            <p:cNvPr id="2707" name="Shape 2707"/>
            <p:cNvSpPr/>
            <p:nvPr/>
          </p:nvSpPr>
          <p:spPr>
            <a:xfrm flipH="1">
              <a:off x="1939788" y="181829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08" name="Shape 2708"/>
            <p:cNvSpPr/>
            <p:nvPr/>
          </p:nvSpPr>
          <p:spPr>
            <a:xfrm>
              <a:off x="657305" y="0"/>
              <a:ext cx="2565043" cy="1904797"/>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709" name="Shape 2709"/>
            <p:cNvSpPr/>
            <p:nvPr/>
          </p:nvSpPr>
          <p:spPr>
            <a:xfrm>
              <a:off x="1218060" y="3480124"/>
              <a:ext cx="1619911" cy="49229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2004-2005</a:t>
              </a:r>
            </a:p>
          </p:txBody>
        </p:sp>
        <p:sp>
          <p:nvSpPr>
            <p:cNvPr id="2710" name="Shape 2710"/>
            <p:cNvSpPr/>
            <p:nvPr/>
          </p:nvSpPr>
          <p:spPr>
            <a:xfrm>
              <a:off x="76252" y="3886798"/>
              <a:ext cx="3879578" cy="88612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11" name="Shape 2711"/>
            <p:cNvSpPr/>
            <p:nvPr/>
          </p:nvSpPr>
          <p:spPr>
            <a:xfrm>
              <a:off x="1251152" y="373954"/>
              <a:ext cx="1367733" cy="49229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2718"/>
          <p:cNvGrpSpPr/>
          <p:nvPr/>
        </p:nvGrpSpPr>
        <p:grpSpPr>
          <a:xfrm>
            <a:off x="1332426" y="2590580"/>
            <a:ext cx="1455016" cy="1799312"/>
            <a:chOff x="-2" y="-1"/>
            <a:chExt cx="3879579" cy="4796684"/>
          </a:xfrm>
          <a:effectLst/>
        </p:grpSpPr>
        <p:sp>
          <p:nvSpPr>
            <p:cNvPr id="2713" name="Shape 2713"/>
            <p:cNvSpPr/>
            <p:nvPr/>
          </p:nvSpPr>
          <p:spPr>
            <a:xfrm flipH="1">
              <a:off x="1939788" y="181829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14" name="Shape 2714"/>
            <p:cNvSpPr/>
            <p:nvPr/>
          </p:nvSpPr>
          <p:spPr>
            <a:xfrm>
              <a:off x="657305" y="-1"/>
              <a:ext cx="2565043"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715" name="Shape 2715"/>
            <p:cNvSpPr/>
            <p:nvPr/>
          </p:nvSpPr>
          <p:spPr>
            <a:xfrm>
              <a:off x="1167261" y="3480121"/>
              <a:ext cx="1619910" cy="49229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2000-2001</a:t>
              </a:r>
            </a:p>
          </p:txBody>
        </p:sp>
        <p:sp>
          <p:nvSpPr>
            <p:cNvPr id="2716" name="Shape 2716"/>
            <p:cNvSpPr/>
            <p:nvPr/>
          </p:nvSpPr>
          <p:spPr>
            <a:xfrm>
              <a:off x="-2" y="3910559"/>
              <a:ext cx="3879579" cy="88612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17" name="Shape 2717"/>
            <p:cNvSpPr/>
            <p:nvPr/>
          </p:nvSpPr>
          <p:spPr>
            <a:xfrm>
              <a:off x="1281373" y="373953"/>
              <a:ext cx="1367733" cy="49229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2724"/>
          <p:cNvGrpSpPr/>
          <p:nvPr/>
        </p:nvGrpSpPr>
        <p:grpSpPr>
          <a:xfrm>
            <a:off x="6472711" y="1388239"/>
            <a:ext cx="1455015" cy="1900170"/>
            <a:chOff x="0" y="457897"/>
            <a:chExt cx="3879578" cy="5065552"/>
          </a:xfrm>
          <a:effectLst/>
        </p:grpSpPr>
        <p:sp>
          <p:nvSpPr>
            <p:cNvPr id="2719" name="Shape 2719"/>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20" name="Shape 2720"/>
            <p:cNvSpPr/>
            <p:nvPr/>
          </p:nvSpPr>
          <p:spPr>
            <a:xfrm rot="10800000">
              <a:off x="6826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721" name="Shape 2721"/>
            <p:cNvSpPr/>
            <p:nvPr/>
          </p:nvSpPr>
          <p:spPr>
            <a:xfrm>
              <a:off x="1126421" y="457897"/>
              <a:ext cx="1619911" cy="4922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2006-2007</a:t>
              </a:r>
            </a:p>
          </p:txBody>
        </p:sp>
        <p:sp>
          <p:nvSpPr>
            <p:cNvPr id="2722" name="Shape 2722"/>
            <p:cNvSpPr/>
            <p:nvPr/>
          </p:nvSpPr>
          <p:spPr>
            <a:xfrm>
              <a:off x="0" y="907294"/>
              <a:ext cx="3879578" cy="8861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23" name="Shape 2723"/>
            <p:cNvSpPr/>
            <p:nvPr/>
          </p:nvSpPr>
          <p:spPr>
            <a:xfrm>
              <a:off x="1240540" y="4505505"/>
              <a:ext cx="1367733" cy="4922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8"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38968318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iterate>
                                    <p:tmAbs val="0"/>
                                  </p:iterate>
                                  <p:childTnLst>
                                    <p:set>
                                      <p:cBhvr>
                                        <p:cTn id="6" fill="hold"/>
                                        <p:tgtEl>
                                          <p:spTgt spid="2700"/>
                                        </p:tgtEl>
                                        <p:attrNameLst>
                                          <p:attrName>style.visibility</p:attrName>
                                        </p:attrNameLst>
                                      </p:cBhvr>
                                      <p:to>
                                        <p:strVal val="visible"/>
                                      </p:to>
                                    </p:set>
                                    <p:animEffect transition="in" filter="wipe(left)">
                                      <p:cBhvr>
                                        <p:cTn id="7" dur="1000"/>
                                        <p:tgtEl>
                                          <p:spTgt spid="270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iterate>
                                    <p:tmAbs val="0"/>
                                  </p:iterate>
                                  <p:childTnLst>
                                    <p:set>
                                      <p:cBhvr>
                                        <p:cTn id="11" fill="hold"/>
                                        <p:tgtEl>
                                          <p:spTgt spid="5"/>
                                        </p:tgtEl>
                                        <p:attrNameLst>
                                          <p:attrName>style.visibility</p:attrName>
                                        </p:attrNameLst>
                                      </p:cBhvr>
                                      <p:to>
                                        <p:strVal val="visible"/>
                                      </p:to>
                                    </p:set>
                                    <p:anim calcmode="lin" valueType="num">
                                      <p:cBhvr>
                                        <p:cTn id="12" dur="1000" fill="hold"/>
                                        <p:tgtEl>
                                          <p:spTgt spid="5"/>
                                        </p:tgtEl>
                                        <p:attrNameLst>
                                          <p:attrName>ppt_x</p:attrName>
                                        </p:attrNameLst>
                                      </p:cBhvr>
                                      <p:tavLst>
                                        <p:tav tm="0">
                                          <p:val>
                                            <p:strVal val="0-#ppt_w/2"/>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iterate>
                                    <p:tmAbs val="0"/>
                                  </p:iterate>
                                  <p:childTnLst>
                                    <p:set>
                                      <p:cBhvr>
                                        <p:cTn id="17" fill="hold"/>
                                        <p:tgtEl>
                                          <p:spTgt spid="3"/>
                                        </p:tgtEl>
                                        <p:attrNameLst>
                                          <p:attrName>style.visibility</p:attrName>
                                        </p:attrNameLst>
                                      </p:cBhvr>
                                      <p:to>
                                        <p:strVal val="visible"/>
                                      </p:to>
                                    </p:set>
                                    <p:anim calcmode="lin" valueType="num">
                                      <p:cBhvr>
                                        <p:cTn id="18" dur="1000" fill="hold"/>
                                        <p:tgtEl>
                                          <p:spTgt spid="3"/>
                                        </p:tgtEl>
                                        <p:attrNameLst>
                                          <p:attrName>ppt_x</p:attrName>
                                        </p:attrNameLst>
                                      </p:cBhvr>
                                      <p:tavLst>
                                        <p:tav tm="0">
                                          <p:val>
                                            <p:strVal val="0-#ppt_w/2"/>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iterate>
                                    <p:tmAbs val="0"/>
                                  </p:iterate>
                                  <p:childTnLst>
                                    <p:set>
                                      <p:cBhvr>
                                        <p:cTn id="23" fill="hold"/>
                                        <p:tgtEl>
                                          <p:spTgt spid="2"/>
                                        </p:tgtEl>
                                        <p:attrNameLst>
                                          <p:attrName>style.visibility</p:attrName>
                                        </p:attrNameLst>
                                      </p:cBhvr>
                                      <p:to>
                                        <p:strVal val="visible"/>
                                      </p:to>
                                    </p:set>
                                    <p:anim calcmode="lin" valueType="num">
                                      <p:cBhvr>
                                        <p:cTn id="24" dur="1000" fill="hold"/>
                                        <p:tgtEl>
                                          <p:spTgt spid="2"/>
                                        </p:tgtEl>
                                        <p:attrNameLst>
                                          <p:attrName>ppt_x</p:attrName>
                                        </p:attrNameLst>
                                      </p:cBhvr>
                                      <p:tavLst>
                                        <p:tav tm="0">
                                          <p:val>
                                            <p:strVal val="0-#ppt_w/2"/>
                                          </p:val>
                                        </p:tav>
                                        <p:tav tm="100000">
                                          <p:val>
                                            <p:strVal val="#ppt_x"/>
                                          </p:val>
                                        </p:tav>
                                      </p:tavLst>
                                    </p:anim>
                                    <p:anim calcmode="lin" valueType="num">
                                      <p:cBhvr>
                                        <p:cTn id="25"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iterate>
                                    <p:tmAbs val="0"/>
                                  </p:iterate>
                                  <p:childTnLst>
                                    <p:set>
                                      <p:cBhvr>
                                        <p:cTn id="29" fill="hold"/>
                                        <p:tgtEl>
                                          <p:spTgt spid="4"/>
                                        </p:tgtEl>
                                        <p:attrNameLst>
                                          <p:attrName>style.visibility</p:attrName>
                                        </p:attrNameLst>
                                      </p:cBhvr>
                                      <p:to>
                                        <p:strVal val="visible"/>
                                      </p:to>
                                    </p:set>
                                    <p:anim calcmode="lin" valueType="num">
                                      <p:cBhvr>
                                        <p:cTn id="30" dur="1000" fill="hold"/>
                                        <p:tgtEl>
                                          <p:spTgt spid="4"/>
                                        </p:tgtEl>
                                        <p:attrNameLst>
                                          <p:attrName>ppt_x</p:attrName>
                                        </p:attrNameLst>
                                      </p:cBhvr>
                                      <p:tavLst>
                                        <p:tav tm="0">
                                          <p:val>
                                            <p:strVal val="0-#ppt_w/2"/>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0" grpId="0" animBg="1" advAuto="0"/>
      <p:bldP spid="2" grpId="0" advAuto="0"/>
      <p:bldP spid="3" grpId="0" advAuto="0"/>
      <p:bldP spid="4" grpId="0" advAuto="0"/>
      <p:bldP spid="5" grpId="0" advAuto="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3436164" y="1700923"/>
          <a:ext cx="1097769" cy="2025568"/>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3500940" y="3763153"/>
            <a:ext cx="968214" cy="166199"/>
          </a:xfrm>
          <a:prstGeom prst="rect">
            <a:avLst/>
          </a:prstGeom>
          <a:noFill/>
        </p:spPr>
        <p:txBody>
          <a:bodyPr wrap="none" lIns="0" tIns="0" rIns="0" bIns="0" rtlCol="0">
            <a:spAutoFit/>
          </a:bodyPr>
          <a:lstStyle/>
          <a:p>
            <a:pPr algn="ct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01</a:t>
            </a:r>
          </a:p>
        </p:txBody>
      </p:sp>
      <p:graphicFrame>
        <p:nvGraphicFramePr>
          <p:cNvPr id="7" name="Chart 6"/>
          <p:cNvGraphicFramePr/>
          <p:nvPr>
            <p:extLst/>
          </p:nvPr>
        </p:nvGraphicFramePr>
        <p:xfrm>
          <a:off x="4628583" y="1700923"/>
          <a:ext cx="1097769" cy="2025568"/>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p:cNvSpPr txBox="1"/>
          <p:nvPr/>
        </p:nvSpPr>
        <p:spPr>
          <a:xfrm>
            <a:off x="4693359" y="3763153"/>
            <a:ext cx="968214" cy="166199"/>
          </a:xfrm>
          <a:prstGeom prst="rect">
            <a:avLst/>
          </a:prstGeom>
          <a:noFill/>
        </p:spPr>
        <p:txBody>
          <a:bodyPr wrap="none" lIns="0" tIns="0" rIns="0" bIns="0" rtlCol="0">
            <a:spAutoFit/>
          </a:bodyPr>
          <a:lstStyle/>
          <a:p>
            <a:pPr algn="ct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02</a:t>
            </a:r>
          </a:p>
        </p:txBody>
      </p:sp>
      <p:graphicFrame>
        <p:nvGraphicFramePr>
          <p:cNvPr id="9" name="Chart 8"/>
          <p:cNvGraphicFramePr/>
          <p:nvPr>
            <p:extLst/>
          </p:nvPr>
        </p:nvGraphicFramePr>
        <p:xfrm>
          <a:off x="5813467" y="1700923"/>
          <a:ext cx="1097769" cy="2025568"/>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p:cNvSpPr txBox="1"/>
          <p:nvPr/>
        </p:nvSpPr>
        <p:spPr>
          <a:xfrm>
            <a:off x="5878243" y="3763153"/>
            <a:ext cx="968214" cy="166199"/>
          </a:xfrm>
          <a:prstGeom prst="rect">
            <a:avLst/>
          </a:prstGeom>
          <a:noFill/>
        </p:spPr>
        <p:txBody>
          <a:bodyPr wrap="none" lIns="0" tIns="0" rIns="0" bIns="0" rtlCol="0">
            <a:spAutoFit/>
          </a:bodyPr>
          <a:lstStyle/>
          <a:p>
            <a:pPr algn="ct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03</a:t>
            </a:r>
          </a:p>
        </p:txBody>
      </p:sp>
      <p:graphicFrame>
        <p:nvGraphicFramePr>
          <p:cNvPr id="11" name="Chart 10"/>
          <p:cNvGraphicFramePr/>
          <p:nvPr>
            <p:extLst/>
          </p:nvPr>
        </p:nvGraphicFramePr>
        <p:xfrm>
          <a:off x="7002091" y="1700923"/>
          <a:ext cx="1097769" cy="2025568"/>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p:cNvSpPr txBox="1"/>
          <p:nvPr/>
        </p:nvSpPr>
        <p:spPr>
          <a:xfrm>
            <a:off x="7066868" y="3763153"/>
            <a:ext cx="968214" cy="166199"/>
          </a:xfrm>
          <a:prstGeom prst="rect">
            <a:avLst/>
          </a:prstGeom>
          <a:noFill/>
        </p:spPr>
        <p:txBody>
          <a:bodyPr wrap="none" lIns="0" tIns="0" rIns="0" bIns="0" rtlCol="0">
            <a:spAutoFit/>
          </a:bodyPr>
          <a:lstStyle/>
          <a:p>
            <a:pPr algn="ct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04</a:t>
            </a:r>
          </a:p>
        </p:txBody>
      </p:sp>
      <p:grpSp>
        <p:nvGrpSpPr>
          <p:cNvPr id="2" name="Group 12"/>
          <p:cNvGrpSpPr/>
          <p:nvPr/>
        </p:nvGrpSpPr>
        <p:grpSpPr>
          <a:xfrm>
            <a:off x="1192892" y="1924154"/>
            <a:ext cx="2090086" cy="1730253"/>
            <a:chOff x="1023776" y="1932475"/>
            <a:chExt cx="2781691" cy="2655691"/>
          </a:xfrm>
        </p:grpSpPr>
        <p:sp>
          <p:nvSpPr>
            <p:cNvPr id="14" name="Text Placeholder 32"/>
            <p:cNvSpPr txBox="1">
              <a:spLocks/>
            </p:cNvSpPr>
            <p:nvPr/>
          </p:nvSpPr>
          <p:spPr>
            <a:xfrm>
              <a:off x="1023776" y="3879576"/>
              <a:ext cx="2781691" cy="7085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5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5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5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 Placeholder 33"/>
            <p:cNvSpPr txBox="1">
              <a:spLocks/>
            </p:cNvSpPr>
            <p:nvPr/>
          </p:nvSpPr>
          <p:spPr>
            <a:xfrm>
              <a:off x="1023779" y="2329688"/>
              <a:ext cx="2781688" cy="7085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5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5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5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5"/>
            <p:cNvSpPr txBox="1"/>
            <p:nvPr/>
          </p:nvSpPr>
          <p:spPr>
            <a:xfrm>
              <a:off x="1023777" y="1932475"/>
              <a:ext cx="2420839" cy="510185"/>
            </a:xfrm>
            <a:prstGeom prst="rect">
              <a:avLst/>
            </a:prstGeom>
            <a:noFill/>
          </p:spPr>
          <p:txBody>
            <a:bodyPr wrap="square" lIns="0" tIns="0" rIns="0" bIns="0" rtlCol="0">
              <a:spAutoFit/>
            </a:bodyPr>
            <a:lstStyle/>
            <a:p>
              <a:pPr>
                <a:lnSpc>
                  <a:spcPct val="120000"/>
                </a:lnSpc>
              </a:pPr>
              <a:r>
                <a:rPr lang="zh-CN" alt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8"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530601401"/>
      </p:ext>
    </p:extLst>
  </p:cSld>
  <p:clrMapOvr>
    <a:masterClrMapping/>
  </p:clrMapOvr>
  <mc:AlternateContent xmlns:mc="http://schemas.openxmlformats.org/markup-compatibility/2006" xmlns:p14="http://schemas.microsoft.com/office/powerpoint/2010/main">
    <mc:Choice Requires="p14">
      <p:transition spd="slow" p14:dur="2000" advTm="0">
        <p14:ferris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Graphic spid="7" grpId="0">
        <p:bldAsOne/>
      </p:bldGraphic>
      <p:bldP spid="8" grpId="0"/>
      <p:bldGraphic spid="9" grpId="0">
        <p:bldAsOne/>
      </p:bldGraphic>
      <p:bldP spid="10" grpId="0"/>
      <p:bldGraphic spid="11" grpId="0">
        <p:bldAsOne/>
      </p:bldGraphic>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81561d2b4f55404.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39" name="矩形 259"/>
          <p:cNvSpPr>
            <a:spLocks noChangeArrowheads="1"/>
          </p:cNvSpPr>
          <p:nvPr/>
        </p:nvSpPr>
        <p:spPr bwMode="auto">
          <a:xfrm>
            <a:off x="3412351" y="1804315"/>
            <a:ext cx="512088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smtClean="0">
                <a:solidFill>
                  <a:schemeClr val="bg1"/>
                </a:solidFill>
                <a:effectLst>
                  <a:outerShdw blurRad="38100" dist="38100" dir="2700000" algn="tl">
                    <a:srgbClr val="000000">
                      <a:alpha val="43137"/>
                    </a:srgbClr>
                  </a:outerShdw>
                </a:effectLst>
                <a:cs typeface="Arial" panose="020B0604020202020204" pitchFamily="34" charset="0"/>
              </a:rPr>
              <a:t>谢谢观看</a:t>
            </a:r>
            <a:r>
              <a:rPr lang="en-US" altLang="zh-CN" sz="2800" dirty="0" smtClean="0">
                <a:solidFill>
                  <a:schemeClr val="bg1"/>
                </a:solidFill>
                <a:effectLst>
                  <a:outerShdw blurRad="38100" dist="38100" dir="2700000" algn="tl">
                    <a:srgbClr val="000000">
                      <a:alpha val="43137"/>
                    </a:srgbClr>
                  </a:outerShdw>
                </a:effectLst>
                <a:cs typeface="Arial" panose="020B0604020202020204" pitchFamily="34" charset="0"/>
              </a:rPr>
              <a:t>POWERPOINT</a:t>
            </a:r>
            <a:endParaRPr lang="zh-CN" altLang="en-US" sz="2800" dirty="0">
              <a:solidFill>
                <a:schemeClr val="bg1"/>
              </a:solidFill>
              <a:effectLst>
                <a:outerShdw blurRad="38100" dist="38100" dir="2700000" algn="tl">
                  <a:srgbClr val="000000">
                    <a:alpha val="43137"/>
                  </a:srgbClr>
                </a:outerShdw>
              </a:effectLst>
              <a:cs typeface="Arial" panose="020B0604020202020204" pitchFamily="34" charset="0"/>
            </a:endParaRPr>
          </a:p>
        </p:txBody>
      </p:sp>
      <p:sp>
        <p:nvSpPr>
          <p:cNvPr id="41" name="矩形 259"/>
          <p:cNvSpPr>
            <a:spLocks noChangeArrowheads="1"/>
          </p:cNvSpPr>
          <p:nvPr/>
        </p:nvSpPr>
        <p:spPr bwMode="auto">
          <a:xfrm>
            <a:off x="3474288" y="2396494"/>
            <a:ext cx="4997008"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500" dirty="0">
                <a:solidFill>
                  <a:schemeClr val="bg1"/>
                </a:solidFill>
                <a:effectLst>
                  <a:outerShdw blurRad="38100" dist="38100" dir="2700000" algn="tl">
                    <a:srgbClr val="000000">
                      <a:alpha val="43137"/>
                    </a:srgbClr>
                  </a:outerShdw>
                </a:effectLst>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bg1"/>
              </a:solidFill>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54457527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9"/>
                                        </p:tgtEl>
                                        <p:attrNameLst>
                                          <p:attrName>style.visibility</p:attrName>
                                        </p:attrNameLst>
                                      </p:cBhvr>
                                      <p:to>
                                        <p:strVal val="visible"/>
                                      </p:to>
                                    </p:set>
                                    <p:anim calcmode="lin" valueType="num">
                                      <p:cBhvr>
                                        <p:cTn id="13"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9"/>
                                        </p:tgtEl>
                                        <p:attrNameLst>
                                          <p:attrName>ppt_y</p:attrName>
                                        </p:attrNameLst>
                                      </p:cBhvr>
                                      <p:tavLst>
                                        <p:tav tm="0">
                                          <p:val>
                                            <p:strVal val="#ppt_y"/>
                                          </p:val>
                                        </p:tav>
                                        <p:tav tm="100000">
                                          <p:val>
                                            <p:strVal val="#ppt_y"/>
                                          </p:val>
                                        </p:tav>
                                      </p:tavLst>
                                    </p:anim>
                                    <p:anim calcmode="lin" valueType="num">
                                      <p:cBhvr>
                                        <p:cTn id="15"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9"/>
                                        </p:tgtEl>
                                      </p:cBhvr>
                                    </p:animEffect>
                                  </p:childTnLst>
                                </p:cTn>
                              </p:par>
                            </p:childTnLst>
                          </p:cTn>
                        </p:par>
                        <p:par>
                          <p:cTn id="18" fill="hold">
                            <p:stCondLst>
                              <p:cond delay="21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39"/>
                                        </p:tgtEl>
                                      </p:cBhvr>
                                    </p:animEffect>
                                    <p:animScale>
                                      <p:cBhvr>
                                        <p:cTn id="21" dur="250" autoRev="1" fill="hold"/>
                                        <p:tgtEl>
                                          <p:spTgt spid="39"/>
                                        </p:tgtEl>
                                      </p:cBhvr>
                                      <p:by x="105000" y="105000"/>
                                    </p:animScale>
                                  </p:childTnLst>
                                </p:cTn>
                              </p:par>
                            </p:childTnLst>
                          </p:cTn>
                        </p:par>
                        <p:par>
                          <p:cTn id="22" fill="hold">
                            <p:stCondLst>
                              <p:cond delay="2650"/>
                            </p:stCondLst>
                            <p:childTnLst>
                              <p:par>
                                <p:cTn id="23" presetID="10" presetClass="entr" presetSubtype="0"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39" grpId="1"/>
      <p:bldP spid="4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13DF4B1-C2E8-4967-B685-8F5506DE07A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医学医疗"/>
</p:tagLst>
</file>

<file path=ppt/tags/tag2.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AUTOCOLOR" val="TRUE"/>
  <p:tag name="MH_TYPE" val="CONTENTS"/>
  <p:tag name="ID" val="547132"/>
</p:tagLst>
</file>

<file path=ppt/tags/tag3.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OTHERS"/>
  <p:tag name="ID" val="547132"/>
</p:tagLst>
</file>

<file path=ppt/tags/tag12.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OTHERS"/>
  <p:tag name="ID" val="547132"/>
</p:tagLst>
</file>

<file path=ppt/theme/theme1.xml><?xml version="1.0" encoding="utf-8"?>
<a:theme xmlns:a="http://schemas.openxmlformats.org/drawingml/2006/main" name="第一PPT，www.1ppt.com">
  <a:themeElements>
    <a:clrScheme name="自定义 112">
      <a:dk1>
        <a:sysClr val="windowText" lastClr="000000"/>
      </a:dk1>
      <a:lt1>
        <a:sysClr val="window" lastClr="FFFFFF"/>
      </a:lt1>
      <a:dk2>
        <a:srgbClr val="1F497D"/>
      </a:dk2>
      <a:lt2>
        <a:srgbClr val="EEECE1"/>
      </a:lt2>
      <a:accent1>
        <a:srgbClr val="308BC4"/>
      </a:accent1>
      <a:accent2>
        <a:srgbClr val="73C8FF"/>
      </a:accent2>
      <a:accent3>
        <a:srgbClr val="308BC4"/>
      </a:accent3>
      <a:accent4>
        <a:srgbClr val="73C8FF"/>
      </a:accent4>
      <a:accent5>
        <a:srgbClr val="308BC4"/>
      </a:accent5>
      <a:accent6>
        <a:srgbClr val="73C8FF"/>
      </a:accent6>
      <a:hlink>
        <a:srgbClr val="007FA2"/>
      </a:hlink>
      <a:folHlink>
        <a:srgbClr val="FF4957"/>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3167</Words>
  <Application>Microsoft Office PowerPoint</Application>
  <PresentationFormat>自定义</PresentationFormat>
  <Paragraphs>296</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FontAwesome</vt:lpstr>
      <vt:lpstr>Gill Sans</vt:lpstr>
      <vt:lpstr>Lato Regular</vt:lpstr>
      <vt:lpstr>League Gothic Regular</vt:lpstr>
      <vt:lpstr>맑은 고딕</vt:lpstr>
      <vt:lpstr>Roboto Light</vt:lpstr>
      <vt:lpstr>Sosa</vt:lpstr>
      <vt:lpstr>STIXGeneral-Bold</vt:lpstr>
      <vt:lpstr>宋体</vt:lpstr>
      <vt:lpstr>微软雅黑</vt:lpstr>
      <vt:lpstr>Agency FB</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医学医疗</dc:title>
  <dc:creator/>
  <cp:keywords>www.1ppt.com</cp:keywords>
  <cp:lastModifiedBy/>
  <cp:revision>1</cp:revision>
  <dcterms:created xsi:type="dcterms:W3CDTF">2016-10-17T14:00:15Z</dcterms:created>
  <dcterms:modified xsi:type="dcterms:W3CDTF">2020-02-03T02:34:22Z</dcterms:modified>
</cp:coreProperties>
</file>