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6" r:id="rId2"/>
    <p:sldId id="283" r:id="rId3"/>
    <p:sldId id="284" r:id="rId4"/>
    <p:sldId id="289" r:id="rId5"/>
    <p:sldId id="296" r:id="rId6"/>
    <p:sldId id="295" r:id="rId7"/>
    <p:sldId id="304" r:id="rId8"/>
    <p:sldId id="293" r:id="rId9"/>
    <p:sldId id="285" r:id="rId10"/>
    <p:sldId id="298" r:id="rId11"/>
    <p:sldId id="290" r:id="rId12"/>
    <p:sldId id="303" r:id="rId13"/>
    <p:sldId id="291" r:id="rId14"/>
    <p:sldId id="301" r:id="rId15"/>
    <p:sldId id="286" r:id="rId16"/>
    <p:sldId id="302" r:id="rId17"/>
    <p:sldId id="297" r:id="rId18"/>
    <p:sldId id="305" r:id="rId19"/>
    <p:sldId id="306" r:id="rId20"/>
    <p:sldId id="294" r:id="rId21"/>
    <p:sldId id="287" r:id="rId22"/>
    <p:sldId id="299" r:id="rId23"/>
    <p:sldId id="300" r:id="rId24"/>
    <p:sldId id="309" r:id="rId25"/>
    <p:sldId id="292" r:id="rId26"/>
    <p:sldId id="288"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4" d="100"/>
          <a:sy n="114" d="100"/>
        </p:scale>
        <p:origin x="25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dPt>
            <c:idx val="0"/>
            <c:bubble3D val="0"/>
            <c:spPr>
              <a:solidFill>
                <a:schemeClr val="accent1"/>
              </a:solidFill>
              <a:ln w="38100" cmpd="sng">
                <a:solidFill>
                  <a:schemeClr val="bg1">
                    <a:lumMod val="95000"/>
                  </a:schemeClr>
                </a:solidFill>
              </a:ln>
              <a:effectLst/>
            </c:spPr>
            <c:extLst>
              <c:ext xmlns:c16="http://schemas.microsoft.com/office/drawing/2014/chart" uri="{C3380CC4-5D6E-409C-BE32-E72D297353CC}">
                <c16:uniqueId val="{00000001-1BBE-446A-B1A1-92C0479A6CFA}"/>
              </c:ext>
            </c:extLst>
          </c:dPt>
          <c:dPt>
            <c:idx val="1"/>
            <c:bubble3D val="0"/>
            <c:spPr>
              <a:solidFill>
                <a:schemeClr val="accent2"/>
              </a:solidFill>
              <a:ln w="38100" cmpd="sng">
                <a:solidFill>
                  <a:schemeClr val="bg1">
                    <a:lumMod val="95000"/>
                  </a:schemeClr>
                </a:solidFill>
              </a:ln>
              <a:effectLst/>
            </c:spPr>
            <c:extLst>
              <c:ext xmlns:c16="http://schemas.microsoft.com/office/drawing/2014/chart" uri="{C3380CC4-5D6E-409C-BE32-E72D297353CC}">
                <c16:uniqueId val="{00000003-1BBE-446A-B1A1-92C0479A6CFA}"/>
              </c:ext>
            </c:extLst>
          </c:dPt>
          <c:dPt>
            <c:idx val="2"/>
            <c:bubble3D val="0"/>
            <c:spPr>
              <a:solidFill>
                <a:schemeClr val="accent3"/>
              </a:solidFill>
              <a:ln w="38100" cmpd="sng">
                <a:solidFill>
                  <a:schemeClr val="bg1">
                    <a:lumMod val="95000"/>
                  </a:schemeClr>
                </a:solidFill>
              </a:ln>
              <a:effectLst/>
            </c:spPr>
            <c:extLst>
              <c:ext xmlns:c16="http://schemas.microsoft.com/office/drawing/2014/chart" uri="{C3380CC4-5D6E-409C-BE32-E72D297353CC}">
                <c16:uniqueId val="{00000005-1BBE-446A-B1A1-92C0479A6CFA}"/>
              </c:ext>
            </c:extLst>
          </c:dPt>
          <c:dPt>
            <c:idx val="3"/>
            <c:bubble3D val="0"/>
            <c:spPr>
              <a:solidFill>
                <a:schemeClr val="accent4"/>
              </a:solidFill>
              <a:ln w="38100" cmpd="sng">
                <a:solidFill>
                  <a:schemeClr val="bg1">
                    <a:lumMod val="95000"/>
                  </a:schemeClr>
                </a:solidFill>
              </a:ln>
              <a:effectLst/>
            </c:spPr>
            <c:extLst>
              <c:ext xmlns:c16="http://schemas.microsoft.com/office/drawing/2014/chart" uri="{C3380CC4-5D6E-409C-BE32-E72D297353CC}">
                <c16:uniqueId val="{00000007-1BBE-446A-B1A1-92C0479A6CFA}"/>
              </c:ext>
            </c:extLst>
          </c:dPt>
          <c:dLbls>
            <c:dLbl>
              <c:idx val="0"/>
              <c:layout>
                <c:manualLayout>
                  <c:x val="-0.25600115923370775"/>
                  <c:y val="-9.776569413235495E-3"/>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1BBE-446A-B1A1-92C0479A6CFA}"/>
                </c:ext>
              </c:extLst>
            </c:dLbl>
            <c:dLbl>
              <c:idx val="1"/>
              <c:layout>
                <c:manualLayout>
                  <c:x val="0.22178303937981003"/>
                  <c:y val="-0.16833800171527907"/>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1BBE-446A-B1A1-92C0479A6CFA}"/>
                </c:ext>
              </c:extLst>
            </c:dLbl>
            <c:dLbl>
              <c:idx val="2"/>
              <c:layout>
                <c:manualLayout>
                  <c:x val="0.15387869566701601"/>
                  <c:y val="0.10805366244562024"/>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1BBE-446A-B1A1-92C0479A6CFA}"/>
                </c:ext>
              </c:extLst>
            </c:dLbl>
            <c:dLbl>
              <c:idx val="3"/>
              <c:layout>
                <c:manualLayout>
                  <c:x val="9.1107130889607396E-2"/>
                  <c:y val="0.15153515950757651"/>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1BBE-446A-B1A1-92C0479A6CFA}"/>
                </c:ext>
              </c:extLst>
            </c:dLbl>
            <c:spPr>
              <a:noFill/>
              <a:ln>
                <a:noFill/>
              </a:ln>
              <a:effectLst/>
            </c:spPr>
            <c:txPr>
              <a:bodyPr rot="0" spcFirstLastPara="0" vertOverflow="ellipsis" horzOverflow="overflow" vert="horz" wrap="square" anchor="ctr" anchorCtr="1"/>
              <a:lstStyle/>
              <a:p>
                <a:pPr>
                  <a:defRPr sz="1000" b="0">
                    <a:solidFill>
                      <a:schemeClr val="tx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5</c:v>
                </c:pt>
                <c:pt idx="1">
                  <c:v>3</c:v>
                </c:pt>
                <c:pt idx="2">
                  <c:v>1</c:v>
                </c:pt>
                <c:pt idx="3">
                  <c:v>1</c:v>
                </c:pt>
              </c:numCache>
            </c:numRef>
          </c:val>
          <c:extLst>
            <c:ext xmlns:c16="http://schemas.microsoft.com/office/drawing/2014/chart" uri="{C3380CC4-5D6E-409C-BE32-E72D297353CC}">
              <c16:uniqueId val="{00000008-1BBE-446A-B1A1-92C0479A6CFA}"/>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3704667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a:t>
            </a:fld>
            <a:endParaRPr lang="zh-CN" altLang="en-US"/>
          </a:p>
        </p:txBody>
      </p:sp>
    </p:spTree>
    <p:extLst>
      <p:ext uri="{BB962C8B-B14F-4D97-AF65-F5344CB8AC3E}">
        <p14:creationId xmlns:p14="http://schemas.microsoft.com/office/powerpoint/2010/main" val="1095875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2247572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ln>
            <a:miter lim="800000"/>
            <a:headEnd/>
            <a:tailEnd/>
          </a:ln>
        </p:spPr>
        <p:txBody>
          <a:bodyPr/>
          <a:lstStyle/>
          <a:p>
            <a:fld id="{5FBCFC28-453C-43C9-BC65-1187D5867D25}" type="slidenum">
              <a:rPr lang="zh-CN" altLang="en-US"/>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ln>
            <a:miter lim="800000"/>
            <a:headEnd/>
            <a:tailEnd/>
          </a:ln>
        </p:spPr>
        <p:txBody>
          <a:bodyPr/>
          <a:lstStyle/>
          <a:p>
            <a:fld id="{12BBFC42-F3A4-446A-A888-9EF763704B8B}" type="slidenum">
              <a:rPr lang="zh-CN" altLang="en-US"/>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7</a:t>
            </a:fld>
            <a:endParaRPr lang="zh-CN" altLang="en-US"/>
          </a:p>
        </p:txBody>
      </p:sp>
    </p:spTree>
    <p:extLst>
      <p:ext uri="{BB962C8B-B14F-4D97-AF65-F5344CB8AC3E}">
        <p14:creationId xmlns:p14="http://schemas.microsoft.com/office/powerpoint/2010/main" val="2381498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9</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10</a:t>
            </a:fld>
            <a:endParaRPr lang="zh-CN" altLang="en-US"/>
          </a:p>
        </p:txBody>
      </p:sp>
    </p:spTree>
    <p:extLst>
      <p:ext uri="{BB962C8B-B14F-4D97-AF65-F5344CB8AC3E}">
        <p14:creationId xmlns:p14="http://schemas.microsoft.com/office/powerpoint/2010/main" val="3342718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11</a:t>
            </a:fld>
            <a:endParaRPr lang="zh-CN" altLang="en-US"/>
          </a:p>
        </p:txBody>
      </p:sp>
    </p:spTree>
    <p:extLst>
      <p:ext uri="{BB962C8B-B14F-4D97-AF65-F5344CB8AC3E}">
        <p14:creationId xmlns:p14="http://schemas.microsoft.com/office/powerpoint/2010/main" val="3618755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12</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a:p>
        </p:txBody>
      </p:sp>
    </p:spTree>
    <p:extLst>
      <p:ext uri="{BB962C8B-B14F-4D97-AF65-F5344CB8AC3E}">
        <p14:creationId xmlns:p14="http://schemas.microsoft.com/office/powerpoint/2010/main" val="29406417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14</a:t>
            </a:fld>
            <a:endParaRPr lang="zh-CN" altLang="en-US"/>
          </a:p>
        </p:txBody>
      </p:sp>
    </p:spTree>
    <p:extLst>
      <p:ext uri="{BB962C8B-B14F-4D97-AF65-F5344CB8AC3E}">
        <p14:creationId xmlns:p14="http://schemas.microsoft.com/office/powerpoint/2010/main" val="30581080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15</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16</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ln>
            <a:miter lim="800000"/>
            <a:headEnd/>
            <a:tailEnd/>
          </a:ln>
        </p:spPr>
        <p:txBody>
          <a:bodyPr/>
          <a:lstStyle/>
          <a:p>
            <a:fld id="{FF03DB1A-9145-4287-A659-651BC6517FC6}" type="slidenum">
              <a:rPr lang="zh-CN" altLang="en-US"/>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ln>
            <a:miter lim="800000"/>
            <a:headEnd/>
            <a:tailEnd/>
          </a:ln>
        </p:spPr>
        <p:txBody>
          <a:bodyPr/>
          <a:lstStyle/>
          <a:p>
            <a:fld id="{96980146-1845-4726-8240-427C1DA5326B}" type="slidenum">
              <a:rPr lang="zh-CN" altLang="en-US"/>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21</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22</a:t>
            </a:fld>
            <a:endParaRPr lang="zh-CN" altLang="en-US"/>
          </a:p>
        </p:txBody>
      </p:sp>
    </p:spTree>
    <p:extLst>
      <p:ext uri="{BB962C8B-B14F-4D97-AF65-F5344CB8AC3E}">
        <p14:creationId xmlns:p14="http://schemas.microsoft.com/office/powerpoint/2010/main" val="3817528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23</a:t>
            </a:fld>
            <a:endParaRPr lang="zh-CN" altLang="en-US"/>
          </a:p>
        </p:txBody>
      </p:sp>
    </p:spTree>
    <p:extLst>
      <p:ext uri="{BB962C8B-B14F-4D97-AF65-F5344CB8AC3E}">
        <p14:creationId xmlns:p14="http://schemas.microsoft.com/office/powerpoint/2010/main" val="35780400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3645281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26</a:t>
            </a:fld>
            <a:endParaRPr lang="zh-CN" altLang="en-US"/>
          </a:p>
        </p:txBody>
      </p:sp>
    </p:spTree>
    <p:extLst>
      <p:ext uri="{BB962C8B-B14F-4D97-AF65-F5344CB8AC3E}">
        <p14:creationId xmlns:p14="http://schemas.microsoft.com/office/powerpoint/2010/main" val="744571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507858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1338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380312"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559928398"/>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2020/2/3</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9"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8.xml"/><Relationship Id="rId7" Type="http://schemas.openxmlformats.org/officeDocument/2006/relationships/tags" Target="../tags/tag22.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25.xml"/><Relationship Id="rId7" Type="http://schemas.openxmlformats.org/officeDocument/2006/relationships/tags" Target="../tags/tag29.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7457a73308d875e副本.jpg"/>
          <p:cNvPicPr>
            <a:picLocks noChangeAspect="1" noChangeArrowheads="1"/>
          </p:cNvPicPr>
          <p:nvPr/>
        </p:nvPicPr>
        <p:blipFill>
          <a:blip r:embed="rId3" cstate="print"/>
          <a:srcRect/>
          <a:stretch>
            <a:fillRect/>
          </a:stretch>
        </p:blipFill>
        <p:spPr bwMode="auto">
          <a:xfrm>
            <a:off x="0" y="-4763"/>
            <a:ext cx="9144000" cy="5148263"/>
          </a:xfrm>
          <a:prstGeom prst="rect">
            <a:avLst/>
          </a:prstGeom>
          <a:noFill/>
        </p:spPr>
      </p:pic>
      <p:sp>
        <p:nvSpPr>
          <p:cNvPr id="6" name="TextBox 6"/>
          <p:cNvSpPr txBox="1">
            <a:spLocks noChangeArrowheads="1"/>
          </p:cNvSpPr>
          <p:nvPr/>
        </p:nvSpPr>
        <p:spPr bwMode="auto">
          <a:xfrm>
            <a:off x="4067944" y="1858163"/>
            <a:ext cx="5112568" cy="15429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a:solidFill>
                  <a:srgbClr val="C00000"/>
                </a:solidFill>
                <a:latin typeface="微软雅黑" pitchFamily="34" charset="-122"/>
                <a:ea typeface="微软雅黑" pitchFamily="34" charset="-122"/>
                <a:cs typeface="Arial" panose="020B0604020202020204" pitchFamily="34" charset="0"/>
              </a:rPr>
              <a:t>传染病防治知识</a:t>
            </a:r>
            <a:r>
              <a:rPr lang="en-US" altLang="zh-CN" sz="4800" b="1" cap="all" spc="427" dirty="0" err="1">
                <a:solidFill>
                  <a:srgbClr val="C00000"/>
                </a:solidFill>
                <a:latin typeface="微软雅黑" pitchFamily="34" charset="-122"/>
                <a:ea typeface="微软雅黑" pitchFamily="34" charset="-122"/>
                <a:cs typeface="Arial" panose="020B0604020202020204" pitchFamily="34" charset="0"/>
              </a:rPr>
              <a:t>ppt</a:t>
            </a:r>
            <a:r>
              <a:rPr lang="zh-CN" altLang="en-US" sz="4800" b="1" cap="all" spc="427" dirty="0">
                <a:solidFill>
                  <a:srgbClr val="C00000"/>
                </a:solidFill>
                <a:latin typeface="微软雅黑" pitchFamily="34" charset="-122"/>
                <a:ea typeface="微软雅黑" pitchFamily="34" charset="-122"/>
                <a:cs typeface="Arial" panose="020B0604020202020204" pitchFamily="34" charset="0"/>
              </a:rPr>
              <a:t>模板</a:t>
            </a:r>
            <a:endParaRPr lang="zh-CN" altLang="en-US" sz="4800" b="1" cap="all" spc="427" dirty="0">
              <a:solidFill>
                <a:srgbClr val="C00000"/>
              </a:solidFill>
              <a:latin typeface="微软雅黑" pitchFamily="34" charset="-122"/>
              <a:ea typeface="微软雅黑" pitchFamily="34" charset="-122"/>
              <a:cs typeface="Arial" panose="020B0604020202020204" pitchFamily="34" charset="0"/>
            </a:endParaRPr>
          </a:p>
        </p:txBody>
      </p:sp>
      <p:sp>
        <p:nvSpPr>
          <p:cNvPr id="5" name="TextBox 6"/>
          <p:cNvSpPr txBox="1">
            <a:spLocks noChangeArrowheads="1"/>
          </p:cNvSpPr>
          <p:nvPr/>
        </p:nvSpPr>
        <p:spPr bwMode="auto">
          <a:xfrm>
            <a:off x="4987731" y="2597836"/>
            <a:ext cx="3188185" cy="250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endParaRPr lang="zh-CN" altLang="en-US" sz="1200"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7" name="直接连接符 6"/>
          <p:cNvCxnSpPr/>
          <p:nvPr/>
        </p:nvCxnSpPr>
        <p:spPr>
          <a:xfrm>
            <a:off x="4584801" y="2580452"/>
            <a:ext cx="399404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875"/>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5375"/>
                            </p:stCondLst>
                            <p:childTnLst>
                              <p:par>
                                <p:cTn id="17" presetID="38" presetClass="entr" presetSubtype="0" accel="50000" fill="hold" grpId="0" nodeType="afterEffect" nodePh="1">
                                  <p:stCondLst>
                                    <p:cond delay="0"/>
                                  </p:stCondLst>
                                  <p:endCondLst>
                                    <p:cond evt="begin" delay="0">
                                      <p:tn val="17"/>
                                    </p:cond>
                                  </p:end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884940" y="1982149"/>
            <a:ext cx="1242138" cy="12421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01</a:t>
            </a:r>
            <a:endParaRPr lang="zh-CN" altLang="en-US" sz="2800" b="1" dirty="0">
              <a:latin typeface="微软雅黑" pitchFamily="34" charset="-122"/>
              <a:ea typeface="微软雅黑" pitchFamily="34" charset="-122"/>
            </a:endParaRPr>
          </a:p>
        </p:txBody>
      </p:sp>
      <p:sp>
        <p:nvSpPr>
          <p:cNvPr id="7" name="椭圆 6"/>
          <p:cNvSpPr/>
          <p:nvPr/>
        </p:nvSpPr>
        <p:spPr>
          <a:xfrm>
            <a:off x="2799507" y="2985796"/>
            <a:ext cx="1242138" cy="12421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02</a:t>
            </a:r>
            <a:endParaRPr lang="zh-CN" altLang="en-US" sz="2800" b="1" dirty="0">
              <a:latin typeface="微软雅黑" pitchFamily="34" charset="-122"/>
              <a:ea typeface="微软雅黑" pitchFamily="34" charset="-122"/>
            </a:endParaRPr>
          </a:p>
        </p:txBody>
      </p:sp>
      <p:sp>
        <p:nvSpPr>
          <p:cNvPr id="11" name="椭圆 10"/>
          <p:cNvSpPr/>
          <p:nvPr/>
        </p:nvSpPr>
        <p:spPr>
          <a:xfrm>
            <a:off x="4959747" y="1848263"/>
            <a:ext cx="1242138" cy="124213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03</a:t>
            </a:r>
            <a:endParaRPr lang="zh-CN" altLang="en-US" sz="2800" b="1" dirty="0">
              <a:latin typeface="微软雅黑" pitchFamily="34" charset="-122"/>
              <a:ea typeface="微软雅黑" pitchFamily="34" charset="-122"/>
            </a:endParaRPr>
          </a:p>
        </p:txBody>
      </p:sp>
      <p:sp>
        <p:nvSpPr>
          <p:cNvPr id="13" name="椭圆 12"/>
          <p:cNvSpPr/>
          <p:nvPr/>
        </p:nvSpPr>
        <p:spPr>
          <a:xfrm>
            <a:off x="7173993" y="2233196"/>
            <a:ext cx="1242138" cy="124213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04</a:t>
            </a:r>
            <a:endParaRPr lang="zh-CN" altLang="en-US" sz="2800" b="1" dirty="0">
              <a:latin typeface="微软雅黑" pitchFamily="34" charset="-122"/>
              <a:ea typeface="微软雅黑" pitchFamily="34" charset="-122"/>
            </a:endParaRPr>
          </a:p>
        </p:txBody>
      </p:sp>
      <p:cxnSp>
        <p:nvCxnSpPr>
          <p:cNvPr id="14" name="直接连接符 13"/>
          <p:cNvCxnSpPr>
            <a:stCxn id="6" idx="6"/>
            <a:endCxn id="7" idx="2"/>
          </p:cNvCxnSpPr>
          <p:nvPr/>
        </p:nvCxnSpPr>
        <p:spPr>
          <a:xfrm>
            <a:off x="2127079" y="2603219"/>
            <a:ext cx="672429" cy="1003646"/>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7" idx="6"/>
            <a:endCxn id="11" idx="2"/>
          </p:cNvCxnSpPr>
          <p:nvPr/>
        </p:nvCxnSpPr>
        <p:spPr>
          <a:xfrm flipV="1">
            <a:off x="4041645" y="2469333"/>
            <a:ext cx="918102" cy="11375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6"/>
            <a:endCxn id="13" idx="2"/>
          </p:cNvCxnSpPr>
          <p:nvPr/>
        </p:nvCxnSpPr>
        <p:spPr>
          <a:xfrm>
            <a:off x="6201886" y="2469332"/>
            <a:ext cx="972108" cy="3849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1040602" y="330619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2987824" y="249046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5145058" y="3243177"/>
            <a:ext cx="1227142" cy="336685"/>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7449314" y="177038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3716586" y="543239"/>
            <a:ext cx="1503486" cy="681210"/>
          </a:xfrm>
          <a:prstGeom prst="rect">
            <a:avLst/>
          </a:prstGeom>
          <a:effectLst/>
        </p:spPr>
        <p:txBody>
          <a:bodyPr vert="horz" wrap="none" lIns="65023" tIns="32511" rIns="65023" bIns="32511">
            <a:spAutoFit/>
          </a:bodyPr>
          <a:lstStyle/>
          <a:p>
            <a:r>
              <a:rPr lang="zh-CN" altLang="en-US" sz="4000" b="1" dirty="0" smtClean="0">
                <a:solidFill>
                  <a:schemeClr val="tx1">
                    <a:lumMod val="50000"/>
                    <a:lumOff val="50000"/>
                  </a:schemeClr>
                </a:solidFill>
                <a:ea typeface="微软雅黑" panose="020B0503020204020204" pitchFamily="34" charset="-122"/>
              </a:rPr>
              <a:t>目   录</a:t>
            </a:r>
            <a:endParaRPr lang="zh-CN" altLang="en-US" sz="4000" b="1" dirty="0">
              <a:solidFill>
                <a:schemeClr val="tx1">
                  <a:lumMod val="50000"/>
                  <a:lumOff val="50000"/>
                </a:schemeClr>
              </a:solidFill>
              <a:ea typeface="微软雅黑" panose="020B0503020204020204" pitchFamily="34" charset="-122"/>
            </a:endParaRPr>
          </a:p>
        </p:txBody>
      </p:sp>
      <p:sp>
        <p:nvSpPr>
          <p:cNvPr id="26" name="矩形 25"/>
          <p:cNvSpPr/>
          <p:nvPr/>
        </p:nvSpPr>
        <p:spPr>
          <a:xfrm>
            <a:off x="3716586" y="1148974"/>
            <a:ext cx="1482327" cy="342656"/>
          </a:xfrm>
          <a:prstGeom prst="rect">
            <a:avLst/>
          </a:prstGeom>
          <a:effectLst/>
        </p:spPr>
        <p:txBody>
          <a:bodyPr vert="horz" wrap="none" lIns="65023" tIns="32511" rIns="65023" bIns="32511">
            <a:spAutoFit/>
          </a:bodyPr>
          <a:lstStyle/>
          <a:p>
            <a:r>
              <a:rPr lang="en-US" altLang="zh-CN"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900"/>
                            </p:stCondLst>
                            <p:childTnLst>
                              <p:par>
                                <p:cTn id="13" presetID="23" presetClass="entr" presetSubtype="32"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strVal val="4*#ppt_w"/>
                                          </p:val>
                                        </p:tav>
                                        <p:tav tm="100000">
                                          <p:val>
                                            <p:strVal val="#ppt_w"/>
                                          </p:val>
                                        </p:tav>
                                      </p:tavLst>
                                    </p:anim>
                                    <p:anim calcmode="lin" valueType="num">
                                      <p:cBhvr>
                                        <p:cTn id="16" dur="500" fill="hold"/>
                                        <p:tgtEl>
                                          <p:spTgt spid="25"/>
                                        </p:tgtEl>
                                        <p:attrNameLst>
                                          <p:attrName>ppt_h</p:attrName>
                                        </p:attrNameLst>
                                      </p:cBhvr>
                                      <p:tavLst>
                                        <p:tav tm="0">
                                          <p:val>
                                            <p:strVal val="4*#ppt_h"/>
                                          </p:val>
                                        </p:tav>
                                        <p:tav tm="100000">
                                          <p:val>
                                            <p:strVal val="#ppt_h"/>
                                          </p:val>
                                        </p:tav>
                                      </p:tavLst>
                                    </p:anim>
                                  </p:childTnLst>
                                </p:cTn>
                              </p:par>
                            </p:childTnLst>
                          </p:cTn>
                        </p:par>
                        <p:par>
                          <p:cTn id="17" fill="hold">
                            <p:stCondLst>
                              <p:cond delay="1400"/>
                            </p:stCondLst>
                            <p:childTnLst>
                              <p:par>
                                <p:cTn id="18" presetID="23" presetClass="entr" presetSubtype="28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4/3*#ppt_w"/>
                                          </p:val>
                                        </p:tav>
                                        <p:tav tm="100000">
                                          <p:val>
                                            <p:strVal val="#ppt_w"/>
                                          </p:val>
                                        </p:tav>
                                      </p:tavLst>
                                    </p:anim>
                                    <p:anim calcmode="lin" valueType="num">
                                      <p:cBhvr>
                                        <p:cTn id="21" dur="500" fill="hold"/>
                                        <p:tgtEl>
                                          <p:spTgt spid="6"/>
                                        </p:tgtEl>
                                        <p:attrNameLst>
                                          <p:attrName>ppt_h</p:attrName>
                                        </p:attrNameLst>
                                      </p:cBhvr>
                                      <p:tavLst>
                                        <p:tav tm="0">
                                          <p:val>
                                            <p:strVal val="4/3*#ppt_h"/>
                                          </p:val>
                                        </p:tav>
                                        <p:tav tm="100000">
                                          <p:val>
                                            <p:strVal val="#ppt_h"/>
                                          </p:val>
                                        </p:tav>
                                      </p:tavLst>
                                    </p:anim>
                                  </p:childTnLst>
                                </p:cTn>
                              </p:par>
                            </p:childTnLst>
                          </p:cTn>
                        </p:par>
                        <p:par>
                          <p:cTn id="22" fill="hold">
                            <p:stCondLst>
                              <p:cond delay="1900"/>
                            </p:stCondLst>
                            <p:childTnLst>
                              <p:par>
                                <p:cTn id="23" presetID="10"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4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900"/>
                            </p:stCondLst>
                            <p:childTnLst>
                              <p:par>
                                <p:cTn id="31" presetID="23" presetClass="entr" presetSubtype="28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strVal val="4/3*#ppt_w"/>
                                          </p:val>
                                        </p:tav>
                                        <p:tav tm="100000">
                                          <p:val>
                                            <p:strVal val="#ppt_w"/>
                                          </p:val>
                                        </p:tav>
                                      </p:tavLst>
                                    </p:anim>
                                    <p:anim calcmode="lin" valueType="num">
                                      <p:cBhvr>
                                        <p:cTn id="34" dur="500" fill="hold"/>
                                        <p:tgtEl>
                                          <p:spTgt spid="7"/>
                                        </p:tgtEl>
                                        <p:attrNameLst>
                                          <p:attrName>ppt_h</p:attrName>
                                        </p:attrNameLst>
                                      </p:cBhvr>
                                      <p:tavLst>
                                        <p:tav tm="0">
                                          <p:val>
                                            <p:strVal val="4/3*#ppt_h"/>
                                          </p:val>
                                        </p:tav>
                                        <p:tav tm="100000">
                                          <p:val>
                                            <p:strVal val="#ppt_h"/>
                                          </p:val>
                                        </p:tav>
                                      </p:tavLst>
                                    </p:anim>
                                  </p:childTnLst>
                                </p:cTn>
                              </p:par>
                            </p:childTnLst>
                          </p:cTn>
                        </p:par>
                        <p:par>
                          <p:cTn id="35" fill="hold">
                            <p:stCondLst>
                              <p:cond delay="34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3900"/>
                            </p:stCondLst>
                            <p:childTnLst>
                              <p:par>
                                <p:cTn id="40" presetID="22" presetClass="entr" presetSubtype="8"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500"/>
                                        <p:tgtEl>
                                          <p:spTgt spid="15"/>
                                        </p:tgtEl>
                                      </p:cBhvr>
                                    </p:animEffect>
                                  </p:childTnLst>
                                </p:cTn>
                              </p:par>
                            </p:childTnLst>
                          </p:cTn>
                        </p:par>
                        <p:par>
                          <p:cTn id="43" fill="hold">
                            <p:stCondLst>
                              <p:cond delay="4400"/>
                            </p:stCondLst>
                            <p:childTnLst>
                              <p:par>
                                <p:cTn id="44" presetID="23" presetClass="entr" presetSubtype="28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strVal val="4/3*#ppt_w"/>
                                          </p:val>
                                        </p:tav>
                                        <p:tav tm="100000">
                                          <p:val>
                                            <p:strVal val="#ppt_w"/>
                                          </p:val>
                                        </p:tav>
                                      </p:tavLst>
                                    </p:anim>
                                    <p:anim calcmode="lin" valueType="num">
                                      <p:cBhvr>
                                        <p:cTn id="47" dur="500" fill="hold"/>
                                        <p:tgtEl>
                                          <p:spTgt spid="11"/>
                                        </p:tgtEl>
                                        <p:attrNameLst>
                                          <p:attrName>ppt_h</p:attrName>
                                        </p:attrNameLst>
                                      </p:cBhvr>
                                      <p:tavLst>
                                        <p:tav tm="0">
                                          <p:val>
                                            <p:strVal val="4/3*#ppt_h"/>
                                          </p:val>
                                        </p:tav>
                                        <p:tav tm="100000">
                                          <p:val>
                                            <p:strVal val="#ppt_h"/>
                                          </p:val>
                                        </p:tav>
                                      </p:tavLst>
                                    </p:anim>
                                  </p:childTnLst>
                                </p:cTn>
                              </p:par>
                            </p:childTnLst>
                          </p:cTn>
                        </p:par>
                        <p:par>
                          <p:cTn id="48" fill="hold">
                            <p:stCondLst>
                              <p:cond delay="4900"/>
                            </p:stCondLst>
                            <p:childTnLst>
                              <p:par>
                                <p:cTn id="49" presetID="10"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5400"/>
                            </p:stCondLst>
                            <p:childTnLst>
                              <p:par>
                                <p:cTn id="53" presetID="22" presetClass="entr" presetSubtype="8"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left)">
                                      <p:cBhvr>
                                        <p:cTn id="55" dur="500"/>
                                        <p:tgtEl>
                                          <p:spTgt spid="16"/>
                                        </p:tgtEl>
                                      </p:cBhvr>
                                    </p:animEffect>
                                  </p:childTnLst>
                                </p:cTn>
                              </p:par>
                            </p:childTnLst>
                          </p:cTn>
                        </p:par>
                        <p:par>
                          <p:cTn id="56" fill="hold">
                            <p:stCondLst>
                              <p:cond delay="5900"/>
                            </p:stCondLst>
                            <p:childTnLst>
                              <p:par>
                                <p:cTn id="57" presetID="23" presetClass="entr" presetSubtype="28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strVal val="4/3*#ppt_w"/>
                                          </p:val>
                                        </p:tav>
                                        <p:tav tm="100000">
                                          <p:val>
                                            <p:strVal val="#ppt_w"/>
                                          </p:val>
                                        </p:tav>
                                      </p:tavLst>
                                    </p:anim>
                                    <p:anim calcmode="lin" valueType="num">
                                      <p:cBhvr>
                                        <p:cTn id="60" dur="500" fill="hold"/>
                                        <p:tgtEl>
                                          <p:spTgt spid="13"/>
                                        </p:tgtEl>
                                        <p:attrNameLst>
                                          <p:attrName>ppt_h</p:attrName>
                                        </p:attrNameLst>
                                      </p:cBhvr>
                                      <p:tavLst>
                                        <p:tav tm="0">
                                          <p:val>
                                            <p:strVal val="4/3*#ppt_h"/>
                                          </p:val>
                                        </p:tav>
                                        <p:tav tm="100000">
                                          <p:val>
                                            <p:strVal val="#ppt_h"/>
                                          </p:val>
                                        </p:tav>
                                      </p:tavLst>
                                    </p:anim>
                                  </p:childTnLst>
                                </p:cTn>
                              </p:par>
                            </p:childTnLst>
                          </p:cTn>
                        </p:par>
                        <p:par>
                          <p:cTn id="61" fill="hold">
                            <p:stCondLst>
                              <p:cond delay="64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7" grpId="0"/>
      <p:bldP spid="19" grpId="0"/>
      <p:bldP spid="21" grpId="0"/>
      <p:bldP spid="23"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035007" y="1707654"/>
            <a:ext cx="1296144" cy="1296144"/>
          </a:xfrm>
          <a:prstGeom prst="ellipse">
            <a:avLst/>
          </a:prstGeom>
          <a:noFill/>
          <a:ln>
            <a:solidFill>
              <a:srgbClr val="DCDDDD">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1"/>
                </a:solidFill>
                <a:latin typeface="微软雅黑" pitchFamily="34" charset="-122"/>
                <a:ea typeface="微软雅黑" pitchFamily="34" charset="-122"/>
              </a:rPr>
              <a:t>25%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7" name="椭圆 6"/>
          <p:cNvSpPr/>
          <p:nvPr/>
        </p:nvSpPr>
        <p:spPr>
          <a:xfrm>
            <a:off x="2960954" y="1707654"/>
            <a:ext cx="1296144"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2"/>
                </a:solidFill>
                <a:latin typeface="微软雅黑" pitchFamily="34" charset="-122"/>
                <a:ea typeface="微软雅黑" pitchFamily="34" charset="-122"/>
              </a:rPr>
              <a:t>50%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1" name="椭圆 10"/>
          <p:cNvSpPr/>
          <p:nvPr/>
        </p:nvSpPr>
        <p:spPr>
          <a:xfrm>
            <a:off x="4886904" y="1707654"/>
            <a:ext cx="1296144"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3"/>
                </a:solidFill>
                <a:latin typeface="微软雅黑" pitchFamily="34" charset="-122"/>
                <a:ea typeface="微软雅黑" pitchFamily="34" charset="-122"/>
              </a:rPr>
              <a:t>75%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3" name="椭圆 12"/>
          <p:cNvSpPr/>
          <p:nvPr/>
        </p:nvSpPr>
        <p:spPr>
          <a:xfrm>
            <a:off x="6812850" y="1707654"/>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4"/>
                </a:solidFill>
                <a:latin typeface="微软雅黑" pitchFamily="34" charset="-122"/>
                <a:ea typeface="微软雅黑" pitchFamily="34" charset="-122"/>
              </a:rPr>
              <a:t>100%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4" name="弧形 13"/>
          <p:cNvSpPr/>
          <p:nvPr/>
        </p:nvSpPr>
        <p:spPr>
          <a:xfrm>
            <a:off x="1035867" y="1707654"/>
            <a:ext cx="1296144" cy="1296144"/>
          </a:xfrm>
          <a:prstGeom prst="arc">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5" name="弧形 14"/>
          <p:cNvSpPr/>
          <p:nvPr/>
        </p:nvSpPr>
        <p:spPr>
          <a:xfrm>
            <a:off x="2960954" y="1707654"/>
            <a:ext cx="1296144" cy="1296144"/>
          </a:xfrm>
          <a:prstGeom prst="arc">
            <a:avLst>
              <a:gd name="adj1" fmla="val 10830103"/>
              <a:gd name="adj2" fmla="val 21573032"/>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6" name="弧形 15"/>
          <p:cNvSpPr/>
          <p:nvPr/>
        </p:nvSpPr>
        <p:spPr>
          <a:xfrm>
            <a:off x="4886904" y="1707654"/>
            <a:ext cx="1296144" cy="1296144"/>
          </a:xfrm>
          <a:prstGeom prst="arc">
            <a:avLst>
              <a:gd name="adj1" fmla="val 10830103"/>
              <a:gd name="adj2" fmla="val 5455170"/>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7" name="弧形 16"/>
          <p:cNvSpPr/>
          <p:nvPr/>
        </p:nvSpPr>
        <p:spPr>
          <a:xfrm>
            <a:off x="6812850" y="1707654"/>
            <a:ext cx="1296144"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8" name="TextBox 17"/>
          <p:cNvSpPr txBox="1"/>
          <p:nvPr/>
        </p:nvSpPr>
        <p:spPr>
          <a:xfrm>
            <a:off x="896332"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19" name="TextBox 18"/>
          <p:cNvSpPr txBox="1"/>
          <p:nvPr/>
        </p:nvSpPr>
        <p:spPr>
          <a:xfrm>
            <a:off x="2822279"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0" name="TextBox 19"/>
          <p:cNvSpPr txBox="1"/>
          <p:nvPr/>
        </p:nvSpPr>
        <p:spPr>
          <a:xfrm>
            <a:off x="4748229"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1" name="TextBox 20"/>
          <p:cNvSpPr txBox="1"/>
          <p:nvPr/>
        </p:nvSpPr>
        <p:spPr>
          <a:xfrm>
            <a:off x="6674175" y="3211540"/>
            <a:ext cx="1573494" cy="592305"/>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900" dirty="0">
                <a:solidFill>
                  <a:srgbClr val="262626"/>
                </a:solidFill>
                <a:latin typeface="微软雅黑" pitchFamily="34" charset="-122"/>
                <a:ea typeface="微软雅黑" pitchFamily="34" charset="-122"/>
              </a:rPr>
              <a:t>。</a:t>
            </a:r>
          </a:p>
        </p:txBody>
      </p:sp>
      <p:sp>
        <p:nvSpPr>
          <p:cNvPr id="2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 calcmode="lin" valueType="num">
                                      <p:cBhvr>
                                        <p:cTn id="27" dur="500" fill="hold"/>
                                        <p:tgtEl>
                                          <p:spTgt spid="13"/>
                                        </p:tgtEl>
                                        <p:attrNameLst>
                                          <p:attrName>style.rotation</p:attrName>
                                        </p:attrNameLst>
                                      </p:cBhvr>
                                      <p:tavLst>
                                        <p:tav tm="0">
                                          <p:val>
                                            <p:fltVal val="360"/>
                                          </p:val>
                                        </p:tav>
                                        <p:tav tm="100000">
                                          <p:val>
                                            <p:fltVal val="0"/>
                                          </p:val>
                                        </p:tav>
                                      </p:tavLst>
                                    </p:anim>
                                    <p:animEffect transition="in" filter="fade">
                                      <p:cBhvr>
                                        <p:cTn id="28" dur="500"/>
                                        <p:tgtEl>
                                          <p:spTgt spid="13"/>
                                        </p:tgtEl>
                                      </p:cBhvr>
                                    </p:animEffect>
                                  </p:childTnLst>
                                </p:cTn>
                              </p:par>
                            </p:childTnLst>
                          </p:cTn>
                        </p:par>
                        <p:par>
                          <p:cTn id="29" fill="hold">
                            <p:stCondLst>
                              <p:cond delay="11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childTnLst>
                          </p:cTn>
                        </p:par>
                        <p:par>
                          <p:cTn id="50" fill="hold">
                            <p:stCondLst>
                              <p:cond delay="1600"/>
                            </p:stCondLst>
                            <p:childTnLst>
                              <p:par>
                                <p:cTn id="51" presetID="47"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9"/>
            <a:ext cx="2349500" cy="2803525"/>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4" name="Freeform 6"/>
          <p:cNvSpPr>
            <a:spLocks noChangeArrowheads="1"/>
          </p:cNvSpPr>
          <p:nvPr/>
        </p:nvSpPr>
        <p:spPr bwMode="auto">
          <a:xfrm>
            <a:off x="2830514" y="2474913"/>
            <a:ext cx="1495425" cy="1782762"/>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3"/>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5" name="椭圆 4"/>
          <p:cNvSpPr>
            <a:spLocks noChangeArrowheads="1"/>
          </p:cNvSpPr>
          <p:nvPr/>
        </p:nvSpPr>
        <p:spPr bwMode="auto">
          <a:xfrm>
            <a:off x="2435226" y="1419226"/>
            <a:ext cx="701675" cy="703263"/>
          </a:xfrm>
          <a:prstGeom prst="ellipse">
            <a:avLst/>
          </a:prstGeom>
          <a:solidFill>
            <a:schemeClr val="accent2"/>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6" name="椭圆 5"/>
          <p:cNvSpPr>
            <a:spLocks noChangeArrowheads="1"/>
          </p:cNvSpPr>
          <p:nvPr/>
        </p:nvSpPr>
        <p:spPr bwMode="auto">
          <a:xfrm>
            <a:off x="4032250" y="2638426"/>
            <a:ext cx="585788" cy="585788"/>
          </a:xfrm>
          <a:prstGeom prst="ellipse">
            <a:avLst/>
          </a:prstGeom>
          <a:solidFill>
            <a:schemeClr val="accent4"/>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7" name="TextBox 6"/>
          <p:cNvSpPr txBox="1">
            <a:spLocks noChangeArrowheads="1"/>
          </p:cNvSpPr>
          <p:nvPr/>
        </p:nvSpPr>
        <p:spPr bwMode="auto">
          <a:xfrm>
            <a:off x="2484438" y="1563689"/>
            <a:ext cx="666750" cy="376237"/>
          </a:xfrm>
          <a:prstGeom prst="rect">
            <a:avLst/>
          </a:prstGeom>
          <a:noFill/>
          <a:ln w="9525">
            <a:noFill/>
            <a:miter lim="800000"/>
            <a:headEnd/>
            <a:tailEnd/>
          </a:ln>
        </p:spPr>
        <p:txBody>
          <a:bodyPr wrap="none" lIns="68555" tIns="34278" rIns="68555" bIns="34278">
            <a:spAutoFit/>
          </a:bodyPr>
          <a:lstStyle/>
          <a:p>
            <a:pPr algn="ctr"/>
            <a:r>
              <a:rPr lang="en-US" altLang="zh-CN" sz="2000" dirty="0">
                <a:solidFill>
                  <a:srgbClr val="F8F8F8"/>
                </a:solidFill>
                <a:latin typeface="微软雅黑" pitchFamily="34" charset="-122"/>
                <a:ea typeface="微软雅黑" pitchFamily="34" charset="-122"/>
              </a:rPr>
              <a:t>75%</a:t>
            </a:r>
            <a:endParaRPr lang="zh-CN" altLang="en-US" sz="2000" dirty="0">
              <a:solidFill>
                <a:srgbClr val="F8F8F8"/>
              </a:solidFill>
              <a:latin typeface="微软雅黑" pitchFamily="34" charset="-122"/>
              <a:ea typeface="微软雅黑" pitchFamily="34" charset="-122"/>
            </a:endParaRPr>
          </a:p>
        </p:txBody>
      </p:sp>
      <p:sp>
        <p:nvSpPr>
          <p:cNvPr id="9" name="TextBox 8"/>
          <p:cNvSpPr txBox="1">
            <a:spLocks noChangeArrowheads="1"/>
          </p:cNvSpPr>
          <p:nvPr/>
        </p:nvSpPr>
        <p:spPr bwMode="auto">
          <a:xfrm>
            <a:off x="4030664" y="2757489"/>
            <a:ext cx="612775" cy="347662"/>
          </a:xfrm>
          <a:prstGeom prst="rect">
            <a:avLst/>
          </a:prstGeom>
          <a:noFill/>
          <a:ln w="9525">
            <a:noFill/>
            <a:miter lim="800000"/>
            <a:headEnd/>
            <a:tailEnd/>
          </a:ln>
        </p:spPr>
        <p:txBody>
          <a:bodyPr wrap="none" lIns="68555" tIns="34278" rIns="68555" bIns="34278">
            <a:spAutoFit/>
          </a:bodyPr>
          <a:lstStyle/>
          <a:p>
            <a:r>
              <a:rPr lang="en-US" altLang="zh-CN">
                <a:solidFill>
                  <a:srgbClr val="F8F8F8"/>
                </a:solidFill>
                <a:latin typeface="微软雅黑" pitchFamily="34" charset="-122"/>
                <a:ea typeface="微软雅黑" pitchFamily="34" charset="-122"/>
              </a:rPr>
              <a:t>34%</a:t>
            </a:r>
            <a:endParaRPr lang="zh-CN" altLang="en-US">
              <a:solidFill>
                <a:srgbClr val="F8F8F8"/>
              </a:solidFill>
              <a:latin typeface="微软雅黑" pitchFamily="34" charset="-122"/>
              <a:ea typeface="微软雅黑" pitchFamily="34" charset="-122"/>
            </a:endParaRPr>
          </a:p>
        </p:txBody>
      </p:sp>
      <p:sp>
        <p:nvSpPr>
          <p:cNvPr id="10" name="TextBox 9"/>
          <p:cNvSpPr txBox="1">
            <a:spLocks noChangeArrowheads="1"/>
          </p:cNvSpPr>
          <p:nvPr/>
        </p:nvSpPr>
        <p:spPr bwMode="auto">
          <a:xfrm>
            <a:off x="1677962" y="2101960"/>
            <a:ext cx="497478" cy="284601"/>
          </a:xfrm>
          <a:prstGeom prst="rect">
            <a:avLst/>
          </a:prstGeom>
          <a:noFill/>
          <a:ln w="9525">
            <a:noFill/>
            <a:miter lim="800000"/>
            <a:headEnd/>
            <a:tailEnd/>
          </a:ln>
        </p:spPr>
        <p:txBody>
          <a:bodyPr wrap="none" lIns="68555" tIns="34278" rIns="68555" bIns="34278">
            <a:spAutoFit/>
          </a:bodyPr>
          <a:lstStyle/>
          <a:p>
            <a:r>
              <a:rPr lang="zh-CN" altLang="en-US" sz="1400" b="1" dirty="0">
                <a:solidFill>
                  <a:srgbClr val="F8F8F8"/>
                </a:solidFill>
                <a:latin typeface="微软雅黑" pitchFamily="34" charset="-122"/>
                <a:ea typeface="微软雅黑" pitchFamily="34" charset="-122"/>
              </a:rPr>
              <a:t>目标</a:t>
            </a:r>
          </a:p>
        </p:txBody>
      </p:sp>
      <p:sp>
        <p:nvSpPr>
          <p:cNvPr id="11" name="TextBox 10"/>
          <p:cNvSpPr txBox="1">
            <a:spLocks noChangeArrowheads="1"/>
          </p:cNvSpPr>
          <p:nvPr/>
        </p:nvSpPr>
        <p:spPr bwMode="auto">
          <a:xfrm>
            <a:off x="941389" y="2419350"/>
            <a:ext cx="1957387" cy="623052"/>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请输入您的文字对目标进行说明请输入您的文字对目标进行说明请输入您的文字对目标进行说明</a:t>
            </a:r>
          </a:p>
          <a:p>
            <a:pPr algn="ctr"/>
            <a:endParaRPr lang="zh-CN" altLang="en-US" sz="1200" dirty="0">
              <a:solidFill>
                <a:srgbClr val="F8F8F8"/>
              </a:solidFill>
              <a:latin typeface="微软雅黑" pitchFamily="34" charset="-122"/>
              <a:ea typeface="微软雅黑" pitchFamily="34" charset="-122"/>
            </a:endParaRPr>
          </a:p>
        </p:txBody>
      </p:sp>
      <p:sp>
        <p:nvSpPr>
          <p:cNvPr id="12" name="TextBox 11"/>
          <p:cNvSpPr txBox="1">
            <a:spLocks noChangeArrowheads="1"/>
          </p:cNvSpPr>
          <p:nvPr/>
        </p:nvSpPr>
        <p:spPr bwMode="auto">
          <a:xfrm>
            <a:off x="3405854" y="2931679"/>
            <a:ext cx="446191" cy="253834"/>
          </a:xfrm>
          <a:prstGeom prst="rect">
            <a:avLst/>
          </a:prstGeom>
          <a:noFill/>
          <a:ln w="9525">
            <a:noFill/>
            <a:miter lim="800000"/>
            <a:headEnd/>
            <a:tailEnd/>
          </a:ln>
        </p:spPr>
        <p:txBody>
          <a:bodyPr wrap="none" lIns="68555" tIns="34278" rIns="68555" bIns="34278">
            <a:spAutoFit/>
          </a:bodyPr>
          <a:lstStyle/>
          <a:p>
            <a:r>
              <a:rPr lang="zh-CN" altLang="en-US" sz="1200" b="1" dirty="0">
                <a:solidFill>
                  <a:srgbClr val="F8F8F8"/>
                </a:solidFill>
                <a:latin typeface="微软雅黑" pitchFamily="34" charset="-122"/>
                <a:ea typeface="微软雅黑" pitchFamily="34" charset="-122"/>
              </a:rPr>
              <a:t>实际</a:t>
            </a:r>
          </a:p>
        </p:txBody>
      </p:sp>
      <p:sp>
        <p:nvSpPr>
          <p:cNvPr id="13" name="TextBox 12"/>
          <p:cNvSpPr txBox="1">
            <a:spLocks noChangeArrowheads="1"/>
          </p:cNvSpPr>
          <p:nvPr/>
        </p:nvSpPr>
        <p:spPr bwMode="auto">
          <a:xfrm>
            <a:off x="2925764" y="3219450"/>
            <a:ext cx="1400175" cy="315370"/>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请输入您的文字对实际情况进行说明</a:t>
            </a:r>
          </a:p>
        </p:txBody>
      </p:sp>
      <p:sp>
        <p:nvSpPr>
          <p:cNvPr id="14" name="TextBox 13"/>
          <p:cNvSpPr txBox="1">
            <a:spLocks noChangeArrowheads="1"/>
          </p:cNvSpPr>
          <p:nvPr/>
        </p:nvSpPr>
        <p:spPr bwMode="auto">
          <a:xfrm>
            <a:off x="3462338" y="1476375"/>
            <a:ext cx="42989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
        <p:nvSpPr>
          <p:cNvPr id="15" name="TextBox 14"/>
          <p:cNvSpPr txBox="1">
            <a:spLocks noChangeArrowheads="1"/>
          </p:cNvSpPr>
          <p:nvPr/>
        </p:nvSpPr>
        <p:spPr bwMode="auto">
          <a:xfrm>
            <a:off x="4787901" y="2947989"/>
            <a:ext cx="36004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
        <p:nvSpPr>
          <p:cNvPr id="1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1020763" y="1525589"/>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01</a:t>
              </a:r>
              <a:endParaRPr lang="zh-HK" altLang="en-US" sz="3300" dirty="0">
                <a:solidFill>
                  <a:schemeClr val="bg1"/>
                </a:solidFill>
                <a:latin typeface="Impact"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19" name="文本框 65"/>
            <p:cNvSpPr txBox="1">
              <a:spLocks noChangeArrowheads="1"/>
            </p:cNvSpPr>
            <p:nvPr/>
          </p:nvSpPr>
          <p:spPr bwMode="auto">
            <a:xfrm>
              <a:off x="1139623" y="2788385"/>
              <a:ext cx="1127111"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完成模高和</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图高的作业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争取尽快做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好不能再拖</a:t>
              </a:r>
              <a:endParaRPr lang="zh-HK" altLang="en-US" sz="800" dirty="0">
                <a:solidFill>
                  <a:schemeClr val="bg1">
                    <a:lumMod val="50000"/>
                  </a:schemeClr>
                </a:solidFill>
                <a:latin typeface="微软雅黑" pitchFamily="34" charset="-122"/>
                <a:ea typeface="微软雅黑" pitchFamily="34" charset="-122"/>
              </a:endParaRPr>
            </a:p>
          </p:txBody>
        </p:sp>
      </p:grpSp>
      <p:grpSp>
        <p:nvGrpSpPr>
          <p:cNvPr id="3" name="组合 38"/>
          <p:cNvGrpSpPr>
            <a:grpSpLocks/>
          </p:cNvGrpSpPr>
          <p:nvPr/>
        </p:nvGrpSpPr>
        <p:grpSpPr bwMode="auto">
          <a:xfrm>
            <a:off x="2824164" y="1525589"/>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02</a:t>
              </a:r>
              <a:endParaRPr lang="zh-HK" altLang="en-US" sz="3300" dirty="0">
                <a:solidFill>
                  <a:schemeClr val="bg1"/>
                </a:solidFill>
                <a:latin typeface="Impact"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26" name="文本框 67"/>
            <p:cNvSpPr txBox="1">
              <a:spLocks noChangeArrowheads="1"/>
            </p:cNvSpPr>
            <p:nvPr/>
          </p:nvSpPr>
          <p:spPr bwMode="auto">
            <a:xfrm>
              <a:off x="2955048" y="2788385"/>
              <a:ext cx="1321356"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辅助软件可以</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为幻灯片提供</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很好的辅助等</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有必要去学习</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 name="组合 45"/>
          <p:cNvGrpSpPr>
            <a:grpSpLocks/>
          </p:cNvGrpSpPr>
          <p:nvPr/>
        </p:nvGrpSpPr>
        <p:grpSpPr bwMode="auto">
          <a:xfrm>
            <a:off x="4621213" y="1525589"/>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03</a:t>
              </a:r>
              <a:endParaRPr lang="zh-HK" altLang="en-US" sz="3300" dirty="0">
                <a:solidFill>
                  <a:schemeClr val="bg1"/>
                </a:solidFill>
                <a:latin typeface="Impact"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33" name="文本框 69"/>
            <p:cNvSpPr txBox="1">
              <a:spLocks noChangeArrowheads="1"/>
            </p:cNvSpPr>
            <p:nvPr/>
          </p:nvSpPr>
          <p:spPr bwMode="auto">
            <a:xfrm>
              <a:off x="4833160" y="2788385"/>
              <a:ext cx="1390229" cy="483526"/>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形成思路风格</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仔细考量细节 </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把每一步做好</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5" name="组合 52"/>
          <p:cNvGrpSpPr>
            <a:grpSpLocks/>
          </p:cNvGrpSpPr>
          <p:nvPr/>
        </p:nvGrpSpPr>
        <p:grpSpPr bwMode="auto">
          <a:xfrm>
            <a:off x="6424614" y="1525589"/>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04</a:t>
              </a:r>
              <a:endParaRPr lang="zh-HK" altLang="en-US" sz="3300" dirty="0">
                <a:solidFill>
                  <a:schemeClr val="bg1"/>
                </a:solidFill>
                <a:latin typeface="Impact"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40" name="文本框 71"/>
            <p:cNvSpPr txBox="1">
              <a:spLocks noChangeArrowheads="1"/>
            </p:cNvSpPr>
            <p:nvPr/>
          </p:nvSpPr>
          <p:spPr bwMode="auto">
            <a:xfrm>
              <a:off x="6770752" y="2788385"/>
              <a:ext cx="1340145" cy="636218"/>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这是并列关系</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的表达方式之</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你可以输入其</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他的内容代替</a:t>
              </a:r>
              <a:endParaRPr lang="zh-HK" altLang="en-US" sz="800" dirty="0">
                <a:solidFill>
                  <a:schemeClr val="bg1">
                    <a:lumMod val="50000"/>
                  </a:schemeClr>
                </a:solidFill>
                <a:latin typeface="微软雅黑" pitchFamily="34" charset="-122"/>
                <a:ea typeface="微软雅黑" pitchFamily="34" charset="-122"/>
              </a:endParaRPr>
            </a:p>
          </p:txBody>
        </p:sp>
      </p:grpSp>
      <p:sp>
        <p:nvSpPr>
          <p:cNvPr id="3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7"/>
          <p:cNvGrpSpPr/>
          <p:nvPr/>
        </p:nvGrpSpPr>
        <p:grpSpPr>
          <a:xfrm>
            <a:off x="2809925" y="2161226"/>
            <a:ext cx="259922" cy="1003370"/>
            <a:chOff x="3782125" y="3735613"/>
            <a:chExt cx="352507" cy="1360782"/>
          </a:xfrm>
          <a:solidFill>
            <a:schemeClr val="bg1">
              <a:lumMod val="65000"/>
            </a:schemeClr>
          </a:solidFill>
        </p:grpSpPr>
        <p:sp>
          <p:nvSpPr>
            <p:cNvPr id="109" name="下箭头 108"/>
            <p:cNvSpPr/>
            <p:nvPr/>
          </p:nvSpPr>
          <p:spPr>
            <a:xfrm rot="14874362">
              <a:off x="3737418" y="3780320"/>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下箭头 109"/>
            <p:cNvSpPr/>
            <p:nvPr/>
          </p:nvSpPr>
          <p:spPr>
            <a:xfrm rot="6725638" flipV="1">
              <a:off x="3752379" y="4714143"/>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110"/>
          <p:cNvGrpSpPr/>
          <p:nvPr/>
        </p:nvGrpSpPr>
        <p:grpSpPr>
          <a:xfrm>
            <a:off x="6693158" y="1993825"/>
            <a:ext cx="1341611" cy="1248051"/>
            <a:chOff x="8778556" y="3509613"/>
            <a:chExt cx="1819507" cy="1692622"/>
          </a:xfrm>
        </p:grpSpPr>
        <p:sp>
          <p:nvSpPr>
            <p:cNvPr id="112" name="Oval 85"/>
            <p:cNvSpPr>
              <a:spLocks noChangeArrowheads="1"/>
            </p:cNvSpPr>
            <p:nvPr/>
          </p:nvSpPr>
          <p:spPr bwMode="auto">
            <a:xfrm>
              <a:off x="8778556" y="3509613"/>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3" name="Oval 85"/>
            <p:cNvSpPr>
              <a:spLocks noChangeArrowheads="1"/>
            </p:cNvSpPr>
            <p:nvPr/>
          </p:nvSpPr>
          <p:spPr bwMode="auto">
            <a:xfrm>
              <a:off x="8926347" y="3658945"/>
              <a:ext cx="1379592" cy="1393958"/>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4" name="TextBox 113"/>
            <p:cNvSpPr txBox="1"/>
            <p:nvPr/>
          </p:nvSpPr>
          <p:spPr>
            <a:xfrm>
              <a:off x="9219129" y="3940425"/>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grpSp>
        <p:nvGrpSpPr>
          <p:cNvPr id="4" name="组合 114"/>
          <p:cNvGrpSpPr/>
          <p:nvPr/>
        </p:nvGrpSpPr>
        <p:grpSpPr>
          <a:xfrm>
            <a:off x="4386222" y="2015011"/>
            <a:ext cx="231126" cy="1477260"/>
            <a:chOff x="5478152" y="3535239"/>
            <a:chExt cx="313456" cy="2003477"/>
          </a:xfrm>
        </p:grpSpPr>
        <p:sp>
          <p:nvSpPr>
            <p:cNvPr id="116" name="Freeform 76"/>
            <p:cNvSpPr>
              <a:spLocks/>
            </p:cNvSpPr>
            <p:nvPr/>
          </p:nvSpPr>
          <p:spPr bwMode="auto">
            <a:xfrm>
              <a:off x="5478152" y="3535239"/>
              <a:ext cx="313456" cy="2003477"/>
            </a:xfrm>
            <a:custGeom>
              <a:avLst/>
              <a:gdLst>
                <a:gd name="T0" fmla="*/ 0 w 83"/>
                <a:gd name="T1" fmla="*/ 0 h 529"/>
                <a:gd name="T2" fmla="*/ 0 w 83"/>
                <a:gd name="T3" fmla="*/ 529 h 529"/>
              </a:gdLst>
              <a:ahLst/>
              <a:cxnLst>
                <a:cxn ang="0">
                  <a:pos x="T0" y="T1"/>
                </a:cxn>
                <a:cxn ang="0">
                  <a:pos x="T2" y="T3"/>
                </a:cxn>
              </a:cxnLst>
              <a:rect l="0" t="0" r="r" b="b"/>
              <a:pathLst>
                <a:path w="83" h="529">
                  <a:moveTo>
                    <a:pt x="0" y="0"/>
                  </a:moveTo>
                  <a:cubicBezTo>
                    <a:pt x="83" y="185"/>
                    <a:pt x="82" y="362"/>
                    <a:pt x="0" y="529"/>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17" name="椭圆 116"/>
            <p:cNvSpPr/>
            <p:nvPr/>
          </p:nvSpPr>
          <p:spPr>
            <a:xfrm>
              <a:off x="5660280" y="4352946"/>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5" name="组合 117"/>
          <p:cNvGrpSpPr/>
          <p:nvPr/>
        </p:nvGrpSpPr>
        <p:grpSpPr>
          <a:xfrm>
            <a:off x="3473262" y="2223637"/>
            <a:ext cx="147588" cy="1023725"/>
            <a:chOff x="4495750" y="3860476"/>
            <a:chExt cx="200159" cy="1255714"/>
          </a:xfrm>
        </p:grpSpPr>
        <p:sp>
          <p:nvSpPr>
            <p:cNvPr id="119" name="Freeform 75"/>
            <p:cNvSpPr>
              <a:spLocks/>
            </p:cNvSpPr>
            <p:nvPr/>
          </p:nvSpPr>
          <p:spPr bwMode="auto">
            <a:xfrm>
              <a:off x="4495750" y="3860476"/>
              <a:ext cx="200159" cy="1255714"/>
            </a:xfrm>
            <a:custGeom>
              <a:avLst/>
              <a:gdLst>
                <a:gd name="T0" fmla="*/ 0 w 53"/>
                <a:gd name="T1" fmla="*/ 0 h 332"/>
                <a:gd name="T2" fmla="*/ 0 w 53"/>
                <a:gd name="T3" fmla="*/ 332 h 332"/>
              </a:gdLst>
              <a:ahLst/>
              <a:cxnLst>
                <a:cxn ang="0">
                  <a:pos x="T0" y="T1"/>
                </a:cxn>
                <a:cxn ang="0">
                  <a:pos x="T2" y="T3"/>
                </a:cxn>
              </a:cxnLst>
              <a:rect l="0" t="0" r="r" b="b"/>
              <a:pathLst>
                <a:path w="53" h="332">
                  <a:moveTo>
                    <a:pt x="0" y="0"/>
                  </a:moveTo>
                  <a:cubicBezTo>
                    <a:pt x="53" y="116"/>
                    <a:pt x="52" y="227"/>
                    <a:pt x="0" y="332"/>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20" name="椭圆 119"/>
            <p:cNvSpPr/>
            <p:nvPr/>
          </p:nvSpPr>
          <p:spPr>
            <a:xfrm>
              <a:off x="4612456" y="4383646"/>
              <a:ext cx="72000" cy="72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6" name="组合 124"/>
          <p:cNvGrpSpPr/>
          <p:nvPr/>
        </p:nvGrpSpPr>
        <p:grpSpPr>
          <a:xfrm>
            <a:off x="5131353" y="1642616"/>
            <a:ext cx="1444371" cy="2311016"/>
            <a:chOff x="6694975" y="3029177"/>
            <a:chExt cx="1958872" cy="3134228"/>
          </a:xfrm>
        </p:grpSpPr>
        <p:sp>
          <p:nvSpPr>
            <p:cNvPr id="126" name="椭圆 125"/>
            <p:cNvSpPr/>
            <p:nvPr/>
          </p:nvSpPr>
          <p:spPr>
            <a:xfrm>
              <a:off x="8445027" y="4302536"/>
              <a:ext cx="208820" cy="2088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126"/>
            <p:cNvGrpSpPr/>
            <p:nvPr/>
          </p:nvGrpSpPr>
          <p:grpSpPr>
            <a:xfrm>
              <a:off x="6694975" y="3029177"/>
              <a:ext cx="1873938" cy="3134228"/>
              <a:chOff x="6772437" y="2859183"/>
              <a:chExt cx="1537338" cy="2571255"/>
            </a:xfrm>
          </p:grpSpPr>
          <p:cxnSp>
            <p:nvCxnSpPr>
              <p:cNvPr id="128" name="直接连接符 127"/>
              <p:cNvCxnSpPr/>
              <p:nvPr/>
            </p:nvCxnSpPr>
            <p:spPr>
              <a:xfrm flipV="1">
                <a:off x="6938132" y="4002416"/>
                <a:ext cx="1371643" cy="142802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772437" y="2859183"/>
                <a:ext cx="1537338" cy="11432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30" name="Oval 80"/>
          <p:cNvSpPr>
            <a:spLocks noChangeArrowheads="1"/>
          </p:cNvSpPr>
          <p:nvPr/>
        </p:nvSpPr>
        <p:spPr bwMode="auto">
          <a:xfrm>
            <a:off x="5028813" y="1412031"/>
            <a:ext cx="551361" cy="552753"/>
          </a:xfrm>
          <a:prstGeom prst="ellipse">
            <a:avLst/>
          </a:prstGeom>
          <a:solidFill>
            <a:schemeClr val="accent4"/>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C</a:t>
            </a:r>
            <a:endParaRPr lang="zh-CN" altLang="en-US" sz="2300" dirty="0">
              <a:solidFill>
                <a:schemeClr val="bg1"/>
              </a:solidFill>
            </a:endParaRPr>
          </a:p>
        </p:txBody>
      </p:sp>
      <p:grpSp>
        <p:nvGrpSpPr>
          <p:cNvPr id="8" name="组合 130"/>
          <p:cNvGrpSpPr/>
          <p:nvPr/>
        </p:nvGrpSpPr>
        <p:grpSpPr>
          <a:xfrm>
            <a:off x="5363485" y="1986609"/>
            <a:ext cx="167634" cy="1661048"/>
            <a:chOff x="6637879" y="3495267"/>
            <a:chExt cx="227346" cy="2252731"/>
          </a:xfrm>
        </p:grpSpPr>
        <p:sp>
          <p:nvSpPr>
            <p:cNvPr id="132" name="Freeform 77"/>
            <p:cNvSpPr>
              <a:spLocks/>
            </p:cNvSpPr>
            <p:nvPr/>
          </p:nvSpPr>
          <p:spPr bwMode="auto">
            <a:xfrm>
              <a:off x="6637879" y="3495267"/>
              <a:ext cx="211489" cy="2252731"/>
            </a:xfrm>
            <a:custGeom>
              <a:avLst/>
              <a:gdLst>
                <a:gd name="T0" fmla="*/ 1 w 56"/>
                <a:gd name="T1" fmla="*/ 0 h 595"/>
                <a:gd name="T2" fmla="*/ 0 w 56"/>
                <a:gd name="T3" fmla="*/ 595 h 595"/>
              </a:gdLst>
              <a:ahLst/>
              <a:cxnLst>
                <a:cxn ang="0">
                  <a:pos x="T0" y="T1"/>
                </a:cxn>
                <a:cxn ang="0">
                  <a:pos x="T2" y="T3"/>
                </a:cxn>
              </a:cxnLst>
              <a:rect l="0" t="0" r="r" b="b"/>
              <a:pathLst>
                <a:path w="56" h="595">
                  <a:moveTo>
                    <a:pt x="1" y="0"/>
                  </a:moveTo>
                  <a:cubicBezTo>
                    <a:pt x="56" y="204"/>
                    <a:pt x="55" y="402"/>
                    <a:pt x="0" y="595"/>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3" name="椭圆 132"/>
            <p:cNvSpPr/>
            <p:nvPr/>
          </p:nvSpPr>
          <p:spPr>
            <a:xfrm>
              <a:off x="6721225" y="4334946"/>
              <a:ext cx="144000" cy="144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4" name="Oval 78"/>
          <p:cNvSpPr>
            <a:spLocks noChangeArrowheads="1"/>
          </p:cNvSpPr>
          <p:nvPr/>
        </p:nvSpPr>
        <p:spPr bwMode="auto">
          <a:xfrm>
            <a:off x="3239184" y="1827559"/>
            <a:ext cx="551361" cy="552753"/>
          </a:xfrm>
          <a:prstGeom prst="ellipse">
            <a:avLst/>
          </a:prstGeom>
          <a:solidFill>
            <a:schemeClr val="accent2"/>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A</a:t>
            </a:r>
            <a:endParaRPr lang="zh-CN" altLang="en-US" sz="2300" dirty="0">
              <a:solidFill>
                <a:schemeClr val="bg1"/>
              </a:solidFill>
            </a:endParaRPr>
          </a:p>
        </p:txBody>
      </p:sp>
      <p:sp>
        <p:nvSpPr>
          <p:cNvPr id="145" name="Oval 81"/>
          <p:cNvSpPr>
            <a:spLocks noChangeArrowheads="1"/>
          </p:cNvSpPr>
          <p:nvPr/>
        </p:nvSpPr>
        <p:spPr bwMode="auto">
          <a:xfrm>
            <a:off x="3239184" y="3014349"/>
            <a:ext cx="551361" cy="552753"/>
          </a:xfrm>
          <a:prstGeom prst="ellipse">
            <a:avLst/>
          </a:prstGeom>
          <a:solidFill>
            <a:schemeClr val="accent2"/>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A1</a:t>
            </a:r>
            <a:endParaRPr lang="zh-CN" altLang="en-US" dirty="0">
              <a:solidFill>
                <a:schemeClr val="bg1"/>
              </a:solidFill>
            </a:endParaRPr>
          </a:p>
        </p:txBody>
      </p:sp>
      <p:sp>
        <p:nvSpPr>
          <p:cNvPr id="146" name="Oval 79"/>
          <p:cNvSpPr>
            <a:spLocks noChangeArrowheads="1"/>
          </p:cNvSpPr>
          <p:nvPr/>
        </p:nvSpPr>
        <p:spPr bwMode="auto">
          <a:xfrm>
            <a:off x="4148214" y="1627534"/>
            <a:ext cx="551361" cy="552753"/>
          </a:xfrm>
          <a:prstGeom prst="ellipse">
            <a:avLst/>
          </a:prstGeom>
          <a:solidFill>
            <a:schemeClr val="accent3"/>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B</a:t>
            </a:r>
            <a:endParaRPr lang="zh-CN" altLang="en-US" sz="2300" dirty="0">
              <a:solidFill>
                <a:schemeClr val="bg1"/>
              </a:solidFill>
            </a:endParaRPr>
          </a:p>
        </p:txBody>
      </p:sp>
      <p:sp>
        <p:nvSpPr>
          <p:cNvPr id="147" name="Oval 83"/>
          <p:cNvSpPr>
            <a:spLocks noChangeArrowheads="1"/>
          </p:cNvSpPr>
          <p:nvPr/>
        </p:nvSpPr>
        <p:spPr bwMode="auto">
          <a:xfrm>
            <a:off x="5113923" y="3474880"/>
            <a:ext cx="551361" cy="552753"/>
          </a:xfrm>
          <a:prstGeom prst="ellipse">
            <a:avLst/>
          </a:prstGeom>
          <a:solidFill>
            <a:schemeClr val="accent4"/>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r>
              <a:rPr lang="en-US" altLang="zh-CN" dirty="0">
                <a:solidFill>
                  <a:schemeClr val="bg1"/>
                </a:solidFill>
              </a:rPr>
              <a:t>C1</a:t>
            </a:r>
            <a:endParaRPr lang="zh-CN" altLang="en-US" dirty="0">
              <a:solidFill>
                <a:schemeClr val="bg1"/>
              </a:solidFill>
            </a:endParaRPr>
          </a:p>
        </p:txBody>
      </p:sp>
      <p:grpSp>
        <p:nvGrpSpPr>
          <p:cNvPr id="9" name="组合 37"/>
          <p:cNvGrpSpPr/>
          <p:nvPr/>
        </p:nvGrpSpPr>
        <p:grpSpPr>
          <a:xfrm>
            <a:off x="2194276" y="1204021"/>
            <a:ext cx="4823736" cy="3039201"/>
            <a:chOff x="2912726" y="1977491"/>
            <a:chExt cx="6431648" cy="4052267"/>
          </a:xfrm>
        </p:grpSpPr>
        <p:cxnSp>
          <p:nvCxnSpPr>
            <p:cNvPr id="20" name="直接连接符 19"/>
            <p:cNvCxnSpPr/>
            <p:nvPr/>
          </p:nvCxnSpPr>
          <p:spPr>
            <a:xfrm flipV="1">
              <a:off x="2998862" y="1988841"/>
              <a:ext cx="4292201" cy="1188536"/>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912726" y="4683741"/>
              <a:ext cx="4378337" cy="134601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234952" y="1977491"/>
              <a:ext cx="1849175" cy="128542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7291063" y="4638590"/>
              <a:ext cx="2053311" cy="139116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 name="组合 120"/>
          <p:cNvGrpSpPr/>
          <p:nvPr/>
        </p:nvGrpSpPr>
        <p:grpSpPr>
          <a:xfrm>
            <a:off x="1361044" y="2026276"/>
            <a:ext cx="1341611" cy="1248051"/>
            <a:chOff x="1919920" y="3552881"/>
            <a:chExt cx="1819507" cy="1692622"/>
          </a:xfrm>
        </p:grpSpPr>
        <p:sp>
          <p:nvSpPr>
            <p:cNvPr id="122" name="Oval 85"/>
            <p:cNvSpPr>
              <a:spLocks noChangeArrowheads="1"/>
            </p:cNvSpPr>
            <p:nvPr/>
          </p:nvSpPr>
          <p:spPr bwMode="auto">
            <a:xfrm>
              <a:off x="1919920" y="3552881"/>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3" name="Oval 85"/>
            <p:cNvSpPr>
              <a:spLocks noChangeArrowheads="1"/>
            </p:cNvSpPr>
            <p:nvPr/>
          </p:nvSpPr>
          <p:spPr bwMode="auto">
            <a:xfrm>
              <a:off x="2150988" y="3786356"/>
              <a:ext cx="1213038" cy="1225672"/>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4" name="TextBox 123"/>
            <p:cNvSpPr txBox="1"/>
            <p:nvPr/>
          </p:nvSpPr>
          <p:spPr>
            <a:xfrm>
              <a:off x="2360493" y="3983693"/>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sp>
        <p:nvSpPr>
          <p:cNvPr id="107" name="Oval 82"/>
          <p:cNvSpPr>
            <a:spLocks noChangeArrowheads="1"/>
          </p:cNvSpPr>
          <p:nvPr/>
        </p:nvSpPr>
        <p:spPr bwMode="auto">
          <a:xfrm>
            <a:off x="4195822" y="3204850"/>
            <a:ext cx="551361" cy="552753"/>
          </a:xfrm>
          <a:prstGeom prst="ellipse">
            <a:avLst/>
          </a:prstGeom>
          <a:solidFill>
            <a:schemeClr val="accent3"/>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B1</a:t>
            </a:r>
            <a:endParaRPr lang="zh-CN" altLang="en-US" dirty="0">
              <a:solidFill>
                <a:schemeClr val="bg1"/>
              </a:solidFill>
            </a:endParaRPr>
          </a:p>
        </p:txBody>
      </p:sp>
      <p:sp>
        <p:nvSpPr>
          <p:cNvPr id="3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61184064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300"/>
                                        <p:tgtEl>
                                          <p:spTgt spid="2"/>
                                        </p:tgtEl>
                                      </p:cBhvr>
                                    </p:animEffect>
                                  </p:childTnLst>
                                </p:cTn>
                              </p:par>
                            </p:childTnLst>
                          </p:cTn>
                        </p:par>
                        <p:par>
                          <p:cTn id="14" fill="hold">
                            <p:stCondLst>
                              <p:cond delay="800"/>
                            </p:stCondLst>
                            <p:childTnLst>
                              <p:par>
                                <p:cTn id="15" presetID="14" presetClass="entr" presetSubtype="10"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randombar(horizontal)">
                                      <p:cBhvr>
                                        <p:cTn id="17" dur="500"/>
                                        <p:tgtEl>
                                          <p:spTgt spid="144"/>
                                        </p:tgtEl>
                                      </p:cBhvr>
                                    </p:animEffect>
                                  </p:childTnLst>
                                </p:cTn>
                              </p:par>
                            </p:childTnLst>
                          </p:cTn>
                        </p:par>
                        <p:par>
                          <p:cTn id="18" fill="hold">
                            <p:stCondLst>
                              <p:cond delay="1300"/>
                            </p:stCondLst>
                            <p:childTnLst>
                              <p:par>
                                <p:cTn id="19" presetID="22" presetClass="entr" presetSubtype="1"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300"/>
                                        <p:tgtEl>
                                          <p:spTgt spid="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45"/>
                                        </p:tgtEl>
                                        <p:attrNameLst>
                                          <p:attrName>style.visibility</p:attrName>
                                        </p:attrNameLst>
                                      </p:cBhvr>
                                      <p:to>
                                        <p:strVal val="visible"/>
                                      </p:to>
                                    </p:set>
                                    <p:animEffect transition="in" filter="randombar(horizontal)">
                                      <p:cBhvr>
                                        <p:cTn id="24" dur="500"/>
                                        <p:tgtEl>
                                          <p:spTgt spid="1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randombar(horizontal)">
                                      <p:cBhvr>
                                        <p:cTn id="27" dur="500"/>
                                        <p:tgtEl>
                                          <p:spTgt spid="146"/>
                                        </p:tgtEl>
                                      </p:cBhvr>
                                    </p:animEffect>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300"/>
                                        <p:tgtEl>
                                          <p:spTgt spid="4"/>
                                        </p:tgtEl>
                                      </p:cBhvr>
                                    </p:animEffect>
                                  </p:childTnLst>
                                </p:cTn>
                              </p:par>
                            </p:childTnLst>
                          </p:cTn>
                        </p:par>
                        <p:par>
                          <p:cTn id="32" fill="hold">
                            <p:stCondLst>
                              <p:cond delay="2100"/>
                            </p:stCondLst>
                            <p:childTnLst>
                              <p:par>
                                <p:cTn id="33" presetID="14" presetClass="entr" presetSubtype="10" fill="hold" grpId="0" nodeType="after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randombar(horizontal)">
                                      <p:cBhvr>
                                        <p:cTn id="35" dur="500"/>
                                        <p:tgtEl>
                                          <p:spTgt spid="107"/>
                                        </p:tgtEl>
                                      </p:cBhvr>
                                    </p:animEffect>
                                  </p:childTnLst>
                                </p:cTn>
                              </p:par>
                            </p:childTnLst>
                          </p:cTn>
                        </p:par>
                        <p:par>
                          <p:cTn id="36" fill="hold">
                            <p:stCondLst>
                              <p:cond delay="26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500"/>
                                        <p:tgtEl>
                                          <p:spTgt spid="130"/>
                                        </p:tgtEl>
                                      </p:cBhvr>
                                    </p:animEffect>
                                  </p:childTnLst>
                                </p:cTn>
                              </p:par>
                            </p:childTnLst>
                          </p:cTn>
                        </p:par>
                        <p:par>
                          <p:cTn id="40" fill="hold">
                            <p:stCondLst>
                              <p:cond delay="3100"/>
                            </p:stCondLst>
                            <p:childTnLst>
                              <p:par>
                                <p:cTn id="41" presetID="22" presetClass="entr" presetSubtype="1"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300"/>
                                        <p:tgtEl>
                                          <p:spTgt spid="8"/>
                                        </p:tgtEl>
                                      </p:cBhvr>
                                    </p:animEffect>
                                  </p:childTnLst>
                                </p:cTn>
                              </p:par>
                            </p:childTnLst>
                          </p:cTn>
                        </p:par>
                        <p:par>
                          <p:cTn id="44" fill="hold">
                            <p:stCondLst>
                              <p:cond delay="3400"/>
                            </p:stCondLst>
                            <p:childTnLst>
                              <p:par>
                                <p:cTn id="45" presetID="14" presetClass="entr" presetSubtype="10"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randombar(horizontal)">
                                      <p:cBhvr>
                                        <p:cTn id="47" dur="500"/>
                                        <p:tgtEl>
                                          <p:spTgt spid="147"/>
                                        </p:tgtEl>
                                      </p:cBhvr>
                                    </p:animEffect>
                                  </p:childTnLst>
                                </p:cTn>
                              </p:par>
                            </p:childTnLst>
                          </p:cTn>
                        </p:par>
                        <p:par>
                          <p:cTn id="48" fill="hold">
                            <p:stCondLst>
                              <p:cond delay="3900"/>
                            </p:stCondLst>
                            <p:childTnLst>
                              <p:par>
                                <p:cTn id="49" presetID="2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44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4900"/>
                            </p:stCondLst>
                            <p:childTnLst>
                              <p:par>
                                <p:cTn id="57" presetID="23" presetClass="entr" presetSubtype="32"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strVal val="4*#ppt_w"/>
                                          </p:val>
                                        </p:tav>
                                        <p:tav tm="100000">
                                          <p:val>
                                            <p:strVal val="#ppt_w"/>
                                          </p:val>
                                        </p:tav>
                                      </p:tavLst>
                                    </p:anim>
                                    <p:anim calcmode="lin" valueType="num">
                                      <p:cBhvr>
                                        <p:cTn id="60" dur="500" fill="hold"/>
                                        <p:tgtEl>
                                          <p:spTgt spid="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44" grpId="0" animBg="1"/>
      <p:bldP spid="145" grpId="0" animBg="1"/>
      <p:bldP spid="146" grpId="0" animBg="1"/>
      <p:bldP spid="147" grpId="0" animBg="1"/>
      <p:bldP spid="10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61655"/>
          </a:xfrm>
          <a:prstGeom prst="rect">
            <a:avLst/>
          </a:prstGeom>
          <a:noFill/>
          <a:ln w="9525">
            <a:noFill/>
            <a:miter lim="800000"/>
            <a:headEnd/>
            <a:tailEnd/>
          </a:ln>
        </p:spPr>
        <p:txBody>
          <a:bodyPr lIns="91431" tIns="45715" rIns="91431" bIns="45715">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6738" y="2106613"/>
            <a:ext cx="5486400" cy="2419350"/>
          </a:xfrm>
          <a:prstGeom prst="rect">
            <a:avLst/>
          </a:prstGeom>
          <a:noFill/>
          <a:ln w="9525">
            <a:noFill/>
            <a:miter lim="800000"/>
            <a:headEnd/>
            <a:tailEnd/>
          </a:ln>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
        <p:nvSpPr>
          <p:cNvPr id="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2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4472937" y="1154705"/>
            <a:ext cx="1801415" cy="1676400"/>
          </a:xfrm>
          <a:custGeom>
            <a:avLst/>
            <a:gdLst>
              <a:gd name="T0" fmla="*/ 140 w 808"/>
              <a:gd name="T1" fmla="*/ 0 h 752"/>
              <a:gd name="T2" fmla="*/ 668 w 808"/>
              <a:gd name="T3" fmla="*/ 0 h 752"/>
              <a:gd name="T4" fmla="*/ 808 w 808"/>
              <a:gd name="T5" fmla="*/ 140 h 752"/>
              <a:gd name="T6" fmla="*/ 808 w 808"/>
              <a:gd name="T7" fmla="*/ 455 h 752"/>
              <a:gd name="T8" fmla="*/ 668 w 808"/>
              <a:gd name="T9" fmla="*/ 595 h 752"/>
              <a:gd name="T10" fmla="*/ 499 w 808"/>
              <a:gd name="T11" fmla="*/ 595 h 752"/>
              <a:gd name="T12" fmla="*/ 404 w 808"/>
              <a:gd name="T13" fmla="*/ 752 h 752"/>
              <a:gd name="T14" fmla="*/ 309 w 808"/>
              <a:gd name="T15" fmla="*/ 595 h 752"/>
              <a:gd name="T16" fmla="*/ 140 w 808"/>
              <a:gd name="T17" fmla="*/ 595 h 752"/>
              <a:gd name="T18" fmla="*/ 0 w 808"/>
              <a:gd name="T19" fmla="*/ 455 h 752"/>
              <a:gd name="T20" fmla="*/ 0 w 808"/>
              <a:gd name="T21" fmla="*/ 140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3"/>
                  <a:pt x="808" y="140"/>
                </a:cubicBezTo>
                <a:cubicBezTo>
                  <a:pt x="808" y="455"/>
                  <a:pt x="808" y="455"/>
                  <a:pt x="808" y="455"/>
                </a:cubicBezTo>
                <a:cubicBezTo>
                  <a:pt x="808" y="532"/>
                  <a:pt x="745" y="595"/>
                  <a:pt x="668" y="595"/>
                </a:cubicBezTo>
                <a:cubicBezTo>
                  <a:pt x="499" y="595"/>
                  <a:pt x="499" y="595"/>
                  <a:pt x="499" y="595"/>
                </a:cubicBezTo>
                <a:cubicBezTo>
                  <a:pt x="404" y="752"/>
                  <a:pt x="404" y="752"/>
                  <a:pt x="404" y="752"/>
                </a:cubicBezTo>
                <a:cubicBezTo>
                  <a:pt x="309" y="595"/>
                  <a:pt x="309" y="595"/>
                  <a:pt x="309" y="595"/>
                </a:cubicBezTo>
                <a:cubicBezTo>
                  <a:pt x="140" y="595"/>
                  <a:pt x="140" y="595"/>
                  <a:pt x="140" y="595"/>
                </a:cubicBezTo>
                <a:cubicBezTo>
                  <a:pt x="63" y="595"/>
                  <a:pt x="0" y="532"/>
                  <a:pt x="0" y="455"/>
                </a:cubicBezTo>
                <a:cubicBezTo>
                  <a:pt x="0" y="140"/>
                  <a:pt x="0" y="140"/>
                  <a:pt x="0" y="140"/>
                </a:cubicBezTo>
                <a:cubicBezTo>
                  <a:pt x="0" y="63"/>
                  <a:pt x="63" y="0"/>
                  <a:pt x="140" y="0"/>
                </a:cubicBezTo>
                <a:close/>
              </a:path>
            </a:pathLst>
          </a:custGeom>
          <a:solidFill>
            <a:schemeClr val="accent1"/>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7" name="Freeform 7"/>
          <p:cNvSpPr>
            <a:spLocks/>
          </p:cNvSpPr>
          <p:nvPr/>
        </p:nvSpPr>
        <p:spPr bwMode="auto">
          <a:xfrm>
            <a:off x="6495808" y="1101177"/>
            <a:ext cx="1802606" cy="1675210"/>
          </a:xfrm>
          <a:custGeom>
            <a:avLst/>
            <a:gdLst>
              <a:gd name="T0" fmla="*/ 141 w 809"/>
              <a:gd name="T1" fmla="*/ 0 h 752"/>
              <a:gd name="T2" fmla="*/ 668 w 809"/>
              <a:gd name="T3" fmla="*/ 0 h 752"/>
              <a:gd name="T4" fmla="*/ 809 w 809"/>
              <a:gd name="T5" fmla="*/ 141 h 752"/>
              <a:gd name="T6" fmla="*/ 809 w 809"/>
              <a:gd name="T7" fmla="*/ 456 h 752"/>
              <a:gd name="T8" fmla="*/ 668 w 809"/>
              <a:gd name="T9" fmla="*/ 596 h 752"/>
              <a:gd name="T10" fmla="*/ 499 w 809"/>
              <a:gd name="T11" fmla="*/ 596 h 752"/>
              <a:gd name="T12" fmla="*/ 405 w 809"/>
              <a:gd name="T13" fmla="*/ 752 h 752"/>
              <a:gd name="T14" fmla="*/ 310 w 809"/>
              <a:gd name="T15" fmla="*/ 596 h 752"/>
              <a:gd name="T16" fmla="*/ 141 w 809"/>
              <a:gd name="T17" fmla="*/ 596 h 752"/>
              <a:gd name="T18" fmla="*/ 0 w 809"/>
              <a:gd name="T19" fmla="*/ 456 h 752"/>
              <a:gd name="T20" fmla="*/ 0 w 809"/>
              <a:gd name="T21" fmla="*/ 141 h 752"/>
              <a:gd name="T22" fmla="*/ 141 w 809"/>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9" h="752">
                <a:moveTo>
                  <a:pt x="141" y="0"/>
                </a:moveTo>
                <a:cubicBezTo>
                  <a:pt x="668" y="0"/>
                  <a:pt x="668" y="0"/>
                  <a:pt x="668" y="0"/>
                </a:cubicBezTo>
                <a:cubicBezTo>
                  <a:pt x="745" y="0"/>
                  <a:pt x="809" y="63"/>
                  <a:pt x="809" y="141"/>
                </a:cubicBezTo>
                <a:cubicBezTo>
                  <a:pt x="809" y="456"/>
                  <a:pt x="809" y="456"/>
                  <a:pt x="809" y="456"/>
                </a:cubicBezTo>
                <a:cubicBezTo>
                  <a:pt x="809" y="533"/>
                  <a:pt x="745" y="596"/>
                  <a:pt x="668" y="596"/>
                </a:cubicBezTo>
                <a:cubicBezTo>
                  <a:pt x="499" y="596"/>
                  <a:pt x="499" y="596"/>
                  <a:pt x="499" y="596"/>
                </a:cubicBezTo>
                <a:cubicBezTo>
                  <a:pt x="405" y="752"/>
                  <a:pt x="405" y="752"/>
                  <a:pt x="405" y="752"/>
                </a:cubicBezTo>
                <a:cubicBezTo>
                  <a:pt x="310" y="596"/>
                  <a:pt x="310" y="596"/>
                  <a:pt x="310" y="596"/>
                </a:cubicBezTo>
                <a:cubicBezTo>
                  <a:pt x="141" y="596"/>
                  <a:pt x="141" y="596"/>
                  <a:pt x="141" y="596"/>
                </a:cubicBezTo>
                <a:cubicBezTo>
                  <a:pt x="64" y="596"/>
                  <a:pt x="0" y="533"/>
                  <a:pt x="0" y="456"/>
                </a:cubicBezTo>
                <a:cubicBezTo>
                  <a:pt x="0" y="141"/>
                  <a:pt x="0" y="141"/>
                  <a:pt x="0" y="141"/>
                </a:cubicBezTo>
                <a:cubicBezTo>
                  <a:pt x="0" y="63"/>
                  <a:pt x="64" y="0"/>
                  <a:pt x="141" y="0"/>
                </a:cubicBezTo>
                <a:close/>
              </a:path>
            </a:pathLst>
          </a:custGeom>
          <a:solidFill>
            <a:schemeClr val="accent2"/>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11" name="Freeform 8"/>
          <p:cNvSpPr>
            <a:spLocks/>
          </p:cNvSpPr>
          <p:nvPr/>
        </p:nvSpPr>
        <p:spPr bwMode="auto">
          <a:xfrm>
            <a:off x="5506890" y="2336701"/>
            <a:ext cx="1801415" cy="1675210"/>
          </a:xfrm>
          <a:custGeom>
            <a:avLst/>
            <a:gdLst>
              <a:gd name="T0" fmla="*/ 140 w 808"/>
              <a:gd name="T1" fmla="*/ 0 h 752"/>
              <a:gd name="T2" fmla="*/ 668 w 808"/>
              <a:gd name="T3" fmla="*/ 0 h 752"/>
              <a:gd name="T4" fmla="*/ 808 w 808"/>
              <a:gd name="T5" fmla="*/ 141 h 752"/>
              <a:gd name="T6" fmla="*/ 808 w 808"/>
              <a:gd name="T7" fmla="*/ 456 h 752"/>
              <a:gd name="T8" fmla="*/ 668 w 808"/>
              <a:gd name="T9" fmla="*/ 596 h 752"/>
              <a:gd name="T10" fmla="*/ 499 w 808"/>
              <a:gd name="T11" fmla="*/ 596 h 752"/>
              <a:gd name="T12" fmla="*/ 404 w 808"/>
              <a:gd name="T13" fmla="*/ 752 h 752"/>
              <a:gd name="T14" fmla="*/ 309 w 808"/>
              <a:gd name="T15" fmla="*/ 596 h 752"/>
              <a:gd name="T16" fmla="*/ 140 w 808"/>
              <a:gd name="T17" fmla="*/ 596 h 752"/>
              <a:gd name="T18" fmla="*/ 0 w 808"/>
              <a:gd name="T19" fmla="*/ 456 h 752"/>
              <a:gd name="T20" fmla="*/ 0 w 808"/>
              <a:gd name="T21" fmla="*/ 141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4"/>
                  <a:pt x="808" y="141"/>
                </a:cubicBezTo>
                <a:cubicBezTo>
                  <a:pt x="808" y="456"/>
                  <a:pt x="808" y="456"/>
                  <a:pt x="808" y="456"/>
                </a:cubicBezTo>
                <a:cubicBezTo>
                  <a:pt x="808" y="533"/>
                  <a:pt x="745" y="596"/>
                  <a:pt x="668" y="596"/>
                </a:cubicBezTo>
                <a:cubicBezTo>
                  <a:pt x="499" y="596"/>
                  <a:pt x="499" y="596"/>
                  <a:pt x="499" y="596"/>
                </a:cubicBezTo>
                <a:cubicBezTo>
                  <a:pt x="404" y="752"/>
                  <a:pt x="404" y="752"/>
                  <a:pt x="404" y="752"/>
                </a:cubicBezTo>
                <a:cubicBezTo>
                  <a:pt x="309" y="596"/>
                  <a:pt x="309" y="596"/>
                  <a:pt x="309" y="596"/>
                </a:cubicBezTo>
                <a:cubicBezTo>
                  <a:pt x="140" y="596"/>
                  <a:pt x="140" y="596"/>
                  <a:pt x="140" y="596"/>
                </a:cubicBezTo>
                <a:cubicBezTo>
                  <a:pt x="63" y="596"/>
                  <a:pt x="0" y="533"/>
                  <a:pt x="0" y="456"/>
                </a:cubicBezTo>
                <a:cubicBezTo>
                  <a:pt x="0" y="141"/>
                  <a:pt x="0" y="141"/>
                  <a:pt x="0" y="141"/>
                </a:cubicBezTo>
                <a:cubicBezTo>
                  <a:pt x="0" y="64"/>
                  <a:pt x="63" y="0"/>
                  <a:pt x="140" y="0"/>
                </a:cubicBezTo>
                <a:close/>
              </a:path>
            </a:pathLst>
          </a:custGeom>
          <a:solidFill>
            <a:schemeClr val="accent3"/>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13" name="Freeform 15"/>
          <p:cNvSpPr>
            <a:spLocks noEditPoints="1"/>
          </p:cNvSpPr>
          <p:nvPr/>
        </p:nvSpPr>
        <p:spPr bwMode="auto">
          <a:xfrm>
            <a:off x="7187224" y="1280961"/>
            <a:ext cx="419774" cy="421022"/>
          </a:xfrm>
          <a:custGeom>
            <a:avLst/>
            <a:gdLst>
              <a:gd name="T0" fmla="*/ 285 w 285"/>
              <a:gd name="T1" fmla="*/ 268 h 286"/>
              <a:gd name="T2" fmla="*/ 285 w 285"/>
              <a:gd name="T3" fmla="*/ 286 h 286"/>
              <a:gd name="T4" fmla="*/ 0 w 285"/>
              <a:gd name="T5" fmla="*/ 286 h 286"/>
              <a:gd name="T6" fmla="*/ 0 w 285"/>
              <a:gd name="T7" fmla="*/ 0 h 286"/>
              <a:gd name="T8" fmla="*/ 36 w 285"/>
              <a:gd name="T9" fmla="*/ 0 h 286"/>
              <a:gd name="T10" fmla="*/ 36 w 285"/>
              <a:gd name="T11" fmla="*/ 18 h 286"/>
              <a:gd name="T12" fmla="*/ 18 w 285"/>
              <a:gd name="T13" fmla="*/ 18 h 286"/>
              <a:gd name="T14" fmla="*/ 18 w 285"/>
              <a:gd name="T15" fmla="*/ 54 h 286"/>
              <a:gd name="T16" fmla="*/ 36 w 285"/>
              <a:gd name="T17" fmla="*/ 54 h 286"/>
              <a:gd name="T18" fmla="*/ 36 w 285"/>
              <a:gd name="T19" fmla="*/ 72 h 286"/>
              <a:gd name="T20" fmla="*/ 18 w 285"/>
              <a:gd name="T21" fmla="*/ 72 h 286"/>
              <a:gd name="T22" fmla="*/ 18 w 285"/>
              <a:gd name="T23" fmla="*/ 107 h 286"/>
              <a:gd name="T24" fmla="*/ 36 w 285"/>
              <a:gd name="T25" fmla="*/ 107 h 286"/>
              <a:gd name="T26" fmla="*/ 36 w 285"/>
              <a:gd name="T27" fmla="*/ 125 h 286"/>
              <a:gd name="T28" fmla="*/ 18 w 285"/>
              <a:gd name="T29" fmla="*/ 125 h 286"/>
              <a:gd name="T30" fmla="*/ 18 w 285"/>
              <a:gd name="T31" fmla="*/ 161 h 286"/>
              <a:gd name="T32" fmla="*/ 36 w 285"/>
              <a:gd name="T33" fmla="*/ 161 h 286"/>
              <a:gd name="T34" fmla="*/ 36 w 285"/>
              <a:gd name="T35" fmla="*/ 179 h 286"/>
              <a:gd name="T36" fmla="*/ 18 w 285"/>
              <a:gd name="T37" fmla="*/ 179 h 286"/>
              <a:gd name="T38" fmla="*/ 18 w 285"/>
              <a:gd name="T39" fmla="*/ 214 h 286"/>
              <a:gd name="T40" fmla="*/ 36 w 285"/>
              <a:gd name="T41" fmla="*/ 214 h 286"/>
              <a:gd name="T42" fmla="*/ 36 w 285"/>
              <a:gd name="T43" fmla="*/ 232 h 286"/>
              <a:gd name="T44" fmla="*/ 18 w 285"/>
              <a:gd name="T45" fmla="*/ 232 h 286"/>
              <a:gd name="T46" fmla="*/ 18 w 285"/>
              <a:gd name="T47" fmla="*/ 268 h 286"/>
              <a:gd name="T48" fmla="*/ 285 w 285"/>
              <a:gd name="T49" fmla="*/ 268 h 286"/>
              <a:gd name="T50" fmla="*/ 80 w 285"/>
              <a:gd name="T51" fmla="*/ 232 h 286"/>
              <a:gd name="T52" fmla="*/ 80 w 285"/>
              <a:gd name="T53" fmla="*/ 232 h 286"/>
              <a:gd name="T54" fmla="*/ 107 w 285"/>
              <a:gd name="T55" fmla="*/ 205 h 286"/>
              <a:gd name="T56" fmla="*/ 102 w 285"/>
              <a:gd name="T57" fmla="*/ 190 h 286"/>
              <a:gd name="T58" fmla="*/ 136 w 285"/>
              <a:gd name="T59" fmla="*/ 156 h 286"/>
              <a:gd name="T60" fmla="*/ 152 w 285"/>
              <a:gd name="T61" fmla="*/ 161 h 286"/>
              <a:gd name="T62" fmla="*/ 170 w 285"/>
              <a:gd name="T63" fmla="*/ 153 h 286"/>
              <a:gd name="T64" fmla="*/ 200 w 285"/>
              <a:gd name="T65" fmla="*/ 175 h 286"/>
              <a:gd name="T66" fmla="*/ 196 w 285"/>
              <a:gd name="T67" fmla="*/ 188 h 286"/>
              <a:gd name="T68" fmla="*/ 223 w 285"/>
              <a:gd name="T69" fmla="*/ 214 h 286"/>
              <a:gd name="T70" fmla="*/ 250 w 285"/>
              <a:gd name="T71" fmla="*/ 188 h 286"/>
              <a:gd name="T72" fmla="*/ 236 w 285"/>
              <a:gd name="T73" fmla="*/ 164 h 286"/>
              <a:gd name="T74" fmla="*/ 263 w 285"/>
              <a:gd name="T75" fmla="*/ 57 h 286"/>
              <a:gd name="T76" fmla="*/ 280 w 285"/>
              <a:gd name="T77" fmla="*/ 61 h 286"/>
              <a:gd name="T78" fmla="*/ 268 w 285"/>
              <a:gd name="T79" fmla="*/ 18 h 286"/>
              <a:gd name="T80" fmla="*/ 237 w 285"/>
              <a:gd name="T81" fmla="*/ 50 h 286"/>
              <a:gd name="T82" fmla="*/ 254 w 285"/>
              <a:gd name="T83" fmla="*/ 54 h 286"/>
              <a:gd name="T84" fmla="*/ 227 w 285"/>
              <a:gd name="T85" fmla="*/ 161 h 286"/>
              <a:gd name="T86" fmla="*/ 223 w 285"/>
              <a:gd name="T87" fmla="*/ 161 h 286"/>
              <a:gd name="T88" fmla="*/ 205 w 285"/>
              <a:gd name="T89" fmla="*/ 168 h 286"/>
              <a:gd name="T90" fmla="*/ 176 w 285"/>
              <a:gd name="T91" fmla="*/ 146 h 286"/>
              <a:gd name="T92" fmla="*/ 178 w 285"/>
              <a:gd name="T93" fmla="*/ 134 h 286"/>
              <a:gd name="T94" fmla="*/ 152 w 285"/>
              <a:gd name="T95" fmla="*/ 107 h 286"/>
              <a:gd name="T96" fmla="*/ 125 w 285"/>
              <a:gd name="T97" fmla="*/ 134 h 286"/>
              <a:gd name="T98" fmla="*/ 130 w 285"/>
              <a:gd name="T99" fmla="*/ 150 h 286"/>
              <a:gd name="T100" fmla="*/ 96 w 285"/>
              <a:gd name="T101" fmla="*/ 184 h 286"/>
              <a:gd name="T102" fmla="*/ 80 w 285"/>
              <a:gd name="T103" fmla="*/ 179 h 286"/>
              <a:gd name="T104" fmla="*/ 54 w 285"/>
              <a:gd name="T105" fmla="*/ 205 h 286"/>
              <a:gd name="T106" fmla="*/ 80 w 285"/>
              <a:gd name="T107" fmla="*/ 232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85" h="286">
                <a:moveTo>
                  <a:pt x="285" y="268"/>
                </a:moveTo>
                <a:cubicBezTo>
                  <a:pt x="285" y="286"/>
                  <a:pt x="285" y="286"/>
                  <a:pt x="285" y="286"/>
                </a:cubicBezTo>
                <a:cubicBezTo>
                  <a:pt x="0" y="286"/>
                  <a:pt x="0" y="286"/>
                  <a:pt x="0" y="286"/>
                </a:cubicBezTo>
                <a:cubicBezTo>
                  <a:pt x="0" y="0"/>
                  <a:pt x="0" y="0"/>
                  <a:pt x="0" y="0"/>
                </a:cubicBezTo>
                <a:cubicBezTo>
                  <a:pt x="36" y="0"/>
                  <a:pt x="36" y="0"/>
                  <a:pt x="36" y="0"/>
                </a:cubicBezTo>
                <a:cubicBezTo>
                  <a:pt x="36" y="18"/>
                  <a:pt x="36" y="18"/>
                  <a:pt x="36" y="18"/>
                </a:cubicBezTo>
                <a:cubicBezTo>
                  <a:pt x="18" y="18"/>
                  <a:pt x="18" y="18"/>
                  <a:pt x="18" y="18"/>
                </a:cubicBezTo>
                <a:cubicBezTo>
                  <a:pt x="18" y="54"/>
                  <a:pt x="18" y="54"/>
                  <a:pt x="18" y="54"/>
                </a:cubicBezTo>
                <a:cubicBezTo>
                  <a:pt x="36" y="54"/>
                  <a:pt x="36" y="54"/>
                  <a:pt x="36" y="54"/>
                </a:cubicBezTo>
                <a:cubicBezTo>
                  <a:pt x="36" y="72"/>
                  <a:pt x="36" y="72"/>
                  <a:pt x="36" y="72"/>
                </a:cubicBezTo>
                <a:cubicBezTo>
                  <a:pt x="18" y="72"/>
                  <a:pt x="18" y="72"/>
                  <a:pt x="18" y="72"/>
                </a:cubicBezTo>
                <a:cubicBezTo>
                  <a:pt x="18" y="107"/>
                  <a:pt x="18" y="107"/>
                  <a:pt x="18" y="107"/>
                </a:cubicBezTo>
                <a:cubicBezTo>
                  <a:pt x="36" y="107"/>
                  <a:pt x="36" y="107"/>
                  <a:pt x="36" y="107"/>
                </a:cubicBezTo>
                <a:cubicBezTo>
                  <a:pt x="36" y="125"/>
                  <a:pt x="36" y="125"/>
                  <a:pt x="36" y="125"/>
                </a:cubicBezTo>
                <a:cubicBezTo>
                  <a:pt x="18" y="125"/>
                  <a:pt x="18" y="125"/>
                  <a:pt x="18" y="125"/>
                </a:cubicBezTo>
                <a:cubicBezTo>
                  <a:pt x="18" y="161"/>
                  <a:pt x="18" y="161"/>
                  <a:pt x="18" y="161"/>
                </a:cubicBezTo>
                <a:cubicBezTo>
                  <a:pt x="36" y="161"/>
                  <a:pt x="36" y="161"/>
                  <a:pt x="36" y="161"/>
                </a:cubicBezTo>
                <a:cubicBezTo>
                  <a:pt x="36" y="179"/>
                  <a:pt x="36" y="179"/>
                  <a:pt x="36" y="179"/>
                </a:cubicBezTo>
                <a:cubicBezTo>
                  <a:pt x="18" y="179"/>
                  <a:pt x="18" y="179"/>
                  <a:pt x="18" y="179"/>
                </a:cubicBezTo>
                <a:cubicBezTo>
                  <a:pt x="18" y="214"/>
                  <a:pt x="18" y="214"/>
                  <a:pt x="18" y="214"/>
                </a:cubicBezTo>
                <a:cubicBezTo>
                  <a:pt x="36" y="214"/>
                  <a:pt x="36" y="214"/>
                  <a:pt x="36" y="214"/>
                </a:cubicBezTo>
                <a:cubicBezTo>
                  <a:pt x="36" y="232"/>
                  <a:pt x="36" y="232"/>
                  <a:pt x="36" y="232"/>
                </a:cubicBezTo>
                <a:cubicBezTo>
                  <a:pt x="18" y="232"/>
                  <a:pt x="18" y="232"/>
                  <a:pt x="18" y="232"/>
                </a:cubicBezTo>
                <a:cubicBezTo>
                  <a:pt x="18" y="268"/>
                  <a:pt x="18" y="268"/>
                  <a:pt x="18" y="268"/>
                </a:cubicBezTo>
                <a:cubicBezTo>
                  <a:pt x="285" y="268"/>
                  <a:pt x="285" y="268"/>
                  <a:pt x="285" y="268"/>
                </a:cubicBezTo>
                <a:close/>
                <a:moveTo>
                  <a:pt x="80" y="232"/>
                </a:moveTo>
                <a:cubicBezTo>
                  <a:pt x="80" y="232"/>
                  <a:pt x="80" y="232"/>
                  <a:pt x="80" y="232"/>
                </a:cubicBezTo>
                <a:cubicBezTo>
                  <a:pt x="95" y="232"/>
                  <a:pt x="107" y="220"/>
                  <a:pt x="107" y="205"/>
                </a:cubicBezTo>
                <a:cubicBezTo>
                  <a:pt x="107" y="200"/>
                  <a:pt x="105" y="194"/>
                  <a:pt x="102" y="190"/>
                </a:cubicBezTo>
                <a:cubicBezTo>
                  <a:pt x="136" y="156"/>
                  <a:pt x="136" y="156"/>
                  <a:pt x="136" y="156"/>
                </a:cubicBezTo>
                <a:cubicBezTo>
                  <a:pt x="141" y="159"/>
                  <a:pt x="146" y="161"/>
                  <a:pt x="152" y="161"/>
                </a:cubicBezTo>
                <a:cubicBezTo>
                  <a:pt x="159" y="161"/>
                  <a:pt x="166" y="158"/>
                  <a:pt x="170" y="153"/>
                </a:cubicBezTo>
                <a:cubicBezTo>
                  <a:pt x="200" y="175"/>
                  <a:pt x="200" y="175"/>
                  <a:pt x="200" y="175"/>
                </a:cubicBezTo>
                <a:cubicBezTo>
                  <a:pt x="198" y="178"/>
                  <a:pt x="196" y="183"/>
                  <a:pt x="196" y="188"/>
                </a:cubicBezTo>
                <a:cubicBezTo>
                  <a:pt x="196" y="202"/>
                  <a:pt x="208" y="214"/>
                  <a:pt x="223" y="214"/>
                </a:cubicBezTo>
                <a:cubicBezTo>
                  <a:pt x="238" y="214"/>
                  <a:pt x="250" y="202"/>
                  <a:pt x="250" y="188"/>
                </a:cubicBezTo>
                <a:cubicBezTo>
                  <a:pt x="250" y="177"/>
                  <a:pt x="244" y="169"/>
                  <a:pt x="236" y="164"/>
                </a:cubicBezTo>
                <a:cubicBezTo>
                  <a:pt x="263" y="57"/>
                  <a:pt x="263" y="57"/>
                  <a:pt x="263" y="57"/>
                </a:cubicBezTo>
                <a:cubicBezTo>
                  <a:pt x="280" y="61"/>
                  <a:pt x="280" y="61"/>
                  <a:pt x="280" y="61"/>
                </a:cubicBezTo>
                <a:cubicBezTo>
                  <a:pt x="268" y="18"/>
                  <a:pt x="268" y="18"/>
                  <a:pt x="268" y="18"/>
                </a:cubicBezTo>
                <a:cubicBezTo>
                  <a:pt x="237" y="50"/>
                  <a:pt x="237" y="50"/>
                  <a:pt x="237" y="50"/>
                </a:cubicBezTo>
                <a:cubicBezTo>
                  <a:pt x="254" y="54"/>
                  <a:pt x="254" y="54"/>
                  <a:pt x="254" y="54"/>
                </a:cubicBezTo>
                <a:cubicBezTo>
                  <a:pt x="227" y="161"/>
                  <a:pt x="227" y="161"/>
                  <a:pt x="227" y="161"/>
                </a:cubicBezTo>
                <a:cubicBezTo>
                  <a:pt x="226" y="161"/>
                  <a:pt x="224" y="161"/>
                  <a:pt x="223" y="161"/>
                </a:cubicBezTo>
                <a:cubicBezTo>
                  <a:pt x="216" y="161"/>
                  <a:pt x="210" y="163"/>
                  <a:pt x="205" y="168"/>
                </a:cubicBezTo>
                <a:cubicBezTo>
                  <a:pt x="176" y="146"/>
                  <a:pt x="176" y="146"/>
                  <a:pt x="176" y="146"/>
                </a:cubicBezTo>
                <a:cubicBezTo>
                  <a:pt x="177" y="142"/>
                  <a:pt x="178" y="138"/>
                  <a:pt x="178" y="134"/>
                </a:cubicBezTo>
                <a:cubicBezTo>
                  <a:pt x="178" y="119"/>
                  <a:pt x="166" y="107"/>
                  <a:pt x="152" y="107"/>
                </a:cubicBezTo>
                <a:cubicBezTo>
                  <a:pt x="137" y="107"/>
                  <a:pt x="125" y="119"/>
                  <a:pt x="125" y="134"/>
                </a:cubicBezTo>
                <a:cubicBezTo>
                  <a:pt x="125" y="140"/>
                  <a:pt x="127" y="145"/>
                  <a:pt x="130" y="150"/>
                </a:cubicBezTo>
                <a:cubicBezTo>
                  <a:pt x="96" y="184"/>
                  <a:pt x="96" y="184"/>
                  <a:pt x="96" y="184"/>
                </a:cubicBezTo>
                <a:cubicBezTo>
                  <a:pt x="91" y="181"/>
                  <a:pt x="86" y="179"/>
                  <a:pt x="80" y="179"/>
                </a:cubicBezTo>
                <a:cubicBezTo>
                  <a:pt x="66" y="179"/>
                  <a:pt x="54" y="191"/>
                  <a:pt x="54" y="205"/>
                </a:cubicBezTo>
                <a:cubicBezTo>
                  <a:pt x="54" y="220"/>
                  <a:pt x="66" y="232"/>
                  <a:pt x="80" y="232"/>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4" name="Freeform 16"/>
          <p:cNvSpPr>
            <a:spLocks noEditPoints="1"/>
          </p:cNvSpPr>
          <p:nvPr/>
        </p:nvSpPr>
        <p:spPr bwMode="auto">
          <a:xfrm>
            <a:off x="6130263" y="2541175"/>
            <a:ext cx="554669" cy="417032"/>
          </a:xfrm>
          <a:custGeom>
            <a:avLst/>
            <a:gdLst>
              <a:gd name="T0" fmla="*/ 178 w 285"/>
              <a:gd name="T1" fmla="*/ 18 h 214"/>
              <a:gd name="T2" fmla="*/ 232 w 285"/>
              <a:gd name="T3" fmla="*/ 72 h 214"/>
              <a:gd name="T4" fmla="*/ 228 w 285"/>
              <a:gd name="T5" fmla="*/ 92 h 214"/>
              <a:gd name="T6" fmla="*/ 267 w 285"/>
              <a:gd name="T7" fmla="*/ 143 h 214"/>
              <a:gd name="T8" fmla="*/ 214 w 285"/>
              <a:gd name="T9" fmla="*/ 197 h 214"/>
              <a:gd name="T10" fmla="*/ 62 w 285"/>
              <a:gd name="T11" fmla="*/ 197 h 214"/>
              <a:gd name="T12" fmla="*/ 18 w 285"/>
              <a:gd name="T13" fmla="*/ 152 h 214"/>
              <a:gd name="T14" fmla="*/ 62 w 285"/>
              <a:gd name="T15" fmla="*/ 107 h 214"/>
              <a:gd name="T16" fmla="*/ 66 w 285"/>
              <a:gd name="T17" fmla="*/ 108 h 214"/>
              <a:gd name="T18" fmla="*/ 62 w 285"/>
              <a:gd name="T19" fmla="*/ 89 h 214"/>
              <a:gd name="T20" fmla="*/ 107 w 285"/>
              <a:gd name="T21" fmla="*/ 45 h 214"/>
              <a:gd name="T22" fmla="*/ 129 w 285"/>
              <a:gd name="T23" fmla="*/ 51 h 214"/>
              <a:gd name="T24" fmla="*/ 178 w 285"/>
              <a:gd name="T25" fmla="*/ 18 h 214"/>
              <a:gd name="T26" fmla="*/ 178 w 285"/>
              <a:gd name="T27" fmla="*/ 0 h 214"/>
              <a:gd name="T28" fmla="*/ 178 w 285"/>
              <a:gd name="T29" fmla="*/ 0 h 214"/>
              <a:gd name="T30" fmla="*/ 121 w 285"/>
              <a:gd name="T31" fmla="*/ 29 h 214"/>
              <a:gd name="T32" fmla="*/ 107 w 285"/>
              <a:gd name="T33" fmla="*/ 27 h 214"/>
              <a:gd name="T34" fmla="*/ 44 w 285"/>
              <a:gd name="T35" fmla="*/ 89 h 214"/>
              <a:gd name="T36" fmla="*/ 45 w 285"/>
              <a:gd name="T37" fmla="*/ 92 h 214"/>
              <a:gd name="T38" fmla="*/ 0 w 285"/>
              <a:gd name="T39" fmla="*/ 152 h 214"/>
              <a:gd name="T40" fmla="*/ 62 w 285"/>
              <a:gd name="T41" fmla="*/ 214 h 214"/>
              <a:gd name="T42" fmla="*/ 214 w 285"/>
              <a:gd name="T43" fmla="*/ 214 h 214"/>
              <a:gd name="T44" fmla="*/ 285 w 285"/>
              <a:gd name="T45" fmla="*/ 143 h 214"/>
              <a:gd name="T46" fmla="*/ 249 w 285"/>
              <a:gd name="T47" fmla="*/ 81 h 214"/>
              <a:gd name="T48" fmla="*/ 250 w 285"/>
              <a:gd name="T49" fmla="*/ 72 h 214"/>
              <a:gd name="T50" fmla="*/ 178 w 285"/>
              <a:gd name="T5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5" h="214">
                <a:moveTo>
                  <a:pt x="178" y="18"/>
                </a:moveTo>
                <a:cubicBezTo>
                  <a:pt x="208" y="18"/>
                  <a:pt x="232" y="42"/>
                  <a:pt x="232" y="72"/>
                </a:cubicBezTo>
                <a:cubicBezTo>
                  <a:pt x="232" y="79"/>
                  <a:pt x="230" y="85"/>
                  <a:pt x="228" y="92"/>
                </a:cubicBezTo>
                <a:cubicBezTo>
                  <a:pt x="251" y="98"/>
                  <a:pt x="267" y="118"/>
                  <a:pt x="267" y="143"/>
                </a:cubicBezTo>
                <a:cubicBezTo>
                  <a:pt x="267" y="173"/>
                  <a:pt x="244" y="197"/>
                  <a:pt x="214" y="197"/>
                </a:cubicBezTo>
                <a:cubicBezTo>
                  <a:pt x="62" y="197"/>
                  <a:pt x="62" y="197"/>
                  <a:pt x="62" y="197"/>
                </a:cubicBezTo>
                <a:cubicBezTo>
                  <a:pt x="38" y="197"/>
                  <a:pt x="18" y="177"/>
                  <a:pt x="18" y="152"/>
                </a:cubicBezTo>
                <a:cubicBezTo>
                  <a:pt x="18" y="127"/>
                  <a:pt x="38" y="107"/>
                  <a:pt x="62" y="107"/>
                </a:cubicBezTo>
                <a:cubicBezTo>
                  <a:pt x="64" y="107"/>
                  <a:pt x="65" y="108"/>
                  <a:pt x="66" y="108"/>
                </a:cubicBezTo>
                <a:cubicBezTo>
                  <a:pt x="64" y="102"/>
                  <a:pt x="62" y="96"/>
                  <a:pt x="62" y="89"/>
                </a:cubicBezTo>
                <a:cubicBezTo>
                  <a:pt x="62" y="65"/>
                  <a:pt x="82" y="45"/>
                  <a:pt x="107" y="45"/>
                </a:cubicBezTo>
                <a:cubicBezTo>
                  <a:pt x="115" y="45"/>
                  <a:pt x="122" y="47"/>
                  <a:pt x="129" y="51"/>
                </a:cubicBezTo>
                <a:cubicBezTo>
                  <a:pt x="137" y="32"/>
                  <a:pt x="156" y="18"/>
                  <a:pt x="178" y="18"/>
                </a:cubicBezTo>
                <a:close/>
                <a:moveTo>
                  <a:pt x="178" y="0"/>
                </a:moveTo>
                <a:cubicBezTo>
                  <a:pt x="178" y="0"/>
                  <a:pt x="178" y="0"/>
                  <a:pt x="178" y="0"/>
                </a:cubicBezTo>
                <a:cubicBezTo>
                  <a:pt x="155" y="0"/>
                  <a:pt x="134" y="11"/>
                  <a:pt x="121" y="29"/>
                </a:cubicBezTo>
                <a:cubicBezTo>
                  <a:pt x="117" y="28"/>
                  <a:pt x="112" y="27"/>
                  <a:pt x="107" y="27"/>
                </a:cubicBezTo>
                <a:cubicBezTo>
                  <a:pt x="72" y="27"/>
                  <a:pt x="44" y="55"/>
                  <a:pt x="44" y="89"/>
                </a:cubicBezTo>
                <a:cubicBezTo>
                  <a:pt x="44" y="90"/>
                  <a:pt x="44" y="91"/>
                  <a:pt x="45" y="92"/>
                </a:cubicBezTo>
                <a:cubicBezTo>
                  <a:pt x="19" y="100"/>
                  <a:pt x="0" y="124"/>
                  <a:pt x="0" y="152"/>
                </a:cubicBezTo>
                <a:cubicBezTo>
                  <a:pt x="0" y="186"/>
                  <a:pt x="28" y="214"/>
                  <a:pt x="62" y="214"/>
                </a:cubicBezTo>
                <a:cubicBezTo>
                  <a:pt x="214" y="214"/>
                  <a:pt x="214" y="214"/>
                  <a:pt x="214" y="214"/>
                </a:cubicBezTo>
                <a:cubicBezTo>
                  <a:pt x="253" y="214"/>
                  <a:pt x="285" y="182"/>
                  <a:pt x="285" y="143"/>
                </a:cubicBezTo>
                <a:cubicBezTo>
                  <a:pt x="285" y="117"/>
                  <a:pt x="271" y="93"/>
                  <a:pt x="249" y="81"/>
                </a:cubicBezTo>
                <a:cubicBezTo>
                  <a:pt x="249" y="78"/>
                  <a:pt x="250" y="75"/>
                  <a:pt x="250" y="72"/>
                </a:cubicBezTo>
                <a:cubicBezTo>
                  <a:pt x="250" y="32"/>
                  <a:pt x="218" y="0"/>
                  <a:pt x="178" y="0"/>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5" name="Freeform 17"/>
          <p:cNvSpPr>
            <a:spLocks noEditPoints="1"/>
          </p:cNvSpPr>
          <p:nvPr/>
        </p:nvSpPr>
        <p:spPr bwMode="auto">
          <a:xfrm>
            <a:off x="5163446" y="1371649"/>
            <a:ext cx="420398" cy="419774"/>
          </a:xfrm>
          <a:custGeom>
            <a:avLst/>
            <a:gdLst>
              <a:gd name="T0" fmla="*/ 589 w 674"/>
              <a:gd name="T1" fmla="*/ 168 h 673"/>
              <a:gd name="T2" fmla="*/ 589 w 674"/>
              <a:gd name="T3" fmla="*/ 0 h 673"/>
              <a:gd name="T4" fmla="*/ 83 w 674"/>
              <a:gd name="T5" fmla="*/ 0 h 673"/>
              <a:gd name="T6" fmla="*/ 83 w 674"/>
              <a:gd name="T7" fmla="*/ 168 h 673"/>
              <a:gd name="T8" fmla="*/ 0 w 674"/>
              <a:gd name="T9" fmla="*/ 168 h 673"/>
              <a:gd name="T10" fmla="*/ 0 w 674"/>
              <a:gd name="T11" fmla="*/ 673 h 673"/>
              <a:gd name="T12" fmla="*/ 674 w 674"/>
              <a:gd name="T13" fmla="*/ 673 h 673"/>
              <a:gd name="T14" fmla="*/ 674 w 674"/>
              <a:gd name="T15" fmla="*/ 168 h 673"/>
              <a:gd name="T16" fmla="*/ 589 w 674"/>
              <a:gd name="T17" fmla="*/ 168 h 673"/>
              <a:gd name="T18" fmla="*/ 589 w 674"/>
              <a:gd name="T19" fmla="*/ 168 h 673"/>
              <a:gd name="T20" fmla="*/ 126 w 674"/>
              <a:gd name="T21" fmla="*/ 40 h 673"/>
              <a:gd name="T22" fmla="*/ 126 w 674"/>
              <a:gd name="T23" fmla="*/ 40 h 673"/>
              <a:gd name="T24" fmla="*/ 549 w 674"/>
              <a:gd name="T25" fmla="*/ 40 h 673"/>
              <a:gd name="T26" fmla="*/ 549 w 674"/>
              <a:gd name="T27" fmla="*/ 255 h 673"/>
              <a:gd name="T28" fmla="*/ 336 w 674"/>
              <a:gd name="T29" fmla="*/ 435 h 673"/>
              <a:gd name="T30" fmla="*/ 126 w 674"/>
              <a:gd name="T31" fmla="*/ 255 h 673"/>
              <a:gd name="T32" fmla="*/ 126 w 674"/>
              <a:gd name="T33" fmla="*/ 40 h 673"/>
              <a:gd name="T34" fmla="*/ 126 w 674"/>
              <a:gd name="T35" fmla="*/ 40 h 673"/>
              <a:gd name="T36" fmla="*/ 631 w 674"/>
              <a:gd name="T37" fmla="*/ 631 h 673"/>
              <a:gd name="T38" fmla="*/ 631 w 674"/>
              <a:gd name="T39" fmla="*/ 631 h 673"/>
              <a:gd name="T40" fmla="*/ 43 w 674"/>
              <a:gd name="T41" fmla="*/ 631 h 673"/>
              <a:gd name="T42" fmla="*/ 43 w 674"/>
              <a:gd name="T43" fmla="*/ 236 h 673"/>
              <a:gd name="T44" fmla="*/ 336 w 674"/>
              <a:gd name="T45" fmla="*/ 489 h 673"/>
              <a:gd name="T46" fmla="*/ 631 w 674"/>
              <a:gd name="T47" fmla="*/ 236 h 673"/>
              <a:gd name="T48" fmla="*/ 631 w 674"/>
              <a:gd name="T49" fmla="*/ 631 h 673"/>
              <a:gd name="T50" fmla="*/ 631 w 674"/>
              <a:gd name="T51" fmla="*/ 631 h 673"/>
              <a:gd name="T52" fmla="*/ 506 w 674"/>
              <a:gd name="T53" fmla="*/ 125 h 673"/>
              <a:gd name="T54" fmla="*/ 506 w 674"/>
              <a:gd name="T55" fmla="*/ 125 h 673"/>
              <a:gd name="T56" fmla="*/ 168 w 674"/>
              <a:gd name="T57" fmla="*/ 125 h 673"/>
              <a:gd name="T58" fmla="*/ 168 w 674"/>
              <a:gd name="T59" fmla="*/ 83 h 673"/>
              <a:gd name="T60" fmla="*/ 506 w 674"/>
              <a:gd name="T61" fmla="*/ 83 h 673"/>
              <a:gd name="T62" fmla="*/ 506 w 674"/>
              <a:gd name="T63" fmla="*/ 125 h 673"/>
              <a:gd name="T64" fmla="*/ 506 w 674"/>
              <a:gd name="T65" fmla="*/ 125 h 673"/>
              <a:gd name="T66" fmla="*/ 421 w 674"/>
              <a:gd name="T67" fmla="*/ 210 h 673"/>
              <a:gd name="T68" fmla="*/ 421 w 674"/>
              <a:gd name="T69" fmla="*/ 210 h 673"/>
              <a:gd name="T70" fmla="*/ 168 w 674"/>
              <a:gd name="T71" fmla="*/ 210 h 673"/>
              <a:gd name="T72" fmla="*/ 168 w 674"/>
              <a:gd name="T73" fmla="*/ 168 h 673"/>
              <a:gd name="T74" fmla="*/ 421 w 674"/>
              <a:gd name="T75" fmla="*/ 168 h 673"/>
              <a:gd name="T76" fmla="*/ 421 w 674"/>
              <a:gd name="T77" fmla="*/ 21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4" h="673">
                <a:moveTo>
                  <a:pt x="589" y="168"/>
                </a:moveTo>
                <a:lnTo>
                  <a:pt x="589" y="0"/>
                </a:lnTo>
                <a:lnTo>
                  <a:pt x="83" y="0"/>
                </a:lnTo>
                <a:lnTo>
                  <a:pt x="83" y="168"/>
                </a:lnTo>
                <a:lnTo>
                  <a:pt x="0" y="168"/>
                </a:lnTo>
                <a:lnTo>
                  <a:pt x="0" y="673"/>
                </a:lnTo>
                <a:lnTo>
                  <a:pt x="674" y="673"/>
                </a:lnTo>
                <a:lnTo>
                  <a:pt x="674" y="168"/>
                </a:lnTo>
                <a:lnTo>
                  <a:pt x="589" y="168"/>
                </a:lnTo>
                <a:lnTo>
                  <a:pt x="589" y="168"/>
                </a:lnTo>
                <a:close/>
                <a:moveTo>
                  <a:pt x="126" y="40"/>
                </a:moveTo>
                <a:lnTo>
                  <a:pt x="126" y="40"/>
                </a:lnTo>
                <a:lnTo>
                  <a:pt x="549" y="40"/>
                </a:lnTo>
                <a:lnTo>
                  <a:pt x="549" y="255"/>
                </a:lnTo>
                <a:lnTo>
                  <a:pt x="336" y="435"/>
                </a:lnTo>
                <a:lnTo>
                  <a:pt x="126" y="255"/>
                </a:lnTo>
                <a:lnTo>
                  <a:pt x="126" y="40"/>
                </a:lnTo>
                <a:lnTo>
                  <a:pt x="126" y="40"/>
                </a:lnTo>
                <a:close/>
                <a:moveTo>
                  <a:pt x="631" y="631"/>
                </a:moveTo>
                <a:lnTo>
                  <a:pt x="631" y="631"/>
                </a:lnTo>
                <a:lnTo>
                  <a:pt x="43" y="631"/>
                </a:lnTo>
                <a:lnTo>
                  <a:pt x="43" y="236"/>
                </a:lnTo>
                <a:lnTo>
                  <a:pt x="336" y="489"/>
                </a:lnTo>
                <a:lnTo>
                  <a:pt x="631" y="236"/>
                </a:lnTo>
                <a:lnTo>
                  <a:pt x="631" y="631"/>
                </a:lnTo>
                <a:lnTo>
                  <a:pt x="631" y="631"/>
                </a:lnTo>
                <a:close/>
                <a:moveTo>
                  <a:pt x="506" y="125"/>
                </a:moveTo>
                <a:lnTo>
                  <a:pt x="506" y="125"/>
                </a:lnTo>
                <a:lnTo>
                  <a:pt x="168" y="125"/>
                </a:lnTo>
                <a:lnTo>
                  <a:pt x="168" y="83"/>
                </a:lnTo>
                <a:lnTo>
                  <a:pt x="506" y="83"/>
                </a:lnTo>
                <a:lnTo>
                  <a:pt x="506" y="125"/>
                </a:lnTo>
                <a:lnTo>
                  <a:pt x="506" y="125"/>
                </a:lnTo>
                <a:close/>
                <a:moveTo>
                  <a:pt x="421" y="210"/>
                </a:moveTo>
                <a:lnTo>
                  <a:pt x="421" y="210"/>
                </a:lnTo>
                <a:lnTo>
                  <a:pt x="168" y="210"/>
                </a:lnTo>
                <a:lnTo>
                  <a:pt x="168" y="168"/>
                </a:lnTo>
                <a:lnTo>
                  <a:pt x="421" y="168"/>
                </a:lnTo>
                <a:lnTo>
                  <a:pt x="421" y="210"/>
                </a:ln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pic>
        <p:nvPicPr>
          <p:cNvPr id="16" name="Picture 18" descr="D:\360data\重要数据\桌面\d17d475de302958c648c76ef4b4a758e.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0118" y="3300531"/>
            <a:ext cx="1381445" cy="86070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9" descr="D:\360data\重要数据\桌面\18933d038b5d9586f06c3be9734ddd86.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351563" y="3300531"/>
            <a:ext cx="1381445" cy="86070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927510" y="1476124"/>
            <a:ext cx="2848105" cy="1392679"/>
          </a:xfrm>
          <a:prstGeom prst="rect">
            <a:avLst/>
          </a:prstGeom>
          <a:noFill/>
        </p:spPr>
        <p:txBody>
          <a:bodyPr wrap="square" lIns="91431" tIns="45715" rIns="91431" bIns="45715"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a:p>
            <a:pPr>
              <a:lnSpc>
                <a:spcPct val="130000"/>
              </a:lnSpc>
            </a:pPr>
            <a:endParaRPr lang="zh-CN" altLang="en-US" sz="900" dirty="0">
              <a:solidFill>
                <a:srgbClr val="262626"/>
              </a:solidFill>
              <a:latin typeface="微软雅黑" pitchFamily="34" charset="-122"/>
              <a:ea typeface="微软雅黑" pitchFamily="34" charset="-122"/>
            </a:endParaRPr>
          </a:p>
        </p:txBody>
      </p:sp>
      <p:sp>
        <p:nvSpPr>
          <p:cNvPr id="1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56577226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ppt_w</p:attrName>
                                        </p:attrNameLst>
                                      </p:cBhvr>
                                      <p:tavLst>
                                        <p:tav tm="0" fmla="#ppt_w*sin(2.5*pi*$)">
                                          <p:val>
                                            <p:fltVal val="0"/>
                                          </p:val>
                                        </p:tav>
                                        <p:tav tm="100000">
                                          <p:val>
                                            <p:fltVal val="1"/>
                                          </p:val>
                                        </p:tav>
                                      </p:tavLst>
                                    </p:anim>
                                    <p:anim calcmode="lin" valueType="num">
                                      <p:cBhvr>
                                        <p:cTn id="9" dur="1000" fill="hold"/>
                                        <p:tgtEl>
                                          <p:spTgt spid="7"/>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2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ppt_w</p:attrName>
                                        </p:attrNameLst>
                                      </p:cBhvr>
                                      <p:tavLst>
                                        <p:tav tm="0" fmla="#ppt_w*sin(2.5*pi*$)">
                                          <p:val>
                                            <p:fltVal val="0"/>
                                          </p:val>
                                        </p:tav>
                                        <p:tav tm="100000">
                                          <p:val>
                                            <p:fltVal val="1"/>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4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ppt_w</p:attrName>
                                        </p:attrNameLst>
                                      </p:cBhvr>
                                      <p:tavLst>
                                        <p:tav tm="0" fmla="#ppt_w*sin(2.5*pi*$)">
                                          <p:val>
                                            <p:fltVal val="0"/>
                                          </p:val>
                                        </p:tav>
                                        <p:tav tm="100000">
                                          <p:val>
                                            <p:fltVal val="1"/>
                                          </p:val>
                                        </p:tav>
                                      </p:tavLst>
                                    </p:anim>
                                    <p:anim calcmode="lin" valueType="num">
                                      <p:cBhvr>
                                        <p:cTn id="19" dur="1000" fill="hold"/>
                                        <p:tgtEl>
                                          <p:spTgt spid="11"/>
                                        </p:tgtEl>
                                        <p:attrNameLst>
                                          <p:attrName>ppt_h</p:attrName>
                                        </p:attrNameLst>
                                      </p:cBhvr>
                                      <p:tavLst>
                                        <p:tav tm="0">
                                          <p:val>
                                            <p:strVal val="#ppt_h"/>
                                          </p:val>
                                        </p:tav>
                                        <p:tav tm="100000">
                                          <p:val>
                                            <p:strVal val="#ppt_h"/>
                                          </p:val>
                                        </p:tav>
                                      </p:tavLst>
                                    </p:anim>
                                  </p:childTnLst>
                                </p:cTn>
                              </p:par>
                            </p:childTnLst>
                          </p:cTn>
                        </p:par>
                        <p:par>
                          <p:cTn id="20" fill="hold">
                            <p:stCondLst>
                              <p:cond delay="1400"/>
                            </p:stCondLst>
                            <p:childTnLst>
                              <p:par>
                                <p:cTn id="21" presetID="14" presetClass="entr" presetSubtype="1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randombar(horizontal)">
                                      <p:cBhvr>
                                        <p:cTn id="26" dur="500"/>
                                        <p:tgtEl>
                                          <p:spTgt spid="1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randombar(horizontal)">
                                      <p:cBhvr>
                                        <p:cTn id="29" dur="500"/>
                                        <p:tgtEl>
                                          <p:spTgt spid="14"/>
                                        </p:tgtEl>
                                      </p:cBhvr>
                                    </p:animEffect>
                                  </p:childTnLst>
                                </p:cTn>
                              </p:par>
                            </p:childTnLst>
                          </p:cTn>
                        </p:par>
                        <p:par>
                          <p:cTn id="30" fill="hold">
                            <p:stCondLst>
                              <p:cond delay="1900"/>
                            </p:stCondLst>
                            <p:childTnLst>
                              <p:par>
                                <p:cTn id="31" presetID="10"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2400"/>
                            </p:stCondLst>
                            <p:childTnLst>
                              <p:par>
                                <p:cTn id="35" presetID="10"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290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a:solidFill>
                <a:srgbClr val="000000"/>
              </a:solidFill>
              <a:latin typeface="Calibri" pitchFamily="34" charset="0"/>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
        <p:nvSpPr>
          <p:cNvPr id="4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2716929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7"/>
          <p:cNvSpPr>
            <a:spLocks noChangeShapeType="1"/>
          </p:cNvSpPr>
          <p:nvPr/>
        </p:nvSpPr>
        <p:spPr bwMode="auto">
          <a:xfrm>
            <a:off x="4575158" y="2288288"/>
            <a:ext cx="0" cy="866659"/>
          </a:xfrm>
          <a:prstGeom prst="line">
            <a:avLst/>
          </a:prstGeom>
          <a:noFill/>
          <a:ln w="19050"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0" name="Oval 8"/>
          <p:cNvSpPr>
            <a:spLocks noChangeArrowheads="1"/>
          </p:cNvSpPr>
          <p:nvPr/>
        </p:nvSpPr>
        <p:spPr bwMode="auto">
          <a:xfrm>
            <a:off x="4466356" y="3148251"/>
            <a:ext cx="213657" cy="213657"/>
          </a:xfrm>
          <a:prstGeom prst="ellipse">
            <a:avLst/>
          </a:prstGeom>
          <a:solidFill>
            <a:schemeClr val="accent4"/>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1" name="Oval 9"/>
          <p:cNvSpPr>
            <a:spLocks noChangeArrowheads="1"/>
          </p:cNvSpPr>
          <p:nvPr/>
        </p:nvSpPr>
        <p:spPr bwMode="auto">
          <a:xfrm>
            <a:off x="6230243" y="3148251"/>
            <a:ext cx="215663"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2" name="Oval 10"/>
          <p:cNvSpPr>
            <a:spLocks noChangeArrowheads="1"/>
          </p:cNvSpPr>
          <p:nvPr/>
        </p:nvSpPr>
        <p:spPr bwMode="auto">
          <a:xfrm>
            <a:off x="7996241" y="3148251"/>
            <a:ext cx="212655"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3" name="Oval 11"/>
          <p:cNvSpPr>
            <a:spLocks noChangeArrowheads="1"/>
          </p:cNvSpPr>
          <p:nvPr/>
        </p:nvSpPr>
        <p:spPr bwMode="auto">
          <a:xfrm>
            <a:off x="2700678" y="3148251"/>
            <a:ext cx="213657"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4" name="Oval 12"/>
          <p:cNvSpPr>
            <a:spLocks noChangeArrowheads="1"/>
          </p:cNvSpPr>
          <p:nvPr/>
        </p:nvSpPr>
        <p:spPr bwMode="auto">
          <a:xfrm>
            <a:off x="934999" y="3148251"/>
            <a:ext cx="213657"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5" name="Freeform 13"/>
          <p:cNvSpPr>
            <a:spLocks/>
          </p:cNvSpPr>
          <p:nvPr/>
        </p:nvSpPr>
        <p:spPr bwMode="auto">
          <a:xfrm>
            <a:off x="1041432" y="2492717"/>
            <a:ext cx="3533726" cy="662228"/>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6" name="Freeform 14"/>
          <p:cNvSpPr>
            <a:spLocks/>
          </p:cNvSpPr>
          <p:nvPr/>
        </p:nvSpPr>
        <p:spPr bwMode="auto">
          <a:xfrm>
            <a:off x="2807111" y="2712933"/>
            <a:ext cx="1768047" cy="442012"/>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7" name="Freeform 15"/>
          <p:cNvSpPr>
            <a:spLocks/>
          </p:cNvSpPr>
          <p:nvPr/>
        </p:nvSpPr>
        <p:spPr bwMode="auto">
          <a:xfrm>
            <a:off x="4575159" y="2492717"/>
            <a:ext cx="3531358" cy="662228"/>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8" name="Freeform 16"/>
          <p:cNvSpPr>
            <a:spLocks/>
          </p:cNvSpPr>
          <p:nvPr/>
        </p:nvSpPr>
        <p:spPr bwMode="auto">
          <a:xfrm>
            <a:off x="4575159" y="2712933"/>
            <a:ext cx="1765679" cy="442012"/>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4" name="Freeform 6"/>
          <p:cNvSpPr>
            <a:spLocks/>
          </p:cNvSpPr>
          <p:nvPr/>
        </p:nvSpPr>
        <p:spPr bwMode="auto">
          <a:xfrm>
            <a:off x="4078936" y="1101808"/>
            <a:ext cx="986130" cy="1253918"/>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w="5" cap="flat">
            <a:noFill/>
            <a:prstDash val="solid"/>
            <a:miter lim="800000"/>
            <a:headEnd/>
            <a:tailEnd/>
          </a:ln>
        </p:spPr>
        <p:txBody>
          <a:bodyPr vert="horz" wrap="square" lIns="68573" tIns="215978" rIns="68573" bIns="34287" numCol="1" anchor="t" anchorCtr="0" compatLnSpc="1">
            <a:prstTxWarp prst="textNoShape">
              <a:avLst/>
            </a:prstTxWarp>
          </a:bodyPr>
          <a:lstStyle/>
          <a:p>
            <a:pPr lvl="0" algn="ctr"/>
            <a:r>
              <a:rPr lang="zh-CN" altLang="en-US" kern="0" dirty="0">
                <a:solidFill>
                  <a:prstClr val="white"/>
                </a:solidFill>
                <a:latin typeface="AvantGarde Md BT" pitchFamily="34" charset="0"/>
                <a:ea typeface="微软雅黑" pitchFamily="34" charset="-122"/>
              </a:rPr>
              <a:t>添加标题</a:t>
            </a:r>
          </a:p>
        </p:txBody>
      </p:sp>
      <p:sp>
        <p:nvSpPr>
          <p:cNvPr id="32" name="矩形 31"/>
          <p:cNvSpPr/>
          <p:nvPr/>
        </p:nvSpPr>
        <p:spPr>
          <a:xfrm>
            <a:off x="463387"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463385"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6" name="矩形 35"/>
          <p:cNvSpPr/>
          <p:nvPr/>
        </p:nvSpPr>
        <p:spPr>
          <a:xfrm>
            <a:off x="2193541"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2193538"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8" name="矩形 37"/>
          <p:cNvSpPr/>
          <p:nvPr/>
        </p:nvSpPr>
        <p:spPr>
          <a:xfrm>
            <a:off x="3958430"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3958429"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0" name="矩形 39"/>
          <p:cNvSpPr/>
          <p:nvPr/>
        </p:nvSpPr>
        <p:spPr>
          <a:xfrm>
            <a:off x="5724503"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724503"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2" name="矩形 41"/>
          <p:cNvSpPr/>
          <p:nvPr/>
        </p:nvSpPr>
        <p:spPr>
          <a:xfrm>
            <a:off x="7488999"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7488997"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29"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500"/>
                                        <p:tgtEl>
                                          <p:spTgt spid="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3*#ppt_w"/>
                                          </p:val>
                                        </p:tav>
                                        <p:tav tm="100000">
                                          <p:val>
                                            <p:strVal val="#ppt_w"/>
                                          </p:val>
                                        </p:tav>
                                      </p:tavLst>
                                    </p:anim>
                                    <p:anim calcmode="lin" valueType="num">
                                      <p:cBhvr>
                                        <p:cTn id="30" dur="500" fill="hold"/>
                                        <p:tgtEl>
                                          <p:spTgt spid="20"/>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strVal val="4/3*#ppt_w"/>
                                          </p:val>
                                        </p:tav>
                                        <p:tav tm="100000">
                                          <p:val>
                                            <p:strVal val="#ppt_w"/>
                                          </p:val>
                                        </p:tav>
                                      </p:tavLst>
                                    </p:anim>
                                    <p:anim calcmode="lin" valueType="num">
                                      <p:cBhvr>
                                        <p:cTn id="34" dur="500" fill="hold"/>
                                        <p:tgtEl>
                                          <p:spTgt spid="23"/>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strVal val="4/3*#ppt_w"/>
                                          </p:val>
                                        </p:tav>
                                        <p:tav tm="100000">
                                          <p:val>
                                            <p:strVal val="#ppt_w"/>
                                          </p:val>
                                        </p:tav>
                                      </p:tavLst>
                                    </p:anim>
                                    <p:anim calcmode="lin" valueType="num">
                                      <p:cBhvr>
                                        <p:cTn id="38" dur="500" fill="hold"/>
                                        <p:tgtEl>
                                          <p:spTgt spid="21"/>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strVal val="4/3*#ppt_w"/>
                                          </p:val>
                                        </p:tav>
                                        <p:tav tm="100000">
                                          <p:val>
                                            <p:strVal val="#ppt_w"/>
                                          </p:val>
                                        </p:tav>
                                      </p:tavLst>
                                    </p:anim>
                                    <p:anim calcmode="lin" valueType="num">
                                      <p:cBhvr>
                                        <p:cTn id="42" dur="500" fill="hold"/>
                                        <p:tgtEl>
                                          <p:spTgt spid="24"/>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strVal val="4/3*#ppt_w"/>
                                          </p:val>
                                        </p:tav>
                                        <p:tav tm="100000">
                                          <p:val>
                                            <p:strVal val="#ppt_w"/>
                                          </p:val>
                                        </p:tav>
                                      </p:tavLst>
                                    </p:anim>
                                    <p:anim calcmode="lin" valueType="num">
                                      <p:cBhvr>
                                        <p:cTn id="46" dur="500" fill="hold"/>
                                        <p:tgtEl>
                                          <p:spTgt spid="22"/>
                                        </p:tgtEl>
                                        <p:attrNameLst>
                                          <p:attrName>ppt_h</p:attrName>
                                        </p:attrNameLst>
                                      </p:cBhvr>
                                      <p:tavLst>
                                        <p:tav tm="0">
                                          <p:val>
                                            <p:strVal val="4/3*#ppt_h"/>
                                          </p:val>
                                        </p:tav>
                                        <p:tav tm="100000">
                                          <p:val>
                                            <p:strVal val="#ppt_h"/>
                                          </p:val>
                                        </p:tav>
                                      </p:tavLst>
                                    </p:anim>
                                  </p:childTnLst>
                                </p:cTn>
                              </p:par>
                            </p:childTnLst>
                          </p:cTn>
                        </p:par>
                        <p:par>
                          <p:cTn id="47" fill="hold">
                            <p:stCondLst>
                              <p:cond delay="24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childTnLst>
                          </p:cTn>
                        </p:par>
                        <p:par>
                          <p:cTn id="54" fill="hold">
                            <p:stCondLst>
                              <p:cond delay="290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childTnLst>
                          </p:cTn>
                        </p:par>
                        <p:par>
                          <p:cTn id="61" fill="hold">
                            <p:stCondLst>
                              <p:cond delay="3400"/>
                            </p:stCondLst>
                            <p:childTnLst>
                              <p:par>
                                <p:cTn id="62" presetID="10" presetClass="entr" presetSubtype="0"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39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32" grpId="0"/>
      <p:bldP spid="33" grpId="0"/>
      <p:bldP spid="36" grpId="0"/>
      <p:bldP spid="37" grpId="0"/>
      <p:bldP spid="38" grpId="0"/>
      <p:bldP spid="39" grpId="0"/>
      <p:bldP spid="40" grpId="0"/>
      <p:bldP spid="41" grpId="0"/>
      <p:bldP spid="42" grpId="0"/>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7172" y="1209170"/>
            <a:ext cx="1768642" cy="1768642"/>
          </a:xfrm>
          <a:prstGeom prst="rect">
            <a:avLst/>
          </a:prstGeom>
        </p:spPr>
      </p:pic>
      <p:sp>
        <p:nvSpPr>
          <p:cNvPr id="9" name="矩形 8"/>
          <p:cNvSpPr/>
          <p:nvPr/>
        </p:nvSpPr>
        <p:spPr>
          <a:xfrm>
            <a:off x="0" y="3075650"/>
            <a:ext cx="9144000" cy="111548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a:cs typeface="+mn-ea"/>
              <a:sym typeface="+mn-lt"/>
            </a:endParaRPr>
          </a:p>
        </p:txBody>
      </p:sp>
      <p:sp>
        <p:nvSpPr>
          <p:cNvPr id="10" name="椭圆 9"/>
          <p:cNvSpPr/>
          <p:nvPr/>
        </p:nvSpPr>
        <p:spPr>
          <a:xfrm>
            <a:off x="443133" y="3441877"/>
            <a:ext cx="337624" cy="337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1</a:t>
            </a:r>
            <a:endParaRPr lang="zh-CN" altLang="en-US" dirty="0">
              <a:cs typeface="+mn-ea"/>
              <a:sym typeface="+mn-lt"/>
            </a:endParaRPr>
          </a:p>
        </p:txBody>
      </p:sp>
      <p:sp>
        <p:nvSpPr>
          <p:cNvPr id="11" name="矩形 10"/>
          <p:cNvSpPr/>
          <p:nvPr/>
        </p:nvSpPr>
        <p:spPr>
          <a:xfrm>
            <a:off x="780757" y="3349473"/>
            <a:ext cx="224220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2" name="椭圆 11"/>
          <p:cNvSpPr/>
          <p:nvPr/>
        </p:nvSpPr>
        <p:spPr>
          <a:xfrm>
            <a:off x="3488230" y="3441877"/>
            <a:ext cx="337624" cy="3376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2</a:t>
            </a:r>
            <a:endParaRPr lang="zh-CN" altLang="en-US" dirty="0">
              <a:cs typeface="+mn-ea"/>
              <a:sym typeface="+mn-lt"/>
            </a:endParaRPr>
          </a:p>
        </p:txBody>
      </p:sp>
      <p:sp>
        <p:nvSpPr>
          <p:cNvPr id="13" name="矩形 12"/>
          <p:cNvSpPr/>
          <p:nvPr/>
        </p:nvSpPr>
        <p:spPr>
          <a:xfrm>
            <a:off x="3825854" y="3349473"/>
            <a:ext cx="216959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4" name="椭圆 13"/>
          <p:cNvSpPr/>
          <p:nvPr/>
        </p:nvSpPr>
        <p:spPr>
          <a:xfrm>
            <a:off x="6529629" y="3441877"/>
            <a:ext cx="337624" cy="33762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3</a:t>
            </a:r>
            <a:endParaRPr lang="zh-CN" altLang="en-US" dirty="0">
              <a:cs typeface="+mn-ea"/>
              <a:sym typeface="+mn-lt"/>
            </a:endParaRPr>
          </a:p>
        </p:txBody>
      </p:sp>
      <p:sp>
        <p:nvSpPr>
          <p:cNvPr id="15" name="矩形 14"/>
          <p:cNvSpPr/>
          <p:nvPr/>
        </p:nvSpPr>
        <p:spPr>
          <a:xfrm>
            <a:off x="6867253" y="3349473"/>
            <a:ext cx="216959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nvGrpSpPr>
          <p:cNvPr id="2" name="组合 15"/>
          <p:cNvGrpSpPr/>
          <p:nvPr/>
        </p:nvGrpSpPr>
        <p:grpSpPr>
          <a:xfrm>
            <a:off x="4677147" y="1210092"/>
            <a:ext cx="4466853" cy="1767720"/>
            <a:chOff x="4257077" y="2119893"/>
            <a:chExt cx="5955804" cy="2356960"/>
          </a:xfrm>
          <a:solidFill>
            <a:srgbClr val="00B050"/>
          </a:solidFill>
        </p:grpSpPr>
        <p:sp>
          <p:nvSpPr>
            <p:cNvPr id="17" name="等腰三角形 16"/>
            <p:cNvSpPr/>
            <p:nvPr/>
          </p:nvSpPr>
          <p:spPr>
            <a:xfrm rot="16200000">
              <a:off x="4224440" y="3094390"/>
              <a:ext cx="473237" cy="4079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p:cNvSpPr/>
            <p:nvPr/>
          </p:nvSpPr>
          <p:spPr>
            <a:xfrm>
              <a:off x="4552497" y="2119893"/>
              <a:ext cx="5660384" cy="2356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700" dirty="0">
                  <a:solidFill>
                    <a:schemeClr val="bg1"/>
                  </a:solidFill>
                  <a:cs typeface="+mn-ea"/>
                  <a:sym typeface="+mn-lt"/>
                </a:rPr>
                <a:t>在此输入关于此标题或图形的文字描述内容或者相关的数据</a:t>
              </a:r>
              <a:endParaRPr lang="en-US" altLang="zh-CN" sz="1700" dirty="0">
                <a:solidFill>
                  <a:schemeClr val="bg1"/>
                </a:solidFill>
                <a:cs typeface="+mn-ea"/>
                <a:sym typeface="+mn-lt"/>
              </a:endParaRP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213153"/>
            <a:ext cx="3137170" cy="1764658"/>
          </a:xfrm>
          <a:prstGeom prst="rect">
            <a:avLst/>
          </a:prstGeom>
        </p:spPr>
      </p:pic>
      <p:sp>
        <p:nvSpPr>
          <p:cNvPr id="1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0"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81149302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p:tgtEl>
                                          <p:spTgt spid="2"/>
                                        </p:tgtEl>
                                        <p:attrNameLst>
                                          <p:attrName>ppt_x</p:attrName>
                                        </p:attrNameLst>
                                      </p:cBhvr>
                                      <p:tavLst>
                                        <p:tav tm="0">
                                          <p:val>
                                            <p:strVal val="#ppt_x+#ppt_w*1.125000"/>
                                          </p:val>
                                        </p:tav>
                                        <p:tav tm="100000">
                                          <p:val>
                                            <p:strVal val="#ppt_x"/>
                                          </p:val>
                                        </p:tav>
                                      </p:tavLst>
                                    </p:anim>
                                    <p:animEffect transition="in" filter="wipe(left)">
                                      <p:cBhvr>
                                        <p:cTn id="17" dur="1000"/>
                                        <p:tgtEl>
                                          <p:spTgt spid="2"/>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2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 calcmode="lin" valueType="num">
                                      <p:cBhvr>
                                        <p:cTn id="2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750"/>
                                        <p:tgtEl>
                                          <p:spTgt spid="11"/>
                                        </p:tgtEl>
                                      </p:cBhvr>
                                    </p:animEffect>
                                  </p:childTnLst>
                                </p:cTn>
                              </p:par>
                            </p:childTnLst>
                          </p:cTn>
                        </p:par>
                        <p:par>
                          <p:cTn id="34" fill="hold">
                            <p:stCondLst>
                              <p:cond delay="5625"/>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2"/>
                                        </p:tgtEl>
                                        <p:attrNameLst>
                                          <p:attrName>ppt_y</p:attrName>
                                        </p:attrNameLst>
                                      </p:cBhvr>
                                      <p:tavLst>
                                        <p:tav tm="0">
                                          <p:val>
                                            <p:strVal val="#ppt_y"/>
                                          </p:val>
                                        </p:tav>
                                        <p:tav tm="100000">
                                          <p:val>
                                            <p:strVal val="#ppt_y"/>
                                          </p:val>
                                        </p:tav>
                                      </p:tavLst>
                                    </p:anim>
                                    <p:anim calcmode="lin" valueType="num">
                                      <p:cBhvr>
                                        <p:cTn id="3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2"/>
                                        </p:tgtEl>
                                      </p:cBhvr>
                                    </p:animEffect>
                                  </p:childTnLst>
                                </p:cTn>
                              </p:par>
                            </p:childTnLst>
                          </p:cTn>
                        </p:par>
                        <p:par>
                          <p:cTn id="42" fill="hold">
                            <p:stCondLst>
                              <p:cond delay="6125"/>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3"/>
                                        </p:tgtEl>
                                        <p:attrNameLst>
                                          <p:attrName>style.visibility</p:attrName>
                                        </p:attrNameLst>
                                      </p:cBhvr>
                                      <p:to>
                                        <p:strVal val="visible"/>
                                      </p:to>
                                    </p:set>
                                    <p:animEffect transition="in" filter="fade">
                                      <p:cBhvr>
                                        <p:cTn id="45" dur="750"/>
                                        <p:tgtEl>
                                          <p:spTgt spid="13"/>
                                        </p:tgtEl>
                                      </p:cBhvr>
                                    </p:animEffect>
                                  </p:childTnLst>
                                </p:cTn>
                              </p:par>
                            </p:childTnLst>
                          </p:cTn>
                        </p:par>
                        <p:par>
                          <p:cTn id="46" fill="hold">
                            <p:stCondLst>
                              <p:cond delay="8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14"/>
                                        </p:tgtEl>
                                        <p:attrNameLst>
                                          <p:attrName>ppt_y</p:attrName>
                                        </p:attrNameLst>
                                      </p:cBhvr>
                                      <p:tavLst>
                                        <p:tav tm="0">
                                          <p:val>
                                            <p:strVal val="#ppt_y"/>
                                          </p:val>
                                        </p:tav>
                                        <p:tav tm="100000">
                                          <p:val>
                                            <p:strVal val="#ppt_y"/>
                                          </p:val>
                                        </p:tav>
                                      </p:tavLst>
                                    </p:anim>
                                    <p:anim calcmode="lin" valueType="num">
                                      <p:cBhvr>
                                        <p:cTn id="5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14"/>
                                        </p:tgtEl>
                                      </p:cBhvr>
                                    </p:animEffect>
                                  </p:childTnLst>
                                </p:cTn>
                              </p:par>
                            </p:childTnLst>
                          </p:cTn>
                        </p:par>
                        <p:par>
                          <p:cTn id="54" fill="hold">
                            <p:stCondLst>
                              <p:cond delay="9250"/>
                            </p:stCondLst>
                            <p:childTnLst>
                              <p:par>
                                <p:cTn id="55" presetID="10" presetClass="entr" presetSubtype="0" fill="hold" grpId="0" nodeType="afterEffect">
                                  <p:stCondLst>
                                    <p:cond delay="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P spid="13" grpId="0"/>
      <p:bldP spid="14" grpId="0"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
        <p:nvSpPr>
          <p:cNvPr id="4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50363017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4"/>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cstate="print"/>
          <a:srcRect/>
          <a:stretch>
            <a:fillRect/>
          </a:stretch>
        </p:blipFill>
        <p:spPr bwMode="auto">
          <a:xfrm>
            <a:off x="2566989" y="2879725"/>
            <a:ext cx="1277937" cy="58738"/>
          </a:xfrm>
          <a:prstGeom prst="rect">
            <a:avLst/>
          </a:prstGeom>
          <a:noFill/>
        </p:spPr>
      </p:pic>
      <p:pic>
        <p:nvPicPr>
          <p:cNvPr id="50" name="Group 2"/>
          <p:cNvPicPr>
            <a:picLocks noGrp="1" noChangeAspect="1" noChangeArrowheads="1"/>
          </p:cNvPicPr>
          <p:nvPr/>
        </p:nvPicPr>
        <p:blipFill>
          <a:blip r:embed="rId4" cstate="print"/>
          <a:srcRect/>
          <a:stretch>
            <a:fillRect/>
          </a:stretch>
        </p:blipFill>
        <p:spPr bwMode="auto">
          <a:xfrm>
            <a:off x="4029076" y="2884489"/>
            <a:ext cx="1128713" cy="60325"/>
          </a:xfrm>
          <a:prstGeom prst="rect">
            <a:avLst/>
          </a:prstGeom>
          <a:noFill/>
        </p:spPr>
      </p:pic>
      <p:pic>
        <p:nvPicPr>
          <p:cNvPr id="53" name="Group 3"/>
          <p:cNvPicPr>
            <a:picLocks noGrp="1" noChangeAspect="1" noChangeArrowheads="1"/>
          </p:cNvPicPr>
          <p:nvPr/>
        </p:nvPicPr>
        <p:blipFill>
          <a:blip r:embed="rId5" cstate="print"/>
          <a:srcRect/>
          <a:stretch>
            <a:fillRect/>
          </a:stretch>
        </p:blipFill>
        <p:spPr bwMode="auto">
          <a:xfrm>
            <a:off x="5367339" y="2886075"/>
            <a:ext cx="1279525" cy="60325"/>
          </a:xfrm>
          <a:prstGeom prst="rect">
            <a:avLst/>
          </a:prstGeom>
          <a:noFill/>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1"/>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58" name="Isosceles Triangle 45"/>
          <p:cNvSpPr/>
          <p:nvPr/>
        </p:nvSpPr>
        <p:spPr>
          <a:xfrm>
            <a:off x="2420938" y="2603501"/>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1" y="3040064"/>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1"/>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1" name="Rectangle 70"/>
          <p:cNvSpPr/>
          <p:nvPr/>
        </p:nvSpPr>
        <p:spPr>
          <a:xfrm>
            <a:off x="1331914" y="1387476"/>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63" name="TextBox 62"/>
          <p:cNvSpPr txBox="1">
            <a:spLocks noChangeArrowheads="1"/>
          </p:cNvSpPr>
          <p:nvPr/>
        </p:nvSpPr>
        <p:spPr bwMode="auto">
          <a:xfrm>
            <a:off x="1331914" y="1401763"/>
            <a:ext cx="2295525" cy="254000"/>
          </a:xfrm>
          <a:prstGeom prst="rect">
            <a:avLst/>
          </a:prstGeom>
          <a:solidFill>
            <a:schemeClr val="accent1"/>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altLang="en-US"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594" y="2817020"/>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pic>
        <p:nvPicPr>
          <p:cNvPr id="66" name="Group 1"/>
          <p:cNvPicPr>
            <a:picLocks noGrp="1" noChangeAspect="1" noChangeArrowheads="1"/>
          </p:cNvPicPr>
          <p:nvPr/>
        </p:nvPicPr>
        <p:blipFill>
          <a:blip r:embed="rId6" cstate="print"/>
          <a:srcRect/>
          <a:stretch>
            <a:fillRect/>
          </a:stretch>
        </p:blipFill>
        <p:spPr bwMode="auto">
          <a:xfrm>
            <a:off x="6843714" y="2884489"/>
            <a:ext cx="1760537" cy="60325"/>
          </a:xfrm>
          <a:prstGeom prst="rect">
            <a:avLst/>
          </a:prstGeom>
          <a:noFill/>
        </p:spPr>
      </p:pic>
      <p:pic>
        <p:nvPicPr>
          <p:cNvPr id="69" name="Group 1"/>
          <p:cNvPicPr>
            <a:picLocks noGrp="1" noChangeAspect="1" noChangeArrowheads="1"/>
          </p:cNvPicPr>
          <p:nvPr/>
        </p:nvPicPr>
        <p:blipFill>
          <a:blip r:embed="rId7" cstate="print"/>
          <a:srcRect/>
          <a:stretch>
            <a:fillRect/>
          </a:stretch>
        </p:blipFill>
        <p:spPr bwMode="auto">
          <a:xfrm>
            <a:off x="452439" y="2879725"/>
            <a:ext cx="1927225" cy="60325"/>
          </a:xfrm>
          <a:prstGeom prst="rect">
            <a:avLst/>
          </a:prstGeom>
          <a:noFill/>
        </p:spPr>
      </p:pic>
      <p:sp>
        <p:nvSpPr>
          <p:cNvPr id="72" name="Oval 71"/>
          <p:cNvSpPr/>
          <p:nvPr/>
        </p:nvSpPr>
        <p:spPr>
          <a:xfrm>
            <a:off x="3346451" y="1131889"/>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4" name="Rectangle 70"/>
          <p:cNvSpPr/>
          <p:nvPr/>
        </p:nvSpPr>
        <p:spPr>
          <a:xfrm>
            <a:off x="4106864" y="1387476"/>
            <a:ext cx="2295525" cy="1063625"/>
          </a:xfrm>
          <a:prstGeom prst="rect">
            <a:avLst/>
          </a:prstGeom>
          <a:noFill/>
          <a:ln w="38100">
            <a:solidFill>
              <a:schemeClr val="accent2"/>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76" name="TextBox 75"/>
          <p:cNvSpPr txBox="1">
            <a:spLocks noChangeArrowheads="1"/>
          </p:cNvSpPr>
          <p:nvPr/>
        </p:nvSpPr>
        <p:spPr bwMode="auto">
          <a:xfrm>
            <a:off x="4106864" y="1400175"/>
            <a:ext cx="2295525" cy="254000"/>
          </a:xfrm>
          <a:prstGeom prst="rect">
            <a:avLst/>
          </a:prstGeom>
          <a:solidFill>
            <a:schemeClr val="accent2"/>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altLang="en-US" sz="1200" b="1" dirty="0">
              <a:solidFill>
                <a:schemeClr val="bg1"/>
              </a:solidFill>
              <a:latin typeface="微软雅黑" pitchFamily="34" charset="-122"/>
              <a:ea typeface="微软雅黑" pitchFamily="34" charset="-122"/>
            </a:endParaRPr>
          </a:p>
        </p:txBody>
      </p:sp>
      <p:sp>
        <p:nvSpPr>
          <p:cNvPr id="77" name="Oval 71"/>
          <p:cNvSpPr/>
          <p:nvPr/>
        </p:nvSpPr>
        <p:spPr>
          <a:xfrm>
            <a:off x="6121401" y="1131889"/>
            <a:ext cx="479425" cy="479425"/>
          </a:xfrm>
          <a:prstGeom prst="ellipse">
            <a:avLst/>
          </a:prstGeom>
          <a:solidFill>
            <a:schemeClr val="bg1">
              <a:lumMod val="95000"/>
            </a:schemeClr>
          </a:solidFill>
          <a:ln w="730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2"/>
                </a:solidFill>
                <a:latin typeface="微软雅黑" panose="020B0503020204020204" pitchFamily="34" charset="-122"/>
                <a:ea typeface="微软雅黑" panose="020B0503020204020204" pitchFamily="34" charset="-122"/>
              </a:rPr>
              <a:t>3</a:t>
            </a:r>
            <a:endParaRPr lang="id-ID" sz="2300" b="1" noProof="1">
              <a:solidFill>
                <a:schemeClr val="accent2"/>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4"/>
            <a:ext cx="2295525" cy="1063625"/>
          </a:xfrm>
          <a:prstGeom prst="rect">
            <a:avLst/>
          </a:prstGeom>
          <a:noFill/>
          <a:ln w="38100">
            <a:solidFill>
              <a:schemeClr val="accent3"/>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6"/>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3"/>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altLang="en-US" sz="1200" b="1" dirty="0">
              <a:solidFill>
                <a:schemeClr val="bg1"/>
              </a:solidFill>
              <a:latin typeface="微软雅黑" pitchFamily="34" charset="-122"/>
              <a:ea typeface="微软雅黑"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3"/>
                </a:solidFill>
                <a:latin typeface="微软雅黑" panose="020B0503020204020204" pitchFamily="34" charset="-122"/>
                <a:ea typeface="微软雅黑" panose="020B0503020204020204" pitchFamily="34" charset="-122"/>
              </a:rPr>
              <a:t>2</a:t>
            </a:r>
            <a:endParaRPr lang="id-ID" sz="2300" b="1" noProof="1">
              <a:solidFill>
                <a:schemeClr val="accent3"/>
              </a:solidFill>
              <a:latin typeface="微软雅黑" panose="020B0503020204020204" pitchFamily="34" charset="-122"/>
              <a:ea typeface="微软雅黑" panose="020B0503020204020204" pitchFamily="34" charset="-122"/>
            </a:endParaRPr>
          </a:p>
        </p:txBody>
      </p:sp>
      <p:sp>
        <p:nvSpPr>
          <p:cNvPr id="83" name="Rectangle 70"/>
          <p:cNvSpPr/>
          <p:nvPr/>
        </p:nvSpPr>
        <p:spPr>
          <a:xfrm>
            <a:off x="5613400" y="3451226"/>
            <a:ext cx="2295525" cy="1063625"/>
          </a:xfrm>
          <a:prstGeom prst="rect">
            <a:avLst/>
          </a:prstGeom>
          <a:noFill/>
          <a:ln w="38100">
            <a:solidFill>
              <a:schemeClr val="accent4"/>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361540"/>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rgbClr val="404040"/>
                </a:solidFill>
                <a:latin typeface="微软雅黑" pitchFamily="34" charset="-122"/>
                <a:ea typeface="微软雅黑" pitchFamily="34" charset="-122"/>
              </a:rPr>
              <a:t>。</a:t>
            </a:r>
            <a:endParaRPr lang="id-ID" altLang="en-US" sz="1100" dirty="0">
              <a:solidFill>
                <a:schemeClr val="bg1"/>
              </a:solidFill>
              <a:latin typeface="微软雅黑" pitchFamily="34" charset="-122"/>
              <a:ea typeface="微软雅黑"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4"/>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altLang="en-US" sz="1200" b="1" dirty="0">
              <a:solidFill>
                <a:schemeClr val="bg1"/>
              </a:solidFill>
              <a:latin typeface="微软雅黑" pitchFamily="34" charset="-122"/>
              <a:ea typeface="微软雅黑" pitchFamily="34" charset="-122"/>
            </a:endParaRPr>
          </a:p>
        </p:txBody>
      </p:sp>
      <p:sp>
        <p:nvSpPr>
          <p:cNvPr id="86" name="Oval 71"/>
          <p:cNvSpPr/>
          <p:nvPr/>
        </p:nvSpPr>
        <p:spPr>
          <a:xfrm>
            <a:off x="7627938" y="3195639"/>
            <a:ext cx="479425" cy="479425"/>
          </a:xfrm>
          <a:prstGeom prst="ellipse">
            <a:avLst/>
          </a:prstGeom>
          <a:solidFill>
            <a:schemeClr val="bg1">
              <a:lumMod val="95000"/>
            </a:schemeClr>
          </a:solidFill>
          <a:ln w="730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4"/>
                </a:solidFill>
                <a:latin typeface="微软雅黑" panose="020B0503020204020204" pitchFamily="34" charset="-122"/>
                <a:ea typeface="微软雅黑" panose="020B0503020204020204" pitchFamily="34" charset="-122"/>
              </a:rPr>
              <a:t>4</a:t>
            </a:r>
            <a:endParaRPr lang="id-ID" sz="2300" b="1" noProof="1">
              <a:solidFill>
                <a:schemeClr val="accent4"/>
              </a:solidFill>
              <a:latin typeface="微软雅黑" panose="020B0503020204020204" pitchFamily="34" charset="-122"/>
              <a:ea typeface="微软雅黑" panose="020B0503020204020204" pitchFamily="34" charset="-122"/>
            </a:endParaRPr>
          </a:p>
        </p:txBody>
      </p:sp>
      <p:sp>
        <p:nvSpPr>
          <p:cNvPr id="3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4" grpId="0" animBg="1"/>
      <p:bldP spid="75" grpId="0"/>
      <p:bldP spid="76" grpId="0" animBg="1"/>
      <p:bldP spid="77" grpId="0" animBg="1"/>
      <p:bldP spid="78" grpId="0" animBg="1"/>
      <p:bldP spid="79" grpId="0"/>
      <p:bldP spid="80" grpId="0" animBg="1"/>
      <p:bldP spid="81" grpId="0" animBg="1"/>
      <p:bldP spid="83" grpId="0" animBg="1"/>
      <p:bldP spid="84" grpId="0"/>
      <p:bldP spid="85" grpId="0" animBg="1"/>
      <p:bldP spid="8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6"/>
          <p:cNvSpPr/>
          <p:nvPr/>
        </p:nvSpPr>
        <p:spPr bwMode="auto">
          <a:xfrm flipH="1">
            <a:off x="6153383" y="4159889"/>
            <a:ext cx="670226" cy="14419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31" name="Freeform 24"/>
          <p:cNvSpPr/>
          <p:nvPr/>
        </p:nvSpPr>
        <p:spPr>
          <a:xfrm flipH="1">
            <a:off x="5977714" y="3862085"/>
            <a:ext cx="1021563" cy="297804"/>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id-ID" sz="1000" dirty="0"/>
          </a:p>
        </p:txBody>
      </p:sp>
      <p:sp>
        <p:nvSpPr>
          <p:cNvPr id="32" name="Freeform 25"/>
          <p:cNvSpPr/>
          <p:nvPr/>
        </p:nvSpPr>
        <p:spPr>
          <a:xfrm flipH="1">
            <a:off x="6260643" y="4364188"/>
            <a:ext cx="455706" cy="97281"/>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id-ID" sz="1000" dirty="0"/>
          </a:p>
        </p:txBody>
      </p:sp>
      <p:sp>
        <p:nvSpPr>
          <p:cNvPr id="33" name="Freeform 5"/>
          <p:cNvSpPr/>
          <p:nvPr/>
        </p:nvSpPr>
        <p:spPr bwMode="auto">
          <a:xfrm>
            <a:off x="6406517" y="3286674"/>
            <a:ext cx="133315" cy="393995"/>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4" name="Freeform 6"/>
          <p:cNvSpPr/>
          <p:nvPr/>
        </p:nvSpPr>
        <p:spPr bwMode="auto">
          <a:xfrm>
            <a:off x="6444606" y="3216444"/>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5" name="Freeform 7"/>
          <p:cNvSpPr/>
          <p:nvPr/>
        </p:nvSpPr>
        <p:spPr bwMode="auto">
          <a:xfrm>
            <a:off x="6432704" y="3260485"/>
            <a:ext cx="114270" cy="110700"/>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6" name="Freeform 8"/>
          <p:cNvSpPr/>
          <p:nvPr/>
        </p:nvSpPr>
        <p:spPr bwMode="auto">
          <a:xfrm>
            <a:off x="6424371" y="3666384"/>
            <a:ext cx="34520" cy="57135"/>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7" name="Freeform 9"/>
          <p:cNvSpPr/>
          <p:nvPr/>
        </p:nvSpPr>
        <p:spPr bwMode="auto">
          <a:xfrm>
            <a:off x="6544594" y="3285483"/>
            <a:ext cx="132125" cy="393995"/>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8" name="Freeform 10"/>
          <p:cNvSpPr/>
          <p:nvPr/>
        </p:nvSpPr>
        <p:spPr bwMode="auto">
          <a:xfrm>
            <a:off x="6581493" y="3212873"/>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9" name="Freeform 11"/>
          <p:cNvSpPr/>
          <p:nvPr/>
        </p:nvSpPr>
        <p:spPr bwMode="auto">
          <a:xfrm>
            <a:off x="6570780" y="3259296"/>
            <a:ext cx="114270" cy="109509"/>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40" name="Freeform 12"/>
          <p:cNvSpPr/>
          <p:nvPr/>
        </p:nvSpPr>
        <p:spPr bwMode="auto">
          <a:xfrm>
            <a:off x="6562448" y="3662813"/>
            <a:ext cx="34520" cy="57135"/>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41" name="Freeform 13"/>
          <p:cNvSpPr/>
          <p:nvPr/>
        </p:nvSpPr>
        <p:spPr bwMode="auto">
          <a:xfrm>
            <a:off x="6664817" y="3287863"/>
            <a:ext cx="30948" cy="199973"/>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2" name="Group 123"/>
          <p:cNvGrpSpPr/>
          <p:nvPr/>
        </p:nvGrpSpPr>
        <p:grpSpPr>
          <a:xfrm>
            <a:off x="5738751" y="3195912"/>
            <a:ext cx="613013" cy="465414"/>
            <a:chOff x="7170738" y="4168775"/>
            <a:chExt cx="817563" cy="620713"/>
          </a:xfrm>
          <a:solidFill>
            <a:schemeClr val="accent1"/>
          </a:solidFill>
        </p:grpSpPr>
        <p:sp>
          <p:nvSpPr>
            <p:cNvPr id="45"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6"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id-ID" sz="1000" dirty="0"/>
            </a:p>
          </p:txBody>
        </p:sp>
        <p:sp>
          <p:nvSpPr>
            <p:cNvPr id="47"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8"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9"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50"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51" name="Freeform 20"/>
          <p:cNvSpPr>
            <a:spLocks noEditPoints="1"/>
          </p:cNvSpPr>
          <p:nvPr/>
        </p:nvSpPr>
        <p:spPr bwMode="auto">
          <a:xfrm>
            <a:off x="5240009" y="1607138"/>
            <a:ext cx="358285" cy="377330"/>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2" name="Oval 21"/>
          <p:cNvSpPr>
            <a:spLocks noChangeArrowheads="1"/>
          </p:cNvSpPr>
          <p:nvPr/>
        </p:nvSpPr>
        <p:spPr bwMode="auto">
          <a:xfrm>
            <a:off x="7526604" y="1519055"/>
            <a:ext cx="105938" cy="10593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3" name="Freeform 22"/>
          <p:cNvSpPr/>
          <p:nvPr/>
        </p:nvSpPr>
        <p:spPr bwMode="auto">
          <a:xfrm>
            <a:off x="7564694" y="1597615"/>
            <a:ext cx="166644" cy="347572"/>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4" name="Freeform 23"/>
          <p:cNvSpPr/>
          <p:nvPr/>
        </p:nvSpPr>
        <p:spPr bwMode="auto">
          <a:xfrm>
            <a:off x="7418286" y="1597616"/>
            <a:ext cx="178547" cy="342811"/>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5" name="Freeform 24"/>
          <p:cNvSpPr/>
          <p:nvPr/>
        </p:nvSpPr>
        <p:spPr bwMode="auto">
          <a:xfrm>
            <a:off x="7574216" y="1480964"/>
            <a:ext cx="19045" cy="59516"/>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6" name="Freeform 25"/>
          <p:cNvSpPr>
            <a:spLocks noEditPoints="1"/>
          </p:cNvSpPr>
          <p:nvPr/>
        </p:nvSpPr>
        <p:spPr bwMode="auto">
          <a:xfrm>
            <a:off x="6721951" y="1225048"/>
            <a:ext cx="169025" cy="457081"/>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7" name="Freeform 26"/>
          <p:cNvSpPr>
            <a:spLocks noEditPoints="1"/>
          </p:cNvSpPr>
          <p:nvPr/>
        </p:nvSpPr>
        <p:spPr bwMode="auto">
          <a:xfrm>
            <a:off x="6576732" y="1369075"/>
            <a:ext cx="458272" cy="167835"/>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8" name="Freeform 27"/>
          <p:cNvSpPr>
            <a:spLocks noEditPoints="1"/>
          </p:cNvSpPr>
          <p:nvPr/>
        </p:nvSpPr>
        <p:spPr bwMode="auto">
          <a:xfrm>
            <a:off x="6611252" y="1265518"/>
            <a:ext cx="389233" cy="373759"/>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9" name="Freeform 28"/>
          <p:cNvSpPr>
            <a:spLocks noEditPoints="1"/>
          </p:cNvSpPr>
          <p:nvPr/>
        </p:nvSpPr>
        <p:spPr bwMode="auto">
          <a:xfrm>
            <a:off x="6611252" y="1265518"/>
            <a:ext cx="389233" cy="373759"/>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0" name="Oval 29"/>
          <p:cNvSpPr>
            <a:spLocks noChangeArrowheads="1"/>
          </p:cNvSpPr>
          <p:nvPr/>
        </p:nvSpPr>
        <p:spPr bwMode="auto">
          <a:xfrm>
            <a:off x="6771945" y="1417879"/>
            <a:ext cx="70229" cy="7022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1" name="Freeform 30"/>
          <p:cNvSpPr>
            <a:spLocks noEditPoints="1"/>
          </p:cNvSpPr>
          <p:nvPr/>
        </p:nvSpPr>
        <p:spPr bwMode="auto">
          <a:xfrm>
            <a:off x="7311156" y="1095303"/>
            <a:ext cx="192831" cy="365427"/>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2" name="Rectangle 31"/>
          <p:cNvSpPr>
            <a:spLocks noChangeArrowheads="1"/>
          </p:cNvSpPr>
          <p:nvPr/>
        </p:nvSpPr>
        <p:spPr bwMode="auto">
          <a:xfrm>
            <a:off x="7214742" y="1094113"/>
            <a:ext cx="48803" cy="355905"/>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63" name="Freeform 32"/>
          <p:cNvSpPr>
            <a:spLocks noEditPoints="1"/>
          </p:cNvSpPr>
          <p:nvPr/>
        </p:nvSpPr>
        <p:spPr bwMode="auto">
          <a:xfrm>
            <a:off x="5634004" y="2886727"/>
            <a:ext cx="421372" cy="308292"/>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3" name="Group 127"/>
          <p:cNvGrpSpPr/>
          <p:nvPr/>
        </p:nvGrpSpPr>
        <p:grpSpPr>
          <a:xfrm>
            <a:off x="6818366" y="3195019"/>
            <a:ext cx="380902" cy="490410"/>
            <a:chOff x="8610600" y="4127500"/>
            <a:chExt cx="508001" cy="654050"/>
          </a:xfrm>
          <a:solidFill>
            <a:schemeClr val="accent1"/>
          </a:solidFill>
        </p:grpSpPr>
        <p:sp>
          <p:nvSpPr>
            <p:cNvPr id="65"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6"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7"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8"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9"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0"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1"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2"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73" name="Freeform 41"/>
          <p:cNvSpPr>
            <a:spLocks noEditPoints="1"/>
          </p:cNvSpPr>
          <p:nvPr/>
        </p:nvSpPr>
        <p:spPr bwMode="auto">
          <a:xfrm>
            <a:off x="7133801" y="2699848"/>
            <a:ext cx="321385" cy="292817"/>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4" name="Freeform 42"/>
          <p:cNvSpPr/>
          <p:nvPr/>
        </p:nvSpPr>
        <p:spPr bwMode="auto">
          <a:xfrm>
            <a:off x="7217122" y="2970048"/>
            <a:ext cx="69038" cy="148790"/>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5" name="Freeform 43"/>
          <p:cNvSpPr/>
          <p:nvPr/>
        </p:nvSpPr>
        <p:spPr bwMode="auto">
          <a:xfrm>
            <a:off x="7188554" y="3015280"/>
            <a:ext cx="97606" cy="201164"/>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6" name="Freeform 44"/>
          <p:cNvSpPr/>
          <p:nvPr/>
        </p:nvSpPr>
        <p:spPr bwMode="auto">
          <a:xfrm>
            <a:off x="6297008" y="762015"/>
            <a:ext cx="392804" cy="35947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77" name="Freeform 45"/>
          <p:cNvSpPr>
            <a:spLocks noEditPoints="1"/>
          </p:cNvSpPr>
          <p:nvPr/>
        </p:nvSpPr>
        <p:spPr bwMode="auto">
          <a:xfrm>
            <a:off x="6180358" y="2756983"/>
            <a:ext cx="478507" cy="396375"/>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8" name="Freeform 46"/>
          <p:cNvSpPr>
            <a:spLocks noEditPoints="1"/>
          </p:cNvSpPr>
          <p:nvPr/>
        </p:nvSpPr>
        <p:spPr bwMode="auto">
          <a:xfrm>
            <a:off x="7026672" y="1967804"/>
            <a:ext cx="614203" cy="716570"/>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79" name="Freeform 47"/>
          <p:cNvSpPr>
            <a:spLocks noEditPoints="1"/>
          </p:cNvSpPr>
          <p:nvPr/>
        </p:nvSpPr>
        <p:spPr bwMode="auto">
          <a:xfrm>
            <a:off x="7492085" y="2177299"/>
            <a:ext cx="265441" cy="521358"/>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84" name="Freeform 48"/>
          <p:cNvSpPr>
            <a:spLocks noEditPoints="1"/>
          </p:cNvSpPr>
          <p:nvPr/>
        </p:nvSpPr>
        <p:spPr bwMode="auto">
          <a:xfrm>
            <a:off x="6566019" y="2243958"/>
            <a:ext cx="434465" cy="434465"/>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85" name="Freeform 49"/>
          <p:cNvSpPr/>
          <p:nvPr/>
        </p:nvSpPr>
        <p:spPr bwMode="auto">
          <a:xfrm>
            <a:off x="6645772" y="2382034"/>
            <a:ext cx="216637" cy="11427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4" name="Group 126"/>
          <p:cNvGrpSpPr/>
          <p:nvPr/>
        </p:nvGrpSpPr>
        <p:grpSpPr>
          <a:xfrm>
            <a:off x="6739806" y="2803404"/>
            <a:ext cx="340430" cy="323766"/>
            <a:chOff x="8505825" y="3605213"/>
            <a:chExt cx="454025" cy="431800"/>
          </a:xfrm>
          <a:solidFill>
            <a:schemeClr val="accent3"/>
          </a:solidFill>
        </p:grpSpPr>
        <p:sp>
          <p:nvSpPr>
            <p:cNvPr id="87"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88"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89" name="Freeform 52"/>
          <p:cNvSpPr/>
          <p:nvPr/>
        </p:nvSpPr>
        <p:spPr bwMode="auto">
          <a:xfrm>
            <a:off x="5689948" y="876284"/>
            <a:ext cx="509455" cy="41423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0" name="Freeform 53"/>
          <p:cNvSpPr/>
          <p:nvPr/>
        </p:nvSpPr>
        <p:spPr bwMode="auto">
          <a:xfrm>
            <a:off x="6076801" y="853670"/>
            <a:ext cx="140457" cy="192831"/>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1" name="Freeform 54"/>
          <p:cNvSpPr/>
          <p:nvPr/>
        </p:nvSpPr>
        <p:spPr bwMode="auto">
          <a:xfrm>
            <a:off x="5756606" y="985794"/>
            <a:ext cx="385662" cy="252347"/>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2" name="Freeform 55"/>
          <p:cNvSpPr>
            <a:spLocks noEditPoints="1"/>
          </p:cNvSpPr>
          <p:nvPr/>
        </p:nvSpPr>
        <p:spPr bwMode="auto">
          <a:xfrm>
            <a:off x="5442362" y="1207193"/>
            <a:ext cx="222589" cy="390423"/>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93" name="Freeform 56"/>
          <p:cNvSpPr>
            <a:spLocks noEditPoints="1"/>
          </p:cNvSpPr>
          <p:nvPr/>
        </p:nvSpPr>
        <p:spPr bwMode="auto">
          <a:xfrm>
            <a:off x="5240008" y="2024939"/>
            <a:ext cx="416610" cy="453510"/>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4" name="Freeform 57"/>
          <p:cNvSpPr>
            <a:spLocks noEditPoints="1"/>
          </p:cNvSpPr>
          <p:nvPr/>
        </p:nvSpPr>
        <p:spPr bwMode="auto">
          <a:xfrm>
            <a:off x="6776705" y="852479"/>
            <a:ext cx="396375" cy="38923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5" name="Freeform 58"/>
          <p:cNvSpPr>
            <a:spLocks noEditPoints="1"/>
          </p:cNvSpPr>
          <p:nvPr/>
        </p:nvSpPr>
        <p:spPr bwMode="auto">
          <a:xfrm>
            <a:off x="5376515" y="2476274"/>
            <a:ext cx="385662" cy="390423"/>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96" name="Rectangle 59"/>
          <p:cNvSpPr>
            <a:spLocks noChangeArrowheads="1"/>
          </p:cNvSpPr>
          <p:nvPr/>
        </p:nvSpPr>
        <p:spPr bwMode="auto">
          <a:xfrm>
            <a:off x="6873121" y="2105880"/>
            <a:ext cx="470175"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7" name="Rectangle 60"/>
          <p:cNvSpPr>
            <a:spLocks noChangeArrowheads="1"/>
          </p:cNvSpPr>
          <p:nvPr/>
        </p:nvSpPr>
        <p:spPr bwMode="auto">
          <a:xfrm>
            <a:off x="6892165" y="2058268"/>
            <a:ext cx="432085"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8" name="Rectangle 61"/>
          <p:cNvSpPr>
            <a:spLocks noChangeArrowheads="1"/>
          </p:cNvSpPr>
          <p:nvPr/>
        </p:nvSpPr>
        <p:spPr bwMode="auto">
          <a:xfrm>
            <a:off x="7062381" y="2009465"/>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9" name="Rectangle 62"/>
          <p:cNvSpPr>
            <a:spLocks noChangeArrowheads="1"/>
          </p:cNvSpPr>
          <p:nvPr/>
        </p:nvSpPr>
        <p:spPr bwMode="auto">
          <a:xfrm>
            <a:off x="7079045" y="1834488"/>
            <a:ext cx="58326" cy="19045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0" name="Rectangle 63"/>
          <p:cNvSpPr>
            <a:spLocks noChangeArrowheads="1"/>
          </p:cNvSpPr>
          <p:nvPr/>
        </p:nvSpPr>
        <p:spPr bwMode="auto">
          <a:xfrm>
            <a:off x="7062381" y="1824967"/>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1" name="Rectangle 64"/>
          <p:cNvSpPr>
            <a:spLocks noChangeArrowheads="1"/>
          </p:cNvSpPr>
          <p:nvPr/>
        </p:nvSpPr>
        <p:spPr bwMode="auto">
          <a:xfrm>
            <a:off x="7201647" y="2009465"/>
            <a:ext cx="89274"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2" name="Rectangle 65"/>
          <p:cNvSpPr>
            <a:spLocks noChangeArrowheads="1"/>
          </p:cNvSpPr>
          <p:nvPr/>
        </p:nvSpPr>
        <p:spPr bwMode="auto">
          <a:xfrm>
            <a:off x="7217122" y="1834488"/>
            <a:ext cx="57135" cy="19045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3" name="Rectangle 66"/>
          <p:cNvSpPr>
            <a:spLocks noChangeArrowheads="1"/>
          </p:cNvSpPr>
          <p:nvPr/>
        </p:nvSpPr>
        <p:spPr bwMode="auto">
          <a:xfrm>
            <a:off x="7201647" y="1824967"/>
            <a:ext cx="89274"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4" name="Rectangle 67"/>
          <p:cNvSpPr>
            <a:spLocks noChangeArrowheads="1"/>
          </p:cNvSpPr>
          <p:nvPr/>
        </p:nvSpPr>
        <p:spPr bwMode="auto">
          <a:xfrm>
            <a:off x="6925495" y="2009465"/>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5" name="Rectangle 68"/>
          <p:cNvSpPr>
            <a:spLocks noChangeArrowheads="1"/>
          </p:cNvSpPr>
          <p:nvPr/>
        </p:nvSpPr>
        <p:spPr bwMode="auto">
          <a:xfrm>
            <a:off x="6940969" y="1834488"/>
            <a:ext cx="59516"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6" name="Rectangle 69"/>
          <p:cNvSpPr>
            <a:spLocks noChangeArrowheads="1"/>
          </p:cNvSpPr>
          <p:nvPr/>
        </p:nvSpPr>
        <p:spPr bwMode="auto">
          <a:xfrm>
            <a:off x="6925495" y="1824967"/>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7" name="Rectangle 70"/>
          <p:cNvSpPr>
            <a:spLocks noChangeArrowheads="1"/>
          </p:cNvSpPr>
          <p:nvPr/>
        </p:nvSpPr>
        <p:spPr bwMode="auto">
          <a:xfrm>
            <a:off x="6892165" y="1772592"/>
            <a:ext cx="432085" cy="238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8" name="Freeform 71"/>
          <p:cNvSpPr/>
          <p:nvPr/>
        </p:nvSpPr>
        <p:spPr bwMode="auto">
          <a:xfrm>
            <a:off x="6892165" y="1634516"/>
            <a:ext cx="432085" cy="138077"/>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09" name="Freeform 72"/>
          <p:cNvSpPr>
            <a:spLocks noEditPoints="1"/>
          </p:cNvSpPr>
          <p:nvPr/>
        </p:nvSpPr>
        <p:spPr bwMode="auto">
          <a:xfrm>
            <a:off x="5704232" y="1759498"/>
            <a:ext cx="599919" cy="391614"/>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0" name="Freeform 73"/>
          <p:cNvSpPr>
            <a:spLocks noEditPoints="1"/>
          </p:cNvSpPr>
          <p:nvPr/>
        </p:nvSpPr>
        <p:spPr bwMode="auto">
          <a:xfrm>
            <a:off x="7027862" y="2189203"/>
            <a:ext cx="140457" cy="2452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1" name="Freeform 74"/>
          <p:cNvSpPr>
            <a:spLocks noEditPoints="1"/>
          </p:cNvSpPr>
          <p:nvPr/>
        </p:nvSpPr>
        <p:spPr bwMode="auto">
          <a:xfrm>
            <a:off x="5801836" y="1348841"/>
            <a:ext cx="282105" cy="345191"/>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2" name="Freeform 75"/>
          <p:cNvSpPr>
            <a:spLocks noEditPoints="1"/>
          </p:cNvSpPr>
          <p:nvPr/>
        </p:nvSpPr>
        <p:spPr bwMode="auto">
          <a:xfrm>
            <a:off x="6344622" y="1711886"/>
            <a:ext cx="427323" cy="42851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3" name="Freeform 76"/>
          <p:cNvSpPr>
            <a:spLocks noEditPoints="1"/>
          </p:cNvSpPr>
          <p:nvPr/>
        </p:nvSpPr>
        <p:spPr bwMode="auto">
          <a:xfrm>
            <a:off x="5918487" y="2264192"/>
            <a:ext cx="482078" cy="365427"/>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4" name="Freeform 77"/>
          <p:cNvSpPr/>
          <p:nvPr/>
        </p:nvSpPr>
        <p:spPr bwMode="auto">
          <a:xfrm>
            <a:off x="6129175" y="1728551"/>
            <a:ext cx="160693" cy="120222"/>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5" name="Freeform 78"/>
          <p:cNvSpPr/>
          <p:nvPr/>
        </p:nvSpPr>
        <p:spPr bwMode="auto">
          <a:xfrm>
            <a:off x="6200592" y="1697602"/>
            <a:ext cx="44042" cy="547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6" name="Freeform 79"/>
          <p:cNvSpPr>
            <a:spLocks noEditPoints="1"/>
          </p:cNvSpPr>
          <p:nvPr/>
        </p:nvSpPr>
        <p:spPr bwMode="auto">
          <a:xfrm>
            <a:off x="5950626" y="2699847"/>
            <a:ext cx="169025" cy="234492"/>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7" name="Freeform 80"/>
          <p:cNvSpPr>
            <a:spLocks noEditPoints="1"/>
          </p:cNvSpPr>
          <p:nvPr/>
        </p:nvSpPr>
        <p:spPr bwMode="auto">
          <a:xfrm>
            <a:off x="7249261" y="1497629"/>
            <a:ext cx="211876" cy="23211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8" name="Freeform 81"/>
          <p:cNvSpPr>
            <a:spLocks noEditPoints="1"/>
          </p:cNvSpPr>
          <p:nvPr/>
        </p:nvSpPr>
        <p:spPr bwMode="auto">
          <a:xfrm>
            <a:off x="6189880" y="1185766"/>
            <a:ext cx="320195" cy="460652"/>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9" name="Freeform 82"/>
          <p:cNvSpPr>
            <a:spLocks noEditPoints="1"/>
          </p:cNvSpPr>
          <p:nvPr/>
        </p:nvSpPr>
        <p:spPr bwMode="auto">
          <a:xfrm>
            <a:off x="6075610" y="1120299"/>
            <a:ext cx="184499" cy="163074"/>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0" name="Freeform 83"/>
          <p:cNvSpPr/>
          <p:nvPr/>
        </p:nvSpPr>
        <p:spPr bwMode="auto">
          <a:xfrm>
            <a:off x="6023236" y="1217905"/>
            <a:ext cx="80941" cy="51184"/>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1" name="Freeform 84"/>
          <p:cNvSpPr/>
          <p:nvPr/>
        </p:nvSpPr>
        <p:spPr bwMode="auto">
          <a:xfrm>
            <a:off x="5972053" y="1225047"/>
            <a:ext cx="109509" cy="66658"/>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2" name="Freeform 85"/>
          <p:cNvSpPr>
            <a:spLocks noEditPoints="1"/>
          </p:cNvSpPr>
          <p:nvPr/>
        </p:nvSpPr>
        <p:spPr bwMode="auto">
          <a:xfrm>
            <a:off x="5908966" y="2093976"/>
            <a:ext cx="334479" cy="119032"/>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3" name="Freeform 86"/>
          <p:cNvSpPr/>
          <p:nvPr/>
        </p:nvSpPr>
        <p:spPr bwMode="auto">
          <a:xfrm>
            <a:off x="7294493" y="2401079"/>
            <a:ext cx="184499" cy="23687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4" name="Freeform 87"/>
          <p:cNvSpPr/>
          <p:nvPr/>
        </p:nvSpPr>
        <p:spPr bwMode="auto">
          <a:xfrm>
            <a:off x="7399240" y="2392747"/>
            <a:ext cx="89274" cy="6189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5" name="Freeform 88"/>
          <p:cNvSpPr/>
          <p:nvPr/>
        </p:nvSpPr>
        <p:spPr bwMode="auto">
          <a:xfrm>
            <a:off x="7330202" y="2441549"/>
            <a:ext cx="122603" cy="17021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6" name="Freeform 89"/>
          <p:cNvSpPr>
            <a:spLocks noEditPoints="1"/>
          </p:cNvSpPr>
          <p:nvPr/>
        </p:nvSpPr>
        <p:spPr bwMode="auto">
          <a:xfrm>
            <a:off x="7044525" y="1472634"/>
            <a:ext cx="166644" cy="121412"/>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7" name="Freeform 90"/>
          <p:cNvSpPr/>
          <p:nvPr/>
        </p:nvSpPr>
        <p:spPr bwMode="auto">
          <a:xfrm>
            <a:off x="5655429" y="2267764"/>
            <a:ext cx="154741" cy="199973"/>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8" name="Freeform 91"/>
          <p:cNvSpPr/>
          <p:nvPr/>
        </p:nvSpPr>
        <p:spPr bwMode="auto">
          <a:xfrm>
            <a:off x="5645907" y="2260621"/>
            <a:ext cx="76180" cy="52374"/>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9" name="Freeform 92"/>
          <p:cNvSpPr/>
          <p:nvPr/>
        </p:nvSpPr>
        <p:spPr bwMode="auto">
          <a:xfrm>
            <a:off x="5676854" y="2303472"/>
            <a:ext cx="104748" cy="14402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0" name="Freeform 93"/>
          <p:cNvSpPr>
            <a:spLocks noEditPoints="1"/>
          </p:cNvSpPr>
          <p:nvPr/>
        </p:nvSpPr>
        <p:spPr bwMode="auto">
          <a:xfrm>
            <a:off x="6675529" y="3505692"/>
            <a:ext cx="164263" cy="179738"/>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1" name="Freeform 94"/>
          <p:cNvSpPr/>
          <p:nvPr/>
        </p:nvSpPr>
        <p:spPr bwMode="auto">
          <a:xfrm>
            <a:off x="6476746" y="2321327"/>
            <a:ext cx="47613" cy="45232"/>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2" name="Freeform 95"/>
          <p:cNvSpPr/>
          <p:nvPr/>
        </p:nvSpPr>
        <p:spPr bwMode="auto">
          <a:xfrm>
            <a:off x="6466032" y="2184442"/>
            <a:ext cx="44042" cy="147599"/>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3" name="Freeform 96"/>
          <p:cNvSpPr/>
          <p:nvPr/>
        </p:nvSpPr>
        <p:spPr bwMode="auto">
          <a:xfrm>
            <a:off x="6496982" y="2208248"/>
            <a:ext cx="95225" cy="127364"/>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4" name="Freeform 97"/>
          <p:cNvSpPr/>
          <p:nvPr/>
        </p:nvSpPr>
        <p:spPr bwMode="auto">
          <a:xfrm>
            <a:off x="6488650" y="2355847"/>
            <a:ext cx="11903" cy="23806"/>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5" name="Freeform 98"/>
          <p:cNvSpPr>
            <a:spLocks noEditPoints="1"/>
          </p:cNvSpPr>
          <p:nvPr/>
        </p:nvSpPr>
        <p:spPr bwMode="auto">
          <a:xfrm>
            <a:off x="6450559" y="1150057"/>
            <a:ext cx="165454" cy="17735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6" name="燕尾形 135"/>
          <p:cNvSpPr/>
          <p:nvPr/>
        </p:nvSpPr>
        <p:spPr>
          <a:xfrm rot="5400000">
            <a:off x="1899400" y="1517902"/>
            <a:ext cx="269960" cy="431936"/>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37" name="直接连接符 136"/>
          <p:cNvCxnSpPr/>
          <p:nvPr/>
        </p:nvCxnSpPr>
        <p:spPr>
          <a:xfrm>
            <a:off x="2034380" y="1949836"/>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8" name="矩形 137"/>
          <p:cNvSpPr/>
          <p:nvPr/>
        </p:nvSpPr>
        <p:spPr>
          <a:xfrm>
            <a:off x="2287063" y="112795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9" name="矩形 47"/>
          <p:cNvSpPr>
            <a:spLocks noChangeArrowheads="1"/>
          </p:cNvSpPr>
          <p:nvPr/>
        </p:nvSpPr>
        <p:spPr bwMode="auto">
          <a:xfrm>
            <a:off x="2277343" y="1438921"/>
            <a:ext cx="2483629"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0" name="燕尾形 139"/>
          <p:cNvSpPr/>
          <p:nvPr/>
        </p:nvSpPr>
        <p:spPr>
          <a:xfrm rot="5400000">
            <a:off x="1899400" y="2543749"/>
            <a:ext cx="269960" cy="43193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41" name="直接连接符 140"/>
          <p:cNvCxnSpPr/>
          <p:nvPr/>
        </p:nvCxnSpPr>
        <p:spPr>
          <a:xfrm>
            <a:off x="2034380" y="2975683"/>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2" name="矩形 141"/>
          <p:cNvSpPr/>
          <p:nvPr/>
        </p:nvSpPr>
        <p:spPr>
          <a:xfrm>
            <a:off x="2287063" y="2153796"/>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3" name="矩形 47"/>
          <p:cNvSpPr>
            <a:spLocks noChangeArrowheads="1"/>
          </p:cNvSpPr>
          <p:nvPr/>
        </p:nvSpPr>
        <p:spPr bwMode="auto">
          <a:xfrm>
            <a:off x="2277343" y="2464768"/>
            <a:ext cx="2483629"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4" name="燕尾形 143"/>
          <p:cNvSpPr/>
          <p:nvPr/>
        </p:nvSpPr>
        <p:spPr>
          <a:xfrm rot="5400000">
            <a:off x="1899400" y="3623587"/>
            <a:ext cx="269960" cy="431936"/>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45" name="直接连接符 144"/>
          <p:cNvCxnSpPr/>
          <p:nvPr/>
        </p:nvCxnSpPr>
        <p:spPr>
          <a:xfrm>
            <a:off x="2034380" y="4055522"/>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2287063" y="3233635"/>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7" name="矩形 47"/>
          <p:cNvSpPr>
            <a:spLocks noChangeArrowheads="1"/>
          </p:cNvSpPr>
          <p:nvPr/>
        </p:nvSpPr>
        <p:spPr bwMode="auto">
          <a:xfrm>
            <a:off x="2277343" y="3544607"/>
            <a:ext cx="2483629"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4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ppt_x"/>
                                          </p:val>
                                        </p:tav>
                                        <p:tav tm="100000">
                                          <p:val>
                                            <p:strVal val="#ppt_x"/>
                                          </p:val>
                                        </p:tav>
                                      </p:tavLst>
                                    </p:anim>
                                    <p:anim calcmode="lin" valueType="num">
                                      <p:cBhvr additive="base">
                                        <p:cTn id="18" dur="500" fill="hold"/>
                                        <p:tgtEl>
                                          <p:spTgt spid="3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1+#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ppt_x"/>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ppt_x"/>
                                          </p:val>
                                        </p:tav>
                                        <p:tav tm="100000">
                                          <p:val>
                                            <p:strVal val="#ppt_x"/>
                                          </p:val>
                                        </p:tav>
                                      </p:tavLst>
                                    </p:anim>
                                    <p:anim calcmode="lin" valueType="num">
                                      <p:cBhvr additive="base">
                                        <p:cTn id="31" dur="5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fill="hold"/>
                                        <p:tgtEl>
                                          <p:spTgt spid="38"/>
                                        </p:tgtEl>
                                        <p:attrNameLst>
                                          <p:attrName>ppt_x</p:attrName>
                                        </p:attrNameLst>
                                      </p:cBhvr>
                                      <p:tavLst>
                                        <p:tav tm="0">
                                          <p:val>
                                            <p:strVal val="#ppt_x"/>
                                          </p:val>
                                        </p:tav>
                                        <p:tav tm="100000">
                                          <p:val>
                                            <p:strVal val="#ppt_x"/>
                                          </p:val>
                                        </p:tav>
                                      </p:tavLst>
                                    </p:anim>
                                    <p:anim calcmode="lin" valueType="num">
                                      <p:cBhvr additive="base">
                                        <p:cTn id="43" dur="5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ppt_x"/>
                                          </p:val>
                                        </p:tav>
                                        <p:tav tm="100000">
                                          <p:val>
                                            <p:strVal val="#ppt_x"/>
                                          </p:val>
                                        </p:tav>
                                      </p:tavLst>
                                    </p:anim>
                                    <p:anim calcmode="lin" valueType="num">
                                      <p:cBhvr additive="base">
                                        <p:cTn id="47" dur="500" fill="hold"/>
                                        <p:tgtEl>
                                          <p:spTgt spid="3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fill="hold"/>
                                        <p:tgtEl>
                                          <p:spTgt spid="40"/>
                                        </p:tgtEl>
                                        <p:attrNameLst>
                                          <p:attrName>ppt_x</p:attrName>
                                        </p:attrNameLst>
                                      </p:cBhvr>
                                      <p:tavLst>
                                        <p:tav tm="0">
                                          <p:val>
                                            <p:strVal val="#ppt_x"/>
                                          </p:val>
                                        </p:tav>
                                        <p:tav tm="100000">
                                          <p:val>
                                            <p:strVal val="#ppt_x"/>
                                          </p:val>
                                        </p:tav>
                                      </p:tavLst>
                                    </p:anim>
                                    <p:anim calcmode="lin" valueType="num">
                                      <p:cBhvr additive="base">
                                        <p:cTn id="51" dur="500" fill="hold"/>
                                        <p:tgtEl>
                                          <p:spTgt spid="4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1+#ppt_w/2"/>
                                          </p:val>
                                        </p:tav>
                                        <p:tav tm="100000">
                                          <p:val>
                                            <p:strVal val="#ppt_x"/>
                                          </p:val>
                                        </p:tav>
                                      </p:tavLst>
                                    </p:anim>
                                    <p:anim calcmode="lin" valueType="num">
                                      <p:cBhvr additive="base">
                                        <p:cTn id="59" dur="500" fill="hold"/>
                                        <p:tgtEl>
                                          <p:spTgt spid="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500" fill="hold"/>
                                        <p:tgtEl>
                                          <p:spTgt spid="51"/>
                                        </p:tgtEl>
                                        <p:attrNameLst>
                                          <p:attrName>ppt_x</p:attrName>
                                        </p:attrNameLst>
                                      </p:cBhvr>
                                      <p:tavLst>
                                        <p:tav tm="0">
                                          <p:val>
                                            <p:strVal val="1+#ppt_w/2"/>
                                          </p:val>
                                        </p:tav>
                                        <p:tav tm="100000">
                                          <p:val>
                                            <p:strVal val="#ppt_x"/>
                                          </p:val>
                                        </p:tav>
                                      </p:tavLst>
                                    </p:anim>
                                    <p:anim calcmode="lin" valueType="num">
                                      <p:cBhvr additive="base">
                                        <p:cTn id="63" dur="500" fill="hold"/>
                                        <p:tgtEl>
                                          <p:spTgt spid="5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ppt_x"/>
                                          </p:val>
                                        </p:tav>
                                        <p:tav tm="100000">
                                          <p:val>
                                            <p:strVal val="#ppt_x"/>
                                          </p:val>
                                        </p:tav>
                                      </p:tavLst>
                                    </p:anim>
                                    <p:anim calcmode="lin" valueType="num">
                                      <p:cBhvr additive="base">
                                        <p:cTn id="67" dur="500" fill="hold"/>
                                        <p:tgtEl>
                                          <p:spTgt spid="5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fill="hold"/>
                                        <p:tgtEl>
                                          <p:spTgt spid="53"/>
                                        </p:tgtEl>
                                        <p:attrNameLst>
                                          <p:attrName>ppt_x</p:attrName>
                                        </p:attrNameLst>
                                      </p:cBhvr>
                                      <p:tavLst>
                                        <p:tav tm="0">
                                          <p:val>
                                            <p:strVal val="#ppt_x"/>
                                          </p:val>
                                        </p:tav>
                                        <p:tav tm="100000">
                                          <p:val>
                                            <p:strVal val="#ppt_x"/>
                                          </p:val>
                                        </p:tav>
                                      </p:tavLst>
                                    </p:anim>
                                    <p:anim calcmode="lin" valueType="num">
                                      <p:cBhvr additive="base">
                                        <p:cTn id="71" dur="500" fill="hold"/>
                                        <p:tgtEl>
                                          <p:spTgt spid="5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fill="hold"/>
                                        <p:tgtEl>
                                          <p:spTgt spid="54"/>
                                        </p:tgtEl>
                                        <p:attrNameLst>
                                          <p:attrName>ppt_x</p:attrName>
                                        </p:attrNameLst>
                                      </p:cBhvr>
                                      <p:tavLst>
                                        <p:tav tm="0">
                                          <p:val>
                                            <p:strVal val="#ppt_x"/>
                                          </p:val>
                                        </p:tav>
                                        <p:tav tm="100000">
                                          <p:val>
                                            <p:strVal val="#ppt_x"/>
                                          </p:val>
                                        </p:tav>
                                      </p:tavLst>
                                    </p:anim>
                                    <p:anim calcmode="lin" valueType="num">
                                      <p:cBhvr additive="base">
                                        <p:cTn id="75" dur="500" fill="hold"/>
                                        <p:tgtEl>
                                          <p:spTgt spid="5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fill="hold"/>
                                        <p:tgtEl>
                                          <p:spTgt spid="55"/>
                                        </p:tgtEl>
                                        <p:attrNameLst>
                                          <p:attrName>ppt_x</p:attrName>
                                        </p:attrNameLst>
                                      </p:cBhvr>
                                      <p:tavLst>
                                        <p:tav tm="0">
                                          <p:val>
                                            <p:strVal val="#ppt_x"/>
                                          </p:val>
                                        </p:tav>
                                        <p:tav tm="100000">
                                          <p:val>
                                            <p:strVal val="#ppt_x"/>
                                          </p:val>
                                        </p:tav>
                                      </p:tavLst>
                                    </p:anim>
                                    <p:anim calcmode="lin" valueType="num">
                                      <p:cBhvr additive="base">
                                        <p:cTn id="79" dur="500" fill="hold"/>
                                        <p:tgtEl>
                                          <p:spTgt spid="5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6"/>
                                        </p:tgtEl>
                                        <p:attrNameLst>
                                          <p:attrName>style.visibility</p:attrName>
                                        </p:attrNameLst>
                                      </p:cBhvr>
                                      <p:to>
                                        <p:strVal val="visible"/>
                                      </p:to>
                                    </p:set>
                                    <p:anim calcmode="lin" valueType="num">
                                      <p:cBhvr additive="base">
                                        <p:cTn id="82" dur="500" fill="hold"/>
                                        <p:tgtEl>
                                          <p:spTgt spid="56"/>
                                        </p:tgtEl>
                                        <p:attrNameLst>
                                          <p:attrName>ppt_x</p:attrName>
                                        </p:attrNameLst>
                                      </p:cBhvr>
                                      <p:tavLst>
                                        <p:tav tm="0">
                                          <p:val>
                                            <p:strVal val="#ppt_x"/>
                                          </p:val>
                                        </p:tav>
                                        <p:tav tm="100000">
                                          <p:val>
                                            <p:strVal val="#ppt_x"/>
                                          </p:val>
                                        </p:tav>
                                      </p:tavLst>
                                    </p:anim>
                                    <p:anim calcmode="lin" valueType="num">
                                      <p:cBhvr additive="base">
                                        <p:cTn id="83" dur="500" fill="hold"/>
                                        <p:tgtEl>
                                          <p:spTgt spid="5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7"/>
                                        </p:tgtEl>
                                        <p:attrNameLst>
                                          <p:attrName>style.visibility</p:attrName>
                                        </p:attrNameLst>
                                      </p:cBhvr>
                                      <p:to>
                                        <p:strVal val="visible"/>
                                      </p:to>
                                    </p:set>
                                    <p:anim calcmode="lin" valueType="num">
                                      <p:cBhvr additive="base">
                                        <p:cTn id="86" dur="500" fill="hold"/>
                                        <p:tgtEl>
                                          <p:spTgt spid="57"/>
                                        </p:tgtEl>
                                        <p:attrNameLst>
                                          <p:attrName>ppt_x</p:attrName>
                                        </p:attrNameLst>
                                      </p:cBhvr>
                                      <p:tavLst>
                                        <p:tav tm="0">
                                          <p:val>
                                            <p:strVal val="#ppt_x"/>
                                          </p:val>
                                        </p:tav>
                                        <p:tav tm="100000">
                                          <p:val>
                                            <p:strVal val="#ppt_x"/>
                                          </p:val>
                                        </p:tav>
                                      </p:tavLst>
                                    </p:anim>
                                    <p:anim calcmode="lin" valueType="num">
                                      <p:cBhvr additive="base">
                                        <p:cTn id="87" dur="500" fill="hold"/>
                                        <p:tgtEl>
                                          <p:spTgt spid="5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additive="base">
                                        <p:cTn id="90" dur="500" fill="hold"/>
                                        <p:tgtEl>
                                          <p:spTgt spid="58"/>
                                        </p:tgtEl>
                                        <p:attrNameLst>
                                          <p:attrName>ppt_x</p:attrName>
                                        </p:attrNameLst>
                                      </p:cBhvr>
                                      <p:tavLst>
                                        <p:tav tm="0">
                                          <p:val>
                                            <p:strVal val="#ppt_x"/>
                                          </p:val>
                                        </p:tav>
                                        <p:tav tm="100000">
                                          <p:val>
                                            <p:strVal val="#ppt_x"/>
                                          </p:val>
                                        </p:tav>
                                      </p:tavLst>
                                    </p:anim>
                                    <p:anim calcmode="lin" valueType="num">
                                      <p:cBhvr additive="base">
                                        <p:cTn id="91" dur="500" fill="hold"/>
                                        <p:tgtEl>
                                          <p:spTgt spid="58"/>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500" fill="hold"/>
                                        <p:tgtEl>
                                          <p:spTgt spid="59"/>
                                        </p:tgtEl>
                                        <p:attrNameLst>
                                          <p:attrName>ppt_x</p:attrName>
                                        </p:attrNameLst>
                                      </p:cBhvr>
                                      <p:tavLst>
                                        <p:tav tm="0">
                                          <p:val>
                                            <p:strVal val="#ppt_x"/>
                                          </p:val>
                                        </p:tav>
                                        <p:tav tm="100000">
                                          <p:val>
                                            <p:strVal val="#ppt_x"/>
                                          </p:val>
                                        </p:tav>
                                      </p:tavLst>
                                    </p:anim>
                                    <p:anim calcmode="lin" valueType="num">
                                      <p:cBhvr additive="base">
                                        <p:cTn id="95" dur="500" fill="hold"/>
                                        <p:tgtEl>
                                          <p:spTgt spid="59"/>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500" fill="hold"/>
                                        <p:tgtEl>
                                          <p:spTgt spid="60"/>
                                        </p:tgtEl>
                                        <p:attrNameLst>
                                          <p:attrName>ppt_x</p:attrName>
                                        </p:attrNameLst>
                                      </p:cBhvr>
                                      <p:tavLst>
                                        <p:tav tm="0">
                                          <p:val>
                                            <p:strVal val="#ppt_x"/>
                                          </p:val>
                                        </p:tav>
                                        <p:tav tm="100000">
                                          <p:val>
                                            <p:strVal val="#ppt_x"/>
                                          </p:val>
                                        </p:tav>
                                      </p:tavLst>
                                    </p:anim>
                                    <p:anim calcmode="lin" valueType="num">
                                      <p:cBhvr additive="base">
                                        <p:cTn id="99" dur="500" fill="hold"/>
                                        <p:tgtEl>
                                          <p:spTgt spid="60"/>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61"/>
                                        </p:tgtEl>
                                        <p:attrNameLst>
                                          <p:attrName>style.visibility</p:attrName>
                                        </p:attrNameLst>
                                      </p:cBhvr>
                                      <p:to>
                                        <p:strVal val="visible"/>
                                      </p:to>
                                    </p:set>
                                    <p:anim calcmode="lin" valueType="num">
                                      <p:cBhvr additive="base">
                                        <p:cTn id="102" dur="500" fill="hold"/>
                                        <p:tgtEl>
                                          <p:spTgt spid="61"/>
                                        </p:tgtEl>
                                        <p:attrNameLst>
                                          <p:attrName>ppt_x</p:attrName>
                                        </p:attrNameLst>
                                      </p:cBhvr>
                                      <p:tavLst>
                                        <p:tav tm="0">
                                          <p:val>
                                            <p:strVal val="0-#ppt_w/2"/>
                                          </p:val>
                                        </p:tav>
                                        <p:tav tm="100000">
                                          <p:val>
                                            <p:strVal val="#ppt_x"/>
                                          </p:val>
                                        </p:tav>
                                      </p:tavLst>
                                    </p:anim>
                                    <p:anim calcmode="lin" valueType="num">
                                      <p:cBhvr additive="base">
                                        <p:cTn id="103" dur="500" fill="hold"/>
                                        <p:tgtEl>
                                          <p:spTgt spid="61"/>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2"/>
                                        </p:tgtEl>
                                        <p:attrNameLst>
                                          <p:attrName>style.visibility</p:attrName>
                                        </p:attrNameLst>
                                      </p:cBhvr>
                                      <p:to>
                                        <p:strVal val="visible"/>
                                      </p:to>
                                    </p:set>
                                    <p:anim calcmode="lin" valueType="num">
                                      <p:cBhvr additive="base">
                                        <p:cTn id="106" dur="500" fill="hold"/>
                                        <p:tgtEl>
                                          <p:spTgt spid="62"/>
                                        </p:tgtEl>
                                        <p:attrNameLst>
                                          <p:attrName>ppt_x</p:attrName>
                                        </p:attrNameLst>
                                      </p:cBhvr>
                                      <p:tavLst>
                                        <p:tav tm="0">
                                          <p:val>
                                            <p:strVal val="#ppt_x"/>
                                          </p:val>
                                        </p:tav>
                                        <p:tav tm="100000">
                                          <p:val>
                                            <p:strVal val="#ppt_x"/>
                                          </p:val>
                                        </p:tav>
                                      </p:tavLst>
                                    </p:anim>
                                    <p:anim calcmode="lin" valueType="num">
                                      <p:cBhvr additive="base">
                                        <p:cTn id="107" dur="500" fill="hold"/>
                                        <p:tgtEl>
                                          <p:spTgt spid="62"/>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500" fill="hold"/>
                                        <p:tgtEl>
                                          <p:spTgt spid="63"/>
                                        </p:tgtEl>
                                        <p:attrNameLst>
                                          <p:attrName>ppt_x</p:attrName>
                                        </p:attrNameLst>
                                      </p:cBhvr>
                                      <p:tavLst>
                                        <p:tav tm="0">
                                          <p:val>
                                            <p:strVal val="0-#ppt_w/2"/>
                                          </p:val>
                                        </p:tav>
                                        <p:tav tm="100000">
                                          <p:val>
                                            <p:strVal val="#ppt_x"/>
                                          </p:val>
                                        </p:tav>
                                      </p:tavLst>
                                    </p:anim>
                                    <p:anim calcmode="lin" valueType="num">
                                      <p:cBhvr additive="base">
                                        <p:cTn id="111" dur="500" fill="hold"/>
                                        <p:tgtEl>
                                          <p:spTgt spid="63"/>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
                                        </p:tgtEl>
                                        <p:attrNameLst>
                                          <p:attrName>style.visibility</p:attrName>
                                        </p:attrNameLst>
                                      </p:cBhvr>
                                      <p:to>
                                        <p:strVal val="visible"/>
                                      </p:to>
                                    </p:set>
                                    <p:anim calcmode="lin" valueType="num">
                                      <p:cBhvr additive="base">
                                        <p:cTn id="114" dur="500" fill="hold"/>
                                        <p:tgtEl>
                                          <p:spTgt spid="3"/>
                                        </p:tgtEl>
                                        <p:attrNameLst>
                                          <p:attrName>ppt_x</p:attrName>
                                        </p:attrNameLst>
                                      </p:cBhvr>
                                      <p:tavLst>
                                        <p:tav tm="0">
                                          <p:val>
                                            <p:strVal val="0-#ppt_w/2"/>
                                          </p:val>
                                        </p:tav>
                                        <p:tav tm="100000">
                                          <p:val>
                                            <p:strVal val="#ppt_x"/>
                                          </p:val>
                                        </p:tav>
                                      </p:tavLst>
                                    </p:anim>
                                    <p:anim calcmode="lin" valueType="num">
                                      <p:cBhvr additive="base">
                                        <p:cTn id="115" dur="500" fill="hold"/>
                                        <p:tgtEl>
                                          <p:spTgt spid="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73"/>
                                        </p:tgtEl>
                                        <p:attrNameLst>
                                          <p:attrName>style.visibility</p:attrName>
                                        </p:attrNameLst>
                                      </p:cBhvr>
                                      <p:to>
                                        <p:strVal val="visible"/>
                                      </p:to>
                                    </p:set>
                                    <p:anim calcmode="lin" valueType="num">
                                      <p:cBhvr additive="base">
                                        <p:cTn id="118" dur="500" fill="hold"/>
                                        <p:tgtEl>
                                          <p:spTgt spid="73"/>
                                        </p:tgtEl>
                                        <p:attrNameLst>
                                          <p:attrName>ppt_x</p:attrName>
                                        </p:attrNameLst>
                                      </p:cBhvr>
                                      <p:tavLst>
                                        <p:tav tm="0">
                                          <p:val>
                                            <p:strVal val="#ppt_x"/>
                                          </p:val>
                                        </p:tav>
                                        <p:tav tm="100000">
                                          <p:val>
                                            <p:strVal val="#ppt_x"/>
                                          </p:val>
                                        </p:tav>
                                      </p:tavLst>
                                    </p:anim>
                                    <p:anim calcmode="lin" valueType="num">
                                      <p:cBhvr additive="base">
                                        <p:cTn id="119" dur="500" fill="hold"/>
                                        <p:tgtEl>
                                          <p:spTgt spid="73"/>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74"/>
                                        </p:tgtEl>
                                        <p:attrNameLst>
                                          <p:attrName>style.visibility</p:attrName>
                                        </p:attrNameLst>
                                      </p:cBhvr>
                                      <p:to>
                                        <p:strVal val="visible"/>
                                      </p:to>
                                    </p:set>
                                    <p:anim calcmode="lin" valueType="num">
                                      <p:cBhvr additive="base">
                                        <p:cTn id="122" dur="500" fill="hold"/>
                                        <p:tgtEl>
                                          <p:spTgt spid="74"/>
                                        </p:tgtEl>
                                        <p:attrNameLst>
                                          <p:attrName>ppt_x</p:attrName>
                                        </p:attrNameLst>
                                      </p:cBhvr>
                                      <p:tavLst>
                                        <p:tav tm="0">
                                          <p:val>
                                            <p:strVal val="#ppt_x"/>
                                          </p:val>
                                        </p:tav>
                                        <p:tav tm="100000">
                                          <p:val>
                                            <p:strVal val="#ppt_x"/>
                                          </p:val>
                                        </p:tav>
                                      </p:tavLst>
                                    </p:anim>
                                    <p:anim calcmode="lin" valueType="num">
                                      <p:cBhvr additive="base">
                                        <p:cTn id="123" dur="500" fill="hold"/>
                                        <p:tgtEl>
                                          <p:spTgt spid="74"/>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75"/>
                                        </p:tgtEl>
                                        <p:attrNameLst>
                                          <p:attrName>style.visibility</p:attrName>
                                        </p:attrNameLst>
                                      </p:cBhvr>
                                      <p:to>
                                        <p:strVal val="visible"/>
                                      </p:to>
                                    </p:set>
                                    <p:anim calcmode="lin" valueType="num">
                                      <p:cBhvr additive="base">
                                        <p:cTn id="126" dur="500" fill="hold"/>
                                        <p:tgtEl>
                                          <p:spTgt spid="75"/>
                                        </p:tgtEl>
                                        <p:attrNameLst>
                                          <p:attrName>ppt_x</p:attrName>
                                        </p:attrNameLst>
                                      </p:cBhvr>
                                      <p:tavLst>
                                        <p:tav tm="0">
                                          <p:val>
                                            <p:strVal val="#ppt_x"/>
                                          </p:val>
                                        </p:tav>
                                        <p:tav tm="100000">
                                          <p:val>
                                            <p:strVal val="#ppt_x"/>
                                          </p:val>
                                        </p:tav>
                                      </p:tavLst>
                                    </p:anim>
                                    <p:anim calcmode="lin" valueType="num">
                                      <p:cBhvr additive="base">
                                        <p:cTn id="127" dur="500" fill="hold"/>
                                        <p:tgtEl>
                                          <p:spTgt spid="75"/>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 calcmode="lin" valueType="num">
                                      <p:cBhvr additive="base">
                                        <p:cTn id="130" dur="500" fill="hold"/>
                                        <p:tgtEl>
                                          <p:spTgt spid="76"/>
                                        </p:tgtEl>
                                        <p:attrNameLst>
                                          <p:attrName>ppt_x</p:attrName>
                                        </p:attrNameLst>
                                      </p:cBhvr>
                                      <p:tavLst>
                                        <p:tav tm="0">
                                          <p:val>
                                            <p:strVal val="0-#ppt_w/2"/>
                                          </p:val>
                                        </p:tav>
                                        <p:tav tm="100000">
                                          <p:val>
                                            <p:strVal val="#ppt_x"/>
                                          </p:val>
                                        </p:tav>
                                      </p:tavLst>
                                    </p:anim>
                                    <p:anim calcmode="lin" valueType="num">
                                      <p:cBhvr additive="base">
                                        <p:cTn id="131" dur="500" fill="hold"/>
                                        <p:tgtEl>
                                          <p:spTgt spid="76"/>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77"/>
                                        </p:tgtEl>
                                        <p:attrNameLst>
                                          <p:attrName>style.visibility</p:attrName>
                                        </p:attrNameLst>
                                      </p:cBhvr>
                                      <p:to>
                                        <p:strVal val="visible"/>
                                      </p:to>
                                    </p:set>
                                    <p:anim calcmode="lin" valueType="num">
                                      <p:cBhvr additive="base">
                                        <p:cTn id="134" dur="500" fill="hold"/>
                                        <p:tgtEl>
                                          <p:spTgt spid="77"/>
                                        </p:tgtEl>
                                        <p:attrNameLst>
                                          <p:attrName>ppt_x</p:attrName>
                                        </p:attrNameLst>
                                      </p:cBhvr>
                                      <p:tavLst>
                                        <p:tav tm="0">
                                          <p:val>
                                            <p:strVal val="#ppt_x"/>
                                          </p:val>
                                        </p:tav>
                                        <p:tav tm="100000">
                                          <p:val>
                                            <p:strVal val="#ppt_x"/>
                                          </p:val>
                                        </p:tav>
                                      </p:tavLst>
                                    </p:anim>
                                    <p:anim calcmode="lin" valueType="num">
                                      <p:cBhvr additive="base">
                                        <p:cTn id="135" dur="500" fill="hold"/>
                                        <p:tgtEl>
                                          <p:spTgt spid="77"/>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78"/>
                                        </p:tgtEl>
                                        <p:attrNameLst>
                                          <p:attrName>style.visibility</p:attrName>
                                        </p:attrNameLst>
                                      </p:cBhvr>
                                      <p:to>
                                        <p:strVal val="visible"/>
                                      </p:to>
                                    </p:set>
                                    <p:anim calcmode="lin" valueType="num">
                                      <p:cBhvr additive="base">
                                        <p:cTn id="138" dur="500" fill="hold"/>
                                        <p:tgtEl>
                                          <p:spTgt spid="78"/>
                                        </p:tgtEl>
                                        <p:attrNameLst>
                                          <p:attrName>ppt_x</p:attrName>
                                        </p:attrNameLst>
                                      </p:cBhvr>
                                      <p:tavLst>
                                        <p:tav tm="0">
                                          <p:val>
                                            <p:strVal val="0-#ppt_w/2"/>
                                          </p:val>
                                        </p:tav>
                                        <p:tav tm="100000">
                                          <p:val>
                                            <p:strVal val="#ppt_x"/>
                                          </p:val>
                                        </p:tav>
                                      </p:tavLst>
                                    </p:anim>
                                    <p:anim calcmode="lin" valueType="num">
                                      <p:cBhvr additive="base">
                                        <p:cTn id="139" dur="500" fill="hold"/>
                                        <p:tgtEl>
                                          <p:spTgt spid="78"/>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79"/>
                                        </p:tgtEl>
                                        <p:attrNameLst>
                                          <p:attrName>style.visibility</p:attrName>
                                        </p:attrNameLst>
                                      </p:cBhvr>
                                      <p:to>
                                        <p:strVal val="visible"/>
                                      </p:to>
                                    </p:set>
                                    <p:anim calcmode="lin" valueType="num">
                                      <p:cBhvr additive="base">
                                        <p:cTn id="142" dur="500" fill="hold"/>
                                        <p:tgtEl>
                                          <p:spTgt spid="79"/>
                                        </p:tgtEl>
                                        <p:attrNameLst>
                                          <p:attrName>ppt_x</p:attrName>
                                        </p:attrNameLst>
                                      </p:cBhvr>
                                      <p:tavLst>
                                        <p:tav tm="0">
                                          <p:val>
                                            <p:strVal val="#ppt_x"/>
                                          </p:val>
                                        </p:tav>
                                        <p:tav tm="100000">
                                          <p:val>
                                            <p:strVal val="#ppt_x"/>
                                          </p:val>
                                        </p:tav>
                                      </p:tavLst>
                                    </p:anim>
                                    <p:anim calcmode="lin" valueType="num">
                                      <p:cBhvr additive="base">
                                        <p:cTn id="143" dur="500" fill="hold"/>
                                        <p:tgtEl>
                                          <p:spTgt spid="79"/>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84"/>
                                        </p:tgtEl>
                                        <p:attrNameLst>
                                          <p:attrName>style.visibility</p:attrName>
                                        </p:attrNameLst>
                                      </p:cBhvr>
                                      <p:to>
                                        <p:strVal val="visible"/>
                                      </p:to>
                                    </p:set>
                                    <p:anim calcmode="lin" valueType="num">
                                      <p:cBhvr additive="base">
                                        <p:cTn id="146" dur="500" fill="hold"/>
                                        <p:tgtEl>
                                          <p:spTgt spid="84"/>
                                        </p:tgtEl>
                                        <p:attrNameLst>
                                          <p:attrName>ppt_x</p:attrName>
                                        </p:attrNameLst>
                                      </p:cBhvr>
                                      <p:tavLst>
                                        <p:tav tm="0">
                                          <p:val>
                                            <p:strVal val="#ppt_x"/>
                                          </p:val>
                                        </p:tav>
                                        <p:tav tm="100000">
                                          <p:val>
                                            <p:strVal val="#ppt_x"/>
                                          </p:val>
                                        </p:tav>
                                      </p:tavLst>
                                    </p:anim>
                                    <p:anim calcmode="lin" valueType="num">
                                      <p:cBhvr additive="base">
                                        <p:cTn id="147" dur="500" fill="hold"/>
                                        <p:tgtEl>
                                          <p:spTgt spid="8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85"/>
                                        </p:tgtEl>
                                        <p:attrNameLst>
                                          <p:attrName>style.visibility</p:attrName>
                                        </p:attrNameLst>
                                      </p:cBhvr>
                                      <p:to>
                                        <p:strVal val="visible"/>
                                      </p:to>
                                    </p:set>
                                    <p:anim calcmode="lin" valueType="num">
                                      <p:cBhvr additive="base">
                                        <p:cTn id="150" dur="500" fill="hold"/>
                                        <p:tgtEl>
                                          <p:spTgt spid="85"/>
                                        </p:tgtEl>
                                        <p:attrNameLst>
                                          <p:attrName>ppt_x</p:attrName>
                                        </p:attrNameLst>
                                      </p:cBhvr>
                                      <p:tavLst>
                                        <p:tav tm="0">
                                          <p:val>
                                            <p:strVal val="#ppt_x"/>
                                          </p:val>
                                        </p:tav>
                                        <p:tav tm="100000">
                                          <p:val>
                                            <p:strVal val="#ppt_x"/>
                                          </p:val>
                                        </p:tav>
                                      </p:tavLst>
                                    </p:anim>
                                    <p:anim calcmode="lin" valueType="num">
                                      <p:cBhvr additive="base">
                                        <p:cTn id="151" dur="500" fill="hold"/>
                                        <p:tgtEl>
                                          <p:spTgt spid="85"/>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500" fill="hold"/>
                                        <p:tgtEl>
                                          <p:spTgt spid="4"/>
                                        </p:tgtEl>
                                        <p:attrNameLst>
                                          <p:attrName>ppt_x</p:attrName>
                                        </p:attrNameLst>
                                      </p:cBhvr>
                                      <p:tavLst>
                                        <p:tav tm="0">
                                          <p:val>
                                            <p:strVal val="0-#ppt_w/2"/>
                                          </p:val>
                                        </p:tav>
                                        <p:tav tm="100000">
                                          <p:val>
                                            <p:strVal val="#ppt_x"/>
                                          </p:val>
                                        </p:tav>
                                      </p:tavLst>
                                    </p:anim>
                                    <p:anim calcmode="lin" valueType="num">
                                      <p:cBhvr additive="base">
                                        <p:cTn id="155" dur="500" fill="hold"/>
                                        <p:tgtEl>
                                          <p:spTgt spid="4"/>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89"/>
                                        </p:tgtEl>
                                        <p:attrNameLst>
                                          <p:attrName>style.visibility</p:attrName>
                                        </p:attrNameLst>
                                      </p:cBhvr>
                                      <p:to>
                                        <p:strVal val="visible"/>
                                      </p:to>
                                    </p:set>
                                    <p:anim calcmode="lin" valueType="num">
                                      <p:cBhvr additive="base">
                                        <p:cTn id="158" dur="500" fill="hold"/>
                                        <p:tgtEl>
                                          <p:spTgt spid="89"/>
                                        </p:tgtEl>
                                        <p:attrNameLst>
                                          <p:attrName>ppt_x</p:attrName>
                                        </p:attrNameLst>
                                      </p:cBhvr>
                                      <p:tavLst>
                                        <p:tav tm="0">
                                          <p:val>
                                            <p:strVal val="#ppt_x"/>
                                          </p:val>
                                        </p:tav>
                                        <p:tav tm="100000">
                                          <p:val>
                                            <p:strVal val="#ppt_x"/>
                                          </p:val>
                                        </p:tav>
                                      </p:tavLst>
                                    </p:anim>
                                    <p:anim calcmode="lin" valueType="num">
                                      <p:cBhvr additive="base">
                                        <p:cTn id="159" dur="500" fill="hold"/>
                                        <p:tgtEl>
                                          <p:spTgt spid="89"/>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0"/>
                                        </p:tgtEl>
                                        <p:attrNameLst>
                                          <p:attrName>style.visibility</p:attrName>
                                        </p:attrNameLst>
                                      </p:cBhvr>
                                      <p:to>
                                        <p:strVal val="visible"/>
                                      </p:to>
                                    </p:set>
                                    <p:anim calcmode="lin" valueType="num">
                                      <p:cBhvr additive="base">
                                        <p:cTn id="162" dur="500" fill="hold"/>
                                        <p:tgtEl>
                                          <p:spTgt spid="90"/>
                                        </p:tgtEl>
                                        <p:attrNameLst>
                                          <p:attrName>ppt_x</p:attrName>
                                        </p:attrNameLst>
                                      </p:cBhvr>
                                      <p:tavLst>
                                        <p:tav tm="0">
                                          <p:val>
                                            <p:strVal val="#ppt_x"/>
                                          </p:val>
                                        </p:tav>
                                        <p:tav tm="100000">
                                          <p:val>
                                            <p:strVal val="#ppt_x"/>
                                          </p:val>
                                        </p:tav>
                                      </p:tavLst>
                                    </p:anim>
                                    <p:anim calcmode="lin" valueType="num">
                                      <p:cBhvr additive="base">
                                        <p:cTn id="163" dur="500" fill="hold"/>
                                        <p:tgtEl>
                                          <p:spTgt spid="90"/>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1"/>
                                        </p:tgtEl>
                                        <p:attrNameLst>
                                          <p:attrName>style.visibility</p:attrName>
                                        </p:attrNameLst>
                                      </p:cBhvr>
                                      <p:to>
                                        <p:strVal val="visible"/>
                                      </p:to>
                                    </p:set>
                                    <p:anim calcmode="lin" valueType="num">
                                      <p:cBhvr additive="base">
                                        <p:cTn id="166" dur="500" fill="hold"/>
                                        <p:tgtEl>
                                          <p:spTgt spid="91"/>
                                        </p:tgtEl>
                                        <p:attrNameLst>
                                          <p:attrName>ppt_x</p:attrName>
                                        </p:attrNameLst>
                                      </p:cBhvr>
                                      <p:tavLst>
                                        <p:tav tm="0">
                                          <p:val>
                                            <p:strVal val="#ppt_x"/>
                                          </p:val>
                                        </p:tav>
                                        <p:tav tm="100000">
                                          <p:val>
                                            <p:strVal val="#ppt_x"/>
                                          </p:val>
                                        </p:tav>
                                      </p:tavLst>
                                    </p:anim>
                                    <p:anim calcmode="lin" valueType="num">
                                      <p:cBhvr additive="base">
                                        <p:cTn id="167" dur="500" fill="hold"/>
                                        <p:tgtEl>
                                          <p:spTgt spid="91"/>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2"/>
                                        </p:tgtEl>
                                        <p:attrNameLst>
                                          <p:attrName>style.visibility</p:attrName>
                                        </p:attrNameLst>
                                      </p:cBhvr>
                                      <p:to>
                                        <p:strVal val="visible"/>
                                      </p:to>
                                    </p:set>
                                    <p:anim calcmode="lin" valueType="num">
                                      <p:cBhvr additive="base">
                                        <p:cTn id="170" dur="500" fill="hold"/>
                                        <p:tgtEl>
                                          <p:spTgt spid="92"/>
                                        </p:tgtEl>
                                        <p:attrNameLst>
                                          <p:attrName>ppt_x</p:attrName>
                                        </p:attrNameLst>
                                      </p:cBhvr>
                                      <p:tavLst>
                                        <p:tav tm="0">
                                          <p:val>
                                            <p:strVal val="#ppt_x"/>
                                          </p:val>
                                        </p:tav>
                                        <p:tav tm="100000">
                                          <p:val>
                                            <p:strVal val="#ppt_x"/>
                                          </p:val>
                                        </p:tav>
                                      </p:tavLst>
                                    </p:anim>
                                    <p:anim calcmode="lin" valueType="num">
                                      <p:cBhvr additive="base">
                                        <p:cTn id="171" dur="500" fill="hold"/>
                                        <p:tgtEl>
                                          <p:spTgt spid="92"/>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93"/>
                                        </p:tgtEl>
                                        <p:attrNameLst>
                                          <p:attrName>style.visibility</p:attrName>
                                        </p:attrNameLst>
                                      </p:cBhvr>
                                      <p:to>
                                        <p:strVal val="visible"/>
                                      </p:to>
                                    </p:set>
                                    <p:anim calcmode="lin" valueType="num">
                                      <p:cBhvr additive="base">
                                        <p:cTn id="174" dur="500" fill="hold"/>
                                        <p:tgtEl>
                                          <p:spTgt spid="93"/>
                                        </p:tgtEl>
                                        <p:attrNameLst>
                                          <p:attrName>ppt_x</p:attrName>
                                        </p:attrNameLst>
                                      </p:cBhvr>
                                      <p:tavLst>
                                        <p:tav tm="0">
                                          <p:val>
                                            <p:strVal val="#ppt_x"/>
                                          </p:val>
                                        </p:tav>
                                        <p:tav tm="100000">
                                          <p:val>
                                            <p:strVal val="#ppt_x"/>
                                          </p:val>
                                        </p:tav>
                                      </p:tavLst>
                                    </p:anim>
                                    <p:anim calcmode="lin" valueType="num">
                                      <p:cBhvr additive="base">
                                        <p:cTn id="175" dur="500" fill="hold"/>
                                        <p:tgtEl>
                                          <p:spTgt spid="93"/>
                                        </p:tgtEl>
                                        <p:attrNameLst>
                                          <p:attrName>ppt_y</p:attrName>
                                        </p:attrNameLst>
                                      </p:cBhvr>
                                      <p:tavLst>
                                        <p:tav tm="0">
                                          <p:val>
                                            <p:strVal val="1+#ppt_h/2"/>
                                          </p:val>
                                        </p:tav>
                                        <p:tav tm="100000">
                                          <p:val>
                                            <p:strVal val="#ppt_y"/>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94"/>
                                        </p:tgtEl>
                                        <p:attrNameLst>
                                          <p:attrName>style.visibility</p:attrName>
                                        </p:attrNameLst>
                                      </p:cBhvr>
                                      <p:to>
                                        <p:strVal val="visible"/>
                                      </p:to>
                                    </p:set>
                                    <p:anim calcmode="lin" valueType="num">
                                      <p:cBhvr additive="base">
                                        <p:cTn id="178" dur="500" fill="hold"/>
                                        <p:tgtEl>
                                          <p:spTgt spid="94"/>
                                        </p:tgtEl>
                                        <p:attrNameLst>
                                          <p:attrName>ppt_x</p:attrName>
                                        </p:attrNameLst>
                                      </p:cBhvr>
                                      <p:tavLst>
                                        <p:tav tm="0">
                                          <p:val>
                                            <p:strVal val="0-#ppt_w/2"/>
                                          </p:val>
                                        </p:tav>
                                        <p:tav tm="100000">
                                          <p:val>
                                            <p:strVal val="#ppt_x"/>
                                          </p:val>
                                        </p:tav>
                                      </p:tavLst>
                                    </p:anim>
                                    <p:anim calcmode="lin" valueType="num">
                                      <p:cBhvr additive="base">
                                        <p:cTn id="179" dur="500" fill="hold"/>
                                        <p:tgtEl>
                                          <p:spTgt spid="94"/>
                                        </p:tgtEl>
                                        <p:attrNameLst>
                                          <p:attrName>ppt_y</p:attrName>
                                        </p:attrNameLst>
                                      </p:cBhvr>
                                      <p:tavLst>
                                        <p:tav tm="0">
                                          <p:val>
                                            <p:strVal val="#ppt_y"/>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95"/>
                                        </p:tgtEl>
                                        <p:attrNameLst>
                                          <p:attrName>style.visibility</p:attrName>
                                        </p:attrNameLst>
                                      </p:cBhvr>
                                      <p:to>
                                        <p:strVal val="visible"/>
                                      </p:to>
                                    </p:set>
                                    <p:anim calcmode="lin" valueType="num">
                                      <p:cBhvr additive="base">
                                        <p:cTn id="182" dur="500" fill="hold"/>
                                        <p:tgtEl>
                                          <p:spTgt spid="95"/>
                                        </p:tgtEl>
                                        <p:attrNameLst>
                                          <p:attrName>ppt_x</p:attrName>
                                        </p:attrNameLst>
                                      </p:cBhvr>
                                      <p:tavLst>
                                        <p:tav tm="0">
                                          <p:val>
                                            <p:strVal val="#ppt_x"/>
                                          </p:val>
                                        </p:tav>
                                        <p:tav tm="100000">
                                          <p:val>
                                            <p:strVal val="#ppt_x"/>
                                          </p:val>
                                        </p:tav>
                                      </p:tavLst>
                                    </p:anim>
                                    <p:anim calcmode="lin" valueType="num">
                                      <p:cBhvr additive="base">
                                        <p:cTn id="183" dur="500" fill="hold"/>
                                        <p:tgtEl>
                                          <p:spTgt spid="95"/>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96"/>
                                        </p:tgtEl>
                                        <p:attrNameLst>
                                          <p:attrName>style.visibility</p:attrName>
                                        </p:attrNameLst>
                                      </p:cBhvr>
                                      <p:to>
                                        <p:strVal val="visible"/>
                                      </p:to>
                                    </p:set>
                                    <p:anim calcmode="lin" valueType="num">
                                      <p:cBhvr additive="base">
                                        <p:cTn id="186" dur="500" fill="hold"/>
                                        <p:tgtEl>
                                          <p:spTgt spid="96"/>
                                        </p:tgtEl>
                                        <p:attrNameLst>
                                          <p:attrName>ppt_x</p:attrName>
                                        </p:attrNameLst>
                                      </p:cBhvr>
                                      <p:tavLst>
                                        <p:tav tm="0">
                                          <p:val>
                                            <p:strVal val="#ppt_x"/>
                                          </p:val>
                                        </p:tav>
                                        <p:tav tm="100000">
                                          <p:val>
                                            <p:strVal val="#ppt_x"/>
                                          </p:val>
                                        </p:tav>
                                      </p:tavLst>
                                    </p:anim>
                                    <p:anim calcmode="lin" valueType="num">
                                      <p:cBhvr additive="base">
                                        <p:cTn id="187" dur="500" fill="hold"/>
                                        <p:tgtEl>
                                          <p:spTgt spid="96"/>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97"/>
                                        </p:tgtEl>
                                        <p:attrNameLst>
                                          <p:attrName>style.visibility</p:attrName>
                                        </p:attrNameLst>
                                      </p:cBhvr>
                                      <p:to>
                                        <p:strVal val="visible"/>
                                      </p:to>
                                    </p:set>
                                    <p:anim calcmode="lin" valueType="num">
                                      <p:cBhvr additive="base">
                                        <p:cTn id="190" dur="500" fill="hold"/>
                                        <p:tgtEl>
                                          <p:spTgt spid="97"/>
                                        </p:tgtEl>
                                        <p:attrNameLst>
                                          <p:attrName>ppt_x</p:attrName>
                                        </p:attrNameLst>
                                      </p:cBhvr>
                                      <p:tavLst>
                                        <p:tav tm="0">
                                          <p:val>
                                            <p:strVal val="#ppt_x"/>
                                          </p:val>
                                        </p:tav>
                                        <p:tav tm="100000">
                                          <p:val>
                                            <p:strVal val="#ppt_x"/>
                                          </p:val>
                                        </p:tav>
                                      </p:tavLst>
                                    </p:anim>
                                    <p:anim calcmode="lin" valueType="num">
                                      <p:cBhvr additive="base">
                                        <p:cTn id="191" dur="500" fill="hold"/>
                                        <p:tgtEl>
                                          <p:spTgt spid="97"/>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98"/>
                                        </p:tgtEl>
                                        <p:attrNameLst>
                                          <p:attrName>style.visibility</p:attrName>
                                        </p:attrNameLst>
                                      </p:cBhvr>
                                      <p:to>
                                        <p:strVal val="visible"/>
                                      </p:to>
                                    </p:set>
                                    <p:anim calcmode="lin" valueType="num">
                                      <p:cBhvr additive="base">
                                        <p:cTn id="194" dur="500" fill="hold"/>
                                        <p:tgtEl>
                                          <p:spTgt spid="98"/>
                                        </p:tgtEl>
                                        <p:attrNameLst>
                                          <p:attrName>ppt_x</p:attrName>
                                        </p:attrNameLst>
                                      </p:cBhvr>
                                      <p:tavLst>
                                        <p:tav tm="0">
                                          <p:val>
                                            <p:strVal val="#ppt_x"/>
                                          </p:val>
                                        </p:tav>
                                        <p:tav tm="100000">
                                          <p:val>
                                            <p:strVal val="#ppt_x"/>
                                          </p:val>
                                        </p:tav>
                                      </p:tavLst>
                                    </p:anim>
                                    <p:anim calcmode="lin" valueType="num">
                                      <p:cBhvr additive="base">
                                        <p:cTn id="195" dur="500" fill="hold"/>
                                        <p:tgtEl>
                                          <p:spTgt spid="98"/>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99"/>
                                        </p:tgtEl>
                                        <p:attrNameLst>
                                          <p:attrName>style.visibility</p:attrName>
                                        </p:attrNameLst>
                                      </p:cBhvr>
                                      <p:to>
                                        <p:strVal val="visible"/>
                                      </p:to>
                                    </p:set>
                                    <p:anim calcmode="lin" valueType="num">
                                      <p:cBhvr additive="base">
                                        <p:cTn id="198" dur="500" fill="hold"/>
                                        <p:tgtEl>
                                          <p:spTgt spid="99"/>
                                        </p:tgtEl>
                                        <p:attrNameLst>
                                          <p:attrName>ppt_x</p:attrName>
                                        </p:attrNameLst>
                                      </p:cBhvr>
                                      <p:tavLst>
                                        <p:tav tm="0">
                                          <p:val>
                                            <p:strVal val="#ppt_x"/>
                                          </p:val>
                                        </p:tav>
                                        <p:tav tm="100000">
                                          <p:val>
                                            <p:strVal val="#ppt_x"/>
                                          </p:val>
                                        </p:tav>
                                      </p:tavLst>
                                    </p:anim>
                                    <p:anim calcmode="lin" valueType="num">
                                      <p:cBhvr additive="base">
                                        <p:cTn id="199" dur="500" fill="hold"/>
                                        <p:tgtEl>
                                          <p:spTgt spid="99"/>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0"/>
                                        </p:tgtEl>
                                        <p:attrNameLst>
                                          <p:attrName>style.visibility</p:attrName>
                                        </p:attrNameLst>
                                      </p:cBhvr>
                                      <p:to>
                                        <p:strVal val="visible"/>
                                      </p:to>
                                    </p:set>
                                    <p:anim calcmode="lin" valueType="num">
                                      <p:cBhvr additive="base">
                                        <p:cTn id="202" dur="500" fill="hold"/>
                                        <p:tgtEl>
                                          <p:spTgt spid="100"/>
                                        </p:tgtEl>
                                        <p:attrNameLst>
                                          <p:attrName>ppt_x</p:attrName>
                                        </p:attrNameLst>
                                      </p:cBhvr>
                                      <p:tavLst>
                                        <p:tav tm="0">
                                          <p:val>
                                            <p:strVal val="#ppt_x"/>
                                          </p:val>
                                        </p:tav>
                                        <p:tav tm="100000">
                                          <p:val>
                                            <p:strVal val="#ppt_x"/>
                                          </p:val>
                                        </p:tav>
                                      </p:tavLst>
                                    </p:anim>
                                    <p:anim calcmode="lin" valueType="num">
                                      <p:cBhvr additive="base">
                                        <p:cTn id="203" dur="500" fill="hold"/>
                                        <p:tgtEl>
                                          <p:spTgt spid="100"/>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1"/>
                                        </p:tgtEl>
                                        <p:attrNameLst>
                                          <p:attrName>style.visibility</p:attrName>
                                        </p:attrNameLst>
                                      </p:cBhvr>
                                      <p:to>
                                        <p:strVal val="visible"/>
                                      </p:to>
                                    </p:set>
                                    <p:anim calcmode="lin" valueType="num">
                                      <p:cBhvr additive="base">
                                        <p:cTn id="206" dur="500" fill="hold"/>
                                        <p:tgtEl>
                                          <p:spTgt spid="101"/>
                                        </p:tgtEl>
                                        <p:attrNameLst>
                                          <p:attrName>ppt_x</p:attrName>
                                        </p:attrNameLst>
                                      </p:cBhvr>
                                      <p:tavLst>
                                        <p:tav tm="0">
                                          <p:val>
                                            <p:strVal val="#ppt_x"/>
                                          </p:val>
                                        </p:tav>
                                        <p:tav tm="100000">
                                          <p:val>
                                            <p:strVal val="#ppt_x"/>
                                          </p:val>
                                        </p:tav>
                                      </p:tavLst>
                                    </p:anim>
                                    <p:anim calcmode="lin" valueType="num">
                                      <p:cBhvr additive="base">
                                        <p:cTn id="207" dur="500" fill="hold"/>
                                        <p:tgtEl>
                                          <p:spTgt spid="101"/>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2"/>
                                        </p:tgtEl>
                                        <p:attrNameLst>
                                          <p:attrName>style.visibility</p:attrName>
                                        </p:attrNameLst>
                                      </p:cBhvr>
                                      <p:to>
                                        <p:strVal val="visible"/>
                                      </p:to>
                                    </p:set>
                                    <p:anim calcmode="lin" valueType="num">
                                      <p:cBhvr additive="base">
                                        <p:cTn id="210" dur="500" fill="hold"/>
                                        <p:tgtEl>
                                          <p:spTgt spid="102"/>
                                        </p:tgtEl>
                                        <p:attrNameLst>
                                          <p:attrName>ppt_x</p:attrName>
                                        </p:attrNameLst>
                                      </p:cBhvr>
                                      <p:tavLst>
                                        <p:tav tm="0">
                                          <p:val>
                                            <p:strVal val="#ppt_x"/>
                                          </p:val>
                                        </p:tav>
                                        <p:tav tm="100000">
                                          <p:val>
                                            <p:strVal val="#ppt_x"/>
                                          </p:val>
                                        </p:tav>
                                      </p:tavLst>
                                    </p:anim>
                                    <p:anim calcmode="lin" valueType="num">
                                      <p:cBhvr additive="base">
                                        <p:cTn id="211" dur="500" fill="hold"/>
                                        <p:tgtEl>
                                          <p:spTgt spid="102"/>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03"/>
                                        </p:tgtEl>
                                        <p:attrNameLst>
                                          <p:attrName>style.visibility</p:attrName>
                                        </p:attrNameLst>
                                      </p:cBhvr>
                                      <p:to>
                                        <p:strVal val="visible"/>
                                      </p:to>
                                    </p:set>
                                    <p:anim calcmode="lin" valueType="num">
                                      <p:cBhvr additive="base">
                                        <p:cTn id="214" dur="500" fill="hold"/>
                                        <p:tgtEl>
                                          <p:spTgt spid="103"/>
                                        </p:tgtEl>
                                        <p:attrNameLst>
                                          <p:attrName>ppt_x</p:attrName>
                                        </p:attrNameLst>
                                      </p:cBhvr>
                                      <p:tavLst>
                                        <p:tav tm="0">
                                          <p:val>
                                            <p:strVal val="#ppt_x"/>
                                          </p:val>
                                        </p:tav>
                                        <p:tav tm="100000">
                                          <p:val>
                                            <p:strVal val="#ppt_x"/>
                                          </p:val>
                                        </p:tav>
                                      </p:tavLst>
                                    </p:anim>
                                    <p:anim calcmode="lin" valueType="num">
                                      <p:cBhvr additive="base">
                                        <p:cTn id="215" dur="500" fill="hold"/>
                                        <p:tgtEl>
                                          <p:spTgt spid="103"/>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04"/>
                                        </p:tgtEl>
                                        <p:attrNameLst>
                                          <p:attrName>style.visibility</p:attrName>
                                        </p:attrNameLst>
                                      </p:cBhvr>
                                      <p:to>
                                        <p:strVal val="visible"/>
                                      </p:to>
                                    </p:set>
                                    <p:anim calcmode="lin" valueType="num">
                                      <p:cBhvr additive="base">
                                        <p:cTn id="218" dur="500" fill="hold"/>
                                        <p:tgtEl>
                                          <p:spTgt spid="104"/>
                                        </p:tgtEl>
                                        <p:attrNameLst>
                                          <p:attrName>ppt_x</p:attrName>
                                        </p:attrNameLst>
                                      </p:cBhvr>
                                      <p:tavLst>
                                        <p:tav tm="0">
                                          <p:val>
                                            <p:strVal val="#ppt_x"/>
                                          </p:val>
                                        </p:tav>
                                        <p:tav tm="100000">
                                          <p:val>
                                            <p:strVal val="#ppt_x"/>
                                          </p:val>
                                        </p:tav>
                                      </p:tavLst>
                                    </p:anim>
                                    <p:anim calcmode="lin" valueType="num">
                                      <p:cBhvr additive="base">
                                        <p:cTn id="219" dur="500" fill="hold"/>
                                        <p:tgtEl>
                                          <p:spTgt spid="104"/>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05"/>
                                        </p:tgtEl>
                                        <p:attrNameLst>
                                          <p:attrName>style.visibility</p:attrName>
                                        </p:attrNameLst>
                                      </p:cBhvr>
                                      <p:to>
                                        <p:strVal val="visible"/>
                                      </p:to>
                                    </p:set>
                                    <p:anim calcmode="lin" valueType="num">
                                      <p:cBhvr additive="base">
                                        <p:cTn id="222" dur="500" fill="hold"/>
                                        <p:tgtEl>
                                          <p:spTgt spid="105"/>
                                        </p:tgtEl>
                                        <p:attrNameLst>
                                          <p:attrName>ppt_x</p:attrName>
                                        </p:attrNameLst>
                                      </p:cBhvr>
                                      <p:tavLst>
                                        <p:tav tm="0">
                                          <p:val>
                                            <p:strVal val="#ppt_x"/>
                                          </p:val>
                                        </p:tav>
                                        <p:tav tm="100000">
                                          <p:val>
                                            <p:strVal val="#ppt_x"/>
                                          </p:val>
                                        </p:tav>
                                      </p:tavLst>
                                    </p:anim>
                                    <p:anim calcmode="lin" valueType="num">
                                      <p:cBhvr additive="base">
                                        <p:cTn id="223" dur="500" fill="hold"/>
                                        <p:tgtEl>
                                          <p:spTgt spid="105"/>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06"/>
                                        </p:tgtEl>
                                        <p:attrNameLst>
                                          <p:attrName>style.visibility</p:attrName>
                                        </p:attrNameLst>
                                      </p:cBhvr>
                                      <p:to>
                                        <p:strVal val="visible"/>
                                      </p:to>
                                    </p:set>
                                    <p:anim calcmode="lin" valueType="num">
                                      <p:cBhvr additive="base">
                                        <p:cTn id="226" dur="500" fill="hold"/>
                                        <p:tgtEl>
                                          <p:spTgt spid="106"/>
                                        </p:tgtEl>
                                        <p:attrNameLst>
                                          <p:attrName>ppt_x</p:attrName>
                                        </p:attrNameLst>
                                      </p:cBhvr>
                                      <p:tavLst>
                                        <p:tav tm="0">
                                          <p:val>
                                            <p:strVal val="#ppt_x"/>
                                          </p:val>
                                        </p:tav>
                                        <p:tav tm="100000">
                                          <p:val>
                                            <p:strVal val="#ppt_x"/>
                                          </p:val>
                                        </p:tav>
                                      </p:tavLst>
                                    </p:anim>
                                    <p:anim calcmode="lin" valueType="num">
                                      <p:cBhvr additive="base">
                                        <p:cTn id="227" dur="500" fill="hold"/>
                                        <p:tgtEl>
                                          <p:spTgt spid="106"/>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07"/>
                                        </p:tgtEl>
                                        <p:attrNameLst>
                                          <p:attrName>style.visibility</p:attrName>
                                        </p:attrNameLst>
                                      </p:cBhvr>
                                      <p:to>
                                        <p:strVal val="visible"/>
                                      </p:to>
                                    </p:set>
                                    <p:anim calcmode="lin" valueType="num">
                                      <p:cBhvr additive="base">
                                        <p:cTn id="230" dur="500" fill="hold"/>
                                        <p:tgtEl>
                                          <p:spTgt spid="107"/>
                                        </p:tgtEl>
                                        <p:attrNameLst>
                                          <p:attrName>ppt_x</p:attrName>
                                        </p:attrNameLst>
                                      </p:cBhvr>
                                      <p:tavLst>
                                        <p:tav tm="0">
                                          <p:val>
                                            <p:strVal val="#ppt_x"/>
                                          </p:val>
                                        </p:tav>
                                        <p:tav tm="100000">
                                          <p:val>
                                            <p:strVal val="#ppt_x"/>
                                          </p:val>
                                        </p:tav>
                                      </p:tavLst>
                                    </p:anim>
                                    <p:anim calcmode="lin" valueType="num">
                                      <p:cBhvr additive="base">
                                        <p:cTn id="231" dur="500" fill="hold"/>
                                        <p:tgtEl>
                                          <p:spTgt spid="107"/>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08"/>
                                        </p:tgtEl>
                                        <p:attrNameLst>
                                          <p:attrName>style.visibility</p:attrName>
                                        </p:attrNameLst>
                                      </p:cBhvr>
                                      <p:to>
                                        <p:strVal val="visible"/>
                                      </p:to>
                                    </p:set>
                                    <p:anim calcmode="lin" valueType="num">
                                      <p:cBhvr additive="base">
                                        <p:cTn id="234" dur="500" fill="hold"/>
                                        <p:tgtEl>
                                          <p:spTgt spid="108"/>
                                        </p:tgtEl>
                                        <p:attrNameLst>
                                          <p:attrName>ppt_x</p:attrName>
                                        </p:attrNameLst>
                                      </p:cBhvr>
                                      <p:tavLst>
                                        <p:tav tm="0">
                                          <p:val>
                                            <p:strVal val="#ppt_x"/>
                                          </p:val>
                                        </p:tav>
                                        <p:tav tm="100000">
                                          <p:val>
                                            <p:strVal val="#ppt_x"/>
                                          </p:val>
                                        </p:tav>
                                      </p:tavLst>
                                    </p:anim>
                                    <p:anim calcmode="lin" valueType="num">
                                      <p:cBhvr additive="base">
                                        <p:cTn id="235" dur="500" fill="hold"/>
                                        <p:tgtEl>
                                          <p:spTgt spid="108"/>
                                        </p:tgtEl>
                                        <p:attrNameLst>
                                          <p:attrName>ppt_y</p:attrName>
                                        </p:attrNameLst>
                                      </p:cBhvr>
                                      <p:tavLst>
                                        <p:tav tm="0">
                                          <p:val>
                                            <p:strVal val="1+#ppt_h/2"/>
                                          </p:val>
                                        </p:tav>
                                        <p:tav tm="100000">
                                          <p:val>
                                            <p:strVal val="#ppt_y"/>
                                          </p:val>
                                        </p:tav>
                                      </p:tavLst>
                                    </p:anim>
                                  </p:childTnLst>
                                </p:cTn>
                              </p:par>
                              <p:par>
                                <p:cTn id="236" presetID="2" presetClass="entr" presetSubtype="1" fill="hold" grpId="0" nodeType="withEffect">
                                  <p:stCondLst>
                                    <p:cond delay="0"/>
                                  </p:stCondLst>
                                  <p:childTnLst>
                                    <p:set>
                                      <p:cBhvr>
                                        <p:cTn id="237" dur="1" fill="hold">
                                          <p:stCondLst>
                                            <p:cond delay="0"/>
                                          </p:stCondLst>
                                        </p:cTn>
                                        <p:tgtEl>
                                          <p:spTgt spid="109"/>
                                        </p:tgtEl>
                                        <p:attrNameLst>
                                          <p:attrName>style.visibility</p:attrName>
                                        </p:attrNameLst>
                                      </p:cBhvr>
                                      <p:to>
                                        <p:strVal val="visible"/>
                                      </p:to>
                                    </p:set>
                                    <p:anim calcmode="lin" valueType="num">
                                      <p:cBhvr additive="base">
                                        <p:cTn id="238" dur="500" fill="hold"/>
                                        <p:tgtEl>
                                          <p:spTgt spid="109"/>
                                        </p:tgtEl>
                                        <p:attrNameLst>
                                          <p:attrName>ppt_x</p:attrName>
                                        </p:attrNameLst>
                                      </p:cBhvr>
                                      <p:tavLst>
                                        <p:tav tm="0">
                                          <p:val>
                                            <p:strVal val="#ppt_x"/>
                                          </p:val>
                                        </p:tav>
                                        <p:tav tm="100000">
                                          <p:val>
                                            <p:strVal val="#ppt_x"/>
                                          </p:val>
                                        </p:tav>
                                      </p:tavLst>
                                    </p:anim>
                                    <p:anim calcmode="lin" valueType="num">
                                      <p:cBhvr additive="base">
                                        <p:cTn id="239" dur="500" fill="hold"/>
                                        <p:tgtEl>
                                          <p:spTgt spid="109"/>
                                        </p:tgtEl>
                                        <p:attrNameLst>
                                          <p:attrName>ppt_y</p:attrName>
                                        </p:attrNameLst>
                                      </p:cBhvr>
                                      <p:tavLst>
                                        <p:tav tm="0">
                                          <p:val>
                                            <p:strVal val="0-#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0"/>
                                        </p:tgtEl>
                                        <p:attrNameLst>
                                          <p:attrName>style.visibility</p:attrName>
                                        </p:attrNameLst>
                                      </p:cBhvr>
                                      <p:to>
                                        <p:strVal val="visible"/>
                                      </p:to>
                                    </p:set>
                                    <p:anim calcmode="lin" valueType="num">
                                      <p:cBhvr additive="base">
                                        <p:cTn id="242" dur="500" fill="hold"/>
                                        <p:tgtEl>
                                          <p:spTgt spid="110"/>
                                        </p:tgtEl>
                                        <p:attrNameLst>
                                          <p:attrName>ppt_x</p:attrName>
                                        </p:attrNameLst>
                                      </p:cBhvr>
                                      <p:tavLst>
                                        <p:tav tm="0">
                                          <p:val>
                                            <p:strVal val="#ppt_x"/>
                                          </p:val>
                                        </p:tav>
                                        <p:tav tm="100000">
                                          <p:val>
                                            <p:strVal val="#ppt_x"/>
                                          </p:val>
                                        </p:tav>
                                      </p:tavLst>
                                    </p:anim>
                                    <p:anim calcmode="lin" valueType="num">
                                      <p:cBhvr additive="base">
                                        <p:cTn id="243" dur="500" fill="hold"/>
                                        <p:tgtEl>
                                          <p:spTgt spid="110"/>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1"/>
                                        </p:tgtEl>
                                        <p:attrNameLst>
                                          <p:attrName>style.visibility</p:attrName>
                                        </p:attrNameLst>
                                      </p:cBhvr>
                                      <p:to>
                                        <p:strVal val="visible"/>
                                      </p:to>
                                    </p:set>
                                    <p:anim calcmode="lin" valueType="num">
                                      <p:cBhvr additive="base">
                                        <p:cTn id="246" dur="500" fill="hold"/>
                                        <p:tgtEl>
                                          <p:spTgt spid="111"/>
                                        </p:tgtEl>
                                        <p:attrNameLst>
                                          <p:attrName>ppt_x</p:attrName>
                                        </p:attrNameLst>
                                      </p:cBhvr>
                                      <p:tavLst>
                                        <p:tav tm="0">
                                          <p:val>
                                            <p:strVal val="#ppt_x"/>
                                          </p:val>
                                        </p:tav>
                                        <p:tav tm="100000">
                                          <p:val>
                                            <p:strVal val="#ppt_x"/>
                                          </p:val>
                                        </p:tav>
                                      </p:tavLst>
                                    </p:anim>
                                    <p:anim calcmode="lin" valueType="num">
                                      <p:cBhvr additive="base">
                                        <p:cTn id="247" dur="500" fill="hold"/>
                                        <p:tgtEl>
                                          <p:spTgt spid="111"/>
                                        </p:tgtEl>
                                        <p:attrNameLst>
                                          <p:attrName>ppt_y</p:attrName>
                                        </p:attrNameLst>
                                      </p:cBhvr>
                                      <p:tavLst>
                                        <p:tav tm="0">
                                          <p:val>
                                            <p:strVal val="1+#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12"/>
                                        </p:tgtEl>
                                        <p:attrNameLst>
                                          <p:attrName>style.visibility</p:attrName>
                                        </p:attrNameLst>
                                      </p:cBhvr>
                                      <p:to>
                                        <p:strVal val="visible"/>
                                      </p:to>
                                    </p:set>
                                    <p:anim calcmode="lin" valueType="num">
                                      <p:cBhvr additive="base">
                                        <p:cTn id="250" dur="500" fill="hold"/>
                                        <p:tgtEl>
                                          <p:spTgt spid="112"/>
                                        </p:tgtEl>
                                        <p:attrNameLst>
                                          <p:attrName>ppt_x</p:attrName>
                                        </p:attrNameLst>
                                      </p:cBhvr>
                                      <p:tavLst>
                                        <p:tav tm="0">
                                          <p:val>
                                            <p:strVal val="1+#ppt_w/2"/>
                                          </p:val>
                                        </p:tav>
                                        <p:tav tm="100000">
                                          <p:val>
                                            <p:strVal val="#ppt_x"/>
                                          </p:val>
                                        </p:tav>
                                      </p:tavLst>
                                    </p:anim>
                                    <p:anim calcmode="lin" valueType="num">
                                      <p:cBhvr additive="base">
                                        <p:cTn id="251" dur="500" fill="hold"/>
                                        <p:tgtEl>
                                          <p:spTgt spid="112"/>
                                        </p:tgtEl>
                                        <p:attrNameLst>
                                          <p:attrName>ppt_y</p:attrName>
                                        </p:attrNameLst>
                                      </p:cBhvr>
                                      <p:tavLst>
                                        <p:tav tm="0">
                                          <p:val>
                                            <p:strVal val="0-#ppt_h/2"/>
                                          </p:val>
                                        </p:tav>
                                        <p:tav tm="100000">
                                          <p:val>
                                            <p:strVal val="#ppt_y"/>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113"/>
                                        </p:tgtEl>
                                        <p:attrNameLst>
                                          <p:attrName>style.visibility</p:attrName>
                                        </p:attrNameLst>
                                      </p:cBhvr>
                                      <p:to>
                                        <p:strVal val="visible"/>
                                      </p:to>
                                    </p:set>
                                    <p:anim calcmode="lin" valueType="num">
                                      <p:cBhvr additive="base">
                                        <p:cTn id="254" dur="500" fill="hold"/>
                                        <p:tgtEl>
                                          <p:spTgt spid="113"/>
                                        </p:tgtEl>
                                        <p:attrNameLst>
                                          <p:attrName>ppt_x</p:attrName>
                                        </p:attrNameLst>
                                      </p:cBhvr>
                                      <p:tavLst>
                                        <p:tav tm="0">
                                          <p:val>
                                            <p:strVal val="1+#ppt_w/2"/>
                                          </p:val>
                                        </p:tav>
                                        <p:tav tm="100000">
                                          <p:val>
                                            <p:strVal val="#ppt_x"/>
                                          </p:val>
                                        </p:tav>
                                      </p:tavLst>
                                    </p:anim>
                                    <p:anim calcmode="lin" valueType="num">
                                      <p:cBhvr additive="base">
                                        <p:cTn id="255" dur="500" fill="hold"/>
                                        <p:tgtEl>
                                          <p:spTgt spid="113"/>
                                        </p:tgtEl>
                                        <p:attrNameLst>
                                          <p:attrName>ppt_y</p:attrName>
                                        </p:attrNameLst>
                                      </p:cBhvr>
                                      <p:tavLst>
                                        <p:tav tm="0">
                                          <p:val>
                                            <p:strVal val="#ppt_y"/>
                                          </p:val>
                                        </p:tav>
                                        <p:tav tm="100000">
                                          <p:val>
                                            <p:strVal val="#ppt_y"/>
                                          </p:val>
                                        </p:tav>
                                      </p:tavLst>
                                    </p:anim>
                                  </p:childTnLst>
                                </p:cTn>
                              </p:par>
                              <p:par>
                                <p:cTn id="256" presetID="2" presetClass="entr" presetSubtype="12" fill="hold" grpId="0" nodeType="withEffect">
                                  <p:stCondLst>
                                    <p:cond delay="0"/>
                                  </p:stCondLst>
                                  <p:childTnLst>
                                    <p:set>
                                      <p:cBhvr>
                                        <p:cTn id="257" dur="1" fill="hold">
                                          <p:stCondLst>
                                            <p:cond delay="0"/>
                                          </p:stCondLst>
                                        </p:cTn>
                                        <p:tgtEl>
                                          <p:spTgt spid="114"/>
                                        </p:tgtEl>
                                        <p:attrNameLst>
                                          <p:attrName>style.visibility</p:attrName>
                                        </p:attrNameLst>
                                      </p:cBhvr>
                                      <p:to>
                                        <p:strVal val="visible"/>
                                      </p:to>
                                    </p:set>
                                    <p:anim calcmode="lin" valueType="num">
                                      <p:cBhvr additive="base">
                                        <p:cTn id="258" dur="500" fill="hold"/>
                                        <p:tgtEl>
                                          <p:spTgt spid="114"/>
                                        </p:tgtEl>
                                        <p:attrNameLst>
                                          <p:attrName>ppt_x</p:attrName>
                                        </p:attrNameLst>
                                      </p:cBhvr>
                                      <p:tavLst>
                                        <p:tav tm="0">
                                          <p:val>
                                            <p:strVal val="0-#ppt_w/2"/>
                                          </p:val>
                                        </p:tav>
                                        <p:tav tm="100000">
                                          <p:val>
                                            <p:strVal val="#ppt_x"/>
                                          </p:val>
                                        </p:tav>
                                      </p:tavLst>
                                    </p:anim>
                                    <p:anim calcmode="lin" valueType="num">
                                      <p:cBhvr additive="base">
                                        <p:cTn id="259" dur="500" fill="hold"/>
                                        <p:tgtEl>
                                          <p:spTgt spid="114"/>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15"/>
                                        </p:tgtEl>
                                        <p:attrNameLst>
                                          <p:attrName>style.visibility</p:attrName>
                                        </p:attrNameLst>
                                      </p:cBhvr>
                                      <p:to>
                                        <p:strVal val="visible"/>
                                      </p:to>
                                    </p:set>
                                    <p:anim calcmode="lin" valueType="num">
                                      <p:cBhvr additive="base">
                                        <p:cTn id="262" dur="500" fill="hold"/>
                                        <p:tgtEl>
                                          <p:spTgt spid="115"/>
                                        </p:tgtEl>
                                        <p:attrNameLst>
                                          <p:attrName>ppt_x</p:attrName>
                                        </p:attrNameLst>
                                      </p:cBhvr>
                                      <p:tavLst>
                                        <p:tav tm="0">
                                          <p:val>
                                            <p:strVal val="#ppt_x"/>
                                          </p:val>
                                        </p:tav>
                                        <p:tav tm="100000">
                                          <p:val>
                                            <p:strVal val="#ppt_x"/>
                                          </p:val>
                                        </p:tav>
                                      </p:tavLst>
                                    </p:anim>
                                    <p:anim calcmode="lin" valueType="num">
                                      <p:cBhvr additive="base">
                                        <p:cTn id="263" dur="500" fill="hold"/>
                                        <p:tgtEl>
                                          <p:spTgt spid="115"/>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16"/>
                                        </p:tgtEl>
                                        <p:attrNameLst>
                                          <p:attrName>style.visibility</p:attrName>
                                        </p:attrNameLst>
                                      </p:cBhvr>
                                      <p:to>
                                        <p:strVal val="visible"/>
                                      </p:to>
                                    </p:set>
                                    <p:anim calcmode="lin" valueType="num">
                                      <p:cBhvr additive="base">
                                        <p:cTn id="266" dur="500" fill="hold"/>
                                        <p:tgtEl>
                                          <p:spTgt spid="116"/>
                                        </p:tgtEl>
                                        <p:attrNameLst>
                                          <p:attrName>ppt_x</p:attrName>
                                        </p:attrNameLst>
                                      </p:cBhvr>
                                      <p:tavLst>
                                        <p:tav tm="0">
                                          <p:val>
                                            <p:strVal val="#ppt_x"/>
                                          </p:val>
                                        </p:tav>
                                        <p:tav tm="100000">
                                          <p:val>
                                            <p:strVal val="#ppt_x"/>
                                          </p:val>
                                        </p:tav>
                                      </p:tavLst>
                                    </p:anim>
                                    <p:anim calcmode="lin" valueType="num">
                                      <p:cBhvr additive="base">
                                        <p:cTn id="267" dur="500" fill="hold"/>
                                        <p:tgtEl>
                                          <p:spTgt spid="116"/>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117"/>
                                        </p:tgtEl>
                                        <p:attrNameLst>
                                          <p:attrName>style.visibility</p:attrName>
                                        </p:attrNameLst>
                                      </p:cBhvr>
                                      <p:to>
                                        <p:strVal val="visible"/>
                                      </p:to>
                                    </p:set>
                                    <p:anim calcmode="lin" valueType="num">
                                      <p:cBhvr additive="base">
                                        <p:cTn id="270" dur="500" fill="hold"/>
                                        <p:tgtEl>
                                          <p:spTgt spid="117"/>
                                        </p:tgtEl>
                                        <p:attrNameLst>
                                          <p:attrName>ppt_x</p:attrName>
                                        </p:attrNameLst>
                                      </p:cBhvr>
                                      <p:tavLst>
                                        <p:tav tm="0">
                                          <p:val>
                                            <p:strVal val="#ppt_x"/>
                                          </p:val>
                                        </p:tav>
                                        <p:tav tm="100000">
                                          <p:val>
                                            <p:strVal val="#ppt_x"/>
                                          </p:val>
                                        </p:tav>
                                      </p:tavLst>
                                    </p:anim>
                                    <p:anim calcmode="lin" valueType="num">
                                      <p:cBhvr additive="base">
                                        <p:cTn id="271" dur="500" fill="hold"/>
                                        <p:tgtEl>
                                          <p:spTgt spid="117"/>
                                        </p:tgtEl>
                                        <p:attrNameLst>
                                          <p:attrName>ppt_y</p:attrName>
                                        </p:attrNameLst>
                                      </p:cBhvr>
                                      <p:tavLst>
                                        <p:tav tm="0">
                                          <p:val>
                                            <p:strVal val="1+#ppt_h/2"/>
                                          </p:val>
                                        </p:tav>
                                        <p:tav tm="100000">
                                          <p:val>
                                            <p:strVal val="#ppt_y"/>
                                          </p:val>
                                        </p:tav>
                                      </p:tavLst>
                                    </p:anim>
                                  </p:childTnLst>
                                </p:cTn>
                              </p:par>
                              <p:par>
                                <p:cTn id="272" presetID="2" presetClass="entr" presetSubtype="8" fill="hold" grpId="0" nodeType="withEffect">
                                  <p:stCondLst>
                                    <p:cond delay="0"/>
                                  </p:stCondLst>
                                  <p:childTnLst>
                                    <p:set>
                                      <p:cBhvr>
                                        <p:cTn id="273" dur="1" fill="hold">
                                          <p:stCondLst>
                                            <p:cond delay="0"/>
                                          </p:stCondLst>
                                        </p:cTn>
                                        <p:tgtEl>
                                          <p:spTgt spid="118"/>
                                        </p:tgtEl>
                                        <p:attrNameLst>
                                          <p:attrName>style.visibility</p:attrName>
                                        </p:attrNameLst>
                                      </p:cBhvr>
                                      <p:to>
                                        <p:strVal val="visible"/>
                                      </p:to>
                                    </p:set>
                                    <p:anim calcmode="lin" valueType="num">
                                      <p:cBhvr additive="base">
                                        <p:cTn id="274" dur="500" fill="hold"/>
                                        <p:tgtEl>
                                          <p:spTgt spid="118"/>
                                        </p:tgtEl>
                                        <p:attrNameLst>
                                          <p:attrName>ppt_x</p:attrName>
                                        </p:attrNameLst>
                                      </p:cBhvr>
                                      <p:tavLst>
                                        <p:tav tm="0">
                                          <p:val>
                                            <p:strVal val="0-#ppt_w/2"/>
                                          </p:val>
                                        </p:tav>
                                        <p:tav tm="100000">
                                          <p:val>
                                            <p:strVal val="#ppt_x"/>
                                          </p:val>
                                        </p:tav>
                                      </p:tavLst>
                                    </p:anim>
                                    <p:anim calcmode="lin" valueType="num">
                                      <p:cBhvr additive="base">
                                        <p:cTn id="275" dur="500" fill="hold"/>
                                        <p:tgtEl>
                                          <p:spTgt spid="118"/>
                                        </p:tgtEl>
                                        <p:attrNameLst>
                                          <p:attrName>ppt_y</p:attrName>
                                        </p:attrNameLst>
                                      </p:cBhvr>
                                      <p:tavLst>
                                        <p:tav tm="0">
                                          <p:val>
                                            <p:strVal val="#ppt_y"/>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19"/>
                                        </p:tgtEl>
                                        <p:attrNameLst>
                                          <p:attrName>style.visibility</p:attrName>
                                        </p:attrNameLst>
                                      </p:cBhvr>
                                      <p:to>
                                        <p:strVal val="visible"/>
                                      </p:to>
                                    </p:set>
                                    <p:anim calcmode="lin" valueType="num">
                                      <p:cBhvr additive="base">
                                        <p:cTn id="278" dur="500" fill="hold"/>
                                        <p:tgtEl>
                                          <p:spTgt spid="119"/>
                                        </p:tgtEl>
                                        <p:attrNameLst>
                                          <p:attrName>ppt_x</p:attrName>
                                        </p:attrNameLst>
                                      </p:cBhvr>
                                      <p:tavLst>
                                        <p:tav tm="0">
                                          <p:val>
                                            <p:strVal val="#ppt_x"/>
                                          </p:val>
                                        </p:tav>
                                        <p:tav tm="100000">
                                          <p:val>
                                            <p:strVal val="#ppt_x"/>
                                          </p:val>
                                        </p:tav>
                                      </p:tavLst>
                                    </p:anim>
                                    <p:anim calcmode="lin" valueType="num">
                                      <p:cBhvr additive="base">
                                        <p:cTn id="279" dur="500" fill="hold"/>
                                        <p:tgtEl>
                                          <p:spTgt spid="119"/>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0"/>
                                        </p:tgtEl>
                                        <p:attrNameLst>
                                          <p:attrName>style.visibility</p:attrName>
                                        </p:attrNameLst>
                                      </p:cBhvr>
                                      <p:to>
                                        <p:strVal val="visible"/>
                                      </p:to>
                                    </p:set>
                                    <p:anim calcmode="lin" valueType="num">
                                      <p:cBhvr additive="base">
                                        <p:cTn id="282" dur="500" fill="hold"/>
                                        <p:tgtEl>
                                          <p:spTgt spid="120"/>
                                        </p:tgtEl>
                                        <p:attrNameLst>
                                          <p:attrName>ppt_x</p:attrName>
                                        </p:attrNameLst>
                                      </p:cBhvr>
                                      <p:tavLst>
                                        <p:tav tm="0">
                                          <p:val>
                                            <p:strVal val="#ppt_x"/>
                                          </p:val>
                                        </p:tav>
                                        <p:tav tm="100000">
                                          <p:val>
                                            <p:strVal val="#ppt_x"/>
                                          </p:val>
                                        </p:tav>
                                      </p:tavLst>
                                    </p:anim>
                                    <p:anim calcmode="lin" valueType="num">
                                      <p:cBhvr additive="base">
                                        <p:cTn id="283" dur="500" fill="hold"/>
                                        <p:tgtEl>
                                          <p:spTgt spid="120"/>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1"/>
                                        </p:tgtEl>
                                        <p:attrNameLst>
                                          <p:attrName>style.visibility</p:attrName>
                                        </p:attrNameLst>
                                      </p:cBhvr>
                                      <p:to>
                                        <p:strVal val="visible"/>
                                      </p:to>
                                    </p:set>
                                    <p:anim calcmode="lin" valueType="num">
                                      <p:cBhvr additive="base">
                                        <p:cTn id="286" dur="500" fill="hold"/>
                                        <p:tgtEl>
                                          <p:spTgt spid="121"/>
                                        </p:tgtEl>
                                        <p:attrNameLst>
                                          <p:attrName>ppt_x</p:attrName>
                                        </p:attrNameLst>
                                      </p:cBhvr>
                                      <p:tavLst>
                                        <p:tav tm="0">
                                          <p:val>
                                            <p:strVal val="#ppt_x"/>
                                          </p:val>
                                        </p:tav>
                                        <p:tav tm="100000">
                                          <p:val>
                                            <p:strVal val="#ppt_x"/>
                                          </p:val>
                                        </p:tav>
                                      </p:tavLst>
                                    </p:anim>
                                    <p:anim calcmode="lin" valueType="num">
                                      <p:cBhvr additive="base">
                                        <p:cTn id="287" dur="500" fill="hold"/>
                                        <p:tgtEl>
                                          <p:spTgt spid="121"/>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2"/>
                                        </p:tgtEl>
                                        <p:attrNameLst>
                                          <p:attrName>style.visibility</p:attrName>
                                        </p:attrNameLst>
                                      </p:cBhvr>
                                      <p:to>
                                        <p:strVal val="visible"/>
                                      </p:to>
                                    </p:set>
                                    <p:anim calcmode="lin" valueType="num">
                                      <p:cBhvr additive="base">
                                        <p:cTn id="290" dur="500" fill="hold"/>
                                        <p:tgtEl>
                                          <p:spTgt spid="122"/>
                                        </p:tgtEl>
                                        <p:attrNameLst>
                                          <p:attrName>ppt_x</p:attrName>
                                        </p:attrNameLst>
                                      </p:cBhvr>
                                      <p:tavLst>
                                        <p:tav tm="0">
                                          <p:val>
                                            <p:strVal val="#ppt_x"/>
                                          </p:val>
                                        </p:tav>
                                        <p:tav tm="100000">
                                          <p:val>
                                            <p:strVal val="#ppt_x"/>
                                          </p:val>
                                        </p:tav>
                                      </p:tavLst>
                                    </p:anim>
                                    <p:anim calcmode="lin" valueType="num">
                                      <p:cBhvr additive="base">
                                        <p:cTn id="291" dur="500" fill="hold"/>
                                        <p:tgtEl>
                                          <p:spTgt spid="122"/>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23"/>
                                        </p:tgtEl>
                                        <p:attrNameLst>
                                          <p:attrName>style.visibility</p:attrName>
                                        </p:attrNameLst>
                                      </p:cBhvr>
                                      <p:to>
                                        <p:strVal val="visible"/>
                                      </p:to>
                                    </p:set>
                                    <p:anim calcmode="lin" valueType="num">
                                      <p:cBhvr additive="base">
                                        <p:cTn id="294" dur="500" fill="hold"/>
                                        <p:tgtEl>
                                          <p:spTgt spid="123"/>
                                        </p:tgtEl>
                                        <p:attrNameLst>
                                          <p:attrName>ppt_x</p:attrName>
                                        </p:attrNameLst>
                                      </p:cBhvr>
                                      <p:tavLst>
                                        <p:tav tm="0">
                                          <p:val>
                                            <p:strVal val="#ppt_x"/>
                                          </p:val>
                                        </p:tav>
                                        <p:tav tm="100000">
                                          <p:val>
                                            <p:strVal val="#ppt_x"/>
                                          </p:val>
                                        </p:tav>
                                      </p:tavLst>
                                    </p:anim>
                                    <p:anim calcmode="lin" valueType="num">
                                      <p:cBhvr additive="base">
                                        <p:cTn id="295" dur="500" fill="hold"/>
                                        <p:tgtEl>
                                          <p:spTgt spid="123"/>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24"/>
                                        </p:tgtEl>
                                        <p:attrNameLst>
                                          <p:attrName>style.visibility</p:attrName>
                                        </p:attrNameLst>
                                      </p:cBhvr>
                                      <p:to>
                                        <p:strVal val="visible"/>
                                      </p:to>
                                    </p:set>
                                    <p:anim calcmode="lin" valueType="num">
                                      <p:cBhvr additive="base">
                                        <p:cTn id="298" dur="500" fill="hold"/>
                                        <p:tgtEl>
                                          <p:spTgt spid="124"/>
                                        </p:tgtEl>
                                        <p:attrNameLst>
                                          <p:attrName>ppt_x</p:attrName>
                                        </p:attrNameLst>
                                      </p:cBhvr>
                                      <p:tavLst>
                                        <p:tav tm="0">
                                          <p:val>
                                            <p:strVal val="#ppt_x"/>
                                          </p:val>
                                        </p:tav>
                                        <p:tav tm="100000">
                                          <p:val>
                                            <p:strVal val="#ppt_x"/>
                                          </p:val>
                                        </p:tav>
                                      </p:tavLst>
                                    </p:anim>
                                    <p:anim calcmode="lin" valueType="num">
                                      <p:cBhvr additive="base">
                                        <p:cTn id="299" dur="500" fill="hold"/>
                                        <p:tgtEl>
                                          <p:spTgt spid="124"/>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25"/>
                                        </p:tgtEl>
                                        <p:attrNameLst>
                                          <p:attrName>style.visibility</p:attrName>
                                        </p:attrNameLst>
                                      </p:cBhvr>
                                      <p:to>
                                        <p:strVal val="visible"/>
                                      </p:to>
                                    </p:set>
                                    <p:anim calcmode="lin" valueType="num">
                                      <p:cBhvr additive="base">
                                        <p:cTn id="302" dur="500" fill="hold"/>
                                        <p:tgtEl>
                                          <p:spTgt spid="125"/>
                                        </p:tgtEl>
                                        <p:attrNameLst>
                                          <p:attrName>ppt_x</p:attrName>
                                        </p:attrNameLst>
                                      </p:cBhvr>
                                      <p:tavLst>
                                        <p:tav tm="0">
                                          <p:val>
                                            <p:strVal val="#ppt_x"/>
                                          </p:val>
                                        </p:tav>
                                        <p:tav tm="100000">
                                          <p:val>
                                            <p:strVal val="#ppt_x"/>
                                          </p:val>
                                        </p:tav>
                                      </p:tavLst>
                                    </p:anim>
                                    <p:anim calcmode="lin" valueType="num">
                                      <p:cBhvr additive="base">
                                        <p:cTn id="303" dur="500" fill="hold"/>
                                        <p:tgtEl>
                                          <p:spTgt spid="125"/>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26"/>
                                        </p:tgtEl>
                                        <p:attrNameLst>
                                          <p:attrName>style.visibility</p:attrName>
                                        </p:attrNameLst>
                                      </p:cBhvr>
                                      <p:to>
                                        <p:strVal val="visible"/>
                                      </p:to>
                                    </p:set>
                                    <p:anim calcmode="lin" valueType="num">
                                      <p:cBhvr additive="base">
                                        <p:cTn id="306" dur="500" fill="hold"/>
                                        <p:tgtEl>
                                          <p:spTgt spid="126"/>
                                        </p:tgtEl>
                                        <p:attrNameLst>
                                          <p:attrName>ppt_x</p:attrName>
                                        </p:attrNameLst>
                                      </p:cBhvr>
                                      <p:tavLst>
                                        <p:tav tm="0">
                                          <p:val>
                                            <p:strVal val="#ppt_x"/>
                                          </p:val>
                                        </p:tav>
                                        <p:tav tm="100000">
                                          <p:val>
                                            <p:strVal val="#ppt_x"/>
                                          </p:val>
                                        </p:tav>
                                      </p:tavLst>
                                    </p:anim>
                                    <p:anim calcmode="lin" valueType="num">
                                      <p:cBhvr additive="base">
                                        <p:cTn id="307" dur="500" fill="hold"/>
                                        <p:tgtEl>
                                          <p:spTgt spid="126"/>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27"/>
                                        </p:tgtEl>
                                        <p:attrNameLst>
                                          <p:attrName>style.visibility</p:attrName>
                                        </p:attrNameLst>
                                      </p:cBhvr>
                                      <p:to>
                                        <p:strVal val="visible"/>
                                      </p:to>
                                    </p:set>
                                    <p:anim calcmode="lin" valueType="num">
                                      <p:cBhvr additive="base">
                                        <p:cTn id="310" dur="500" fill="hold"/>
                                        <p:tgtEl>
                                          <p:spTgt spid="127"/>
                                        </p:tgtEl>
                                        <p:attrNameLst>
                                          <p:attrName>ppt_x</p:attrName>
                                        </p:attrNameLst>
                                      </p:cBhvr>
                                      <p:tavLst>
                                        <p:tav tm="0">
                                          <p:val>
                                            <p:strVal val="#ppt_x"/>
                                          </p:val>
                                        </p:tav>
                                        <p:tav tm="100000">
                                          <p:val>
                                            <p:strVal val="#ppt_x"/>
                                          </p:val>
                                        </p:tav>
                                      </p:tavLst>
                                    </p:anim>
                                    <p:anim calcmode="lin" valueType="num">
                                      <p:cBhvr additive="base">
                                        <p:cTn id="311" dur="500" fill="hold"/>
                                        <p:tgtEl>
                                          <p:spTgt spid="127"/>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28"/>
                                        </p:tgtEl>
                                        <p:attrNameLst>
                                          <p:attrName>style.visibility</p:attrName>
                                        </p:attrNameLst>
                                      </p:cBhvr>
                                      <p:to>
                                        <p:strVal val="visible"/>
                                      </p:to>
                                    </p:set>
                                    <p:anim calcmode="lin" valueType="num">
                                      <p:cBhvr additive="base">
                                        <p:cTn id="314" dur="500" fill="hold"/>
                                        <p:tgtEl>
                                          <p:spTgt spid="128"/>
                                        </p:tgtEl>
                                        <p:attrNameLst>
                                          <p:attrName>ppt_x</p:attrName>
                                        </p:attrNameLst>
                                      </p:cBhvr>
                                      <p:tavLst>
                                        <p:tav tm="0">
                                          <p:val>
                                            <p:strVal val="#ppt_x"/>
                                          </p:val>
                                        </p:tav>
                                        <p:tav tm="100000">
                                          <p:val>
                                            <p:strVal val="#ppt_x"/>
                                          </p:val>
                                        </p:tav>
                                      </p:tavLst>
                                    </p:anim>
                                    <p:anim calcmode="lin" valueType="num">
                                      <p:cBhvr additive="base">
                                        <p:cTn id="315" dur="500" fill="hold"/>
                                        <p:tgtEl>
                                          <p:spTgt spid="128"/>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29"/>
                                        </p:tgtEl>
                                        <p:attrNameLst>
                                          <p:attrName>style.visibility</p:attrName>
                                        </p:attrNameLst>
                                      </p:cBhvr>
                                      <p:to>
                                        <p:strVal val="visible"/>
                                      </p:to>
                                    </p:set>
                                    <p:anim calcmode="lin" valueType="num">
                                      <p:cBhvr additive="base">
                                        <p:cTn id="318" dur="500" fill="hold"/>
                                        <p:tgtEl>
                                          <p:spTgt spid="129"/>
                                        </p:tgtEl>
                                        <p:attrNameLst>
                                          <p:attrName>ppt_x</p:attrName>
                                        </p:attrNameLst>
                                      </p:cBhvr>
                                      <p:tavLst>
                                        <p:tav tm="0">
                                          <p:val>
                                            <p:strVal val="#ppt_x"/>
                                          </p:val>
                                        </p:tav>
                                        <p:tav tm="100000">
                                          <p:val>
                                            <p:strVal val="#ppt_x"/>
                                          </p:val>
                                        </p:tav>
                                      </p:tavLst>
                                    </p:anim>
                                    <p:anim calcmode="lin" valueType="num">
                                      <p:cBhvr additive="base">
                                        <p:cTn id="319" dur="500" fill="hold"/>
                                        <p:tgtEl>
                                          <p:spTgt spid="129"/>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0"/>
                                        </p:tgtEl>
                                        <p:attrNameLst>
                                          <p:attrName>style.visibility</p:attrName>
                                        </p:attrNameLst>
                                      </p:cBhvr>
                                      <p:to>
                                        <p:strVal val="visible"/>
                                      </p:to>
                                    </p:set>
                                    <p:anim calcmode="lin" valueType="num">
                                      <p:cBhvr additive="base">
                                        <p:cTn id="322" dur="500" fill="hold"/>
                                        <p:tgtEl>
                                          <p:spTgt spid="130"/>
                                        </p:tgtEl>
                                        <p:attrNameLst>
                                          <p:attrName>ppt_x</p:attrName>
                                        </p:attrNameLst>
                                      </p:cBhvr>
                                      <p:tavLst>
                                        <p:tav tm="0">
                                          <p:val>
                                            <p:strVal val="#ppt_x"/>
                                          </p:val>
                                        </p:tav>
                                        <p:tav tm="100000">
                                          <p:val>
                                            <p:strVal val="#ppt_x"/>
                                          </p:val>
                                        </p:tav>
                                      </p:tavLst>
                                    </p:anim>
                                    <p:anim calcmode="lin" valueType="num">
                                      <p:cBhvr additive="base">
                                        <p:cTn id="323" dur="500" fill="hold"/>
                                        <p:tgtEl>
                                          <p:spTgt spid="130"/>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1"/>
                                        </p:tgtEl>
                                        <p:attrNameLst>
                                          <p:attrName>style.visibility</p:attrName>
                                        </p:attrNameLst>
                                      </p:cBhvr>
                                      <p:to>
                                        <p:strVal val="visible"/>
                                      </p:to>
                                    </p:set>
                                    <p:anim calcmode="lin" valueType="num">
                                      <p:cBhvr additive="base">
                                        <p:cTn id="326" dur="500" fill="hold"/>
                                        <p:tgtEl>
                                          <p:spTgt spid="131"/>
                                        </p:tgtEl>
                                        <p:attrNameLst>
                                          <p:attrName>ppt_x</p:attrName>
                                        </p:attrNameLst>
                                      </p:cBhvr>
                                      <p:tavLst>
                                        <p:tav tm="0">
                                          <p:val>
                                            <p:strVal val="#ppt_x"/>
                                          </p:val>
                                        </p:tav>
                                        <p:tav tm="100000">
                                          <p:val>
                                            <p:strVal val="#ppt_x"/>
                                          </p:val>
                                        </p:tav>
                                      </p:tavLst>
                                    </p:anim>
                                    <p:anim calcmode="lin" valueType="num">
                                      <p:cBhvr additive="base">
                                        <p:cTn id="327" dur="500" fill="hold"/>
                                        <p:tgtEl>
                                          <p:spTgt spid="131"/>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2"/>
                                        </p:tgtEl>
                                        <p:attrNameLst>
                                          <p:attrName>style.visibility</p:attrName>
                                        </p:attrNameLst>
                                      </p:cBhvr>
                                      <p:to>
                                        <p:strVal val="visible"/>
                                      </p:to>
                                    </p:set>
                                    <p:anim calcmode="lin" valueType="num">
                                      <p:cBhvr additive="base">
                                        <p:cTn id="330" dur="500" fill="hold"/>
                                        <p:tgtEl>
                                          <p:spTgt spid="132"/>
                                        </p:tgtEl>
                                        <p:attrNameLst>
                                          <p:attrName>ppt_x</p:attrName>
                                        </p:attrNameLst>
                                      </p:cBhvr>
                                      <p:tavLst>
                                        <p:tav tm="0">
                                          <p:val>
                                            <p:strVal val="#ppt_x"/>
                                          </p:val>
                                        </p:tav>
                                        <p:tav tm="100000">
                                          <p:val>
                                            <p:strVal val="#ppt_x"/>
                                          </p:val>
                                        </p:tav>
                                      </p:tavLst>
                                    </p:anim>
                                    <p:anim calcmode="lin" valueType="num">
                                      <p:cBhvr additive="base">
                                        <p:cTn id="331" dur="500" fill="hold"/>
                                        <p:tgtEl>
                                          <p:spTgt spid="132"/>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33"/>
                                        </p:tgtEl>
                                        <p:attrNameLst>
                                          <p:attrName>style.visibility</p:attrName>
                                        </p:attrNameLst>
                                      </p:cBhvr>
                                      <p:to>
                                        <p:strVal val="visible"/>
                                      </p:to>
                                    </p:set>
                                    <p:anim calcmode="lin" valueType="num">
                                      <p:cBhvr additive="base">
                                        <p:cTn id="334" dur="500" fill="hold"/>
                                        <p:tgtEl>
                                          <p:spTgt spid="133"/>
                                        </p:tgtEl>
                                        <p:attrNameLst>
                                          <p:attrName>ppt_x</p:attrName>
                                        </p:attrNameLst>
                                      </p:cBhvr>
                                      <p:tavLst>
                                        <p:tav tm="0">
                                          <p:val>
                                            <p:strVal val="#ppt_x"/>
                                          </p:val>
                                        </p:tav>
                                        <p:tav tm="100000">
                                          <p:val>
                                            <p:strVal val="#ppt_x"/>
                                          </p:val>
                                        </p:tav>
                                      </p:tavLst>
                                    </p:anim>
                                    <p:anim calcmode="lin" valueType="num">
                                      <p:cBhvr additive="base">
                                        <p:cTn id="335" dur="500" fill="hold"/>
                                        <p:tgtEl>
                                          <p:spTgt spid="133"/>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34"/>
                                        </p:tgtEl>
                                        <p:attrNameLst>
                                          <p:attrName>style.visibility</p:attrName>
                                        </p:attrNameLst>
                                      </p:cBhvr>
                                      <p:to>
                                        <p:strVal val="visible"/>
                                      </p:to>
                                    </p:set>
                                    <p:anim calcmode="lin" valueType="num">
                                      <p:cBhvr additive="base">
                                        <p:cTn id="338" dur="500" fill="hold"/>
                                        <p:tgtEl>
                                          <p:spTgt spid="134"/>
                                        </p:tgtEl>
                                        <p:attrNameLst>
                                          <p:attrName>ppt_x</p:attrName>
                                        </p:attrNameLst>
                                      </p:cBhvr>
                                      <p:tavLst>
                                        <p:tav tm="0">
                                          <p:val>
                                            <p:strVal val="#ppt_x"/>
                                          </p:val>
                                        </p:tav>
                                        <p:tav tm="100000">
                                          <p:val>
                                            <p:strVal val="#ppt_x"/>
                                          </p:val>
                                        </p:tav>
                                      </p:tavLst>
                                    </p:anim>
                                    <p:anim calcmode="lin" valueType="num">
                                      <p:cBhvr additive="base">
                                        <p:cTn id="339" dur="500" fill="hold"/>
                                        <p:tgtEl>
                                          <p:spTgt spid="134"/>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35"/>
                                        </p:tgtEl>
                                        <p:attrNameLst>
                                          <p:attrName>style.visibility</p:attrName>
                                        </p:attrNameLst>
                                      </p:cBhvr>
                                      <p:to>
                                        <p:strVal val="visible"/>
                                      </p:to>
                                    </p:set>
                                    <p:anim calcmode="lin" valueType="num">
                                      <p:cBhvr additive="base">
                                        <p:cTn id="342" dur="500" fill="hold"/>
                                        <p:tgtEl>
                                          <p:spTgt spid="135"/>
                                        </p:tgtEl>
                                        <p:attrNameLst>
                                          <p:attrName>ppt_x</p:attrName>
                                        </p:attrNameLst>
                                      </p:cBhvr>
                                      <p:tavLst>
                                        <p:tav tm="0">
                                          <p:val>
                                            <p:strVal val="#ppt_x"/>
                                          </p:val>
                                        </p:tav>
                                        <p:tav tm="100000">
                                          <p:val>
                                            <p:strVal val="#ppt_x"/>
                                          </p:val>
                                        </p:tav>
                                      </p:tavLst>
                                    </p:anim>
                                    <p:anim calcmode="lin" valueType="num">
                                      <p:cBhvr additive="base">
                                        <p:cTn id="343" dur="500" fill="hold"/>
                                        <p:tgtEl>
                                          <p:spTgt spid="135"/>
                                        </p:tgtEl>
                                        <p:attrNameLst>
                                          <p:attrName>ppt_y</p:attrName>
                                        </p:attrNameLst>
                                      </p:cBhvr>
                                      <p:tavLst>
                                        <p:tav tm="0">
                                          <p:val>
                                            <p:strVal val="1+#ppt_h/2"/>
                                          </p:val>
                                        </p:tav>
                                        <p:tav tm="100000">
                                          <p:val>
                                            <p:strVal val="#ppt_y"/>
                                          </p:val>
                                        </p:tav>
                                      </p:tavLst>
                                    </p:anim>
                                  </p:childTnLst>
                                </p:cTn>
                              </p:par>
                            </p:childTnLst>
                          </p:cTn>
                        </p:par>
                        <p:par>
                          <p:cTn id="344" fill="hold">
                            <p:stCondLst>
                              <p:cond delay="2000"/>
                            </p:stCondLst>
                            <p:childTnLst>
                              <p:par>
                                <p:cTn id="345" presetID="47" presetClass="entr" presetSubtype="0" fill="hold" grpId="0" nodeType="afterEffect">
                                  <p:stCondLst>
                                    <p:cond delay="0"/>
                                  </p:stCondLst>
                                  <p:childTnLst>
                                    <p:set>
                                      <p:cBhvr>
                                        <p:cTn id="346" dur="1" fill="hold">
                                          <p:stCondLst>
                                            <p:cond delay="0"/>
                                          </p:stCondLst>
                                        </p:cTn>
                                        <p:tgtEl>
                                          <p:spTgt spid="136"/>
                                        </p:tgtEl>
                                        <p:attrNameLst>
                                          <p:attrName>style.visibility</p:attrName>
                                        </p:attrNameLst>
                                      </p:cBhvr>
                                      <p:to>
                                        <p:strVal val="visible"/>
                                      </p:to>
                                    </p:set>
                                    <p:animEffect transition="in" filter="fade">
                                      <p:cBhvr>
                                        <p:cTn id="347" dur="1000"/>
                                        <p:tgtEl>
                                          <p:spTgt spid="136"/>
                                        </p:tgtEl>
                                      </p:cBhvr>
                                    </p:animEffect>
                                    <p:anim calcmode="lin" valueType="num">
                                      <p:cBhvr>
                                        <p:cTn id="348" dur="1000" fill="hold"/>
                                        <p:tgtEl>
                                          <p:spTgt spid="136"/>
                                        </p:tgtEl>
                                        <p:attrNameLst>
                                          <p:attrName>ppt_x</p:attrName>
                                        </p:attrNameLst>
                                      </p:cBhvr>
                                      <p:tavLst>
                                        <p:tav tm="0">
                                          <p:val>
                                            <p:strVal val="#ppt_x"/>
                                          </p:val>
                                        </p:tav>
                                        <p:tav tm="100000">
                                          <p:val>
                                            <p:strVal val="#ppt_x"/>
                                          </p:val>
                                        </p:tav>
                                      </p:tavLst>
                                    </p:anim>
                                    <p:anim calcmode="lin" valueType="num">
                                      <p:cBhvr>
                                        <p:cTn id="349" dur="1000" fill="hold"/>
                                        <p:tgtEl>
                                          <p:spTgt spid="136"/>
                                        </p:tgtEl>
                                        <p:attrNameLst>
                                          <p:attrName>ppt_y</p:attrName>
                                        </p:attrNameLst>
                                      </p:cBhvr>
                                      <p:tavLst>
                                        <p:tav tm="0">
                                          <p:val>
                                            <p:strVal val="#ppt_y-.1"/>
                                          </p:val>
                                        </p:tav>
                                        <p:tav tm="100000">
                                          <p:val>
                                            <p:strVal val="#ppt_y"/>
                                          </p:val>
                                        </p:tav>
                                      </p:tavLst>
                                    </p:anim>
                                  </p:childTnLst>
                                </p:cTn>
                              </p:par>
                            </p:childTnLst>
                          </p:cTn>
                        </p:par>
                        <p:par>
                          <p:cTn id="350" fill="hold">
                            <p:stCondLst>
                              <p:cond delay="3000"/>
                            </p:stCondLst>
                            <p:childTnLst>
                              <p:par>
                                <p:cTn id="351" presetID="22" presetClass="entr" presetSubtype="8" fill="hold" nodeType="afterEffect">
                                  <p:stCondLst>
                                    <p:cond delay="0"/>
                                  </p:stCondLst>
                                  <p:childTnLst>
                                    <p:set>
                                      <p:cBhvr>
                                        <p:cTn id="352" dur="1" fill="hold">
                                          <p:stCondLst>
                                            <p:cond delay="0"/>
                                          </p:stCondLst>
                                        </p:cTn>
                                        <p:tgtEl>
                                          <p:spTgt spid="137"/>
                                        </p:tgtEl>
                                        <p:attrNameLst>
                                          <p:attrName>style.visibility</p:attrName>
                                        </p:attrNameLst>
                                      </p:cBhvr>
                                      <p:to>
                                        <p:strVal val="visible"/>
                                      </p:to>
                                    </p:set>
                                    <p:animEffect transition="in" filter="wipe(left)">
                                      <p:cBhvr>
                                        <p:cTn id="353" dur="500"/>
                                        <p:tgtEl>
                                          <p:spTgt spid="137"/>
                                        </p:tgtEl>
                                      </p:cBhvr>
                                    </p:animEffect>
                                  </p:childTnLst>
                                </p:cTn>
                              </p:par>
                            </p:childTnLst>
                          </p:cTn>
                        </p:par>
                        <p:par>
                          <p:cTn id="354" fill="hold">
                            <p:stCondLst>
                              <p:cond delay="3500"/>
                            </p:stCondLst>
                            <p:childTnLst>
                              <p:par>
                                <p:cTn id="355" presetID="22" presetClass="entr" presetSubtype="8" fill="hold" grpId="0" nodeType="afterEffect">
                                  <p:stCondLst>
                                    <p:cond delay="0"/>
                                  </p:stCondLst>
                                  <p:childTnLst>
                                    <p:set>
                                      <p:cBhvr>
                                        <p:cTn id="356" dur="1" fill="hold">
                                          <p:stCondLst>
                                            <p:cond delay="0"/>
                                          </p:stCondLst>
                                        </p:cTn>
                                        <p:tgtEl>
                                          <p:spTgt spid="138"/>
                                        </p:tgtEl>
                                        <p:attrNameLst>
                                          <p:attrName>style.visibility</p:attrName>
                                        </p:attrNameLst>
                                      </p:cBhvr>
                                      <p:to>
                                        <p:strVal val="visible"/>
                                      </p:to>
                                    </p:set>
                                    <p:animEffect transition="in" filter="wipe(left)">
                                      <p:cBhvr>
                                        <p:cTn id="357" dur="500"/>
                                        <p:tgtEl>
                                          <p:spTgt spid="138"/>
                                        </p:tgtEl>
                                      </p:cBhvr>
                                    </p:animEffect>
                                  </p:childTnLst>
                                </p:cTn>
                              </p:par>
                              <p:par>
                                <p:cTn id="358" presetID="22" presetClass="entr" presetSubtype="8" fill="hold" grpId="0" nodeType="withEffect">
                                  <p:stCondLst>
                                    <p:cond delay="0"/>
                                  </p:stCondLst>
                                  <p:childTnLst>
                                    <p:set>
                                      <p:cBhvr>
                                        <p:cTn id="359" dur="1" fill="hold">
                                          <p:stCondLst>
                                            <p:cond delay="0"/>
                                          </p:stCondLst>
                                        </p:cTn>
                                        <p:tgtEl>
                                          <p:spTgt spid="139"/>
                                        </p:tgtEl>
                                        <p:attrNameLst>
                                          <p:attrName>style.visibility</p:attrName>
                                        </p:attrNameLst>
                                      </p:cBhvr>
                                      <p:to>
                                        <p:strVal val="visible"/>
                                      </p:to>
                                    </p:set>
                                    <p:animEffect transition="in" filter="wipe(left)">
                                      <p:cBhvr>
                                        <p:cTn id="360" dur="500"/>
                                        <p:tgtEl>
                                          <p:spTgt spid="139"/>
                                        </p:tgtEl>
                                      </p:cBhvr>
                                    </p:animEffect>
                                  </p:childTnLst>
                                </p:cTn>
                              </p:par>
                            </p:childTnLst>
                          </p:cTn>
                        </p:par>
                        <p:par>
                          <p:cTn id="361" fill="hold">
                            <p:stCondLst>
                              <p:cond delay="4000"/>
                            </p:stCondLst>
                            <p:childTnLst>
                              <p:par>
                                <p:cTn id="362" presetID="47" presetClass="entr" presetSubtype="0" fill="hold" grpId="0" nodeType="afterEffect">
                                  <p:stCondLst>
                                    <p:cond delay="0"/>
                                  </p:stCondLst>
                                  <p:childTnLst>
                                    <p:set>
                                      <p:cBhvr>
                                        <p:cTn id="363" dur="1" fill="hold">
                                          <p:stCondLst>
                                            <p:cond delay="0"/>
                                          </p:stCondLst>
                                        </p:cTn>
                                        <p:tgtEl>
                                          <p:spTgt spid="140"/>
                                        </p:tgtEl>
                                        <p:attrNameLst>
                                          <p:attrName>style.visibility</p:attrName>
                                        </p:attrNameLst>
                                      </p:cBhvr>
                                      <p:to>
                                        <p:strVal val="visible"/>
                                      </p:to>
                                    </p:set>
                                    <p:animEffect transition="in" filter="fade">
                                      <p:cBhvr>
                                        <p:cTn id="364" dur="1000"/>
                                        <p:tgtEl>
                                          <p:spTgt spid="140"/>
                                        </p:tgtEl>
                                      </p:cBhvr>
                                    </p:animEffect>
                                    <p:anim calcmode="lin" valueType="num">
                                      <p:cBhvr>
                                        <p:cTn id="365" dur="1000" fill="hold"/>
                                        <p:tgtEl>
                                          <p:spTgt spid="140"/>
                                        </p:tgtEl>
                                        <p:attrNameLst>
                                          <p:attrName>ppt_x</p:attrName>
                                        </p:attrNameLst>
                                      </p:cBhvr>
                                      <p:tavLst>
                                        <p:tav tm="0">
                                          <p:val>
                                            <p:strVal val="#ppt_x"/>
                                          </p:val>
                                        </p:tav>
                                        <p:tav tm="100000">
                                          <p:val>
                                            <p:strVal val="#ppt_x"/>
                                          </p:val>
                                        </p:tav>
                                      </p:tavLst>
                                    </p:anim>
                                    <p:anim calcmode="lin" valueType="num">
                                      <p:cBhvr>
                                        <p:cTn id="366" dur="1000" fill="hold"/>
                                        <p:tgtEl>
                                          <p:spTgt spid="140"/>
                                        </p:tgtEl>
                                        <p:attrNameLst>
                                          <p:attrName>ppt_y</p:attrName>
                                        </p:attrNameLst>
                                      </p:cBhvr>
                                      <p:tavLst>
                                        <p:tav tm="0">
                                          <p:val>
                                            <p:strVal val="#ppt_y-.1"/>
                                          </p:val>
                                        </p:tav>
                                        <p:tav tm="100000">
                                          <p:val>
                                            <p:strVal val="#ppt_y"/>
                                          </p:val>
                                        </p:tav>
                                      </p:tavLst>
                                    </p:anim>
                                  </p:childTnLst>
                                </p:cTn>
                              </p:par>
                            </p:childTnLst>
                          </p:cTn>
                        </p:par>
                        <p:par>
                          <p:cTn id="367" fill="hold">
                            <p:stCondLst>
                              <p:cond delay="5000"/>
                            </p:stCondLst>
                            <p:childTnLst>
                              <p:par>
                                <p:cTn id="368" presetID="22" presetClass="entr" presetSubtype="8" fill="hold" nodeType="afterEffect">
                                  <p:stCondLst>
                                    <p:cond delay="0"/>
                                  </p:stCondLst>
                                  <p:childTnLst>
                                    <p:set>
                                      <p:cBhvr>
                                        <p:cTn id="369" dur="1" fill="hold">
                                          <p:stCondLst>
                                            <p:cond delay="0"/>
                                          </p:stCondLst>
                                        </p:cTn>
                                        <p:tgtEl>
                                          <p:spTgt spid="141"/>
                                        </p:tgtEl>
                                        <p:attrNameLst>
                                          <p:attrName>style.visibility</p:attrName>
                                        </p:attrNameLst>
                                      </p:cBhvr>
                                      <p:to>
                                        <p:strVal val="visible"/>
                                      </p:to>
                                    </p:set>
                                    <p:animEffect transition="in" filter="wipe(left)">
                                      <p:cBhvr>
                                        <p:cTn id="370" dur="500"/>
                                        <p:tgtEl>
                                          <p:spTgt spid="141"/>
                                        </p:tgtEl>
                                      </p:cBhvr>
                                    </p:animEffect>
                                  </p:childTnLst>
                                </p:cTn>
                              </p:par>
                            </p:childTnLst>
                          </p:cTn>
                        </p:par>
                        <p:par>
                          <p:cTn id="371" fill="hold">
                            <p:stCondLst>
                              <p:cond delay="5500"/>
                            </p:stCondLst>
                            <p:childTnLst>
                              <p:par>
                                <p:cTn id="372" presetID="22" presetClass="entr" presetSubtype="8" fill="hold" grpId="0" nodeType="afterEffect">
                                  <p:stCondLst>
                                    <p:cond delay="0"/>
                                  </p:stCondLst>
                                  <p:childTnLst>
                                    <p:set>
                                      <p:cBhvr>
                                        <p:cTn id="373" dur="1" fill="hold">
                                          <p:stCondLst>
                                            <p:cond delay="0"/>
                                          </p:stCondLst>
                                        </p:cTn>
                                        <p:tgtEl>
                                          <p:spTgt spid="142"/>
                                        </p:tgtEl>
                                        <p:attrNameLst>
                                          <p:attrName>style.visibility</p:attrName>
                                        </p:attrNameLst>
                                      </p:cBhvr>
                                      <p:to>
                                        <p:strVal val="visible"/>
                                      </p:to>
                                    </p:set>
                                    <p:animEffect transition="in" filter="wipe(left)">
                                      <p:cBhvr>
                                        <p:cTn id="374" dur="500"/>
                                        <p:tgtEl>
                                          <p:spTgt spid="142"/>
                                        </p:tgtEl>
                                      </p:cBhvr>
                                    </p:animEffect>
                                  </p:childTnLst>
                                </p:cTn>
                              </p:par>
                              <p:par>
                                <p:cTn id="375" presetID="22" presetClass="entr" presetSubtype="8" fill="hold" grpId="0" nodeType="withEffect">
                                  <p:stCondLst>
                                    <p:cond delay="0"/>
                                  </p:stCondLst>
                                  <p:childTnLst>
                                    <p:set>
                                      <p:cBhvr>
                                        <p:cTn id="376" dur="1" fill="hold">
                                          <p:stCondLst>
                                            <p:cond delay="0"/>
                                          </p:stCondLst>
                                        </p:cTn>
                                        <p:tgtEl>
                                          <p:spTgt spid="143"/>
                                        </p:tgtEl>
                                        <p:attrNameLst>
                                          <p:attrName>style.visibility</p:attrName>
                                        </p:attrNameLst>
                                      </p:cBhvr>
                                      <p:to>
                                        <p:strVal val="visible"/>
                                      </p:to>
                                    </p:set>
                                    <p:animEffect transition="in" filter="wipe(left)">
                                      <p:cBhvr>
                                        <p:cTn id="377" dur="500"/>
                                        <p:tgtEl>
                                          <p:spTgt spid="143"/>
                                        </p:tgtEl>
                                      </p:cBhvr>
                                    </p:animEffect>
                                  </p:childTnLst>
                                </p:cTn>
                              </p:par>
                            </p:childTnLst>
                          </p:cTn>
                        </p:par>
                        <p:par>
                          <p:cTn id="378" fill="hold">
                            <p:stCondLst>
                              <p:cond delay="6000"/>
                            </p:stCondLst>
                            <p:childTnLst>
                              <p:par>
                                <p:cTn id="379" presetID="47" presetClass="entr" presetSubtype="0" fill="hold" grpId="0" nodeType="afterEffect">
                                  <p:stCondLst>
                                    <p:cond delay="0"/>
                                  </p:stCondLst>
                                  <p:childTnLst>
                                    <p:set>
                                      <p:cBhvr>
                                        <p:cTn id="380" dur="1" fill="hold">
                                          <p:stCondLst>
                                            <p:cond delay="0"/>
                                          </p:stCondLst>
                                        </p:cTn>
                                        <p:tgtEl>
                                          <p:spTgt spid="144"/>
                                        </p:tgtEl>
                                        <p:attrNameLst>
                                          <p:attrName>style.visibility</p:attrName>
                                        </p:attrNameLst>
                                      </p:cBhvr>
                                      <p:to>
                                        <p:strVal val="visible"/>
                                      </p:to>
                                    </p:set>
                                    <p:animEffect transition="in" filter="fade">
                                      <p:cBhvr>
                                        <p:cTn id="381" dur="1000"/>
                                        <p:tgtEl>
                                          <p:spTgt spid="144"/>
                                        </p:tgtEl>
                                      </p:cBhvr>
                                    </p:animEffect>
                                    <p:anim calcmode="lin" valueType="num">
                                      <p:cBhvr>
                                        <p:cTn id="382" dur="1000" fill="hold"/>
                                        <p:tgtEl>
                                          <p:spTgt spid="144"/>
                                        </p:tgtEl>
                                        <p:attrNameLst>
                                          <p:attrName>ppt_x</p:attrName>
                                        </p:attrNameLst>
                                      </p:cBhvr>
                                      <p:tavLst>
                                        <p:tav tm="0">
                                          <p:val>
                                            <p:strVal val="#ppt_x"/>
                                          </p:val>
                                        </p:tav>
                                        <p:tav tm="100000">
                                          <p:val>
                                            <p:strVal val="#ppt_x"/>
                                          </p:val>
                                        </p:tav>
                                      </p:tavLst>
                                    </p:anim>
                                    <p:anim calcmode="lin" valueType="num">
                                      <p:cBhvr>
                                        <p:cTn id="383" dur="1000" fill="hold"/>
                                        <p:tgtEl>
                                          <p:spTgt spid="144"/>
                                        </p:tgtEl>
                                        <p:attrNameLst>
                                          <p:attrName>ppt_y</p:attrName>
                                        </p:attrNameLst>
                                      </p:cBhvr>
                                      <p:tavLst>
                                        <p:tav tm="0">
                                          <p:val>
                                            <p:strVal val="#ppt_y-.1"/>
                                          </p:val>
                                        </p:tav>
                                        <p:tav tm="100000">
                                          <p:val>
                                            <p:strVal val="#ppt_y"/>
                                          </p:val>
                                        </p:tav>
                                      </p:tavLst>
                                    </p:anim>
                                  </p:childTnLst>
                                </p:cTn>
                              </p:par>
                            </p:childTnLst>
                          </p:cTn>
                        </p:par>
                        <p:par>
                          <p:cTn id="384" fill="hold">
                            <p:stCondLst>
                              <p:cond delay="7000"/>
                            </p:stCondLst>
                            <p:childTnLst>
                              <p:par>
                                <p:cTn id="385" presetID="22" presetClass="entr" presetSubtype="8" fill="hold" nodeType="afterEffect">
                                  <p:stCondLst>
                                    <p:cond delay="0"/>
                                  </p:stCondLst>
                                  <p:childTnLst>
                                    <p:set>
                                      <p:cBhvr>
                                        <p:cTn id="386" dur="1" fill="hold">
                                          <p:stCondLst>
                                            <p:cond delay="0"/>
                                          </p:stCondLst>
                                        </p:cTn>
                                        <p:tgtEl>
                                          <p:spTgt spid="145"/>
                                        </p:tgtEl>
                                        <p:attrNameLst>
                                          <p:attrName>style.visibility</p:attrName>
                                        </p:attrNameLst>
                                      </p:cBhvr>
                                      <p:to>
                                        <p:strVal val="visible"/>
                                      </p:to>
                                    </p:set>
                                    <p:animEffect transition="in" filter="wipe(left)">
                                      <p:cBhvr>
                                        <p:cTn id="387" dur="500"/>
                                        <p:tgtEl>
                                          <p:spTgt spid="145"/>
                                        </p:tgtEl>
                                      </p:cBhvr>
                                    </p:animEffect>
                                  </p:childTnLst>
                                </p:cTn>
                              </p:par>
                            </p:childTnLst>
                          </p:cTn>
                        </p:par>
                        <p:par>
                          <p:cTn id="388" fill="hold">
                            <p:stCondLst>
                              <p:cond delay="7500"/>
                            </p:stCondLst>
                            <p:childTnLst>
                              <p:par>
                                <p:cTn id="389" presetID="22" presetClass="entr" presetSubtype="8" fill="hold" grpId="0" nodeType="afterEffect">
                                  <p:stCondLst>
                                    <p:cond delay="0"/>
                                  </p:stCondLst>
                                  <p:childTnLst>
                                    <p:set>
                                      <p:cBhvr>
                                        <p:cTn id="390" dur="1" fill="hold">
                                          <p:stCondLst>
                                            <p:cond delay="0"/>
                                          </p:stCondLst>
                                        </p:cTn>
                                        <p:tgtEl>
                                          <p:spTgt spid="146"/>
                                        </p:tgtEl>
                                        <p:attrNameLst>
                                          <p:attrName>style.visibility</p:attrName>
                                        </p:attrNameLst>
                                      </p:cBhvr>
                                      <p:to>
                                        <p:strVal val="visible"/>
                                      </p:to>
                                    </p:set>
                                    <p:animEffect transition="in" filter="wipe(left)">
                                      <p:cBhvr>
                                        <p:cTn id="391" dur="500"/>
                                        <p:tgtEl>
                                          <p:spTgt spid="146"/>
                                        </p:tgtEl>
                                      </p:cBhvr>
                                    </p:animEffect>
                                  </p:childTnLst>
                                </p:cTn>
                              </p:par>
                              <p:par>
                                <p:cTn id="392" presetID="22" presetClass="entr" presetSubtype="8" fill="hold" grpId="0" nodeType="withEffect">
                                  <p:stCondLst>
                                    <p:cond delay="0"/>
                                  </p:stCondLst>
                                  <p:childTnLst>
                                    <p:set>
                                      <p:cBhvr>
                                        <p:cTn id="393" dur="1" fill="hold">
                                          <p:stCondLst>
                                            <p:cond delay="0"/>
                                          </p:stCondLst>
                                        </p:cTn>
                                        <p:tgtEl>
                                          <p:spTgt spid="147"/>
                                        </p:tgtEl>
                                        <p:attrNameLst>
                                          <p:attrName>style.visibility</p:attrName>
                                        </p:attrNameLst>
                                      </p:cBhvr>
                                      <p:to>
                                        <p:strVal val="visible"/>
                                      </p:to>
                                    </p:set>
                                    <p:animEffect transition="in" filter="wipe(left)">
                                      <p:cBhvr>
                                        <p:cTn id="394"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73" grpId="0" animBg="1"/>
      <p:bldP spid="74" grpId="0" animBg="1"/>
      <p:bldP spid="75" grpId="0" animBg="1"/>
      <p:bldP spid="76" grpId="0" animBg="1"/>
      <p:bldP spid="77" grpId="0" animBg="1"/>
      <p:bldP spid="78" grpId="0" animBg="1"/>
      <p:bldP spid="79" grpId="0" animBg="1"/>
      <p:bldP spid="84" grpId="0" animBg="1"/>
      <p:bldP spid="85"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8" grpId="0"/>
      <p:bldP spid="139" grpId="0"/>
      <p:bldP spid="140" grpId="0" animBg="1"/>
      <p:bldP spid="142" grpId="0"/>
      <p:bldP spid="143" grpId="0"/>
      <p:bldP spid="144" grpId="0" animBg="1"/>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476194" y="2699453"/>
            <a:ext cx="1035910" cy="2463985"/>
          </a:xfrm>
          <a:prstGeom prst="rect">
            <a:avLst/>
          </a:prstGeom>
          <a:solidFill>
            <a:schemeClr val="accent1"/>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6" name="Rectangle 6"/>
          <p:cNvSpPr>
            <a:spLocks noChangeArrowheads="1"/>
          </p:cNvSpPr>
          <p:nvPr/>
        </p:nvSpPr>
        <p:spPr bwMode="auto">
          <a:xfrm>
            <a:off x="3083955" y="3217631"/>
            <a:ext cx="1047049" cy="1945807"/>
          </a:xfrm>
          <a:prstGeom prst="rect">
            <a:avLst/>
          </a:prstGeom>
          <a:solidFill>
            <a:schemeClr val="accent2"/>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7" name="Rectangle 7"/>
          <p:cNvSpPr>
            <a:spLocks noChangeArrowheads="1"/>
          </p:cNvSpPr>
          <p:nvPr/>
        </p:nvSpPr>
        <p:spPr bwMode="auto">
          <a:xfrm>
            <a:off x="4705362" y="3747903"/>
            <a:ext cx="1047049" cy="1415535"/>
          </a:xfrm>
          <a:prstGeom prst="rect">
            <a:avLst/>
          </a:prstGeom>
          <a:solidFill>
            <a:schemeClr val="accent3"/>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8" name="Rectangle 8"/>
          <p:cNvSpPr>
            <a:spLocks noChangeArrowheads="1"/>
          </p:cNvSpPr>
          <p:nvPr/>
        </p:nvSpPr>
        <p:spPr bwMode="auto">
          <a:xfrm>
            <a:off x="6332776" y="1988498"/>
            <a:ext cx="1047049" cy="3155002"/>
          </a:xfrm>
          <a:prstGeom prst="rect">
            <a:avLst/>
          </a:prstGeom>
          <a:solidFill>
            <a:schemeClr val="accent4"/>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9" name="TextBox 682"/>
          <p:cNvSpPr txBox="1"/>
          <p:nvPr/>
        </p:nvSpPr>
        <p:spPr>
          <a:xfrm>
            <a:off x="1597206" y="2843614"/>
            <a:ext cx="774721" cy="438428"/>
          </a:xfrm>
          <a:prstGeom prst="rect">
            <a:avLst/>
          </a:prstGeom>
          <a:noFill/>
        </p:spPr>
        <p:txBody>
          <a:bodyPr wrap="none" lIns="68541" tIns="34271" rIns="68541" bIns="3427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0" name="TextBox 682"/>
          <p:cNvSpPr txBox="1"/>
          <p:nvPr/>
        </p:nvSpPr>
        <p:spPr>
          <a:xfrm>
            <a:off x="3211437" y="3350851"/>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45%</a:t>
            </a:r>
            <a:endParaRPr lang="zh-CN" altLang="en-US" sz="2400" dirty="0">
              <a:solidFill>
                <a:schemeClr val="bg1"/>
              </a:solidFill>
            </a:endParaRPr>
          </a:p>
        </p:txBody>
      </p:sp>
      <p:sp>
        <p:nvSpPr>
          <p:cNvPr id="71" name="TextBox 682"/>
          <p:cNvSpPr txBox="1"/>
          <p:nvPr/>
        </p:nvSpPr>
        <p:spPr>
          <a:xfrm>
            <a:off x="4815224" y="3787215"/>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39%</a:t>
            </a:r>
            <a:endParaRPr lang="zh-CN" altLang="en-US" sz="2400" dirty="0">
              <a:solidFill>
                <a:schemeClr val="bg1"/>
              </a:solidFill>
            </a:endParaRPr>
          </a:p>
        </p:txBody>
      </p:sp>
      <p:sp>
        <p:nvSpPr>
          <p:cNvPr id="72" name="TextBox 682"/>
          <p:cNvSpPr txBox="1"/>
          <p:nvPr/>
        </p:nvSpPr>
        <p:spPr>
          <a:xfrm>
            <a:off x="6419931" y="2131943"/>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70%</a:t>
            </a:r>
            <a:endParaRPr lang="zh-CN" altLang="en-US" sz="2400" dirty="0">
              <a:solidFill>
                <a:schemeClr val="bg1"/>
              </a:solidFill>
            </a:endParaRPr>
          </a:p>
        </p:txBody>
      </p:sp>
      <p:sp>
        <p:nvSpPr>
          <p:cNvPr id="74" name="Copyright Notice"/>
          <p:cNvSpPr/>
          <p:nvPr/>
        </p:nvSpPr>
        <p:spPr bwMode="auto">
          <a:xfrm>
            <a:off x="1567942" y="2392708"/>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第一季度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5" name="Copyright Notice"/>
          <p:cNvSpPr/>
          <p:nvPr/>
        </p:nvSpPr>
        <p:spPr bwMode="auto">
          <a:xfrm>
            <a:off x="3229529" y="2860455"/>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第二季度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Copyright Notice"/>
          <p:cNvSpPr/>
          <p:nvPr/>
        </p:nvSpPr>
        <p:spPr bwMode="auto">
          <a:xfrm>
            <a:off x="4813430" y="3436341"/>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第三季度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7" name="Copyright Notice"/>
          <p:cNvSpPr/>
          <p:nvPr/>
        </p:nvSpPr>
        <p:spPr bwMode="auto">
          <a:xfrm>
            <a:off x="6469326" y="1636696"/>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第四季度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225371" y="1065145"/>
            <a:ext cx="3163567" cy="930719"/>
          </a:xfrm>
          <a:prstGeom prst="rect">
            <a:avLst/>
          </a:prstGeom>
        </p:spPr>
        <p:txBody>
          <a:bodyPr wrap="square" lIns="68541" tIns="34271" rIns="68541" bIns="34271">
            <a:spAutoFit/>
          </a:bodyPr>
          <a:lstStyle/>
          <a:p>
            <a:pPr>
              <a:lnSpc>
                <a:spcPct val="2000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点击添加小标题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您</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的内容打在这里，或者通过复制您的文本后，在此框中选择粘贴，并选择只保留文字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在此框</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5"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down)">
                                      <p:cBhvr>
                                        <p:cTn id="11" dur="500"/>
                                        <p:tgtEl>
                                          <p:spTgt spid="65"/>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randombar(horizontal)">
                                      <p:cBhvr>
                                        <p:cTn id="15" dur="500"/>
                                        <p:tgtEl>
                                          <p:spTgt spid="6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wipe(down)">
                                      <p:cBhvr>
                                        <p:cTn id="19" dur="500"/>
                                        <p:tgtEl>
                                          <p:spTgt spid="7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down)">
                                      <p:cBhvr>
                                        <p:cTn id="23" dur="500"/>
                                        <p:tgtEl>
                                          <p:spTgt spid="66"/>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randombar(horizontal)">
                                      <p:cBhvr>
                                        <p:cTn id="27" dur="500"/>
                                        <p:tgtEl>
                                          <p:spTgt spid="7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wipe(left)">
                                      <p:cBhvr>
                                        <p:cTn id="31" dur="500"/>
                                        <p:tgtEl>
                                          <p:spTgt spid="75"/>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ipe(down)">
                                      <p:cBhvr>
                                        <p:cTn id="35" dur="500"/>
                                        <p:tgtEl>
                                          <p:spTgt spid="67"/>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randombar(horizontal)">
                                      <p:cBhvr>
                                        <p:cTn id="39" dur="500"/>
                                        <p:tgtEl>
                                          <p:spTgt spid="71"/>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wipe(left)">
                                      <p:cBhvr>
                                        <p:cTn id="43" dur="500"/>
                                        <p:tgtEl>
                                          <p:spTgt spid="76"/>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wipe(down)">
                                      <p:cBhvr>
                                        <p:cTn id="47" dur="500"/>
                                        <p:tgtEl>
                                          <p:spTgt spid="68"/>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randombar(horizontal)">
                                      <p:cBhvr>
                                        <p:cTn id="51" dur="500"/>
                                        <p:tgtEl>
                                          <p:spTgt spid="72"/>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p:nvPr/>
        </p:nvGrpSpPr>
        <p:grpSpPr>
          <a:xfrm rot="16200000">
            <a:off x="4783889" y="1729092"/>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3"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4" name="组合 94"/>
          <p:cNvGrpSpPr>
            <a:grpSpLocks/>
          </p:cNvGrpSpPr>
          <p:nvPr/>
        </p:nvGrpSpPr>
        <p:grpSpPr bwMode="auto">
          <a:xfrm>
            <a:off x="4287839" y="3016247"/>
            <a:ext cx="1247775" cy="255587"/>
            <a:chOff x="7185993" y="3672893"/>
            <a:chExt cx="2428160" cy="669528"/>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1898012"/>
            <a:ext cx="1989138" cy="2257425"/>
          </a:xfrm>
          <a:prstGeom prst="rect">
            <a:avLst/>
          </a:prstGeom>
          <a:noFill/>
          <a:ln w="9525">
            <a:noFill/>
            <a:miter lim="800000"/>
            <a:headEnd/>
            <a:tailEnd/>
          </a:ln>
        </p:spPr>
        <p:txBody>
          <a:bodyPr lIns="62111" tIns="31055" rIns="62111" bIns="31055">
            <a:spAutoFit/>
          </a:bodyPr>
          <a:lstStyle/>
          <a:p>
            <a:pPr>
              <a:lnSpc>
                <a:spcPct val="130000"/>
              </a:lnSpc>
            </a:pPr>
            <a:r>
              <a:rPr lang="en-US" altLang="zh-CN" sz="1000" b="1" dirty="0">
                <a:solidFill>
                  <a:schemeClr val="bg1"/>
                </a:solidFill>
                <a:latin typeface="微软雅黑" pitchFamily="34" charset="-122"/>
                <a:ea typeface="微软雅黑" pitchFamily="34" charset="-122"/>
              </a:rPr>
              <a:t>1</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40%</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2</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35%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3</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25%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p>
        </p:txBody>
      </p:sp>
      <p:grpSp>
        <p:nvGrpSpPr>
          <p:cNvPr id="5" name="组合 99"/>
          <p:cNvGrpSpPr>
            <a:grpSpLocks/>
          </p:cNvGrpSpPr>
          <p:nvPr/>
        </p:nvGrpSpPr>
        <p:grpSpPr bwMode="auto">
          <a:xfrm>
            <a:off x="3992564" y="4149723"/>
            <a:ext cx="1246187" cy="255587"/>
            <a:chOff x="7185990" y="3672893"/>
            <a:chExt cx="2428163" cy="669528"/>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4"/>
              <a:ext cx="2022477"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pSp>
        <p:nvGrpSpPr>
          <p:cNvPr id="6" name="组合 104"/>
          <p:cNvGrpSpPr>
            <a:grpSpLocks/>
          </p:cNvGrpSpPr>
          <p:nvPr/>
        </p:nvGrpSpPr>
        <p:grpSpPr bwMode="auto">
          <a:xfrm>
            <a:off x="1258889" y="4083046"/>
            <a:ext cx="1247775" cy="255587"/>
            <a:chOff x="7185993" y="3672893"/>
            <a:chExt cx="2428160" cy="669528"/>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
        <p:nvSpPr>
          <p:cNvPr id="5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12" presetClass="entr" presetSubtype="4" fill="hold" grpId="0" nodeType="withEffect">
                                  <p:stCondLst>
                                    <p:cond delay="0"/>
                                  </p:stCondLst>
                                  <p:iterate type="lt">
                                    <p:tmPct val="5983"/>
                                  </p:iterate>
                                  <p:childTnLst>
                                    <p:set>
                                      <p:cBhvr>
                                        <p:cTn id="39" dur="1" fill="hold">
                                          <p:stCondLst>
                                            <p:cond delay="0"/>
                                          </p:stCondLst>
                                        </p:cTn>
                                        <p:tgtEl>
                                          <p:spTgt spid="99"/>
                                        </p:tgtEl>
                                        <p:attrNameLst>
                                          <p:attrName>style.visibility</p:attrName>
                                        </p:attrNameLst>
                                      </p:cBhvr>
                                      <p:to>
                                        <p:strVal val="visible"/>
                                      </p:to>
                                    </p:set>
                                    <p:anim calcmode="lin" valueType="num">
                                      <p:cBhvr>
                                        <p:cTn id="40" dur="300"/>
                                        <p:tgtEl>
                                          <p:spTgt spid="99"/>
                                        </p:tgtEl>
                                        <p:attrNameLst>
                                          <p:attrName>ppt_y</p:attrName>
                                        </p:attrNameLst>
                                      </p:cBhvr>
                                      <p:tavLst>
                                        <p:tav tm="0">
                                          <p:val>
                                            <p:strVal val="#ppt_y+#ppt_h*1.125000"/>
                                          </p:val>
                                        </p:tav>
                                        <p:tav tm="100000">
                                          <p:val>
                                            <p:strVal val="#ppt_y"/>
                                          </p:val>
                                        </p:tav>
                                      </p:tavLst>
                                    </p:anim>
                                    <p:animEffect transition="in" filter="wipe(up)">
                                      <p:cBhvr>
                                        <p:cTn id="41"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nvGraphicFramePr>
        <p:xfrm>
          <a:off x="683568" y="1404021"/>
          <a:ext cx="2870862" cy="2701269"/>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24"/>
          <p:cNvSpPr>
            <a:spLocks noChangeArrowheads="1"/>
          </p:cNvSpPr>
          <p:nvPr/>
        </p:nvSpPr>
        <p:spPr bwMode="auto">
          <a:xfrm>
            <a:off x="5004048" y="1384086"/>
            <a:ext cx="3456384" cy="779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8" name="矩形 7"/>
          <p:cNvSpPr/>
          <p:nvPr/>
        </p:nvSpPr>
        <p:spPr>
          <a:xfrm>
            <a:off x="4359289" y="1430692"/>
            <a:ext cx="425422" cy="4255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01</a:t>
            </a:r>
            <a:endParaRPr lang="zh-CN" altLang="en-US" dirty="0"/>
          </a:p>
        </p:txBody>
      </p:sp>
      <p:sp>
        <p:nvSpPr>
          <p:cNvPr id="9" name="Rectangle 24"/>
          <p:cNvSpPr>
            <a:spLocks noChangeArrowheads="1"/>
          </p:cNvSpPr>
          <p:nvPr/>
        </p:nvSpPr>
        <p:spPr bwMode="auto">
          <a:xfrm>
            <a:off x="5004048" y="2139693"/>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0" name="矩形 9"/>
          <p:cNvSpPr/>
          <p:nvPr/>
        </p:nvSpPr>
        <p:spPr>
          <a:xfrm>
            <a:off x="4359289" y="2186297"/>
            <a:ext cx="425422" cy="4255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02</a:t>
            </a:r>
            <a:endParaRPr lang="zh-CN" altLang="en-US" dirty="0"/>
          </a:p>
        </p:txBody>
      </p:sp>
      <p:sp>
        <p:nvSpPr>
          <p:cNvPr id="11" name="Rectangle 24"/>
          <p:cNvSpPr>
            <a:spLocks noChangeArrowheads="1"/>
          </p:cNvSpPr>
          <p:nvPr/>
        </p:nvSpPr>
        <p:spPr bwMode="auto">
          <a:xfrm>
            <a:off x="5004048" y="2882045"/>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6" name="矩形 15"/>
          <p:cNvSpPr/>
          <p:nvPr/>
        </p:nvSpPr>
        <p:spPr>
          <a:xfrm>
            <a:off x="4359289" y="2928650"/>
            <a:ext cx="425422" cy="42555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03</a:t>
            </a:r>
            <a:endParaRPr lang="zh-CN" altLang="en-US" dirty="0"/>
          </a:p>
        </p:txBody>
      </p:sp>
      <p:sp>
        <p:nvSpPr>
          <p:cNvPr id="17" name="Rectangle 24"/>
          <p:cNvSpPr>
            <a:spLocks noChangeArrowheads="1"/>
          </p:cNvSpPr>
          <p:nvPr/>
        </p:nvSpPr>
        <p:spPr bwMode="auto">
          <a:xfrm>
            <a:off x="5004048" y="3637651"/>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8" name="矩形 17"/>
          <p:cNvSpPr/>
          <p:nvPr/>
        </p:nvSpPr>
        <p:spPr>
          <a:xfrm>
            <a:off x="4359289" y="3684256"/>
            <a:ext cx="425422" cy="42555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04</a:t>
            </a:r>
            <a:endParaRPr lang="zh-CN" altLang="en-US" dirty="0"/>
          </a:p>
        </p:txBody>
      </p:sp>
      <p:sp>
        <p:nvSpPr>
          <p:cNvPr id="12"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3"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60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750"/>
                                        <p:tgtEl>
                                          <p:spTgt spid="6"/>
                                        </p:tgtEl>
                                      </p:cBhvr>
                                    </p:animEffect>
                                  </p:childTnLst>
                                </p:cTn>
                              </p:par>
                              <p:par>
                                <p:cTn id="8" presetID="53" presetClass="entr" presetSubtype="16" fill="hold" grpId="0" nodeType="withEffect">
                                  <p:stCondLst>
                                    <p:cond delay="140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par>
                                <p:cTn id="13" presetID="2" presetClass="entr" presetSubtype="2" fill="hold" grpId="0" nodeType="withEffect">
                                  <p:stCondLst>
                                    <p:cond delay="14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19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2" presetClass="entr" presetSubtype="2" fill="hold" grpId="0" nodeType="withEffect">
                                  <p:stCondLst>
                                    <p:cond delay="190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1+#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53" presetClass="entr" presetSubtype="16" fill="hold" grpId="0" nodeType="withEffect">
                                  <p:stCondLst>
                                    <p:cond delay="24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par>
                                <p:cTn id="31" presetID="2" presetClass="entr" presetSubtype="2" fill="hold" grpId="0" nodeType="withEffect">
                                  <p:stCondLst>
                                    <p:cond delay="240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29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par>
                                <p:cTn id="40" presetID="2" presetClass="entr" presetSubtype="2" fill="hold" grpId="0" nodeType="withEffect">
                                  <p:stCondLst>
                                    <p:cond delay="290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1+#ppt_w/2"/>
                                          </p:val>
                                        </p:tav>
                                        <p:tav tm="100000">
                                          <p:val>
                                            <p:strVal val="#ppt_x"/>
                                          </p:val>
                                        </p:tav>
                                      </p:tavLst>
                                    </p:anim>
                                    <p:anim calcmode="lin" valueType="num">
                                      <p:cBhvr additive="base">
                                        <p:cTn id="4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P spid="8" grpId="0" animBg="1"/>
      <p:bldP spid="9" grpId="0"/>
      <p:bldP spid="10" grpId="0" animBg="1"/>
      <p:bldP spid="11" grpId="0"/>
      <p:bldP spid="16" grpId="0" animBg="1"/>
      <p:bldP spid="17" grpId="0"/>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1160421" y="1475213"/>
            <a:ext cx="3654399" cy="253848"/>
          </a:xfrm>
          <a:prstGeom prst="rect">
            <a:avLst/>
          </a:prstGeom>
          <a:noFill/>
          <a:effectLst/>
        </p:spPr>
        <p:txBody>
          <a:bodyPr wrap="square" lIns="68568" tIns="34285" rIns="68568" bIns="34285" rtlCol="0">
            <a:spAutoFit/>
          </a:bodyPr>
          <a:lstStyle/>
          <a:p>
            <a:r>
              <a:rPr lang="zh-CN" altLang="en-US" sz="1200" b="1" dirty="0">
                <a:solidFill>
                  <a:schemeClr val="bg1">
                    <a:lumMod val="50000"/>
                  </a:schemeClr>
                </a:solidFill>
                <a:latin typeface="微软雅黑" pitchFamily="34" charset="-122"/>
                <a:ea typeface="微软雅黑" pitchFamily="34" charset="-122"/>
                <a:cs typeface="+mn-ea"/>
                <a:sym typeface="+mn-lt"/>
              </a:rPr>
              <a:t>在此输入小标题</a:t>
            </a:r>
            <a:endParaRPr lang="zh-CN" altLang="en-US" sz="400" b="1" dirty="0">
              <a:solidFill>
                <a:schemeClr val="bg1">
                  <a:lumMod val="50000"/>
                </a:schemeClr>
              </a:solidFill>
              <a:latin typeface="微软雅黑" pitchFamily="34" charset="-122"/>
              <a:ea typeface="微软雅黑" pitchFamily="34" charset="-122"/>
              <a:cs typeface="+mn-ea"/>
              <a:sym typeface="+mn-lt"/>
            </a:endParaRPr>
          </a:p>
        </p:txBody>
      </p:sp>
      <p:cxnSp>
        <p:nvCxnSpPr>
          <p:cNvPr id="17" name="直接连接符 16"/>
          <p:cNvCxnSpPr/>
          <p:nvPr/>
        </p:nvCxnSpPr>
        <p:spPr>
          <a:xfrm>
            <a:off x="324266" y="1991792"/>
            <a:ext cx="8477432" cy="0"/>
          </a:xfrm>
          <a:prstGeom prst="line">
            <a:avLst/>
          </a:prstGeom>
          <a:ln>
            <a:solidFill>
              <a:schemeClr val="bg1">
                <a:lumMod val="50000"/>
              </a:schemeClr>
            </a:solidFill>
          </a:ln>
          <a:effectLst/>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392497" y="2736863"/>
            <a:ext cx="4499038" cy="530761"/>
          </a:xfrm>
          <a:prstGeom prst="rect">
            <a:avLst/>
          </a:prstGeom>
          <a:noFill/>
          <a:effectLst/>
        </p:spPr>
        <p:txBody>
          <a:bodyPr wrap="square" lIns="68568" tIns="34285" rIns="68568" bIns="34285" rtlCol="0">
            <a:spAutoFit/>
          </a:bodyPr>
          <a:lstStyle/>
          <a:p>
            <a:pPr>
              <a:lnSpc>
                <a:spcPct val="125000"/>
              </a:lnSpc>
            </a:pPr>
            <a:r>
              <a:rPr lang="zh-CN" altLang="en-US" sz="800" b="1" dirty="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a:t>
            </a:r>
            <a:r>
              <a:rPr lang="zh-CN" altLang="en-US" sz="800" b="1" dirty="0" smtClean="0">
                <a:solidFill>
                  <a:schemeClr val="bg1">
                    <a:lumMod val="50000"/>
                  </a:schemeClr>
                </a:solidFill>
                <a:latin typeface="微软雅黑" pitchFamily="34" charset="-122"/>
                <a:ea typeface="微软雅黑" pitchFamily="34" charset="-122"/>
                <a:cs typeface="+mn-ea"/>
                <a:sym typeface="+mn-lt"/>
              </a:rPr>
              <a:t>析点击此处输入关于此小标题、版块的文字描述内容或者相关数据及分析</a:t>
            </a:r>
          </a:p>
          <a:p>
            <a:pPr>
              <a:lnSpc>
                <a:spcPct val="125000"/>
              </a:lnSpc>
            </a:pPr>
            <a:endParaRPr lang="zh-CN" altLang="en-US" sz="800" b="1" dirty="0">
              <a:solidFill>
                <a:schemeClr val="bg1">
                  <a:lumMod val="50000"/>
                </a:schemeClr>
              </a:solidFill>
              <a:latin typeface="微软雅黑" pitchFamily="34" charset="-122"/>
              <a:ea typeface="微软雅黑" pitchFamily="34" charset="-122"/>
              <a:cs typeface="+mn-ea"/>
              <a:sym typeface="+mn-lt"/>
            </a:endParaRPr>
          </a:p>
        </p:txBody>
      </p:sp>
      <p:sp>
        <p:nvSpPr>
          <p:cNvPr id="20" name="文本框 19"/>
          <p:cNvSpPr txBox="1"/>
          <p:nvPr/>
        </p:nvSpPr>
        <p:spPr>
          <a:xfrm>
            <a:off x="3392497" y="3576770"/>
            <a:ext cx="4427042" cy="530761"/>
          </a:xfrm>
          <a:prstGeom prst="rect">
            <a:avLst/>
          </a:prstGeom>
          <a:noFill/>
          <a:effectLst/>
        </p:spPr>
        <p:txBody>
          <a:bodyPr wrap="square" lIns="68568" tIns="34285" rIns="68568" bIns="34285" rtlCol="0">
            <a:spAutoFit/>
          </a:bodyPr>
          <a:lstStyle/>
          <a:p>
            <a:pPr>
              <a:lnSpc>
                <a:spcPct val="125000"/>
              </a:lnSpc>
            </a:pPr>
            <a:r>
              <a:rPr lang="zh-CN" altLang="en-US" sz="800" dirty="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a:t>
            </a:r>
            <a:r>
              <a:rPr lang="zh-CN" altLang="en-US" sz="800" dirty="0" smtClean="0">
                <a:solidFill>
                  <a:schemeClr val="bg1">
                    <a:lumMod val="50000"/>
                  </a:schemeClr>
                </a:solidFill>
                <a:latin typeface="微软雅黑" pitchFamily="34" charset="-122"/>
                <a:ea typeface="微软雅黑" pitchFamily="34" charset="-122"/>
                <a:cs typeface="+mn-ea"/>
                <a:sym typeface="+mn-lt"/>
              </a:rPr>
              <a:t>析</a:t>
            </a:r>
            <a:r>
              <a:rPr lang="zh-CN" altLang="en-US" sz="800" b="1" dirty="0" smtClean="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点击此处输入关于此小标题、版块的文字描述内容或者相关数据及分析</a:t>
            </a:r>
          </a:p>
          <a:p>
            <a:pPr>
              <a:lnSpc>
                <a:spcPct val="125000"/>
              </a:lnSpc>
            </a:pPr>
            <a:endParaRPr lang="zh-CN" altLang="en-US" sz="800" dirty="0">
              <a:solidFill>
                <a:schemeClr val="bg1">
                  <a:lumMod val="50000"/>
                </a:schemeClr>
              </a:solidFill>
              <a:latin typeface="微软雅黑" pitchFamily="34" charset="-122"/>
              <a:ea typeface="微软雅黑" pitchFamily="34" charset="-122"/>
              <a:cs typeface="+mn-ea"/>
              <a:sym typeface="+mn-lt"/>
            </a:endParaRPr>
          </a:p>
        </p:txBody>
      </p:sp>
      <p:pic>
        <p:nvPicPr>
          <p:cNvPr id="21" name="图片 2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26430" y="1277216"/>
            <a:ext cx="747139" cy="577081"/>
          </a:xfrm>
          <a:prstGeom prst="rect">
            <a:avLst/>
          </a:prstGeom>
        </p:spPr>
      </p:pic>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7631" y="2400125"/>
            <a:ext cx="2655556" cy="2079294"/>
          </a:xfrm>
          <a:prstGeom prst="rect">
            <a:avLst/>
          </a:prstGeom>
        </p:spPr>
      </p:pic>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775519" y="1277216"/>
            <a:ext cx="794374" cy="577081"/>
          </a:xfrm>
          <a:prstGeom prst="rect">
            <a:avLst/>
          </a:prstGeom>
        </p:spPr>
      </p:pic>
      <p:pic>
        <p:nvPicPr>
          <p:cNvPr id="24" name="图片 2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671844" y="1277216"/>
            <a:ext cx="736975" cy="577081"/>
          </a:xfrm>
          <a:prstGeom prst="rect">
            <a:avLst/>
          </a:prstGeom>
        </p:spPr>
      </p:pic>
      <p:pic>
        <p:nvPicPr>
          <p:cNvPr id="25" name="图片 24"/>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031117" y="1276006"/>
            <a:ext cx="793363" cy="578289"/>
          </a:xfrm>
          <a:prstGeom prst="rect">
            <a:avLst/>
          </a:prstGeom>
        </p:spPr>
      </p:pic>
      <p:sp>
        <p:nvSpPr>
          <p:cNvPr id="11"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2"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461186083"/>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1+#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fill="hold"/>
                                        <p:tgtEl>
                                          <p:spTgt spid="24"/>
                                        </p:tgtEl>
                                        <p:attrNameLst>
                                          <p:attrName>ppt_x</p:attrName>
                                        </p:attrNameLst>
                                      </p:cBhvr>
                                      <p:tavLst>
                                        <p:tav tm="0">
                                          <p:val>
                                            <p:strVal val="1+#ppt_w/2"/>
                                          </p:val>
                                        </p:tav>
                                        <p:tav tm="100000">
                                          <p:val>
                                            <p:strVal val="#ppt_x"/>
                                          </p:val>
                                        </p:tav>
                                      </p:tavLst>
                                    </p:anim>
                                    <p:anim calcmode="lin" valueType="num">
                                      <p:cBhvr additive="base">
                                        <p:cTn id="24" dur="500" fill="hold"/>
                                        <p:tgtEl>
                                          <p:spTgt spid="2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1000"/>
                                        <p:tgtEl>
                                          <p:spTgt spid="17"/>
                                        </p:tgtEl>
                                      </p:cBhvr>
                                    </p:animEffect>
                                  </p:childTnLst>
                                </p:cTn>
                              </p:par>
                            </p:childTnLst>
                          </p:cTn>
                        </p:par>
                        <p:par>
                          <p:cTn id="29" fill="hold">
                            <p:stCondLst>
                              <p:cond delay="2500"/>
                            </p:stCondLst>
                            <p:childTnLst>
                              <p:par>
                                <p:cTn id="30" presetID="9" presetClass="entr" presetSubtype="0"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dissolve">
                                      <p:cBhvr>
                                        <p:cTn id="32" dur="500"/>
                                        <p:tgtEl>
                                          <p:spTgt spid="22"/>
                                        </p:tgtEl>
                                      </p:cBhvr>
                                    </p:animEffect>
                                  </p:childTnLst>
                                </p:cTn>
                              </p:par>
                            </p:childTnLst>
                          </p:cTn>
                        </p:par>
                        <p:par>
                          <p:cTn id="33" fill="hold">
                            <p:stCondLst>
                              <p:cond delay="3000"/>
                            </p:stCondLst>
                            <p:childTnLst>
                              <p:par>
                                <p:cTn id="34" presetID="10" presetClass="entr" presetSubtype="0" fill="hold" grpId="0" nodeType="afterEffect">
                                  <p:stCondLst>
                                    <p:cond delay="0"/>
                                  </p:stCondLst>
                                  <p:iterate type="lt">
                                    <p:tmPct val="5000"/>
                                  </p:iterate>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5025"/>
                            </p:stCondLst>
                            <p:childTnLst>
                              <p:par>
                                <p:cTn id="38" presetID="10" presetClass="entr" presetSubtype="0" fill="hold" grpId="0" nodeType="afterEffect">
                                  <p:stCondLst>
                                    <p:cond delay="0"/>
                                  </p:stCondLst>
                                  <p:iterate type="lt">
                                    <p:tmPct val="5000"/>
                                  </p:iterate>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87718" y="1336639"/>
            <a:ext cx="6231994" cy="3019932"/>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5" name="椭圆 4"/>
          <p:cNvSpPr/>
          <p:nvPr/>
        </p:nvSpPr>
        <p:spPr>
          <a:xfrm>
            <a:off x="851145" y="2237322"/>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500" dirty="0">
                <a:latin typeface="微软雅黑" panose="020B0503020204020204" pitchFamily="34" charset="-122"/>
                <a:ea typeface="微软雅黑" panose="020B0503020204020204" pitchFamily="34" charset="-122"/>
              </a:rPr>
              <a:t>点击添加文本</a:t>
            </a:r>
          </a:p>
        </p:txBody>
      </p:sp>
      <p:sp>
        <p:nvSpPr>
          <p:cNvPr id="6" name="椭圆 5"/>
          <p:cNvSpPr/>
          <p:nvPr/>
        </p:nvSpPr>
        <p:spPr>
          <a:xfrm>
            <a:off x="7083139" y="2237322"/>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500" dirty="0">
                <a:latin typeface="微软雅黑" panose="020B0503020204020204" pitchFamily="34" charset="-122"/>
                <a:ea typeface="微软雅黑" panose="020B0503020204020204" pitchFamily="34" charset="-122"/>
              </a:rPr>
              <a:t>点击添加文本</a:t>
            </a:r>
          </a:p>
        </p:txBody>
      </p:sp>
      <p:sp>
        <p:nvSpPr>
          <p:cNvPr id="7" name="矩形 6"/>
          <p:cNvSpPr/>
          <p:nvPr/>
        </p:nvSpPr>
        <p:spPr>
          <a:xfrm>
            <a:off x="4009019" y="2230484"/>
            <a:ext cx="1058636" cy="252333"/>
          </a:xfrm>
          <a:prstGeom prst="rect">
            <a:avLst/>
          </a:prstGeom>
        </p:spPr>
        <p:txBody>
          <a:bodyPr wrap="none" lIns="67070" tIns="33535" rIns="67070" bIns="3353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zh-CN" altLang="en-US" sz="1200" b="1" dirty="0">
              <a:solidFill>
                <a:schemeClr val="bg1">
                  <a:lumMod val="50000"/>
                </a:schemeClr>
              </a:solidFill>
            </a:endParaRPr>
          </a:p>
        </p:txBody>
      </p:sp>
      <p:sp>
        <p:nvSpPr>
          <p:cNvPr id="8" name="矩形 7"/>
          <p:cNvSpPr/>
          <p:nvPr/>
        </p:nvSpPr>
        <p:spPr>
          <a:xfrm>
            <a:off x="4009019" y="3190984"/>
            <a:ext cx="1058636" cy="252333"/>
          </a:xfrm>
          <a:prstGeom prst="rect">
            <a:avLst/>
          </a:prstGeom>
        </p:spPr>
        <p:txBody>
          <a:bodyPr wrap="none" lIns="67070" tIns="33535" rIns="67070" bIns="3353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zh-CN" altLang="en-US" sz="1200" b="1" dirty="0">
              <a:solidFill>
                <a:schemeClr val="bg1">
                  <a:lumMod val="50000"/>
                </a:schemeClr>
              </a:solidFill>
            </a:endParaRPr>
          </a:p>
        </p:txBody>
      </p:sp>
      <p:sp>
        <p:nvSpPr>
          <p:cNvPr id="9" name="上箭头 8"/>
          <p:cNvSpPr/>
          <p:nvPr/>
        </p:nvSpPr>
        <p:spPr>
          <a:xfrm>
            <a:off x="4049801" y="1624620"/>
            <a:ext cx="1107828" cy="529813"/>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0" name="上箭头 9"/>
          <p:cNvSpPr/>
          <p:nvPr/>
        </p:nvSpPr>
        <p:spPr>
          <a:xfrm flipV="1">
            <a:off x="4049801" y="3561853"/>
            <a:ext cx="1107828" cy="529813"/>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1" name="矩形 10"/>
          <p:cNvSpPr/>
          <p:nvPr/>
        </p:nvSpPr>
        <p:spPr>
          <a:xfrm>
            <a:off x="2895874" y="4197628"/>
            <a:ext cx="3323483" cy="3178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a:latin typeface="微软雅黑" panose="020B0503020204020204" pitchFamily="34" charset="-122"/>
                <a:ea typeface="微软雅黑" panose="020B0503020204020204" pitchFamily="34" charset="-122"/>
              </a:rPr>
              <a:t>点击添加文本</a:t>
            </a:r>
          </a:p>
        </p:txBody>
      </p:sp>
      <p:sp>
        <p:nvSpPr>
          <p:cNvPr id="12" name="矩形 11"/>
          <p:cNvSpPr/>
          <p:nvPr/>
        </p:nvSpPr>
        <p:spPr>
          <a:xfrm>
            <a:off x="2895874" y="1177695"/>
            <a:ext cx="3323483" cy="317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a:latin typeface="微软雅黑" panose="020B0503020204020204" pitchFamily="34" charset="-122"/>
                <a:ea typeface="微软雅黑" panose="020B0503020204020204" pitchFamily="34" charset="-122"/>
              </a:rPr>
              <a:t>点击添加文本</a:t>
            </a:r>
          </a:p>
        </p:txBody>
      </p:sp>
      <p:sp>
        <p:nvSpPr>
          <p:cNvPr id="13" name="五边形 2"/>
          <p:cNvSpPr/>
          <p:nvPr/>
        </p:nvSpPr>
        <p:spPr>
          <a:xfrm>
            <a:off x="2434222" y="2886342"/>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4" name="五边形 2"/>
          <p:cNvSpPr/>
          <p:nvPr/>
        </p:nvSpPr>
        <p:spPr>
          <a:xfrm flipH="1">
            <a:off x="2434222" y="2568454"/>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5"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right)">
                                      <p:cBhvr>
                                        <p:cTn id="21" dur="500"/>
                                        <p:tgtEl>
                                          <p:spTgt spid="14"/>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up)">
                                      <p:cBhvr>
                                        <p:cTn id="39" dur="500"/>
                                        <p:tgtEl>
                                          <p:spTgt spid="10"/>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arn(outVertical)">
                                      <p:cBhvr>
                                        <p:cTn id="46" dur="500"/>
                                        <p:tgtEl>
                                          <p:spTgt spid="11"/>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1191" y="1434704"/>
            <a:ext cx="9142809" cy="213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sz="2400" dirty="0"/>
          </a:p>
        </p:txBody>
      </p:sp>
      <p:sp>
        <p:nvSpPr>
          <p:cNvPr id="11" name="Content Placeholder 2"/>
          <p:cNvSpPr txBox="1"/>
          <p:nvPr/>
        </p:nvSpPr>
        <p:spPr>
          <a:xfrm>
            <a:off x="559594" y="2669382"/>
            <a:ext cx="1372791"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Social Media</a:t>
            </a:r>
          </a:p>
          <a:p>
            <a:pPr marL="0" indent="0" algn="ctr">
              <a:buNone/>
              <a:defRPr/>
            </a:pPr>
            <a:r>
              <a:rPr lang="en-US" sz="800" dirty="0">
                <a:solidFill>
                  <a:schemeClr val="bg1"/>
                </a:solidFill>
              </a:rPr>
              <a:t>Lorem ipsum dolor sit amet, consectetur adipiscing.</a:t>
            </a:r>
          </a:p>
        </p:txBody>
      </p:sp>
      <p:sp>
        <p:nvSpPr>
          <p:cNvPr id="15367" name="Freeform 7"/>
          <p:cNvSpPr>
            <a:spLocks noEditPoints="1" noChangeArrowheads="1"/>
          </p:cNvSpPr>
          <p:nvPr/>
        </p:nvSpPr>
        <p:spPr bwMode="auto">
          <a:xfrm>
            <a:off x="913211" y="1865711"/>
            <a:ext cx="634603" cy="634603"/>
          </a:xfrm>
          <a:custGeom>
            <a:avLst/>
            <a:gdLst>
              <a:gd name="T0" fmla="*/ 780876 w 376"/>
              <a:gd name="T1" fmla="*/ 639103 h 376"/>
              <a:gd name="T2" fmla="*/ 780876 w 376"/>
              <a:gd name="T3" fmla="*/ 535587 h 376"/>
              <a:gd name="T4" fmla="*/ 625601 w 376"/>
              <a:gd name="T5" fmla="*/ 380312 h 376"/>
              <a:gd name="T6" fmla="*/ 535587 w 376"/>
              <a:gd name="T7" fmla="*/ 380312 h 376"/>
              <a:gd name="T8" fmla="*/ 465825 w 376"/>
              <a:gd name="T9" fmla="*/ 333054 h 376"/>
              <a:gd name="T10" fmla="*/ 465825 w 376"/>
              <a:gd name="T11" fmla="*/ 207034 h 376"/>
              <a:gd name="T12" fmla="*/ 531086 w 376"/>
              <a:gd name="T13" fmla="*/ 108017 h 376"/>
              <a:gd name="T14" fmla="*/ 423069 w 376"/>
              <a:gd name="T15" fmla="*/ 0 h 376"/>
              <a:gd name="T16" fmla="*/ 315051 w 376"/>
              <a:gd name="T17" fmla="*/ 108017 h 376"/>
              <a:gd name="T18" fmla="*/ 380312 w 376"/>
              <a:gd name="T19" fmla="*/ 207034 h 376"/>
              <a:gd name="T20" fmla="*/ 380312 w 376"/>
              <a:gd name="T21" fmla="*/ 333054 h 376"/>
              <a:gd name="T22" fmla="*/ 310550 w 376"/>
              <a:gd name="T23" fmla="*/ 380312 h 376"/>
              <a:gd name="T24" fmla="*/ 220536 w 376"/>
              <a:gd name="T25" fmla="*/ 380312 h 376"/>
              <a:gd name="T26" fmla="*/ 65261 w 376"/>
              <a:gd name="T27" fmla="*/ 535587 h 376"/>
              <a:gd name="T28" fmla="*/ 65261 w 376"/>
              <a:gd name="T29" fmla="*/ 639103 h 376"/>
              <a:gd name="T30" fmla="*/ 0 w 376"/>
              <a:gd name="T31" fmla="*/ 738120 h 376"/>
              <a:gd name="T32" fmla="*/ 108017 w 376"/>
              <a:gd name="T33" fmla="*/ 846137 h 376"/>
              <a:gd name="T34" fmla="*/ 216035 w 376"/>
              <a:gd name="T35" fmla="*/ 738120 h 376"/>
              <a:gd name="T36" fmla="*/ 150774 w 376"/>
              <a:gd name="T37" fmla="*/ 639103 h 376"/>
              <a:gd name="T38" fmla="*/ 150774 w 376"/>
              <a:gd name="T39" fmla="*/ 535587 h 376"/>
              <a:gd name="T40" fmla="*/ 220536 w 376"/>
              <a:gd name="T41" fmla="*/ 465825 h 376"/>
              <a:gd name="T42" fmla="*/ 310550 w 376"/>
              <a:gd name="T43" fmla="*/ 465825 h 376"/>
              <a:gd name="T44" fmla="*/ 380312 w 376"/>
              <a:gd name="T45" fmla="*/ 454574 h 376"/>
              <a:gd name="T46" fmla="*/ 380312 w 376"/>
              <a:gd name="T47" fmla="*/ 639103 h 376"/>
              <a:gd name="T48" fmla="*/ 315051 w 376"/>
              <a:gd name="T49" fmla="*/ 738120 h 376"/>
              <a:gd name="T50" fmla="*/ 423069 w 376"/>
              <a:gd name="T51" fmla="*/ 846137 h 376"/>
              <a:gd name="T52" fmla="*/ 531086 w 376"/>
              <a:gd name="T53" fmla="*/ 738120 h 376"/>
              <a:gd name="T54" fmla="*/ 465825 w 376"/>
              <a:gd name="T55" fmla="*/ 639103 h 376"/>
              <a:gd name="T56" fmla="*/ 465825 w 376"/>
              <a:gd name="T57" fmla="*/ 454574 h 376"/>
              <a:gd name="T58" fmla="*/ 535587 w 376"/>
              <a:gd name="T59" fmla="*/ 465825 h 376"/>
              <a:gd name="T60" fmla="*/ 625601 w 376"/>
              <a:gd name="T61" fmla="*/ 465825 h 376"/>
              <a:gd name="T62" fmla="*/ 695363 w 376"/>
              <a:gd name="T63" fmla="*/ 535587 h 376"/>
              <a:gd name="T64" fmla="*/ 695363 w 376"/>
              <a:gd name="T65" fmla="*/ 639103 h 376"/>
              <a:gd name="T66" fmla="*/ 630102 w 376"/>
              <a:gd name="T67" fmla="*/ 738120 h 376"/>
              <a:gd name="T68" fmla="*/ 738120 w 376"/>
              <a:gd name="T69" fmla="*/ 846137 h 376"/>
              <a:gd name="T70" fmla="*/ 846137 w 376"/>
              <a:gd name="T71" fmla="*/ 738120 h 376"/>
              <a:gd name="T72" fmla="*/ 780876 w 376"/>
              <a:gd name="T73" fmla="*/ 639103 h 376"/>
              <a:gd name="T74" fmla="*/ 168777 w 376"/>
              <a:gd name="T75" fmla="*/ 738120 h 376"/>
              <a:gd name="T76" fmla="*/ 108017 w 376"/>
              <a:gd name="T77" fmla="*/ 801130 h 376"/>
              <a:gd name="T78" fmla="*/ 45007 w 376"/>
              <a:gd name="T79" fmla="*/ 738120 h 376"/>
              <a:gd name="T80" fmla="*/ 108017 w 376"/>
              <a:gd name="T81" fmla="*/ 675109 h 376"/>
              <a:gd name="T82" fmla="*/ 168777 w 376"/>
              <a:gd name="T83" fmla="*/ 738120 h 376"/>
              <a:gd name="T84" fmla="*/ 360058 w 376"/>
              <a:gd name="T85" fmla="*/ 108017 h 376"/>
              <a:gd name="T86" fmla="*/ 423069 w 376"/>
              <a:gd name="T87" fmla="*/ 45007 h 376"/>
              <a:gd name="T88" fmla="*/ 483828 w 376"/>
              <a:gd name="T89" fmla="*/ 108017 h 376"/>
              <a:gd name="T90" fmla="*/ 423069 w 376"/>
              <a:gd name="T91" fmla="*/ 171028 h 376"/>
              <a:gd name="T92" fmla="*/ 360058 w 376"/>
              <a:gd name="T93" fmla="*/ 108017 h 376"/>
              <a:gd name="T94" fmla="*/ 483828 w 376"/>
              <a:gd name="T95" fmla="*/ 738120 h 376"/>
              <a:gd name="T96" fmla="*/ 423069 w 376"/>
              <a:gd name="T97" fmla="*/ 801130 h 376"/>
              <a:gd name="T98" fmla="*/ 360058 w 376"/>
              <a:gd name="T99" fmla="*/ 738120 h 376"/>
              <a:gd name="T100" fmla="*/ 423069 w 376"/>
              <a:gd name="T101" fmla="*/ 675109 h 376"/>
              <a:gd name="T102" fmla="*/ 483828 w 376"/>
              <a:gd name="T103" fmla="*/ 738120 h 376"/>
              <a:gd name="T104" fmla="*/ 738120 w 376"/>
              <a:gd name="T105" fmla="*/ 801130 h 376"/>
              <a:gd name="T106" fmla="*/ 675109 w 376"/>
              <a:gd name="T107" fmla="*/ 738120 h 376"/>
              <a:gd name="T108" fmla="*/ 738120 w 376"/>
              <a:gd name="T109" fmla="*/ 675109 h 376"/>
              <a:gd name="T110" fmla="*/ 798879 w 376"/>
              <a:gd name="T111" fmla="*/ 738120 h 376"/>
              <a:gd name="T112" fmla="*/ 738120 w 376"/>
              <a:gd name="T113" fmla="*/ 801130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68568" tIns="34285" rIns="68568" bIns="34285"/>
          <a:lstStyle/>
          <a:p>
            <a:endParaRPr lang="zh-CN" altLang="en-US"/>
          </a:p>
        </p:txBody>
      </p:sp>
      <p:sp>
        <p:nvSpPr>
          <p:cNvPr id="13" name="Content Placeholder 2"/>
          <p:cNvSpPr txBox="1"/>
          <p:nvPr/>
        </p:nvSpPr>
        <p:spPr>
          <a:xfrm>
            <a:off x="2203847" y="2669382"/>
            <a:ext cx="13620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Code</a:t>
            </a:r>
          </a:p>
          <a:p>
            <a:pPr marL="0" indent="0" algn="ctr">
              <a:buNone/>
              <a:defRPr/>
            </a:pPr>
            <a:r>
              <a:rPr lang="en-US" sz="800" dirty="0">
                <a:solidFill>
                  <a:schemeClr val="bg1"/>
                </a:solidFill>
              </a:rPr>
              <a:t>Lorem ipsum dolor sit amet, consectetur adipiscing.</a:t>
            </a:r>
          </a:p>
        </p:txBody>
      </p:sp>
      <p:sp>
        <p:nvSpPr>
          <p:cNvPr id="15369" name="Freeform 12"/>
          <p:cNvSpPr>
            <a:spLocks noEditPoints="1" noChangeArrowheads="1"/>
          </p:cNvSpPr>
          <p:nvPr/>
        </p:nvSpPr>
        <p:spPr bwMode="auto">
          <a:xfrm>
            <a:off x="2446736" y="1950245"/>
            <a:ext cx="875109" cy="533400"/>
          </a:xfrm>
          <a:custGeom>
            <a:avLst/>
            <a:gdLst>
              <a:gd name="T0" fmla="*/ 443389 w 400"/>
              <a:gd name="T1" fmla="*/ 20403 h 244"/>
              <a:gd name="T2" fmla="*/ 370463 w 400"/>
              <a:gd name="T3" fmla="*/ 20403 h 244"/>
              <a:gd name="T4" fmla="*/ 0 w 400"/>
              <a:gd name="T5" fmla="*/ 355600 h 244"/>
              <a:gd name="T6" fmla="*/ 370463 w 400"/>
              <a:gd name="T7" fmla="*/ 690797 h 244"/>
              <a:gd name="T8" fmla="*/ 443389 w 400"/>
              <a:gd name="T9" fmla="*/ 690797 h 244"/>
              <a:gd name="T10" fmla="*/ 443389 w 400"/>
              <a:gd name="T11" fmla="*/ 617928 h 244"/>
              <a:gd name="T12" fmla="*/ 154603 w 400"/>
              <a:gd name="T13" fmla="*/ 355600 h 244"/>
              <a:gd name="T14" fmla="*/ 443389 w 400"/>
              <a:gd name="T15" fmla="*/ 93272 h 244"/>
              <a:gd name="T16" fmla="*/ 443389 w 400"/>
              <a:gd name="T17" fmla="*/ 20403 h 244"/>
              <a:gd name="T18" fmla="*/ 793432 w 400"/>
              <a:gd name="T19" fmla="*/ 20403 h 244"/>
              <a:gd name="T20" fmla="*/ 723423 w 400"/>
              <a:gd name="T21" fmla="*/ 20403 h 244"/>
              <a:gd name="T22" fmla="*/ 723423 w 400"/>
              <a:gd name="T23" fmla="*/ 93272 h 244"/>
              <a:gd name="T24" fmla="*/ 1012209 w 400"/>
              <a:gd name="T25" fmla="*/ 355600 h 244"/>
              <a:gd name="T26" fmla="*/ 723423 w 400"/>
              <a:gd name="T27" fmla="*/ 617928 h 244"/>
              <a:gd name="T28" fmla="*/ 723423 w 400"/>
              <a:gd name="T29" fmla="*/ 690797 h 244"/>
              <a:gd name="T30" fmla="*/ 793432 w 400"/>
              <a:gd name="T31" fmla="*/ 690797 h 244"/>
              <a:gd name="T32" fmla="*/ 1166812 w 400"/>
              <a:gd name="T33" fmla="*/ 355600 h 244"/>
              <a:gd name="T34" fmla="*/ 793432 w 400"/>
              <a:gd name="T35" fmla="*/ 20403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68568" tIns="34285" rIns="68568" bIns="34285"/>
          <a:lstStyle/>
          <a:p>
            <a:endParaRPr lang="zh-CN" altLang="en-US"/>
          </a:p>
        </p:txBody>
      </p:sp>
      <p:sp>
        <p:nvSpPr>
          <p:cNvPr id="19" name="Content Placeholder 2"/>
          <p:cNvSpPr txBox="1"/>
          <p:nvPr/>
        </p:nvSpPr>
        <p:spPr>
          <a:xfrm>
            <a:off x="3837386" y="2669382"/>
            <a:ext cx="138231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Photography</a:t>
            </a:r>
          </a:p>
          <a:p>
            <a:pPr marL="0" indent="0" algn="ctr">
              <a:buNone/>
              <a:defRPr/>
            </a:pPr>
            <a:r>
              <a:rPr lang="en-US" sz="800" dirty="0">
                <a:solidFill>
                  <a:schemeClr val="bg1"/>
                </a:solidFill>
              </a:rPr>
              <a:t>Lorem ipsum dolor sit amet, consectetur adipiscing.</a:t>
            </a:r>
          </a:p>
        </p:txBody>
      </p:sp>
      <p:sp>
        <p:nvSpPr>
          <p:cNvPr id="15371" name="Freeform 17"/>
          <p:cNvSpPr>
            <a:spLocks noEditPoints="1" noChangeArrowheads="1"/>
          </p:cNvSpPr>
          <p:nvPr/>
        </p:nvSpPr>
        <p:spPr bwMode="auto">
          <a:xfrm>
            <a:off x="4170760" y="1906192"/>
            <a:ext cx="707231" cy="565546"/>
          </a:xfrm>
          <a:custGeom>
            <a:avLst/>
            <a:gdLst>
              <a:gd name="T0" fmla="*/ 471488 w 400"/>
              <a:gd name="T1" fmla="*/ 282773 h 320"/>
              <a:gd name="T2" fmla="*/ 330041 w 400"/>
              <a:gd name="T3" fmla="*/ 424160 h 320"/>
              <a:gd name="T4" fmla="*/ 471488 w 400"/>
              <a:gd name="T5" fmla="*/ 565547 h 320"/>
              <a:gd name="T6" fmla="*/ 612934 w 400"/>
              <a:gd name="T7" fmla="*/ 424160 h 320"/>
              <a:gd name="T8" fmla="*/ 471488 w 400"/>
              <a:gd name="T9" fmla="*/ 282773 h 320"/>
              <a:gd name="T10" fmla="*/ 848678 w 400"/>
              <a:gd name="T11" fmla="*/ 141387 h 320"/>
              <a:gd name="T12" fmla="*/ 735521 w 400"/>
              <a:gd name="T13" fmla="*/ 141387 h 320"/>
              <a:gd name="T14" fmla="*/ 697802 w 400"/>
              <a:gd name="T15" fmla="*/ 115466 h 320"/>
              <a:gd name="T16" fmla="*/ 669512 w 400"/>
              <a:gd name="T17" fmla="*/ 25921 h 320"/>
              <a:gd name="T18" fmla="*/ 631793 w 400"/>
              <a:gd name="T19" fmla="*/ 0 h 320"/>
              <a:gd name="T20" fmla="*/ 311182 w 400"/>
              <a:gd name="T21" fmla="*/ 0 h 320"/>
              <a:gd name="T22" fmla="*/ 273463 w 400"/>
              <a:gd name="T23" fmla="*/ 25921 h 320"/>
              <a:gd name="T24" fmla="*/ 245174 w 400"/>
              <a:gd name="T25" fmla="*/ 115466 h 320"/>
              <a:gd name="T26" fmla="*/ 207455 w 400"/>
              <a:gd name="T27" fmla="*/ 141387 h 320"/>
              <a:gd name="T28" fmla="*/ 94298 w 400"/>
              <a:gd name="T29" fmla="*/ 141387 h 320"/>
              <a:gd name="T30" fmla="*/ 0 w 400"/>
              <a:gd name="T31" fmla="*/ 235644 h 320"/>
              <a:gd name="T32" fmla="*/ 0 w 400"/>
              <a:gd name="T33" fmla="*/ 659804 h 320"/>
              <a:gd name="T34" fmla="*/ 94298 w 400"/>
              <a:gd name="T35" fmla="*/ 754062 h 320"/>
              <a:gd name="T36" fmla="*/ 848678 w 400"/>
              <a:gd name="T37" fmla="*/ 754062 h 320"/>
              <a:gd name="T38" fmla="*/ 942975 w 400"/>
              <a:gd name="T39" fmla="*/ 659804 h 320"/>
              <a:gd name="T40" fmla="*/ 942975 w 400"/>
              <a:gd name="T41" fmla="*/ 235644 h 320"/>
              <a:gd name="T42" fmla="*/ 848678 w 400"/>
              <a:gd name="T43" fmla="*/ 141387 h 320"/>
              <a:gd name="T44" fmla="*/ 471488 w 400"/>
              <a:gd name="T45" fmla="*/ 659804 h 320"/>
              <a:gd name="T46" fmla="*/ 235744 w 400"/>
              <a:gd name="T47" fmla="*/ 424160 h 320"/>
              <a:gd name="T48" fmla="*/ 471488 w 400"/>
              <a:gd name="T49" fmla="*/ 188516 h 320"/>
              <a:gd name="T50" fmla="*/ 707231 w 400"/>
              <a:gd name="T51" fmla="*/ 424160 h 320"/>
              <a:gd name="T52" fmla="*/ 471488 w 400"/>
              <a:gd name="T53" fmla="*/ 659804 h 320"/>
              <a:gd name="T54" fmla="*/ 815673 w 400"/>
              <a:gd name="T55" fmla="*/ 301625 h 320"/>
              <a:gd name="T56" fmla="*/ 782669 w 400"/>
              <a:gd name="T57" fmla="*/ 268635 h 320"/>
              <a:gd name="T58" fmla="*/ 815673 w 400"/>
              <a:gd name="T59" fmla="*/ 235644 h 320"/>
              <a:gd name="T60" fmla="*/ 848678 w 400"/>
              <a:gd name="T61" fmla="*/ 268635 h 320"/>
              <a:gd name="T62" fmla="*/ 815673 w 400"/>
              <a:gd name="T63" fmla="*/ 301625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68568" tIns="34285" rIns="68568" bIns="34285"/>
          <a:lstStyle/>
          <a:p>
            <a:endParaRPr lang="zh-CN" altLang="en-US"/>
          </a:p>
        </p:txBody>
      </p:sp>
      <p:sp>
        <p:nvSpPr>
          <p:cNvPr id="21" name="Content Placeholder 2"/>
          <p:cNvSpPr txBox="1"/>
          <p:nvPr/>
        </p:nvSpPr>
        <p:spPr>
          <a:xfrm>
            <a:off x="5491163" y="2669382"/>
            <a:ext cx="1390650"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Copywriting</a:t>
            </a:r>
          </a:p>
          <a:p>
            <a:pPr marL="0" indent="0" algn="ctr">
              <a:buNone/>
              <a:defRPr/>
            </a:pPr>
            <a:r>
              <a:rPr lang="en-US" sz="800" dirty="0">
                <a:solidFill>
                  <a:schemeClr val="bg1"/>
                </a:solidFill>
              </a:rPr>
              <a:t>Lorem ipsum dolor sit amet, consectetur adipiscing.</a:t>
            </a:r>
          </a:p>
        </p:txBody>
      </p:sp>
      <p:sp>
        <p:nvSpPr>
          <p:cNvPr id="15373" name="Freeform 22"/>
          <p:cNvSpPr>
            <a:spLocks noEditPoints="1" noChangeArrowheads="1"/>
          </p:cNvSpPr>
          <p:nvPr/>
        </p:nvSpPr>
        <p:spPr bwMode="auto">
          <a:xfrm>
            <a:off x="5926931" y="1944291"/>
            <a:ext cx="519113" cy="517921"/>
          </a:xfrm>
          <a:custGeom>
            <a:avLst/>
            <a:gdLst>
              <a:gd name="T0" fmla="*/ 628630 w 316"/>
              <a:gd name="T1" fmla="*/ 63374 h 316"/>
              <a:gd name="T2" fmla="*/ 516922 w 316"/>
              <a:gd name="T3" fmla="*/ 8741 h 316"/>
              <a:gd name="T4" fmla="*/ 295697 w 316"/>
              <a:gd name="T5" fmla="*/ 229459 h 316"/>
              <a:gd name="T6" fmla="*/ 43807 w 316"/>
              <a:gd name="T7" fmla="*/ 482956 h 316"/>
              <a:gd name="T8" fmla="*/ 0 w 316"/>
              <a:gd name="T9" fmla="*/ 690562 h 316"/>
              <a:gd name="T10" fmla="*/ 208083 w 316"/>
              <a:gd name="T11" fmla="*/ 646856 h 316"/>
              <a:gd name="T12" fmla="*/ 459973 w 316"/>
              <a:gd name="T13" fmla="*/ 393358 h 316"/>
              <a:gd name="T14" fmla="*/ 683389 w 316"/>
              <a:gd name="T15" fmla="*/ 172641 h 316"/>
              <a:gd name="T16" fmla="*/ 628630 w 316"/>
              <a:gd name="T17" fmla="*/ 63374 h 316"/>
              <a:gd name="T18" fmla="*/ 194941 w 316"/>
              <a:gd name="T19" fmla="*/ 620632 h 316"/>
              <a:gd name="T20" fmla="*/ 124850 w 316"/>
              <a:gd name="T21" fmla="*/ 635929 h 316"/>
              <a:gd name="T22" fmla="*/ 94185 w 316"/>
              <a:gd name="T23" fmla="*/ 596593 h 316"/>
              <a:gd name="T24" fmla="*/ 52568 w 316"/>
              <a:gd name="T25" fmla="*/ 565999 h 316"/>
              <a:gd name="T26" fmla="*/ 67901 w 316"/>
              <a:gd name="T27" fmla="*/ 493883 h 316"/>
              <a:gd name="T28" fmla="*/ 89804 w 316"/>
              <a:gd name="T29" fmla="*/ 474215 h 316"/>
              <a:gd name="T30" fmla="*/ 170847 w 316"/>
              <a:gd name="T31" fmla="*/ 517921 h 316"/>
              <a:gd name="T32" fmla="*/ 216844 w 316"/>
              <a:gd name="T33" fmla="*/ 600964 h 316"/>
              <a:gd name="T34" fmla="*/ 194941 w 316"/>
              <a:gd name="T35" fmla="*/ 620632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68568" tIns="34285" rIns="68568" bIns="34285"/>
          <a:lstStyle/>
          <a:p>
            <a:endParaRPr lang="zh-CN" altLang="en-US"/>
          </a:p>
        </p:txBody>
      </p:sp>
      <p:sp>
        <p:nvSpPr>
          <p:cNvPr id="23" name="Content Placeholder 2"/>
          <p:cNvSpPr txBox="1"/>
          <p:nvPr/>
        </p:nvSpPr>
        <p:spPr>
          <a:xfrm>
            <a:off x="7153275" y="2669382"/>
            <a:ext cx="14001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s-HN" sz="1200" b="1" dirty="0">
                <a:solidFill>
                  <a:schemeClr val="bg1"/>
                </a:solidFill>
              </a:rPr>
              <a:t>Films</a:t>
            </a:r>
            <a:endParaRPr lang="en-US" sz="1200" b="1" dirty="0">
              <a:solidFill>
                <a:schemeClr val="bg1"/>
              </a:solidFill>
            </a:endParaRPr>
          </a:p>
          <a:p>
            <a:pPr marL="0" indent="0" algn="ctr">
              <a:buNone/>
              <a:defRPr/>
            </a:pPr>
            <a:r>
              <a:rPr lang="en-US" sz="800" dirty="0">
                <a:solidFill>
                  <a:schemeClr val="bg1"/>
                </a:solidFill>
              </a:rPr>
              <a:t>Lorem ipsum dolor sit amet, consectetur adipiscing.</a:t>
            </a:r>
          </a:p>
        </p:txBody>
      </p:sp>
      <p:sp>
        <p:nvSpPr>
          <p:cNvPr id="15375" name="Freeform 27"/>
          <p:cNvSpPr>
            <a:spLocks noEditPoints="1" noChangeArrowheads="1"/>
          </p:cNvSpPr>
          <p:nvPr/>
        </p:nvSpPr>
        <p:spPr bwMode="auto">
          <a:xfrm>
            <a:off x="7486650" y="1940719"/>
            <a:ext cx="733425" cy="525066"/>
          </a:xfrm>
          <a:custGeom>
            <a:avLst/>
            <a:gdLst>
              <a:gd name="T0" fmla="*/ 977900 w 392"/>
              <a:gd name="T1" fmla="*/ 100013 h 280"/>
              <a:gd name="T2" fmla="*/ 977900 w 392"/>
              <a:gd name="T3" fmla="*/ 40005 h 280"/>
              <a:gd name="T4" fmla="*/ 937986 w 392"/>
              <a:gd name="T5" fmla="*/ 0 h 280"/>
              <a:gd name="T6" fmla="*/ 39914 w 392"/>
              <a:gd name="T7" fmla="*/ 0 h 280"/>
              <a:gd name="T8" fmla="*/ 0 w 392"/>
              <a:gd name="T9" fmla="*/ 40005 h 280"/>
              <a:gd name="T10" fmla="*/ 0 w 392"/>
              <a:gd name="T11" fmla="*/ 100013 h 280"/>
              <a:gd name="T12" fmla="*/ 99786 w 392"/>
              <a:gd name="T13" fmla="*/ 100013 h 280"/>
              <a:gd name="T14" fmla="*/ 99786 w 392"/>
              <a:gd name="T15" fmla="*/ 200025 h 280"/>
              <a:gd name="T16" fmla="*/ 0 w 392"/>
              <a:gd name="T17" fmla="*/ 200025 h 280"/>
              <a:gd name="T18" fmla="*/ 0 w 392"/>
              <a:gd name="T19" fmla="*/ 300038 h 280"/>
              <a:gd name="T20" fmla="*/ 99786 w 392"/>
              <a:gd name="T21" fmla="*/ 300038 h 280"/>
              <a:gd name="T22" fmla="*/ 99786 w 392"/>
              <a:gd name="T23" fmla="*/ 400050 h 280"/>
              <a:gd name="T24" fmla="*/ 0 w 392"/>
              <a:gd name="T25" fmla="*/ 400050 h 280"/>
              <a:gd name="T26" fmla="*/ 0 w 392"/>
              <a:gd name="T27" fmla="*/ 500063 h 280"/>
              <a:gd name="T28" fmla="*/ 99786 w 392"/>
              <a:gd name="T29" fmla="*/ 500063 h 280"/>
              <a:gd name="T30" fmla="*/ 99786 w 392"/>
              <a:gd name="T31" fmla="*/ 600075 h 280"/>
              <a:gd name="T32" fmla="*/ 0 w 392"/>
              <a:gd name="T33" fmla="*/ 600075 h 280"/>
              <a:gd name="T34" fmla="*/ 0 w 392"/>
              <a:gd name="T35" fmla="*/ 660083 h 280"/>
              <a:gd name="T36" fmla="*/ 39914 w 392"/>
              <a:gd name="T37" fmla="*/ 700088 h 280"/>
              <a:gd name="T38" fmla="*/ 937986 w 392"/>
              <a:gd name="T39" fmla="*/ 700088 h 280"/>
              <a:gd name="T40" fmla="*/ 977900 w 392"/>
              <a:gd name="T41" fmla="*/ 660083 h 280"/>
              <a:gd name="T42" fmla="*/ 977900 w 392"/>
              <a:gd name="T43" fmla="*/ 600075 h 280"/>
              <a:gd name="T44" fmla="*/ 878114 w 392"/>
              <a:gd name="T45" fmla="*/ 600075 h 280"/>
              <a:gd name="T46" fmla="*/ 878114 w 392"/>
              <a:gd name="T47" fmla="*/ 500063 h 280"/>
              <a:gd name="T48" fmla="*/ 977900 w 392"/>
              <a:gd name="T49" fmla="*/ 500063 h 280"/>
              <a:gd name="T50" fmla="*/ 977900 w 392"/>
              <a:gd name="T51" fmla="*/ 400050 h 280"/>
              <a:gd name="T52" fmla="*/ 878114 w 392"/>
              <a:gd name="T53" fmla="*/ 400050 h 280"/>
              <a:gd name="T54" fmla="*/ 878114 w 392"/>
              <a:gd name="T55" fmla="*/ 300038 h 280"/>
              <a:gd name="T56" fmla="*/ 977900 w 392"/>
              <a:gd name="T57" fmla="*/ 300038 h 280"/>
              <a:gd name="T58" fmla="*/ 977900 w 392"/>
              <a:gd name="T59" fmla="*/ 200025 h 280"/>
              <a:gd name="T60" fmla="*/ 878114 w 392"/>
              <a:gd name="T61" fmla="*/ 200025 h 280"/>
              <a:gd name="T62" fmla="*/ 878114 w 392"/>
              <a:gd name="T63" fmla="*/ 100013 h 280"/>
              <a:gd name="T64" fmla="*/ 977900 w 392"/>
              <a:gd name="T65" fmla="*/ 100013 h 280"/>
              <a:gd name="T66" fmla="*/ 379186 w 392"/>
              <a:gd name="T67" fmla="*/ 500063 h 280"/>
              <a:gd name="T68" fmla="*/ 379186 w 392"/>
              <a:gd name="T69" fmla="*/ 200025 h 280"/>
              <a:gd name="T70" fmla="*/ 628650 w 392"/>
              <a:gd name="T71" fmla="*/ 350044 h 280"/>
              <a:gd name="T72" fmla="*/ 379186 w 392"/>
              <a:gd name="T73" fmla="*/ 500063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68568" tIns="34285" rIns="68568" bIns="34285"/>
          <a:lstStyle/>
          <a:p>
            <a:endParaRPr lang="zh-CN" altLang="en-US"/>
          </a:p>
        </p:txBody>
      </p:sp>
      <p:sp>
        <p:nvSpPr>
          <p:cNvPr id="25" name="Content Placeholder 2"/>
          <p:cNvSpPr txBox="1">
            <a:spLocks noChangeArrowheads="1"/>
          </p:cNvSpPr>
          <p:nvPr/>
        </p:nvSpPr>
        <p:spPr bwMode="auto">
          <a:xfrm>
            <a:off x="607219" y="369570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r>
              <a:rPr lang="zh-CN" altLang="en-US" sz="9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sp>
        <p:nvSpPr>
          <p:cNvPr id="14"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7457a73308d875e副本.jpg"/>
          <p:cNvPicPr>
            <a:picLocks noChangeAspect="1" noChangeArrowheads="1"/>
          </p:cNvPicPr>
          <p:nvPr/>
        </p:nvPicPr>
        <p:blipFill>
          <a:blip r:embed="rId3" cstate="print"/>
          <a:srcRect/>
          <a:stretch>
            <a:fillRect/>
          </a:stretch>
        </p:blipFill>
        <p:spPr bwMode="auto">
          <a:xfrm>
            <a:off x="0" y="-4763"/>
            <a:ext cx="9144000" cy="5148263"/>
          </a:xfrm>
          <a:prstGeom prst="rect">
            <a:avLst/>
          </a:prstGeom>
          <a:noFill/>
        </p:spPr>
      </p:pic>
      <p:sp>
        <p:nvSpPr>
          <p:cNvPr id="6" name="TextBox 6"/>
          <p:cNvSpPr txBox="1">
            <a:spLocks noChangeArrowheads="1"/>
          </p:cNvSpPr>
          <p:nvPr/>
        </p:nvSpPr>
        <p:spPr bwMode="auto">
          <a:xfrm>
            <a:off x="3957532" y="1858163"/>
            <a:ext cx="5222980" cy="8043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谢谢您的观看</a:t>
            </a:r>
            <a:endParaRPr lang="zh-CN" altLang="en-US" sz="4800" b="1" cap="all" spc="427" dirty="0">
              <a:solidFill>
                <a:srgbClr val="C00000"/>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4584801" y="2580452"/>
            <a:ext cx="399404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625"/>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药"/>
</p:tagLst>
</file>

<file path=ppt/tags/tag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61">
      <a:dk1>
        <a:sysClr val="windowText" lastClr="000000"/>
      </a:dk1>
      <a:lt1>
        <a:sysClr val="window" lastClr="FFFFFF"/>
      </a:lt1>
      <a:dk2>
        <a:srgbClr val="9F7B63"/>
      </a:dk2>
      <a:lt2>
        <a:srgbClr val="E7E6E6"/>
      </a:lt2>
      <a:accent1>
        <a:srgbClr val="C00000"/>
      </a:accent1>
      <a:accent2>
        <a:srgbClr val="A5A5A5"/>
      </a:accent2>
      <a:accent3>
        <a:srgbClr val="C00000"/>
      </a:accent3>
      <a:accent4>
        <a:srgbClr val="A5A5A5"/>
      </a:accent4>
      <a:accent5>
        <a:srgbClr val="D3174D"/>
      </a:accent5>
      <a:accent6>
        <a:srgbClr val="7F7F7F"/>
      </a:accent6>
      <a:hlink>
        <a:srgbClr val="F48E77"/>
      </a:hlink>
      <a:folHlink>
        <a:srgbClr val="A1BD7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3428</TotalTime>
  <Words>2007</Words>
  <Application>Microsoft Office PowerPoint</Application>
  <PresentationFormat>全屏显示(16:9)</PresentationFormat>
  <Paragraphs>314</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AvantGarde Md BT</vt:lpstr>
      <vt:lpstr>Cassannet Bold</vt:lpstr>
      <vt:lpstr>新細明體</vt:lpstr>
      <vt:lpstr>方正黑体_GBK</vt:lpstr>
      <vt:lpstr>方正黑体简体</vt:lpstr>
      <vt:lpstr>华文黑体</vt:lpstr>
      <vt:lpstr>宋体</vt:lpstr>
      <vt:lpstr>微软雅黑</vt:lpstr>
      <vt:lpstr>张海山锐谐体2.0-授权联系：Samtype@QQ.com</vt:lpstr>
      <vt:lpstr>Agency FB</vt:lpstr>
      <vt:lpstr>Arial</vt:lpstr>
      <vt:lpstr>Calibri</vt:lpstr>
      <vt:lpstr>Impact</vt:lpstr>
      <vt:lpstr>Segoe UI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医药</dc:title>
  <dc:creator>第一PPT</dc:creator>
  <cp:keywords>www.1ppt.com</cp:keywords>
  <cp:lastModifiedBy>Administrator</cp:lastModifiedBy>
  <cp:revision>344</cp:revision>
  <dcterms:created xsi:type="dcterms:W3CDTF">2014-11-09T01:07:25Z</dcterms:created>
  <dcterms:modified xsi:type="dcterms:W3CDTF">2020-02-03T02:29:44Z</dcterms:modified>
</cp:coreProperties>
</file>