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5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-62903904"/>
        <c:axId val="-62902816"/>
      </c:barChart>
      <c:catAx>
        <c:axId val="-629039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-62902816"/>
        <c:crosses val="autoZero"/>
        <c:auto val="1"/>
        <c:lblAlgn val="ctr"/>
        <c:lblOffset val="100"/>
        <c:noMultiLvlLbl val="0"/>
      </c:catAx>
      <c:valAx>
        <c:axId val="-62902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629039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2019/5/8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248DEB5-77F1-4706-BE30-54D8384A3C94}"/>
              </a:ext>
            </a:extLst>
          </p:cNvPr>
          <p:cNvSpPr txBox="1"/>
          <p:nvPr/>
        </p:nvSpPr>
        <p:spPr>
          <a:xfrm>
            <a:off x="1687397" y="4306238"/>
            <a:ext cx="339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计划汇报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|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商务通用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F874C12-C6AA-42A7-8ACF-6748BC6141C2}"/>
              </a:ext>
            </a:extLst>
          </p:cNvPr>
          <p:cNvSpPr txBox="1"/>
          <p:nvPr/>
        </p:nvSpPr>
        <p:spPr>
          <a:xfrm>
            <a:off x="5761347" y="5581999"/>
            <a:ext cx="339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88383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新媒体运营计划</a:t>
            </a:r>
            <a:r>
              <a:rPr lang="en-US" altLang="zh-CN" sz="40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0" grpId="0" build="p"/>
      <p:bldP spid="21" grpId="0" build="p"/>
      <p:bldP spid="23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="" xmlns:a16="http://schemas.microsoft.com/office/drawing/2014/main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="" xmlns:a16="http://schemas.microsoft.com/office/drawing/2014/main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="" xmlns:a16="http://schemas.microsoft.com/office/drawing/2014/main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="" xmlns:a16="http://schemas.microsoft.com/office/drawing/2014/main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="" xmlns:a16="http://schemas.microsoft.com/office/drawing/2014/main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="" xmlns:a16="http://schemas.microsoft.com/office/drawing/2014/main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="" xmlns:a16="http://schemas.microsoft.com/office/drawing/2014/main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="" xmlns:a16="http://schemas.microsoft.com/office/drawing/2014/main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="" xmlns:a16="http://schemas.microsoft.com/office/drawing/2014/main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="" xmlns:a16="http://schemas.microsoft.com/office/drawing/2014/main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="" xmlns:a16="http://schemas.microsoft.com/office/drawing/2014/main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="" xmlns:a16="http://schemas.microsoft.com/office/drawing/2014/main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="" xmlns:a16="http://schemas.microsoft.com/office/drawing/2014/main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="" xmlns:a16="http://schemas.microsoft.com/office/drawing/2014/main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="" xmlns:a16="http://schemas.microsoft.com/office/drawing/2014/main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="" xmlns:a16="http://schemas.microsoft.com/office/drawing/2014/main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="" xmlns:a16="http://schemas.microsoft.com/office/drawing/2014/main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="" xmlns:a16="http://schemas.microsoft.com/office/drawing/2014/main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="" xmlns:a16="http://schemas.microsoft.com/office/drawing/2014/main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="" xmlns:a16="http://schemas.microsoft.com/office/drawing/2014/main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="" xmlns:a16="http://schemas.microsoft.com/office/drawing/2014/main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="" xmlns:a16="http://schemas.microsoft.com/office/drawing/2014/main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="" xmlns:a16="http://schemas.microsoft.com/office/drawing/2014/main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="" xmlns:a16="http://schemas.microsoft.com/office/drawing/2014/main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="" xmlns:a16="http://schemas.microsoft.com/office/drawing/2014/main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="" xmlns:a16="http://schemas.microsoft.com/office/drawing/2014/main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="" xmlns:a16="http://schemas.microsoft.com/office/drawing/2014/main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="" xmlns:a16="http://schemas.microsoft.com/office/drawing/2014/main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="" xmlns:a16="http://schemas.microsoft.com/office/drawing/2014/main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="" xmlns:a16="http://schemas.microsoft.com/office/drawing/2014/main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="" xmlns:a16="http://schemas.microsoft.com/office/drawing/2014/main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="" xmlns:a16="http://schemas.microsoft.com/office/drawing/2014/main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="" xmlns:a16="http://schemas.microsoft.com/office/drawing/2014/main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="" xmlns:a16="http://schemas.microsoft.com/office/drawing/2014/main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="" xmlns:a16="http://schemas.microsoft.com/office/drawing/2014/main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="" xmlns:a16="http://schemas.microsoft.com/office/drawing/2014/main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="" xmlns:a16="http://schemas.microsoft.com/office/drawing/2014/main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="" xmlns:a16="http://schemas.microsoft.com/office/drawing/2014/main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="" xmlns:a16="http://schemas.microsoft.com/office/drawing/2014/main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="" xmlns:a16="http://schemas.microsoft.com/office/drawing/2014/main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="" xmlns:a16="http://schemas.microsoft.com/office/drawing/2014/main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="" xmlns:a16="http://schemas.microsoft.com/office/drawing/2014/main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="" xmlns:a16="http://schemas.microsoft.com/office/drawing/2014/main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="" xmlns:a16="http://schemas.microsoft.com/office/drawing/2014/main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="" xmlns:a16="http://schemas.microsoft.com/office/drawing/2014/main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="" xmlns:a16="http://schemas.microsoft.com/office/drawing/2014/main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="" xmlns:a16="http://schemas.microsoft.com/office/drawing/2014/main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1833</Words>
  <Application>Microsoft Office PowerPoint</Application>
  <PresentationFormat>宽屏</PresentationFormat>
  <Paragraphs>240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</dc:title>
  <dc:creator>第一PPT</dc:creator>
  <cp:keywords>www.1ppt.com</cp:keywords>
  <dc:description>www.1ppt.com</dc:description>
  <cp:lastModifiedBy>faith123</cp:lastModifiedBy>
  <cp:revision>51</cp:revision>
  <dcterms:created xsi:type="dcterms:W3CDTF">2017-08-28T05:37:30Z</dcterms:created>
  <dcterms:modified xsi:type="dcterms:W3CDTF">2019-05-08T06:56:32Z</dcterms:modified>
</cp:coreProperties>
</file>