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1748438336"/>
        <c:axId val="-1748452480"/>
      </c:barChart>
      <c:catAx>
        <c:axId val="-1748438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1748452480"/>
        <c:crosses val="autoZero"/>
        <c:auto val="1"/>
        <c:lblAlgn val="ctr"/>
        <c:lblOffset val="100"/>
        <c:tickLblSkip val="1"/>
        <c:noMultiLvlLbl val="0"/>
      </c:catAx>
      <c:valAx>
        <c:axId val="-1748452480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174843833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722340320"/>
        <c:axId val="-1722337056"/>
      </c:barChart>
      <c:dateAx>
        <c:axId val="-1722340320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1722337056"/>
        <c:crosses val="autoZero"/>
        <c:auto val="0"/>
        <c:lblOffset val="100"/>
        <c:baseTimeUnit val="months"/>
      </c:dateAx>
      <c:valAx>
        <c:axId val="-17223370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1722340320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661210832"/>
        <c:axId val="-1661222800"/>
      </c:barChart>
      <c:dateAx>
        <c:axId val="-1661210832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1661222800"/>
        <c:crosses val="autoZero"/>
        <c:auto val="0"/>
        <c:lblOffset val="100"/>
        <c:baseTimeUnit val="months"/>
      </c:dateAx>
      <c:valAx>
        <c:axId val="-16612228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166121083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-1661236944"/>
        <c:axId val="-1661222256"/>
      </c:barChart>
      <c:catAx>
        <c:axId val="-1661236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661222256"/>
        <c:crosses val="autoZero"/>
        <c:auto val="1"/>
        <c:lblAlgn val="ctr"/>
        <c:lblOffset val="100"/>
        <c:noMultiLvlLbl val="0"/>
      </c:catAx>
      <c:valAx>
        <c:axId val="-1661222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661236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2796" y="6362862"/>
            <a:ext cx="2743200" cy="365125"/>
          </a:xfrm>
        </p:spPr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896728" y="6443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电商运营计划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="" xmlns:a16="http://schemas.microsoft.com/office/drawing/2014/main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=""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=""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=""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=""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="" xmlns:a16="http://schemas.microsoft.com/office/drawing/2014/main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="" xmlns:a16="http://schemas.microsoft.com/office/drawing/2014/main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="" xmlns:a16="http://schemas.microsoft.com/office/drawing/2014/main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="" xmlns:a16="http://schemas.microsoft.com/office/drawing/2014/main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="" xmlns:a16="http://schemas.microsoft.com/office/drawing/2014/main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="" xmlns:a16="http://schemas.microsoft.com/office/drawing/2014/main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="" xmlns:a16="http://schemas.microsoft.com/office/drawing/2014/main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="" xmlns:a16="http://schemas.microsoft.com/office/drawing/2014/main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="" xmlns:a16="http://schemas.microsoft.com/office/drawing/2014/main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="" xmlns:a16="http://schemas.microsoft.com/office/drawing/2014/main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="" xmlns:a16="http://schemas.microsoft.com/office/drawing/2014/main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="" xmlns:a16="http://schemas.microsoft.com/office/drawing/2014/main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="" xmlns:a16="http://schemas.microsoft.com/office/drawing/2014/main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="" xmlns:a16="http://schemas.microsoft.com/office/drawing/2014/main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="" xmlns:a16="http://schemas.microsoft.com/office/drawing/2014/main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="" xmlns:a16="http://schemas.microsoft.com/office/drawing/2014/main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="" xmlns:a16="http://schemas.microsoft.com/office/drawing/2014/main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="" xmlns:a16="http://schemas.microsoft.com/office/drawing/2014/main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="" xmlns:a16="http://schemas.microsoft.com/office/drawing/2014/main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="" xmlns:a16="http://schemas.microsoft.com/office/drawing/2014/main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="" xmlns:a16="http://schemas.microsoft.com/office/drawing/2014/main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="" xmlns:a16="http://schemas.microsoft.com/office/drawing/2014/main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="" xmlns:a16="http://schemas.microsoft.com/office/drawing/2014/main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="" xmlns:a16="http://schemas.microsoft.com/office/drawing/2014/main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="" xmlns:a16="http://schemas.microsoft.com/office/drawing/2014/main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="" xmlns:a16="http://schemas.microsoft.com/office/drawing/2014/main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="" xmlns:a16="http://schemas.microsoft.com/office/drawing/2014/main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="" xmlns:a16="http://schemas.microsoft.com/office/drawing/2014/main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="" xmlns:a16="http://schemas.microsoft.com/office/drawing/2014/main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="" xmlns:a16="http://schemas.microsoft.com/office/drawing/2014/main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="" xmlns:a16="http://schemas.microsoft.com/office/drawing/2014/main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="" xmlns:a16="http://schemas.microsoft.com/office/drawing/2014/main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="" xmlns:a16="http://schemas.microsoft.com/office/drawing/2014/main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="" xmlns:a16="http://schemas.microsoft.com/office/drawing/2014/main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="" xmlns:a16="http://schemas.microsoft.com/office/drawing/2014/main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="" xmlns:a16="http://schemas.microsoft.com/office/drawing/2014/main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="" xmlns:a16="http://schemas.microsoft.com/office/drawing/2014/main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="" xmlns:a16="http://schemas.microsoft.com/office/drawing/2014/main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="" xmlns:a16="http://schemas.microsoft.com/office/drawing/2014/main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="" xmlns:a16="http://schemas.microsoft.com/office/drawing/2014/main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="" xmlns:a16="http://schemas.microsoft.com/office/drawing/2014/main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="" xmlns:a16="http://schemas.microsoft.com/office/drawing/2014/main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="" xmlns:a16="http://schemas.microsoft.com/office/drawing/2014/main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="" xmlns:a16="http://schemas.microsoft.com/office/drawing/2014/main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="" xmlns:a16="http://schemas.microsoft.com/office/drawing/2014/main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="" xmlns:a16="http://schemas.microsoft.com/office/drawing/2014/main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="" xmlns:a16="http://schemas.microsoft.com/office/drawing/2014/main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="" xmlns:a16="http://schemas.microsoft.com/office/drawing/2014/main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="" xmlns:a16="http://schemas.microsoft.com/office/drawing/2014/main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="" xmlns:a16="http://schemas.microsoft.com/office/drawing/2014/main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="" xmlns:a16="http://schemas.microsoft.com/office/drawing/2014/main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="" xmlns:a16="http://schemas.microsoft.com/office/drawing/2014/main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="" xmlns:a16="http://schemas.microsoft.com/office/drawing/2014/main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="" xmlns:a16="http://schemas.microsoft.com/office/drawing/2014/main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="" xmlns:a16="http://schemas.microsoft.com/office/drawing/2014/main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="" xmlns:a16="http://schemas.microsoft.com/office/drawing/2014/main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="" xmlns:a16="http://schemas.microsoft.com/office/drawing/2014/main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="" xmlns:a16="http://schemas.microsoft.com/office/drawing/2014/main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="" xmlns:a16="http://schemas.microsoft.com/office/drawing/2014/main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="" xmlns:a16="http://schemas.microsoft.com/office/drawing/2014/main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="" xmlns:a16="http://schemas.microsoft.com/office/drawing/2014/main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="" xmlns:a16="http://schemas.microsoft.com/office/drawing/2014/main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="" xmlns:a16="http://schemas.microsoft.com/office/drawing/2014/main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="" xmlns:a16="http://schemas.microsoft.com/office/drawing/2014/main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="" xmlns:a16="http://schemas.microsoft.com/office/drawing/2014/main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="" xmlns:a16="http://schemas.microsoft.com/office/drawing/2014/main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="" xmlns:a16="http://schemas.microsoft.com/office/drawing/2014/main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="" xmlns:a16="http://schemas.microsoft.com/office/drawing/2014/main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="" xmlns:a16="http://schemas.microsoft.com/office/drawing/2014/main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="" xmlns:a16="http://schemas.microsoft.com/office/drawing/2014/main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="" xmlns:a16="http://schemas.microsoft.com/office/drawing/2014/main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="" xmlns:a16="http://schemas.microsoft.com/office/drawing/2014/main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="" xmlns:a16="http://schemas.microsoft.com/office/drawing/2014/main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="" xmlns:a16="http://schemas.microsoft.com/office/drawing/2014/main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="" xmlns:a16="http://schemas.microsoft.com/office/drawing/2014/main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="" xmlns:a16="http://schemas.microsoft.com/office/drawing/2014/main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="" xmlns:a16="http://schemas.microsoft.com/office/drawing/2014/main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="" xmlns:a16="http://schemas.microsoft.com/office/drawing/2014/main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="" xmlns:a16="http://schemas.microsoft.com/office/drawing/2014/main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="" xmlns:a16="http://schemas.microsoft.com/office/drawing/2014/main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="" xmlns:a16="http://schemas.microsoft.com/office/drawing/2014/main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="" xmlns:a16="http://schemas.microsoft.com/office/drawing/2014/main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="" xmlns:a16="http://schemas.microsoft.com/office/drawing/2014/main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="" xmlns:a16="http://schemas.microsoft.com/office/drawing/2014/main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="" xmlns:a16="http://schemas.microsoft.com/office/drawing/2014/main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="" xmlns:a16="http://schemas.microsoft.com/office/drawing/2014/main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="" xmlns:a16="http://schemas.microsoft.com/office/drawing/2014/main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="" xmlns:a16="http://schemas.microsoft.com/office/drawing/2014/main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="" xmlns:a16="http://schemas.microsoft.com/office/drawing/2014/main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="" xmlns:a16="http://schemas.microsoft.com/office/drawing/2014/main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=""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=""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="" xmlns:a16="http://schemas.microsoft.com/office/drawing/2014/main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="" xmlns:a16="http://schemas.microsoft.com/office/drawing/2014/main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="" xmlns:a16="http://schemas.microsoft.com/office/drawing/2014/main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="" xmlns:a16="http://schemas.microsoft.com/office/drawing/2014/main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="" xmlns:a16="http://schemas.microsoft.com/office/drawing/2014/main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="" xmlns:a16="http://schemas.microsoft.com/office/drawing/2014/main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="" xmlns:a16="http://schemas.microsoft.com/office/drawing/2014/main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="" xmlns:a16="http://schemas.microsoft.com/office/drawing/2014/main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="" xmlns:a16="http://schemas.microsoft.com/office/drawing/2014/main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="" xmlns:a16="http://schemas.microsoft.com/office/drawing/2014/main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="" xmlns:a16="http://schemas.microsoft.com/office/drawing/2014/main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="" xmlns:a16="http://schemas.microsoft.com/office/drawing/2014/main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="" xmlns:a16="http://schemas.microsoft.com/office/drawing/2014/main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="" xmlns:a16="http://schemas.microsoft.com/office/drawing/2014/main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="" xmlns:a16="http://schemas.microsoft.com/office/drawing/2014/main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="" xmlns:a16="http://schemas.microsoft.com/office/drawing/2014/main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="" xmlns:a16="http://schemas.microsoft.com/office/drawing/2014/main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="" xmlns:a16="http://schemas.microsoft.com/office/drawing/2014/main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="" xmlns:a16="http://schemas.microsoft.com/office/drawing/2014/main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="" xmlns:a16="http://schemas.microsoft.com/office/drawing/2014/main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="" xmlns:a16="http://schemas.microsoft.com/office/drawing/2014/main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="" xmlns:a16="http://schemas.microsoft.com/office/drawing/2014/main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="" xmlns:a16="http://schemas.microsoft.com/office/drawing/2014/main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="" xmlns:a16="http://schemas.microsoft.com/office/drawing/2014/main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="" xmlns:a16="http://schemas.microsoft.com/office/drawing/2014/main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="" xmlns:a16="http://schemas.microsoft.com/office/drawing/2014/main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="" xmlns:a16="http://schemas.microsoft.com/office/drawing/2014/main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="" xmlns:a16="http://schemas.microsoft.com/office/drawing/2014/main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="" xmlns:a16="http://schemas.microsoft.com/office/drawing/2014/main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="" xmlns:a16="http://schemas.microsoft.com/office/drawing/2014/main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="" xmlns:a16="http://schemas.microsoft.com/office/drawing/2014/main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="" xmlns:a16="http://schemas.microsoft.com/office/drawing/2014/main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="" xmlns:a16="http://schemas.microsoft.com/office/drawing/2014/main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="" xmlns:a16="http://schemas.microsoft.com/office/drawing/2014/main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="" xmlns:a16="http://schemas.microsoft.com/office/drawing/2014/main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="" xmlns:a16="http://schemas.microsoft.com/office/drawing/2014/main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="" xmlns:a16="http://schemas.microsoft.com/office/drawing/2014/main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="" xmlns:a16="http://schemas.microsoft.com/office/drawing/2014/main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="" xmlns:a16="http://schemas.microsoft.com/office/drawing/2014/main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="" xmlns:a16="http://schemas.microsoft.com/office/drawing/2014/main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="" xmlns:a16="http://schemas.microsoft.com/office/drawing/2014/main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="" xmlns:a16="http://schemas.microsoft.com/office/drawing/2014/main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="" xmlns:a16="http://schemas.microsoft.com/office/drawing/2014/main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="" xmlns:a16="http://schemas.microsoft.com/office/drawing/2014/main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="" xmlns:a16="http://schemas.microsoft.com/office/drawing/2014/main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="" xmlns:a16="http://schemas.microsoft.com/office/drawing/2014/main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="" xmlns:a16="http://schemas.microsoft.com/office/drawing/2014/main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="" xmlns:a16="http://schemas.microsoft.com/office/drawing/2014/main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="" xmlns:a16="http://schemas.microsoft.com/office/drawing/2014/main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="" xmlns:a16="http://schemas.microsoft.com/office/drawing/2014/main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="" xmlns:a16="http://schemas.microsoft.com/office/drawing/2014/main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="" xmlns:a16="http://schemas.microsoft.com/office/drawing/2014/main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="" xmlns:a16="http://schemas.microsoft.com/office/drawing/2014/main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="" xmlns:a16="http://schemas.microsoft.com/office/drawing/2014/main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="" xmlns:a16="http://schemas.microsoft.com/office/drawing/2014/main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="" xmlns:a16="http://schemas.microsoft.com/office/drawing/2014/main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="" xmlns:a16="http://schemas.microsoft.com/office/drawing/2014/main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="" xmlns:a16="http://schemas.microsoft.com/office/drawing/2014/main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="" xmlns:a16="http://schemas.microsoft.com/office/drawing/2014/main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="" xmlns:a16="http://schemas.microsoft.com/office/drawing/2014/main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="" xmlns:a16="http://schemas.microsoft.com/office/drawing/2014/main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="" xmlns:a16="http://schemas.microsoft.com/office/drawing/2014/main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="" xmlns:a16="http://schemas.microsoft.com/office/drawing/2014/main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="" xmlns:a16="http://schemas.microsoft.com/office/drawing/2014/main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="" xmlns:a16="http://schemas.microsoft.com/office/drawing/2014/main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="" xmlns:a16="http://schemas.microsoft.com/office/drawing/2014/main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="" xmlns:a16="http://schemas.microsoft.com/office/drawing/2014/main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="" xmlns:a16="http://schemas.microsoft.com/office/drawing/2014/main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="" xmlns:a16="http://schemas.microsoft.com/office/drawing/2014/main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="" xmlns:a16="http://schemas.microsoft.com/office/drawing/2014/main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="" xmlns:a16="http://schemas.microsoft.com/office/drawing/2014/main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="" xmlns:a16="http://schemas.microsoft.com/office/drawing/2014/main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="" xmlns:a16="http://schemas.microsoft.com/office/drawing/2014/main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="" xmlns:a16="http://schemas.microsoft.com/office/drawing/2014/main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="" xmlns:a16="http://schemas.microsoft.com/office/drawing/2014/main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="" xmlns:a16="http://schemas.microsoft.com/office/drawing/2014/main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="" xmlns:a16="http://schemas.microsoft.com/office/drawing/2014/main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="" xmlns:a16="http://schemas.microsoft.com/office/drawing/2014/main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="" xmlns:a16="http://schemas.microsoft.com/office/drawing/2014/main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="" xmlns:a16="http://schemas.microsoft.com/office/drawing/2014/main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="" xmlns:a16="http://schemas.microsoft.com/office/drawing/2014/main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="" xmlns:a16="http://schemas.microsoft.com/office/drawing/2014/main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="" xmlns:a16="http://schemas.microsoft.com/office/drawing/2014/main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="" xmlns:a16="http://schemas.microsoft.com/office/drawing/2014/main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="" xmlns:a16="http://schemas.microsoft.com/office/drawing/2014/main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="" xmlns:a16="http://schemas.microsoft.com/office/drawing/2014/main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="" xmlns:a16="http://schemas.microsoft.com/office/drawing/2014/main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="" xmlns:a16="http://schemas.microsoft.com/office/drawing/2014/main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="" xmlns:a16="http://schemas.microsoft.com/office/drawing/2014/main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="" xmlns:a16="http://schemas.microsoft.com/office/drawing/2014/main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="" xmlns:a16="http://schemas.microsoft.com/office/drawing/2014/main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="" xmlns:a16="http://schemas.microsoft.com/office/drawing/2014/main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="" xmlns:a16="http://schemas.microsoft.com/office/drawing/2014/main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="" xmlns:a16="http://schemas.microsoft.com/office/drawing/2014/main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="" xmlns:a16="http://schemas.microsoft.com/office/drawing/2014/main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="" xmlns:a16="http://schemas.microsoft.com/office/drawing/2014/main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="" xmlns:a16="http://schemas.microsoft.com/office/drawing/2014/main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="" xmlns:a16="http://schemas.microsoft.com/office/drawing/2014/main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="" xmlns:a16="http://schemas.microsoft.com/office/drawing/2014/main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="" xmlns:a16="http://schemas.microsoft.com/office/drawing/2014/main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="" xmlns:a16="http://schemas.microsoft.com/office/drawing/2014/main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="" xmlns:a16="http://schemas.microsoft.com/office/drawing/2014/main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="" xmlns:a16="http://schemas.microsoft.com/office/drawing/2014/main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="" xmlns:a16="http://schemas.microsoft.com/office/drawing/2014/main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="" xmlns:a16="http://schemas.microsoft.com/office/drawing/2014/main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="" xmlns:a16="http://schemas.microsoft.com/office/drawing/2014/main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="" xmlns:a16="http://schemas.microsoft.com/office/drawing/2014/main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="" xmlns:a16="http://schemas.microsoft.com/office/drawing/2014/main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="" xmlns:a16="http://schemas.microsoft.com/office/drawing/2014/main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="" xmlns:a16="http://schemas.microsoft.com/office/drawing/2014/main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="" xmlns:a16="http://schemas.microsoft.com/office/drawing/2014/main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="" xmlns:a16="http://schemas.microsoft.com/office/drawing/2014/main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="" xmlns:a16="http://schemas.microsoft.com/office/drawing/2014/main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="" xmlns:a16="http://schemas.microsoft.com/office/drawing/2014/main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="" xmlns:a16="http://schemas.microsoft.com/office/drawing/2014/main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="" xmlns:a16="http://schemas.microsoft.com/office/drawing/2014/main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="" xmlns:a16="http://schemas.microsoft.com/office/drawing/2014/main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="" xmlns:a16="http://schemas.microsoft.com/office/drawing/2014/main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="" xmlns:a16="http://schemas.microsoft.com/office/drawing/2014/main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="" xmlns:a16="http://schemas.microsoft.com/office/drawing/2014/main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="" xmlns:a16="http://schemas.microsoft.com/office/drawing/2014/main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="" xmlns:a16="http://schemas.microsoft.com/office/drawing/2014/main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="" xmlns:a16="http://schemas.microsoft.com/office/drawing/2014/main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="" xmlns:a16="http://schemas.microsoft.com/office/drawing/2014/main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="" xmlns:a16="http://schemas.microsoft.com/office/drawing/2014/main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="" xmlns:a16="http://schemas.microsoft.com/office/drawing/2014/main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="" xmlns:a16="http://schemas.microsoft.com/office/drawing/2014/main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="" xmlns:a16="http://schemas.microsoft.com/office/drawing/2014/main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="" xmlns:a16="http://schemas.microsoft.com/office/drawing/2014/main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="" xmlns:a16="http://schemas.microsoft.com/office/drawing/2014/main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="" xmlns:a16="http://schemas.microsoft.com/office/drawing/2014/main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="" xmlns:a16="http://schemas.microsoft.com/office/drawing/2014/main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="" xmlns:a16="http://schemas.microsoft.com/office/drawing/2014/main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="" xmlns:a16="http://schemas.microsoft.com/office/drawing/2014/main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="" xmlns:a16="http://schemas.microsoft.com/office/drawing/2014/main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="" xmlns:a16="http://schemas.microsoft.com/office/drawing/2014/main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="" xmlns:a16="http://schemas.microsoft.com/office/drawing/2014/main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="" xmlns:a16="http://schemas.microsoft.com/office/drawing/2014/main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="" xmlns:a16="http://schemas.microsoft.com/office/drawing/2014/main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="" xmlns:a16="http://schemas.microsoft.com/office/drawing/2014/main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="" xmlns:a16="http://schemas.microsoft.com/office/drawing/2014/main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="" xmlns:a16="http://schemas.microsoft.com/office/drawing/2014/main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="" xmlns:a16="http://schemas.microsoft.com/office/drawing/2014/main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="" xmlns:a16="http://schemas.microsoft.com/office/drawing/2014/main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="" xmlns:a16="http://schemas.microsoft.com/office/drawing/2014/main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="" xmlns:a16="http://schemas.microsoft.com/office/drawing/2014/main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="" xmlns:a16="http://schemas.microsoft.com/office/drawing/2014/main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="" xmlns:a16="http://schemas.microsoft.com/office/drawing/2014/main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="" xmlns:a16="http://schemas.microsoft.com/office/drawing/2014/main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="" xmlns:a16="http://schemas.microsoft.com/office/drawing/2014/main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="" xmlns:a16="http://schemas.microsoft.com/office/drawing/2014/main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="" xmlns:a16="http://schemas.microsoft.com/office/drawing/2014/main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="" xmlns:a16="http://schemas.microsoft.com/office/drawing/2014/main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="" xmlns:a16="http://schemas.microsoft.com/office/drawing/2014/main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="" xmlns:a16="http://schemas.microsoft.com/office/drawing/2014/main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="" xmlns:a16="http://schemas.microsoft.com/office/drawing/2014/main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=""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=""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="" xmlns:a16="http://schemas.microsoft.com/office/drawing/2014/main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="" xmlns:a16="http://schemas.microsoft.com/office/drawing/2014/main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="" xmlns:a16="http://schemas.microsoft.com/office/drawing/2014/main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="" xmlns:a16="http://schemas.microsoft.com/office/drawing/2014/main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="" xmlns:a16="http://schemas.microsoft.com/office/drawing/2014/main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="" xmlns:a16="http://schemas.microsoft.com/office/drawing/2014/main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="" xmlns:a16="http://schemas.microsoft.com/office/drawing/2014/main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="" xmlns:a16="http://schemas.microsoft.com/office/drawing/2014/main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="" xmlns:a16="http://schemas.microsoft.com/office/drawing/2014/main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="" xmlns:a16="http://schemas.microsoft.com/office/drawing/2014/main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="" xmlns:a16="http://schemas.microsoft.com/office/drawing/2014/main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="" xmlns:a16="http://schemas.microsoft.com/office/drawing/2014/main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="" xmlns:a16="http://schemas.microsoft.com/office/drawing/2014/main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="" xmlns:a16="http://schemas.microsoft.com/office/drawing/2014/main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="" xmlns:a16="http://schemas.microsoft.com/office/drawing/2014/main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="" xmlns:a16="http://schemas.microsoft.com/office/drawing/2014/main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="" xmlns:a16="http://schemas.microsoft.com/office/drawing/2014/main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="" xmlns:a16="http://schemas.microsoft.com/office/drawing/2014/main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="" xmlns:a16="http://schemas.microsoft.com/office/drawing/2014/main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="" xmlns:a16="http://schemas.microsoft.com/office/drawing/2014/main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="" xmlns:a16="http://schemas.microsoft.com/office/drawing/2014/main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="" xmlns:a16="http://schemas.microsoft.com/office/drawing/2014/main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="" xmlns:a16="http://schemas.microsoft.com/office/drawing/2014/main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="" xmlns:a16="http://schemas.microsoft.com/office/drawing/2014/main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="" xmlns:a16="http://schemas.microsoft.com/office/drawing/2014/main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="" xmlns:a16="http://schemas.microsoft.com/office/drawing/2014/main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="" xmlns:a16="http://schemas.microsoft.com/office/drawing/2014/main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="" xmlns:a16="http://schemas.microsoft.com/office/drawing/2014/main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="" xmlns:a16="http://schemas.microsoft.com/office/drawing/2014/main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="" xmlns:a16="http://schemas.microsoft.com/office/drawing/2014/main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="" xmlns:a16="http://schemas.microsoft.com/office/drawing/2014/main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="" xmlns:a16="http://schemas.microsoft.com/office/drawing/2014/main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="" xmlns:a16="http://schemas.microsoft.com/office/drawing/2014/main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="" xmlns:a16="http://schemas.microsoft.com/office/drawing/2014/main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="" xmlns:a16="http://schemas.microsoft.com/office/drawing/2014/main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="" xmlns:a16="http://schemas.microsoft.com/office/drawing/2014/main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="" xmlns:a16="http://schemas.microsoft.com/office/drawing/2014/main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="" xmlns:a16="http://schemas.microsoft.com/office/drawing/2014/main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="" xmlns:a16="http://schemas.microsoft.com/office/drawing/2014/main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="" xmlns:a16="http://schemas.microsoft.com/office/drawing/2014/main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="" xmlns:a16="http://schemas.microsoft.com/office/drawing/2014/main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="" xmlns:a16="http://schemas.microsoft.com/office/drawing/2014/main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="" xmlns:a16="http://schemas.microsoft.com/office/drawing/2014/main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="" xmlns:a16="http://schemas.microsoft.com/office/drawing/2014/main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="" xmlns:a16="http://schemas.microsoft.com/office/drawing/2014/main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="" xmlns:a16="http://schemas.microsoft.com/office/drawing/2014/main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="" xmlns:a16="http://schemas.microsoft.com/office/drawing/2014/main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="" xmlns:a16="http://schemas.microsoft.com/office/drawing/2014/main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="" xmlns:a16="http://schemas.microsoft.com/office/drawing/2014/main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="" xmlns:a16="http://schemas.microsoft.com/office/drawing/2014/main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="" xmlns:a16="http://schemas.microsoft.com/office/drawing/2014/main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="" xmlns:a16="http://schemas.microsoft.com/office/drawing/2014/main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="" xmlns:a16="http://schemas.microsoft.com/office/drawing/2014/main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="" xmlns:a16="http://schemas.microsoft.com/office/drawing/2014/main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="" xmlns:a16="http://schemas.microsoft.com/office/drawing/2014/main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="" xmlns:a16="http://schemas.microsoft.com/office/drawing/2014/main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="" xmlns:a16="http://schemas.microsoft.com/office/drawing/2014/main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="" xmlns:a16="http://schemas.microsoft.com/office/drawing/2014/main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="" xmlns:a16="http://schemas.microsoft.com/office/drawing/2014/main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="" xmlns:a16="http://schemas.microsoft.com/office/drawing/2014/main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="" xmlns:a16="http://schemas.microsoft.com/office/drawing/2014/main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="" xmlns:a16="http://schemas.microsoft.com/office/drawing/2014/main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="" xmlns:a16="http://schemas.microsoft.com/office/drawing/2014/main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="" xmlns:a16="http://schemas.microsoft.com/office/drawing/2014/main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="" xmlns:a16="http://schemas.microsoft.com/office/drawing/2014/main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=""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</a:t>
              </a:r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谢观看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=""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=""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=""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叶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1888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 condensed</vt:lpstr>
      <vt:lpstr>Vrinda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Roboto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清新绿叶</dc:title>
  <dc:creator>第一PPT</dc:creator>
  <cp:keywords>www.1ppt.com</cp:keywords>
  <dc:description>www.1ppt.com</dc:description>
  <cp:lastModifiedBy>faith123</cp:lastModifiedBy>
  <cp:revision>52</cp:revision>
  <dcterms:created xsi:type="dcterms:W3CDTF">2017-06-26T12:33:26Z</dcterms:created>
  <dcterms:modified xsi:type="dcterms:W3CDTF">2019-05-08T07:02:36Z</dcterms:modified>
</cp:coreProperties>
</file>