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4"/>
  </p:notesMasterIdLst>
  <p:sldIdLst>
    <p:sldId id="419" r:id="rId3"/>
    <p:sldId id="421" r:id="rId4"/>
    <p:sldId id="429" r:id="rId5"/>
    <p:sldId id="422" r:id="rId6"/>
    <p:sldId id="294" r:id="rId7"/>
    <p:sldId id="322" r:id="rId8"/>
    <p:sldId id="323" r:id="rId9"/>
    <p:sldId id="279" r:id="rId10"/>
    <p:sldId id="337" r:id="rId11"/>
    <p:sldId id="423" r:id="rId12"/>
    <p:sldId id="327" r:id="rId13"/>
    <p:sldId id="326" r:id="rId14"/>
    <p:sldId id="319" r:id="rId15"/>
    <p:sldId id="341" r:id="rId16"/>
    <p:sldId id="424" r:id="rId17"/>
    <p:sldId id="329" r:id="rId18"/>
    <p:sldId id="330" r:id="rId19"/>
    <p:sldId id="307" r:id="rId20"/>
    <p:sldId id="325" r:id="rId21"/>
    <p:sldId id="288" r:id="rId22"/>
    <p:sldId id="425" r:id="rId23"/>
    <p:sldId id="331" r:id="rId24"/>
    <p:sldId id="339" r:id="rId25"/>
    <p:sldId id="335" r:id="rId26"/>
    <p:sldId id="338" r:id="rId27"/>
    <p:sldId id="426" r:id="rId28"/>
    <p:sldId id="289" r:id="rId29"/>
    <p:sldId id="328" r:id="rId30"/>
    <p:sldId id="274" r:id="rId31"/>
    <p:sldId id="336" r:id="rId32"/>
    <p:sldId id="428" r:id="rId33"/>
  </p:sldIdLst>
  <p:sldSz cx="12192000" cy="6858000"/>
  <p:notesSz cx="6858000" cy="9144000"/>
  <p:custDataLst>
    <p:tags r:id="rId3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5" autoAdjust="0"/>
    <p:restoredTop sz="94660"/>
  </p:normalViewPr>
  <p:slideViewPr>
    <p:cSldViewPr snapToGrid="0">
      <p:cViewPr varScale="1">
        <p:scale>
          <a:sx n="86" d="100"/>
          <a:sy n="86" d="100"/>
        </p:scale>
        <p:origin x="3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873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059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756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323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653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6313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361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0817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7239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71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2020/2/8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1617663" y="688975"/>
            <a:ext cx="876300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文本框 24"/>
          <p:cNvSpPr txBox="1">
            <a:spLocks noChangeArrowheads="1"/>
          </p:cNvSpPr>
          <p:nvPr/>
        </p:nvSpPr>
        <p:spPr bwMode="auto">
          <a:xfrm>
            <a:off x="4881563" y="4583113"/>
            <a:ext cx="21478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chemeClr val="bg1"/>
                </a:solidFill>
                <a:latin typeface="+mn-ea"/>
                <a:ea typeface="+mn-ea"/>
              </a:rPr>
              <a:t>汇</a:t>
            </a:r>
            <a:r>
              <a:rPr lang="zh-CN" altLang="en-US" sz="2400" dirty="0" smtClean="0">
                <a:solidFill>
                  <a:schemeClr val="bg1"/>
                </a:solidFill>
                <a:latin typeface="+mn-ea"/>
                <a:ea typeface="+mn-ea"/>
              </a:rPr>
              <a:t>报人：</a:t>
            </a:r>
            <a:r>
              <a:rPr lang="en-US" altLang="zh-CN" sz="2400" dirty="0" smtClean="0">
                <a:solidFill>
                  <a:schemeClr val="bg1"/>
                </a:solidFill>
                <a:latin typeface="+mn-ea"/>
                <a:ea typeface="+mn-ea"/>
              </a:rPr>
              <a:t>xxx</a:t>
            </a:r>
            <a:endParaRPr lang="zh-CN" altLang="en-US" sz="2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077" name="文本框 26"/>
          <p:cNvSpPr txBox="1">
            <a:spLocks noChangeArrowheads="1"/>
          </p:cNvSpPr>
          <p:nvPr/>
        </p:nvSpPr>
        <p:spPr bwMode="auto">
          <a:xfrm>
            <a:off x="4133850" y="3949700"/>
            <a:ext cx="36131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</a:rPr>
              <a:t>BUSINESS REPORT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58711" y="2428226"/>
            <a:ext cx="5474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护士急救</a:t>
            </a:r>
            <a:r>
              <a:rPr lang="en-US" altLang="zh-CN" sz="5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ppt</a:t>
            </a:r>
            <a:r>
              <a:rPr lang="zh-CN" alt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模板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776413"/>
            <a:ext cx="5210175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117A68"/>
                </a:solidFill>
                <a:sym typeface="Arial" panose="020B0604020202020204" pitchFamily="34" charset="0"/>
              </a:rPr>
              <a:t>2015</a:t>
            </a:r>
            <a:r>
              <a:rPr lang="zh-CN" altLang="en-US" sz="2800" b="1">
                <a:solidFill>
                  <a:srgbClr val="117A68"/>
                </a:solidFill>
                <a:sym typeface="Arial" panose="020B0604020202020204" pitchFamily="34" charset="0"/>
              </a:rPr>
              <a:t>的结束，</a:t>
            </a:r>
            <a:endParaRPr lang="en-US" altLang="zh-CN" sz="2800" b="1">
              <a:solidFill>
                <a:srgbClr val="117A68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000">
                <a:solidFill>
                  <a:srgbClr val="7A8EA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</a:t>
            </a:r>
            <a:r>
              <a:rPr lang="zh-CN" altLang="en-US" sz="2400">
                <a:solidFill>
                  <a:srgbClr val="7A8EA9"/>
                </a:solidFill>
                <a:sym typeface="Arial" panose="020B0604020202020204" pitchFamily="34" charset="0"/>
              </a:rPr>
              <a:t>　　</a:t>
            </a: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PREFACE 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1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1617663" y="688975"/>
            <a:ext cx="876300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文本框 6"/>
          <p:cNvSpPr txBox="1">
            <a:spLocks noChangeArrowheads="1"/>
          </p:cNvSpPr>
          <p:nvPr/>
        </p:nvSpPr>
        <p:spPr bwMode="auto">
          <a:xfrm>
            <a:off x="2759075" y="2014538"/>
            <a:ext cx="6748463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THANKS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工作总结计划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Pages>0</Pages>
  <Words>1955</Words>
  <Characters>0</Characters>
  <Application>Microsoft Office PowerPoint</Application>
  <DocSecurity>0</DocSecurity>
  <PresentationFormat>宽屏</PresentationFormat>
  <Lines>0</Lines>
  <Paragraphs>336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Lato Black</vt:lpstr>
      <vt:lpstr>等线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创意墨迹工作总结计划PPT模板</dc:title>
  <dc:creator>Administrator</dc:creator>
  <cp:lastModifiedBy>Administrator</cp:lastModifiedBy>
  <cp:revision>513</cp:revision>
  <dcterms:created xsi:type="dcterms:W3CDTF">2015-07-10T05:07:58Z</dcterms:created>
  <dcterms:modified xsi:type="dcterms:W3CDTF">2020-02-08T02:08:22Z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