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8" d="100"/>
          <a:sy n="88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503866784"/>
        <c:axId val="-503890720"/>
      </c:barChart>
      <c:catAx>
        <c:axId val="-50386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-5038907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503890720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-503866784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2020/1/2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/>
              <a:t>2019</a:t>
            </a:r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大学生英文兼职</a:t>
            </a:r>
            <a:r>
              <a:rPr lang="en-US" altLang="zh-CN" sz="4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="" xmlns:a16="http://schemas.microsoft.com/office/drawing/2014/main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="" xmlns:a16="http://schemas.microsoft.com/office/drawing/2014/main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="" xmlns:a16="http://schemas.microsoft.com/office/drawing/2014/main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="" xmlns:a16="http://schemas.microsoft.com/office/drawing/2014/main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="" xmlns:a16="http://schemas.microsoft.com/office/drawing/2014/main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="" xmlns:a16="http://schemas.microsoft.com/office/drawing/2014/main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="" xmlns:a16="http://schemas.microsoft.com/office/drawing/2014/main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="" xmlns:a16="http://schemas.microsoft.com/office/drawing/2014/main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="" xmlns:a16="http://schemas.microsoft.com/office/drawing/2014/main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="" xmlns:a16="http://schemas.microsoft.com/office/drawing/2014/main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="" xmlns:a16="http://schemas.microsoft.com/office/drawing/2014/main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="" xmlns:a16="http://schemas.microsoft.com/office/drawing/2014/main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="" xmlns:a16="http://schemas.microsoft.com/office/drawing/2014/main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="" xmlns:a16="http://schemas.microsoft.com/office/drawing/2014/main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="" xmlns:a16="http://schemas.microsoft.com/office/drawing/2014/main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="" xmlns:a16="http://schemas.microsoft.com/office/drawing/2014/main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="" xmlns:a16="http://schemas.microsoft.com/office/drawing/2014/main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="" xmlns:a16="http://schemas.microsoft.com/office/drawing/2014/main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="" xmlns:a16="http://schemas.microsoft.com/office/drawing/2014/main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="" xmlns:a16="http://schemas.microsoft.com/office/drawing/2014/main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="" xmlns:a16="http://schemas.microsoft.com/office/drawing/2014/main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="" xmlns:a16="http://schemas.microsoft.com/office/drawing/2014/main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="" xmlns:a16="http://schemas.microsoft.com/office/drawing/2014/main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="" xmlns:a16="http://schemas.microsoft.com/office/drawing/2014/main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="" xmlns:a16="http://schemas.microsoft.com/office/drawing/2014/main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="" xmlns:a16="http://schemas.microsoft.com/office/drawing/2014/main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="" xmlns:a16="http://schemas.microsoft.com/office/drawing/2014/main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="" xmlns:a16="http://schemas.microsoft.com/office/drawing/2014/main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="" xmlns:a16="http://schemas.microsoft.com/office/drawing/2014/main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="" xmlns:a16="http://schemas.microsoft.com/office/drawing/2014/main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="" xmlns:a16="http://schemas.microsoft.com/office/drawing/2014/main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="" xmlns:a16="http://schemas.microsoft.com/office/drawing/2014/main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="" xmlns:a16="http://schemas.microsoft.com/office/drawing/2014/main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="" xmlns:a16="http://schemas.microsoft.com/office/drawing/2014/main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="" xmlns:a16="http://schemas.microsoft.com/office/drawing/2014/main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="" xmlns:a16="http://schemas.microsoft.com/office/drawing/2014/main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="" xmlns:a16="http://schemas.microsoft.com/office/drawing/2014/main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="" xmlns:a16="http://schemas.microsoft.com/office/drawing/2014/main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="" xmlns:a16="http://schemas.microsoft.com/office/drawing/2014/main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="" xmlns:a16="http://schemas.microsoft.com/office/drawing/2014/main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="" xmlns:a16="http://schemas.microsoft.com/office/drawing/2014/main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="" xmlns:a16="http://schemas.microsoft.com/office/drawing/2014/main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="" xmlns:a16="http://schemas.microsoft.com/office/drawing/2014/main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="" xmlns:a16="http://schemas.microsoft.com/office/drawing/2014/main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="" xmlns:a16="http://schemas.microsoft.com/office/drawing/2014/main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="" xmlns:a16="http://schemas.microsoft.com/office/drawing/2014/main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="" xmlns:a16="http://schemas.microsoft.com/office/drawing/2014/main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="" xmlns:a16="http://schemas.microsoft.com/office/drawing/2014/main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="" xmlns:a16="http://schemas.microsoft.com/office/drawing/2014/main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="" xmlns:a16="http://schemas.microsoft.com/office/drawing/2014/main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="" xmlns:a16="http://schemas.microsoft.com/office/drawing/2014/main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="" xmlns:a16="http://schemas.microsoft.com/office/drawing/2014/main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="" xmlns:a16="http://schemas.microsoft.com/office/drawing/2014/main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="" xmlns:a16="http://schemas.microsoft.com/office/drawing/2014/main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="" xmlns:a16="http://schemas.microsoft.com/office/drawing/2014/main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="" xmlns:a16="http://schemas.microsoft.com/office/drawing/2014/main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="" xmlns:a16="http://schemas.microsoft.com/office/drawing/2014/main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="" xmlns:a16="http://schemas.microsoft.com/office/drawing/2014/main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="" xmlns:a16="http://schemas.microsoft.com/office/drawing/2014/main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="" xmlns:a16="http://schemas.microsoft.com/office/drawing/2014/main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="" xmlns:a16="http://schemas.microsoft.com/office/drawing/2014/main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="" xmlns:a16="http://schemas.microsoft.com/office/drawing/2014/main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="" xmlns:a16="http://schemas.microsoft.com/office/drawing/2014/main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="" xmlns:a16="http://schemas.microsoft.com/office/drawing/2014/main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="" xmlns:a16="http://schemas.microsoft.com/office/drawing/2014/main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="" xmlns:a16="http://schemas.microsoft.com/office/drawing/2014/main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="" xmlns:a16="http://schemas.microsoft.com/office/drawing/2014/main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="" xmlns:a16="http://schemas.microsoft.com/office/drawing/2014/main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="" xmlns:a16="http://schemas.microsoft.com/office/drawing/2014/main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="" xmlns:a16="http://schemas.microsoft.com/office/drawing/2014/main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="" xmlns:a16="http://schemas.microsoft.com/office/drawing/2014/main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="" xmlns:a16="http://schemas.microsoft.com/office/drawing/2014/main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="" xmlns:a16="http://schemas.microsoft.com/office/drawing/2014/main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="" xmlns:a16="http://schemas.microsoft.com/office/drawing/2014/main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="" xmlns:a16="http://schemas.microsoft.com/office/drawing/2014/main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="" xmlns:a16="http://schemas.microsoft.com/office/drawing/2014/main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="" xmlns:a16="http://schemas.microsoft.com/office/drawing/2014/main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="" xmlns:a16="http://schemas.microsoft.com/office/drawing/2014/main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="" xmlns:a16="http://schemas.microsoft.com/office/drawing/2014/main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="" xmlns:a16="http://schemas.microsoft.com/office/drawing/2014/main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="" xmlns:a16="http://schemas.microsoft.com/office/drawing/2014/main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="" xmlns:a16="http://schemas.microsoft.com/office/drawing/2014/main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="" xmlns:a16="http://schemas.microsoft.com/office/drawing/2014/main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="" xmlns:a16="http://schemas.microsoft.com/office/drawing/2014/main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="" xmlns:a16="http://schemas.microsoft.com/office/drawing/2014/main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="" xmlns:a16="http://schemas.microsoft.com/office/drawing/2014/main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="" xmlns:a16="http://schemas.microsoft.com/office/drawing/2014/main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="" xmlns:a16="http://schemas.microsoft.com/office/drawing/2014/main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="" xmlns:a16="http://schemas.microsoft.com/office/drawing/2014/main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="" xmlns:a16="http://schemas.microsoft.com/office/drawing/2014/main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="" xmlns:a16="http://schemas.microsoft.com/office/drawing/2014/main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="" xmlns:a16="http://schemas.microsoft.com/office/drawing/2014/main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="" xmlns:a16="http://schemas.microsoft.com/office/drawing/2014/main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="" xmlns:a16="http://schemas.microsoft.com/office/drawing/2014/main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="" xmlns:a16="http://schemas.microsoft.com/office/drawing/2014/main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="" xmlns:a16="http://schemas.microsoft.com/office/drawing/2014/main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="" xmlns:a16="http://schemas.microsoft.com/office/drawing/2014/main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="" xmlns:a16="http://schemas.microsoft.com/office/drawing/2014/main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="" xmlns:a16="http://schemas.microsoft.com/office/drawing/2014/main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="" xmlns:a16="http://schemas.microsoft.com/office/drawing/2014/main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="" xmlns:a16="http://schemas.microsoft.com/office/drawing/2014/main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="" xmlns:a16="http://schemas.microsoft.com/office/drawing/2014/main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="" xmlns:a16="http://schemas.microsoft.com/office/drawing/2014/main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="" xmlns:a16="http://schemas.microsoft.com/office/drawing/2014/main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="" xmlns:a16="http://schemas.microsoft.com/office/drawing/2014/main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="" xmlns:a16="http://schemas.microsoft.com/office/drawing/2014/main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="" xmlns:a16="http://schemas.microsoft.com/office/drawing/2014/main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="" xmlns:a16="http://schemas.microsoft.com/office/drawing/2014/main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="" xmlns:a16="http://schemas.microsoft.com/office/drawing/2014/main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="" xmlns:a16="http://schemas.microsoft.com/office/drawing/2014/main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="" xmlns:a16="http://schemas.microsoft.com/office/drawing/2014/main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="" xmlns:a16="http://schemas.microsoft.com/office/drawing/2014/main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="" xmlns:a16="http://schemas.microsoft.com/office/drawing/2014/main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="" xmlns:a16="http://schemas.microsoft.com/office/drawing/2014/main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三角风工作总结PPT模板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2102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微软雅黑</vt:lpstr>
      <vt:lpstr>微软雅黑</vt:lpstr>
      <vt:lpstr>微软雅黑 Light</vt:lpstr>
      <vt:lpstr>Arial</vt:lpstr>
      <vt:lpstr>Arial Narrow</vt:lpstr>
      <vt:lpstr>Calibri</vt:lpstr>
      <vt:lpstr>Century Gothic</vt:lpstr>
      <vt:lpstr>1_Office 主题​​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蓝色三角风工作总结PPT模板</dc:title>
  <dc:creator>优品PPT</dc:creator>
  <dc:description>http://www.ypppt.com/</dc:description>
  <cp:lastModifiedBy>faith123</cp:lastModifiedBy>
  <cp:revision>189</cp:revision>
  <dcterms:created xsi:type="dcterms:W3CDTF">2018-08-06T06:49:24Z</dcterms:created>
  <dcterms:modified xsi:type="dcterms:W3CDTF">2020-01-02T05:08:06Z</dcterms:modified>
</cp:coreProperties>
</file>