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404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912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976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233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171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476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3848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43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128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508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949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7562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723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155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84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689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237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3629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0135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3520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3938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5077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70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网络运维思路</a:t>
            </a:r>
            <a:r>
              <a:rPr lang="en-US" altLang="zh-CN" sz="36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0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"/>
</p:tagLst>
</file>

<file path=ppt/theme/theme1.xml><?xml version="1.0" encoding="utf-8"?>
<a:theme xmlns:a="http://schemas.openxmlformats.org/drawingml/2006/main" name="主题1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1066</Words>
  <Application>Microsoft Office PowerPoint</Application>
  <PresentationFormat>宽屏</PresentationFormat>
  <Paragraphs>259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</dc:title>
  <dc:creator>Administrator</dc:creator>
  <cp:lastModifiedBy>faith123</cp:lastModifiedBy>
  <cp:revision>80</cp:revision>
  <dcterms:created xsi:type="dcterms:W3CDTF">2015-01-07T12:23:28Z</dcterms:created>
  <dcterms:modified xsi:type="dcterms:W3CDTF">2020-01-17T05:47:02Z</dcterms:modified>
</cp:coreProperties>
</file>