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sldIdLst>
    <p:sldId id="2686" r:id="rId2"/>
    <p:sldId id="2687" r:id="rId3"/>
    <p:sldId id="2681" r:id="rId4"/>
    <p:sldId id="2677" r:id="rId5"/>
    <p:sldId id="2678" r:id="rId6"/>
    <p:sldId id="2679" r:id="rId7"/>
    <p:sldId id="2680" r:id="rId8"/>
    <p:sldId id="2676" r:id="rId9"/>
    <p:sldId id="2693" r:id="rId10"/>
    <p:sldId id="2688" r:id="rId11"/>
    <p:sldId id="2689" r:id="rId12"/>
    <p:sldId id="2690" r:id="rId13"/>
    <p:sldId id="2691" r:id="rId14"/>
    <p:sldId id="2692" r:id="rId15"/>
    <p:sldId id="2694" r:id="rId16"/>
    <p:sldId id="2650" r:id="rId17"/>
    <p:sldId id="2624" r:id="rId18"/>
    <p:sldId id="2625" r:id="rId19"/>
    <p:sldId id="2626" r:id="rId20"/>
    <p:sldId id="2695" r:id="rId21"/>
    <p:sldId id="2663" r:id="rId22"/>
    <p:sldId id="2664" r:id="rId23"/>
    <p:sldId id="2666" r:id="rId24"/>
    <p:sldId id="2667" r:id="rId25"/>
    <p:sldId id="2669" r:id="rId26"/>
    <p:sldId id="2696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6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5568"/>
    <a:srgbClr val="591F0E"/>
    <a:srgbClr val="725A41"/>
    <a:srgbClr val="ECCAC2"/>
    <a:srgbClr val="EED1CA"/>
    <a:srgbClr val="F1D8D2"/>
    <a:srgbClr val="BC3A61"/>
    <a:srgbClr val="124471"/>
    <a:srgbClr val="D6B1CB"/>
    <a:srgbClr val="F7C5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4" autoAdjust="0"/>
    <p:restoredTop sz="92986" autoAdjust="0"/>
  </p:normalViewPr>
  <p:slideViewPr>
    <p:cSldViewPr>
      <p:cViewPr varScale="1">
        <p:scale>
          <a:sx n="85" d="100"/>
          <a:sy n="85" d="100"/>
        </p:scale>
        <p:origin x="636" y="90"/>
      </p:cViewPr>
      <p:guideLst>
        <p:guide orient="horz" pos="736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750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39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750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509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91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901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537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099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5255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087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119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99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709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800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571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1749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1130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3586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461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7052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9567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5931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1717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C2EFC-28F3-48C0-BF6B-230A53BCFDFC}" type="slidenum">
              <a:rPr lang="es-MX" smtClean="0">
                <a:solidFill>
                  <a:prstClr val="black"/>
                </a:solidFill>
              </a:rPr>
              <a:pPr/>
              <a:t>25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766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90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1345" y="-16648"/>
            <a:ext cx="1942208" cy="149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7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/>
        </p:blipFill>
        <p:spPr>
          <a:xfrm>
            <a:off x="9630125" y="-1105912"/>
            <a:ext cx="6687017" cy="96590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/>
        </p:blipFill>
        <p:spPr>
          <a:xfrm>
            <a:off x="-3470252" y="-1254510"/>
            <a:ext cx="6687017" cy="9807624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93039" y="2773817"/>
            <a:ext cx="60367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rgbClr val="591F0E"/>
                </a:solidFill>
                <a:cs typeface="Arial" panose="020B0604020202020204" pitchFamily="34" charset="0"/>
              </a:rPr>
              <a:t>学生会部门建设</a:t>
            </a:r>
            <a:r>
              <a:rPr lang="en-US" altLang="zh-CN" sz="4000" dirty="0" err="1">
                <a:solidFill>
                  <a:srgbClr val="591F0E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591F0E"/>
                </a:solidFill>
                <a:cs typeface="Arial" panose="020B0604020202020204" pitchFamily="34" charset="0"/>
              </a:rPr>
              <a:t>模板</a:t>
            </a:r>
            <a:endParaRPr lang="zh-CN" altLang="en-US" sz="40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547886" y="3611620"/>
            <a:ext cx="57270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b="1" cap="all" dirty="0">
                <a:solidFill>
                  <a:srgbClr val="591F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summarize business report template</a:t>
            </a:r>
            <a:endParaRPr lang="zh-CN" altLang="en-US" sz="1600" b="1" cap="all" dirty="0">
              <a:solidFill>
                <a:srgbClr val="591F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4255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9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9" t="5199" r="17519" b="6193"/>
          <a:stretch/>
        </p:blipFill>
        <p:spPr>
          <a:xfrm>
            <a:off x="-51345" y="-34057"/>
            <a:ext cx="3472566" cy="266429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6887" y="1672109"/>
            <a:ext cx="1313180" cy="7694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4400" dirty="0" smtClean="0">
                <a:solidFill>
                  <a:srgbClr val="591F0E"/>
                </a:solidFill>
                <a:ea typeface="微软雅黑" panose="020B0503020204020204" pitchFamily="34" charset="-122"/>
              </a:rPr>
              <a:t>目录</a:t>
            </a:r>
            <a:endParaRPr lang="zh-CN" altLang="en-US" sz="4400" dirty="0">
              <a:solidFill>
                <a:srgbClr val="591F0E"/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9144" y="2344361"/>
            <a:ext cx="1688667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2000" dirty="0" smtClean="0">
                <a:solidFill>
                  <a:srgbClr val="591F0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2000" dirty="0">
              <a:solidFill>
                <a:srgbClr val="591F0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901401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901401" y="3794198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901401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841037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41037" y="3794198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41037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728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43728" y="3794198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43728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46419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46419" y="3794198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646419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>
            <a:off x="10066780" y="4840461"/>
            <a:ext cx="2861617" cy="244827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1182" y="3369324"/>
            <a:ext cx="905525" cy="6120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1439661" y="5153164"/>
            <a:ext cx="513024" cy="71646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2800" y="4419738"/>
            <a:ext cx="584155" cy="576153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098" y="6208613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60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3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8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3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800"/>
                            </p:stCondLst>
                            <p:childTnLst>
                              <p:par>
                                <p:cTn id="8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3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8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30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8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3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60055" y="1953054"/>
            <a:ext cx="1124026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4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368940" y="2727766"/>
            <a:ext cx="10276960" cy="1545958"/>
            <a:chOff x="1212082" y="2089253"/>
            <a:chExt cx="5401827" cy="812594"/>
          </a:xfrm>
          <a:solidFill>
            <a:srgbClr val="FF9400"/>
          </a:solidFill>
        </p:grpSpPr>
        <p:sp>
          <p:nvSpPr>
            <p:cNvPr id="16" name="Freeform 15"/>
            <p:cNvSpPr>
              <a:spLocks noChangeAspect="1"/>
            </p:cNvSpPr>
            <p:nvPr/>
          </p:nvSpPr>
          <p:spPr>
            <a:xfrm>
              <a:off x="5166109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>
              <a:spLocks noChangeAspect="1"/>
            </p:cNvSpPr>
            <p:nvPr/>
          </p:nvSpPr>
          <p:spPr>
            <a:xfrm>
              <a:off x="3848100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>
              <a:spLocks noChangeAspect="1"/>
            </p:cNvSpPr>
            <p:nvPr/>
          </p:nvSpPr>
          <p:spPr>
            <a:xfrm>
              <a:off x="2530091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>
              <a:spLocks noChangeAspect="1"/>
            </p:cNvSpPr>
            <p:nvPr/>
          </p:nvSpPr>
          <p:spPr>
            <a:xfrm>
              <a:off x="1212082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>
            <a:spLocks noChangeAspect="1"/>
          </p:cNvSpPr>
          <p:nvPr/>
        </p:nvSpPr>
        <p:spPr>
          <a:xfrm>
            <a:off x="2297080" y="2307254"/>
            <a:ext cx="955454" cy="972238"/>
          </a:xfrm>
          <a:prstGeom prst="ellipse">
            <a:avLst/>
          </a:prstGeom>
          <a:solidFill>
            <a:srgbClr val="F1D8D2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875704" y="2307254"/>
            <a:ext cx="955454" cy="972238"/>
          </a:xfrm>
          <a:prstGeom prst="ellipse">
            <a:avLst/>
          </a:prstGeom>
          <a:solidFill>
            <a:srgbClr val="725A41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23" name="Oval 22"/>
          <p:cNvSpPr>
            <a:spLocks noChangeAspect="1"/>
          </p:cNvSpPr>
          <p:nvPr/>
        </p:nvSpPr>
        <p:spPr>
          <a:xfrm>
            <a:off x="7385059" y="2307254"/>
            <a:ext cx="955454" cy="972238"/>
          </a:xfrm>
          <a:prstGeom prst="ellipse">
            <a:avLst/>
          </a:prstGeom>
          <a:solidFill>
            <a:srgbClr val="F1D8D2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spect="1"/>
          </p:cNvSpPr>
          <p:nvPr/>
        </p:nvSpPr>
        <p:spPr>
          <a:xfrm>
            <a:off x="9877214" y="2307254"/>
            <a:ext cx="955454" cy="972238"/>
          </a:xfrm>
          <a:prstGeom prst="ellipse">
            <a:avLst/>
          </a:prstGeom>
          <a:solidFill>
            <a:srgbClr val="725A41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11552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11552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TextBox 23"/>
          <p:cNvSpPr txBox="1"/>
          <p:nvPr/>
        </p:nvSpPr>
        <p:spPr>
          <a:xfrm>
            <a:off x="40254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24"/>
          <p:cNvSpPr txBox="1"/>
          <p:nvPr/>
        </p:nvSpPr>
        <p:spPr>
          <a:xfrm>
            <a:off x="40254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TextBox 23"/>
          <p:cNvSpPr txBox="1"/>
          <p:nvPr/>
        </p:nvSpPr>
        <p:spPr>
          <a:xfrm>
            <a:off x="67051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67051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TextBox 23"/>
          <p:cNvSpPr txBox="1"/>
          <p:nvPr/>
        </p:nvSpPr>
        <p:spPr>
          <a:xfrm>
            <a:off x="95753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95753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矩形 2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514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1258431" y="2355751"/>
            <a:ext cx="5157533" cy="325469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642561" y="4415428"/>
            <a:ext cx="5030881" cy="1195017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191"/>
          <p:cNvSpPr>
            <a:spLocks noEditPoints="1"/>
          </p:cNvSpPr>
          <p:nvPr/>
        </p:nvSpPr>
        <p:spPr bwMode="auto">
          <a:xfrm>
            <a:off x="6729306" y="4734594"/>
            <a:ext cx="739059" cy="655661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642562" y="2327188"/>
            <a:ext cx="2597385" cy="1024462"/>
          </a:xfrm>
          <a:prstGeom prst="rect">
            <a:avLst/>
          </a:prstGeom>
          <a:solidFill>
            <a:srgbClr val="C655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6642562" y="3367360"/>
            <a:ext cx="2597385" cy="103235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9277663" y="3367360"/>
            <a:ext cx="2395778" cy="1032358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9277663" y="2319292"/>
            <a:ext cx="2395778" cy="1032358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163"/>
          <p:cNvSpPr>
            <a:spLocks noEditPoints="1"/>
          </p:cNvSpPr>
          <p:nvPr/>
        </p:nvSpPr>
        <p:spPr bwMode="auto">
          <a:xfrm>
            <a:off x="6725601" y="2709802"/>
            <a:ext cx="513952" cy="373250"/>
          </a:xfrm>
          <a:custGeom>
            <a:avLst/>
            <a:gdLst>
              <a:gd name="T0" fmla="*/ 23 w 111"/>
              <a:gd name="T1" fmla="*/ 21 h 81"/>
              <a:gd name="T2" fmla="*/ 23 w 111"/>
              <a:gd name="T3" fmla="*/ 11 h 81"/>
              <a:gd name="T4" fmla="*/ 51 w 111"/>
              <a:gd name="T5" fmla="*/ 11 h 81"/>
              <a:gd name="T6" fmla="*/ 51 w 111"/>
              <a:gd name="T7" fmla="*/ 20 h 81"/>
              <a:gd name="T8" fmla="*/ 59 w 111"/>
              <a:gd name="T9" fmla="*/ 26 h 81"/>
              <a:gd name="T10" fmla="*/ 68 w 111"/>
              <a:gd name="T11" fmla="*/ 0 h 81"/>
              <a:gd name="T12" fmla="*/ 68 w 111"/>
              <a:gd name="T13" fmla="*/ 0 h 81"/>
              <a:gd name="T14" fmla="*/ 88 w 111"/>
              <a:gd name="T15" fmla="*/ 26 h 81"/>
              <a:gd name="T16" fmla="*/ 111 w 111"/>
              <a:gd name="T17" fmla="*/ 23 h 81"/>
              <a:gd name="T18" fmla="*/ 90 w 111"/>
              <a:gd name="T19" fmla="*/ 39 h 81"/>
              <a:gd name="T20" fmla="*/ 111 w 111"/>
              <a:gd name="T21" fmla="*/ 37 h 81"/>
              <a:gd name="T22" fmla="*/ 84 w 111"/>
              <a:gd name="T23" fmla="*/ 49 h 81"/>
              <a:gd name="T24" fmla="*/ 68 w 111"/>
              <a:gd name="T25" fmla="*/ 46 h 81"/>
              <a:gd name="T26" fmla="*/ 109 w 111"/>
              <a:gd name="T27" fmla="*/ 48 h 81"/>
              <a:gd name="T28" fmla="*/ 68 w 111"/>
              <a:gd name="T29" fmla="*/ 62 h 81"/>
              <a:gd name="T30" fmla="*/ 31 w 111"/>
              <a:gd name="T31" fmla="*/ 75 h 81"/>
              <a:gd name="T32" fmla="*/ 2 w 111"/>
              <a:gd name="T33" fmla="*/ 62 h 81"/>
              <a:gd name="T34" fmla="*/ 50 w 111"/>
              <a:gd name="T35" fmla="*/ 54 h 81"/>
              <a:gd name="T36" fmla="*/ 59 w 111"/>
              <a:gd name="T37" fmla="*/ 54 h 81"/>
              <a:gd name="T38" fmla="*/ 49 w 111"/>
              <a:gd name="T39" fmla="*/ 43 h 81"/>
              <a:gd name="T40" fmla="*/ 45 w 111"/>
              <a:gd name="T41" fmla="*/ 44 h 81"/>
              <a:gd name="T42" fmla="*/ 35 w 111"/>
              <a:gd name="T43" fmla="*/ 41 h 81"/>
              <a:gd name="T44" fmla="*/ 22 w 111"/>
              <a:gd name="T45" fmla="*/ 44 h 81"/>
              <a:gd name="T46" fmla="*/ 12 w 111"/>
              <a:gd name="T47" fmla="*/ 43 h 81"/>
              <a:gd name="T48" fmla="*/ 0 w 111"/>
              <a:gd name="T49" fmla="*/ 42 h 81"/>
              <a:gd name="T50" fmla="*/ 18 w 111"/>
              <a:gd name="T51" fmla="*/ 36 h 81"/>
              <a:gd name="T52" fmla="*/ 23 w 111"/>
              <a:gd name="T53" fmla="*/ 27 h 81"/>
              <a:gd name="T54" fmla="*/ 0 w 111"/>
              <a:gd name="T55" fmla="*/ 28 h 81"/>
              <a:gd name="T56" fmla="*/ 46 w 111"/>
              <a:gd name="T57" fmla="*/ 23 h 81"/>
              <a:gd name="T58" fmla="*/ 29 w 111"/>
              <a:gd name="T59" fmla="*/ 20 h 81"/>
              <a:gd name="T60" fmla="*/ 76 w 111"/>
              <a:gd name="T61" fmla="*/ 32 h 81"/>
              <a:gd name="T62" fmla="*/ 68 w 111"/>
              <a:gd name="T63" fmla="*/ 41 h 81"/>
              <a:gd name="T64" fmla="*/ 76 w 111"/>
              <a:gd name="T65" fmla="*/ 32 h 81"/>
              <a:gd name="T66" fmla="*/ 51 w 111"/>
              <a:gd name="T67" fmla="*/ 30 h 81"/>
              <a:gd name="T68" fmla="*/ 51 w 111"/>
              <a:gd name="T69" fmla="*/ 37 h 81"/>
              <a:gd name="T70" fmla="*/ 59 w 111"/>
              <a:gd name="T71" fmla="*/ 40 h 81"/>
              <a:gd name="T72" fmla="*/ 46 w 111"/>
              <a:gd name="T73" fmla="*/ 29 h 81"/>
              <a:gd name="T74" fmla="*/ 29 w 111"/>
              <a:gd name="T75" fmla="*/ 36 h 81"/>
              <a:gd name="T76" fmla="*/ 41 w 111"/>
              <a:gd name="T77" fmla="*/ 36 h 81"/>
              <a:gd name="T78" fmla="*/ 46 w 111"/>
              <a:gd name="T79" fmla="*/ 2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1" h="81">
                <a:moveTo>
                  <a:pt x="0" y="28"/>
                </a:moveTo>
                <a:cubicBezTo>
                  <a:pt x="8" y="23"/>
                  <a:pt x="16" y="22"/>
                  <a:pt x="23" y="21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24"/>
                  <a:pt x="51" y="24"/>
                  <a:pt x="51" y="24"/>
                </a:cubicBezTo>
                <a:cubicBezTo>
                  <a:pt x="54" y="25"/>
                  <a:pt x="56" y="25"/>
                  <a:pt x="59" y="26"/>
                </a:cubicBezTo>
                <a:cubicBezTo>
                  <a:pt x="59" y="0"/>
                  <a:pt x="59" y="0"/>
                  <a:pt x="5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9"/>
                  <a:pt x="82" y="17"/>
                  <a:pt x="87" y="25"/>
                </a:cubicBezTo>
                <a:cubicBezTo>
                  <a:pt x="88" y="25"/>
                  <a:pt x="88" y="25"/>
                  <a:pt x="88" y="26"/>
                </a:cubicBezTo>
                <a:cubicBezTo>
                  <a:pt x="94" y="24"/>
                  <a:pt x="101" y="22"/>
                  <a:pt x="109" y="19"/>
                </a:cubicBezTo>
                <a:cubicBezTo>
                  <a:pt x="111" y="23"/>
                  <a:pt x="111" y="23"/>
                  <a:pt x="111" y="23"/>
                </a:cubicBezTo>
                <a:cubicBezTo>
                  <a:pt x="104" y="27"/>
                  <a:pt x="97" y="29"/>
                  <a:pt x="90" y="30"/>
                </a:cubicBezTo>
                <a:cubicBezTo>
                  <a:pt x="91" y="34"/>
                  <a:pt x="91" y="37"/>
                  <a:pt x="90" y="39"/>
                </a:cubicBezTo>
                <a:cubicBezTo>
                  <a:pt x="96" y="38"/>
                  <a:pt x="102" y="36"/>
                  <a:pt x="109" y="33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102" y="42"/>
                  <a:pt x="94" y="44"/>
                  <a:pt x="86" y="45"/>
                </a:cubicBezTo>
                <a:cubicBezTo>
                  <a:pt x="85" y="46"/>
                  <a:pt x="85" y="47"/>
                  <a:pt x="84" y="49"/>
                </a:cubicBezTo>
                <a:cubicBezTo>
                  <a:pt x="80" y="46"/>
                  <a:pt x="80" y="46"/>
                  <a:pt x="80" y="46"/>
                </a:cubicBezTo>
                <a:cubicBezTo>
                  <a:pt x="76" y="46"/>
                  <a:pt x="72" y="46"/>
                  <a:pt x="68" y="46"/>
                </a:cubicBezTo>
                <a:cubicBezTo>
                  <a:pt x="68" y="56"/>
                  <a:pt x="68" y="56"/>
                  <a:pt x="68" y="56"/>
                </a:cubicBezTo>
                <a:cubicBezTo>
                  <a:pt x="80" y="57"/>
                  <a:pt x="93" y="56"/>
                  <a:pt x="109" y="4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95" y="61"/>
                  <a:pt x="81" y="62"/>
                  <a:pt x="68" y="62"/>
                </a:cubicBezTo>
                <a:cubicBezTo>
                  <a:pt x="68" y="67"/>
                  <a:pt x="62" y="73"/>
                  <a:pt x="54" y="77"/>
                </a:cubicBezTo>
                <a:cubicBezTo>
                  <a:pt x="44" y="81"/>
                  <a:pt x="34" y="80"/>
                  <a:pt x="31" y="75"/>
                </a:cubicBezTo>
                <a:cubicBezTo>
                  <a:pt x="29" y="70"/>
                  <a:pt x="35" y="63"/>
                  <a:pt x="44" y="58"/>
                </a:cubicBezTo>
                <a:cubicBezTo>
                  <a:pt x="30" y="56"/>
                  <a:pt x="17" y="54"/>
                  <a:pt x="2" y="62"/>
                </a:cubicBezTo>
                <a:cubicBezTo>
                  <a:pt x="0" y="57"/>
                  <a:pt x="0" y="57"/>
                  <a:pt x="0" y="57"/>
                </a:cubicBezTo>
                <a:cubicBezTo>
                  <a:pt x="18" y="48"/>
                  <a:pt x="33" y="51"/>
                  <a:pt x="50" y="54"/>
                </a:cubicBezTo>
                <a:cubicBezTo>
                  <a:pt x="51" y="54"/>
                  <a:pt x="52" y="54"/>
                  <a:pt x="54" y="54"/>
                </a:cubicBezTo>
                <a:cubicBezTo>
                  <a:pt x="55" y="54"/>
                  <a:pt x="57" y="54"/>
                  <a:pt x="59" y="54"/>
                </a:cubicBezTo>
                <a:cubicBezTo>
                  <a:pt x="59" y="45"/>
                  <a:pt x="59" y="45"/>
                  <a:pt x="59" y="45"/>
                </a:cubicBezTo>
                <a:cubicBezTo>
                  <a:pt x="55" y="45"/>
                  <a:pt x="52" y="44"/>
                  <a:pt x="49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4"/>
                  <a:pt x="46" y="44"/>
                  <a:pt x="45" y="44"/>
                </a:cubicBezTo>
                <a:cubicBezTo>
                  <a:pt x="40" y="46"/>
                  <a:pt x="36" y="46"/>
                  <a:pt x="35" y="44"/>
                </a:cubicBezTo>
                <a:cubicBezTo>
                  <a:pt x="34" y="43"/>
                  <a:pt x="34" y="42"/>
                  <a:pt x="35" y="41"/>
                </a:cubicBezTo>
                <a:cubicBezTo>
                  <a:pt x="32" y="41"/>
                  <a:pt x="30" y="41"/>
                  <a:pt x="27" y="41"/>
                </a:cubicBezTo>
                <a:cubicBezTo>
                  <a:pt x="26" y="42"/>
                  <a:pt x="24" y="43"/>
                  <a:pt x="22" y="44"/>
                </a:cubicBezTo>
                <a:cubicBezTo>
                  <a:pt x="18" y="46"/>
                  <a:pt x="13" y="46"/>
                  <a:pt x="12" y="44"/>
                </a:cubicBezTo>
                <a:cubicBezTo>
                  <a:pt x="12" y="43"/>
                  <a:pt x="12" y="43"/>
                  <a:pt x="12" y="43"/>
                </a:cubicBezTo>
                <a:cubicBezTo>
                  <a:pt x="9" y="44"/>
                  <a:pt x="6" y="45"/>
                  <a:pt x="2" y="46"/>
                </a:cubicBezTo>
                <a:cubicBezTo>
                  <a:pt x="0" y="42"/>
                  <a:pt x="0" y="42"/>
                  <a:pt x="0" y="42"/>
                </a:cubicBezTo>
                <a:cubicBezTo>
                  <a:pt x="6" y="39"/>
                  <a:pt x="11" y="37"/>
                  <a:pt x="17" y="36"/>
                </a:cubicBezTo>
                <a:cubicBezTo>
                  <a:pt x="17" y="36"/>
                  <a:pt x="18" y="36"/>
                  <a:pt x="18" y="36"/>
                </a:cubicBezTo>
                <a:cubicBezTo>
                  <a:pt x="20" y="35"/>
                  <a:pt x="22" y="34"/>
                  <a:pt x="23" y="34"/>
                </a:cubicBezTo>
                <a:cubicBezTo>
                  <a:pt x="23" y="27"/>
                  <a:pt x="23" y="27"/>
                  <a:pt x="23" y="27"/>
                </a:cubicBezTo>
                <a:cubicBezTo>
                  <a:pt x="17" y="27"/>
                  <a:pt x="10" y="29"/>
                  <a:pt x="2" y="32"/>
                </a:cubicBezTo>
                <a:cubicBezTo>
                  <a:pt x="0" y="28"/>
                  <a:pt x="0" y="28"/>
                  <a:pt x="0" y="28"/>
                </a:cubicBezTo>
                <a:close/>
                <a:moveTo>
                  <a:pt x="29" y="21"/>
                </a:moveTo>
                <a:cubicBezTo>
                  <a:pt x="34" y="22"/>
                  <a:pt x="40" y="22"/>
                  <a:pt x="46" y="23"/>
                </a:cubicBezTo>
                <a:cubicBezTo>
                  <a:pt x="46" y="20"/>
                  <a:pt x="46" y="20"/>
                  <a:pt x="46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1"/>
                  <a:pt x="29" y="21"/>
                  <a:pt x="29" y="21"/>
                </a:cubicBezTo>
                <a:close/>
                <a:moveTo>
                  <a:pt x="76" y="32"/>
                </a:moveTo>
                <a:cubicBezTo>
                  <a:pt x="73" y="32"/>
                  <a:pt x="71" y="32"/>
                  <a:pt x="68" y="32"/>
                </a:cubicBezTo>
                <a:cubicBezTo>
                  <a:pt x="68" y="41"/>
                  <a:pt x="68" y="41"/>
                  <a:pt x="68" y="41"/>
                </a:cubicBezTo>
                <a:cubicBezTo>
                  <a:pt x="73" y="41"/>
                  <a:pt x="77" y="41"/>
                  <a:pt x="82" y="41"/>
                </a:cubicBezTo>
                <a:cubicBezTo>
                  <a:pt x="83" y="36"/>
                  <a:pt x="80" y="33"/>
                  <a:pt x="76" y="32"/>
                </a:cubicBezTo>
                <a:close/>
                <a:moveTo>
                  <a:pt x="59" y="31"/>
                </a:moveTo>
                <a:cubicBezTo>
                  <a:pt x="56" y="30"/>
                  <a:pt x="54" y="30"/>
                  <a:pt x="51" y="30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8"/>
                  <a:pt x="51" y="38"/>
                  <a:pt x="51" y="39"/>
                </a:cubicBezTo>
                <a:cubicBezTo>
                  <a:pt x="54" y="39"/>
                  <a:pt x="56" y="39"/>
                  <a:pt x="59" y="40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46" y="29"/>
                </a:moveTo>
                <a:cubicBezTo>
                  <a:pt x="40" y="28"/>
                  <a:pt x="34" y="27"/>
                  <a:pt x="29" y="27"/>
                </a:cubicBezTo>
                <a:cubicBezTo>
                  <a:pt x="29" y="36"/>
                  <a:pt x="29" y="36"/>
                  <a:pt x="29" y="36"/>
                </a:cubicBezTo>
                <a:cubicBezTo>
                  <a:pt x="32" y="36"/>
                  <a:pt x="36" y="36"/>
                  <a:pt x="39" y="37"/>
                </a:cubicBezTo>
                <a:cubicBezTo>
                  <a:pt x="40" y="36"/>
                  <a:pt x="40" y="36"/>
                  <a:pt x="41" y="36"/>
                </a:cubicBezTo>
                <a:cubicBezTo>
                  <a:pt x="43" y="35"/>
                  <a:pt x="44" y="34"/>
                  <a:pt x="46" y="34"/>
                </a:cubicBezTo>
                <a:lnTo>
                  <a:pt x="46" y="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TextBox 23"/>
          <p:cNvSpPr txBox="1"/>
          <p:nvPr/>
        </p:nvSpPr>
        <p:spPr>
          <a:xfrm>
            <a:off x="7364199" y="2709802"/>
            <a:ext cx="16586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24"/>
          <p:cNvSpPr txBox="1"/>
          <p:nvPr/>
        </p:nvSpPr>
        <p:spPr>
          <a:xfrm>
            <a:off x="7364197" y="2428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5" name="TextBox 23"/>
          <p:cNvSpPr txBox="1"/>
          <p:nvPr/>
        </p:nvSpPr>
        <p:spPr>
          <a:xfrm>
            <a:off x="7735673" y="4995802"/>
            <a:ext cx="3651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24"/>
          <p:cNvSpPr txBox="1"/>
          <p:nvPr/>
        </p:nvSpPr>
        <p:spPr>
          <a:xfrm>
            <a:off x="7735672" y="4714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矩形 1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415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61" grpId="0" animBg="1"/>
      <p:bldP spid="66" grpId="0" animBg="1"/>
      <p:bldP spid="60" grpId="0" animBg="1"/>
      <p:bldP spid="67" grpId="0" animBg="1"/>
      <p:bldP spid="68" grpId="0" animBg="1"/>
      <p:bldP spid="69" grpId="0" animBg="1"/>
      <p:bldP spid="73" grpId="0" animBg="1"/>
      <p:bldP spid="123" grpId="0"/>
      <p:bldP spid="124" grpId="0"/>
      <p:bldP spid="125" grpId="0"/>
      <p:bldP spid="1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/>
          <p:nvPr/>
        </p:nvSpPr>
        <p:spPr>
          <a:xfrm>
            <a:off x="2374689" y="42458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627409" y="1945882"/>
            <a:ext cx="13698543" cy="1869575"/>
            <a:chOff x="-669892" y="3206745"/>
            <a:chExt cx="11992433" cy="1636725"/>
          </a:xfrm>
        </p:grpSpPr>
        <p:sp>
          <p:nvSpPr>
            <p:cNvPr id="16" name="Color 1"/>
            <p:cNvSpPr>
              <a:spLocks/>
            </p:cNvSpPr>
            <p:nvPr/>
          </p:nvSpPr>
          <p:spPr bwMode="auto">
            <a:xfrm>
              <a:off x="8567812" y="3206757"/>
              <a:ext cx="2754729" cy="1636713"/>
            </a:xfrm>
            <a:custGeom>
              <a:avLst/>
              <a:gdLst>
                <a:gd name="T0" fmla="*/ 766 w 766"/>
                <a:gd name="T1" fmla="*/ 0 h 453"/>
                <a:gd name="T2" fmla="*/ 670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3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70" y="85"/>
                  </a:cubicBezTo>
                  <a:cubicBezTo>
                    <a:pt x="623" y="161"/>
                    <a:pt x="495" y="357"/>
                    <a:pt x="470" y="390"/>
                  </a:cubicBezTo>
                  <a:cubicBezTo>
                    <a:pt x="442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5" y="428"/>
                    <a:pt x="133" y="390"/>
                  </a:cubicBezTo>
                  <a:cubicBezTo>
                    <a:pt x="158" y="357"/>
                    <a:pt x="286" y="161"/>
                    <a:pt x="333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7" name="Color 3"/>
            <p:cNvSpPr>
              <a:spLocks/>
            </p:cNvSpPr>
            <p:nvPr/>
          </p:nvSpPr>
          <p:spPr bwMode="auto">
            <a:xfrm>
              <a:off x="5490609" y="3206757"/>
              <a:ext cx="2753207" cy="1636713"/>
            </a:xfrm>
            <a:custGeom>
              <a:avLst/>
              <a:gdLst>
                <a:gd name="T0" fmla="*/ 766 w 766"/>
                <a:gd name="T1" fmla="*/ 0 h 453"/>
                <a:gd name="T2" fmla="*/ 669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2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69" y="85"/>
                  </a:cubicBezTo>
                  <a:cubicBezTo>
                    <a:pt x="622" y="161"/>
                    <a:pt x="494" y="357"/>
                    <a:pt x="470" y="390"/>
                  </a:cubicBezTo>
                  <a:cubicBezTo>
                    <a:pt x="441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4" y="428"/>
                    <a:pt x="133" y="390"/>
                  </a:cubicBezTo>
                  <a:cubicBezTo>
                    <a:pt x="157" y="357"/>
                    <a:pt x="285" y="161"/>
                    <a:pt x="332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8" name="Color 2"/>
            <p:cNvSpPr>
              <a:spLocks/>
            </p:cNvSpPr>
            <p:nvPr/>
          </p:nvSpPr>
          <p:spPr bwMode="auto">
            <a:xfrm>
              <a:off x="7028450" y="3206757"/>
              <a:ext cx="2751687" cy="1636713"/>
            </a:xfrm>
            <a:custGeom>
              <a:avLst/>
              <a:gdLst>
                <a:gd name="T0" fmla="*/ 0 w 765"/>
                <a:gd name="T1" fmla="*/ 0 h 453"/>
                <a:gd name="T2" fmla="*/ 96 w 765"/>
                <a:gd name="T3" fmla="*/ 85 h 453"/>
                <a:gd name="T4" fmla="*/ 295 w 765"/>
                <a:gd name="T5" fmla="*/ 390 h 453"/>
                <a:gd name="T6" fmla="*/ 428 w 765"/>
                <a:gd name="T7" fmla="*/ 453 h 453"/>
                <a:gd name="T8" fmla="*/ 765 w 765"/>
                <a:gd name="T9" fmla="*/ 453 h 453"/>
                <a:gd name="T10" fmla="*/ 632 w 765"/>
                <a:gd name="T11" fmla="*/ 390 h 453"/>
                <a:gd name="T12" fmla="*/ 433 w 765"/>
                <a:gd name="T13" fmla="*/ 85 h 453"/>
                <a:gd name="T14" fmla="*/ 337 w 765"/>
                <a:gd name="T15" fmla="*/ 0 h 453"/>
                <a:gd name="T16" fmla="*/ 0 w 765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5" h="453">
                  <a:moveTo>
                    <a:pt x="0" y="0"/>
                  </a:moveTo>
                  <a:cubicBezTo>
                    <a:pt x="0" y="0"/>
                    <a:pt x="45" y="3"/>
                    <a:pt x="96" y="85"/>
                  </a:cubicBezTo>
                  <a:cubicBezTo>
                    <a:pt x="143" y="161"/>
                    <a:pt x="271" y="357"/>
                    <a:pt x="295" y="390"/>
                  </a:cubicBezTo>
                  <a:cubicBezTo>
                    <a:pt x="324" y="428"/>
                    <a:pt x="359" y="453"/>
                    <a:pt x="428" y="453"/>
                  </a:cubicBezTo>
                  <a:cubicBezTo>
                    <a:pt x="765" y="453"/>
                    <a:pt x="765" y="453"/>
                    <a:pt x="765" y="453"/>
                  </a:cubicBezTo>
                  <a:cubicBezTo>
                    <a:pt x="696" y="453"/>
                    <a:pt x="661" y="428"/>
                    <a:pt x="632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9" name="Color 5"/>
            <p:cNvSpPr>
              <a:spLocks/>
            </p:cNvSpPr>
            <p:nvPr/>
          </p:nvSpPr>
          <p:spPr bwMode="auto">
            <a:xfrm>
              <a:off x="2407320" y="3206757"/>
              <a:ext cx="2754729" cy="1636713"/>
            </a:xfrm>
            <a:custGeom>
              <a:avLst/>
              <a:gdLst>
                <a:gd name="T0" fmla="*/ 766 w 766"/>
                <a:gd name="T1" fmla="*/ 0 h 453"/>
                <a:gd name="T2" fmla="*/ 670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3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70" y="85"/>
                  </a:cubicBezTo>
                  <a:cubicBezTo>
                    <a:pt x="623" y="161"/>
                    <a:pt x="495" y="357"/>
                    <a:pt x="470" y="390"/>
                  </a:cubicBezTo>
                  <a:cubicBezTo>
                    <a:pt x="442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5" y="428"/>
                    <a:pt x="133" y="390"/>
                  </a:cubicBezTo>
                  <a:cubicBezTo>
                    <a:pt x="158" y="357"/>
                    <a:pt x="286" y="161"/>
                    <a:pt x="333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0" name="Color 4"/>
            <p:cNvSpPr>
              <a:spLocks/>
            </p:cNvSpPr>
            <p:nvPr/>
          </p:nvSpPr>
          <p:spPr bwMode="auto">
            <a:xfrm>
              <a:off x="3946684" y="3206757"/>
              <a:ext cx="2754729" cy="1636713"/>
            </a:xfrm>
            <a:custGeom>
              <a:avLst/>
              <a:gdLst>
                <a:gd name="T0" fmla="*/ 0 w 766"/>
                <a:gd name="T1" fmla="*/ 0 h 453"/>
                <a:gd name="T2" fmla="*/ 96 w 766"/>
                <a:gd name="T3" fmla="*/ 85 h 453"/>
                <a:gd name="T4" fmla="*/ 296 w 766"/>
                <a:gd name="T5" fmla="*/ 390 h 453"/>
                <a:gd name="T6" fmla="*/ 429 w 766"/>
                <a:gd name="T7" fmla="*/ 453 h 453"/>
                <a:gd name="T8" fmla="*/ 766 w 766"/>
                <a:gd name="T9" fmla="*/ 453 h 453"/>
                <a:gd name="T10" fmla="*/ 633 w 766"/>
                <a:gd name="T11" fmla="*/ 390 h 453"/>
                <a:gd name="T12" fmla="*/ 433 w 766"/>
                <a:gd name="T13" fmla="*/ 85 h 453"/>
                <a:gd name="T14" fmla="*/ 337 w 766"/>
                <a:gd name="T15" fmla="*/ 0 h 453"/>
                <a:gd name="T16" fmla="*/ 0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0" y="0"/>
                  </a:moveTo>
                  <a:cubicBezTo>
                    <a:pt x="0" y="0"/>
                    <a:pt x="46" y="3"/>
                    <a:pt x="96" y="85"/>
                  </a:cubicBezTo>
                  <a:cubicBezTo>
                    <a:pt x="143" y="161"/>
                    <a:pt x="271" y="357"/>
                    <a:pt x="296" y="390"/>
                  </a:cubicBezTo>
                  <a:cubicBezTo>
                    <a:pt x="324" y="428"/>
                    <a:pt x="360" y="453"/>
                    <a:pt x="429" y="453"/>
                  </a:cubicBezTo>
                  <a:cubicBezTo>
                    <a:pt x="766" y="453"/>
                    <a:pt x="766" y="453"/>
                    <a:pt x="766" y="453"/>
                  </a:cubicBezTo>
                  <a:cubicBezTo>
                    <a:pt x="697" y="453"/>
                    <a:pt x="661" y="428"/>
                    <a:pt x="633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1" name="Side Color"/>
            <p:cNvSpPr>
              <a:spLocks/>
            </p:cNvSpPr>
            <p:nvPr/>
          </p:nvSpPr>
          <p:spPr bwMode="auto">
            <a:xfrm>
              <a:off x="-669892" y="3206745"/>
              <a:ext cx="2754728" cy="971989"/>
            </a:xfrm>
            <a:custGeom>
              <a:avLst/>
              <a:gdLst>
                <a:gd name="T0" fmla="*/ 766 w 766"/>
                <a:gd name="T1" fmla="*/ 0 h 269"/>
                <a:gd name="T2" fmla="*/ 670 w 766"/>
                <a:gd name="T3" fmla="*/ 50 h 269"/>
                <a:gd name="T4" fmla="*/ 470 w 766"/>
                <a:gd name="T5" fmla="*/ 232 h 269"/>
                <a:gd name="T6" fmla="*/ 337 w 766"/>
                <a:gd name="T7" fmla="*/ 269 h 269"/>
                <a:gd name="T8" fmla="*/ 0 w 766"/>
                <a:gd name="T9" fmla="*/ 269 h 269"/>
                <a:gd name="T10" fmla="*/ 133 w 766"/>
                <a:gd name="T11" fmla="*/ 232 h 269"/>
                <a:gd name="T12" fmla="*/ 332 w 766"/>
                <a:gd name="T13" fmla="*/ 50 h 269"/>
                <a:gd name="T14" fmla="*/ 429 w 766"/>
                <a:gd name="T15" fmla="*/ 0 h 269"/>
                <a:gd name="T16" fmla="*/ 766 w 766"/>
                <a:gd name="T1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269">
                  <a:moveTo>
                    <a:pt x="766" y="0"/>
                  </a:moveTo>
                  <a:cubicBezTo>
                    <a:pt x="766" y="0"/>
                    <a:pt x="720" y="1"/>
                    <a:pt x="670" y="50"/>
                  </a:cubicBezTo>
                  <a:cubicBezTo>
                    <a:pt x="623" y="96"/>
                    <a:pt x="495" y="212"/>
                    <a:pt x="470" y="232"/>
                  </a:cubicBezTo>
                  <a:cubicBezTo>
                    <a:pt x="442" y="255"/>
                    <a:pt x="406" y="269"/>
                    <a:pt x="337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69" y="269"/>
                    <a:pt x="104" y="255"/>
                    <a:pt x="133" y="232"/>
                  </a:cubicBezTo>
                  <a:cubicBezTo>
                    <a:pt x="158" y="212"/>
                    <a:pt x="285" y="96"/>
                    <a:pt x="332" y="50"/>
                  </a:cubicBezTo>
                  <a:cubicBezTo>
                    <a:pt x="383" y="1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2" name="Color 6"/>
            <p:cNvSpPr>
              <a:spLocks/>
            </p:cNvSpPr>
            <p:nvPr/>
          </p:nvSpPr>
          <p:spPr bwMode="auto">
            <a:xfrm>
              <a:off x="869476" y="3206754"/>
              <a:ext cx="2750165" cy="1636713"/>
            </a:xfrm>
            <a:custGeom>
              <a:avLst/>
              <a:gdLst>
                <a:gd name="T0" fmla="*/ 0 w 765"/>
                <a:gd name="T1" fmla="*/ 0 h 453"/>
                <a:gd name="T2" fmla="*/ 96 w 765"/>
                <a:gd name="T3" fmla="*/ 85 h 453"/>
                <a:gd name="T4" fmla="*/ 295 w 765"/>
                <a:gd name="T5" fmla="*/ 390 h 453"/>
                <a:gd name="T6" fmla="*/ 428 w 765"/>
                <a:gd name="T7" fmla="*/ 453 h 453"/>
                <a:gd name="T8" fmla="*/ 765 w 765"/>
                <a:gd name="T9" fmla="*/ 453 h 453"/>
                <a:gd name="T10" fmla="*/ 632 w 765"/>
                <a:gd name="T11" fmla="*/ 390 h 453"/>
                <a:gd name="T12" fmla="*/ 433 w 765"/>
                <a:gd name="T13" fmla="*/ 85 h 453"/>
                <a:gd name="T14" fmla="*/ 337 w 765"/>
                <a:gd name="T15" fmla="*/ 0 h 453"/>
                <a:gd name="T16" fmla="*/ 0 w 765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5" h="453">
                  <a:moveTo>
                    <a:pt x="0" y="0"/>
                  </a:moveTo>
                  <a:cubicBezTo>
                    <a:pt x="0" y="0"/>
                    <a:pt x="46" y="3"/>
                    <a:pt x="96" y="85"/>
                  </a:cubicBezTo>
                  <a:cubicBezTo>
                    <a:pt x="143" y="161"/>
                    <a:pt x="271" y="357"/>
                    <a:pt x="295" y="390"/>
                  </a:cubicBezTo>
                  <a:cubicBezTo>
                    <a:pt x="324" y="428"/>
                    <a:pt x="359" y="453"/>
                    <a:pt x="428" y="453"/>
                  </a:cubicBezTo>
                  <a:cubicBezTo>
                    <a:pt x="765" y="453"/>
                    <a:pt x="765" y="453"/>
                    <a:pt x="765" y="453"/>
                  </a:cubicBezTo>
                  <a:cubicBezTo>
                    <a:pt x="696" y="453"/>
                    <a:pt x="661" y="428"/>
                    <a:pt x="632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73705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527870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869550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640737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917550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726835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264207" y="46357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64206" y="42972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椭圆 30"/>
          <p:cNvSpPr/>
          <p:nvPr/>
        </p:nvSpPr>
        <p:spPr>
          <a:xfrm>
            <a:off x="2374689" y="54650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2" name="TextBox 23"/>
          <p:cNvSpPr txBox="1"/>
          <p:nvPr/>
        </p:nvSpPr>
        <p:spPr>
          <a:xfrm>
            <a:off x="3264207" y="58549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24"/>
          <p:cNvSpPr txBox="1"/>
          <p:nvPr/>
        </p:nvSpPr>
        <p:spPr>
          <a:xfrm>
            <a:off x="3264206" y="5516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5" name="椭圆 34"/>
          <p:cNvSpPr/>
          <p:nvPr/>
        </p:nvSpPr>
        <p:spPr>
          <a:xfrm>
            <a:off x="6784764" y="42458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7" name="TextBox 23"/>
          <p:cNvSpPr txBox="1"/>
          <p:nvPr/>
        </p:nvSpPr>
        <p:spPr>
          <a:xfrm>
            <a:off x="7674282" y="46357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24"/>
          <p:cNvSpPr txBox="1"/>
          <p:nvPr/>
        </p:nvSpPr>
        <p:spPr>
          <a:xfrm>
            <a:off x="7674281" y="42972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椭圆 39"/>
          <p:cNvSpPr/>
          <p:nvPr/>
        </p:nvSpPr>
        <p:spPr>
          <a:xfrm>
            <a:off x="6784764" y="54650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41" name="TextBox 23"/>
          <p:cNvSpPr txBox="1"/>
          <p:nvPr/>
        </p:nvSpPr>
        <p:spPr>
          <a:xfrm>
            <a:off x="7674282" y="58549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7674281" y="5516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矩形 4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52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3" grpId="0"/>
      <p:bldP spid="25" grpId="0"/>
      <p:bldP spid="31" grpId="0" animBg="1"/>
      <p:bldP spid="32" grpId="0"/>
      <p:bldP spid="34" grpId="0"/>
      <p:bldP spid="35" grpId="0" animBg="1"/>
      <p:bldP spid="37" grpId="0"/>
      <p:bldP spid="38" grpId="0"/>
      <p:bldP spid="40" grpId="0" animBg="1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682151" y="1960141"/>
            <a:ext cx="2861531" cy="207621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3567844" y="1960141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453538" y="1960141"/>
            <a:ext cx="2861531" cy="207621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9339232" y="1960141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92736" y="4056218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3567844" y="4056218"/>
            <a:ext cx="2861531" cy="207621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453538" y="4056218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9339232" y="4056218"/>
            <a:ext cx="2861531" cy="2076219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TextBox 23"/>
          <p:cNvSpPr txBox="1"/>
          <p:nvPr/>
        </p:nvSpPr>
        <p:spPr>
          <a:xfrm>
            <a:off x="3887959" y="280823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24"/>
          <p:cNvSpPr txBox="1"/>
          <p:nvPr/>
        </p:nvSpPr>
        <p:spPr>
          <a:xfrm>
            <a:off x="3887958" y="2469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8" name="TextBox 23"/>
          <p:cNvSpPr txBox="1"/>
          <p:nvPr/>
        </p:nvSpPr>
        <p:spPr>
          <a:xfrm>
            <a:off x="1025126" y="473228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9" name="TextBox 24"/>
          <p:cNvSpPr txBox="1"/>
          <p:nvPr/>
        </p:nvSpPr>
        <p:spPr>
          <a:xfrm>
            <a:off x="1025125" y="439372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0" name="TextBox 23"/>
          <p:cNvSpPr txBox="1"/>
          <p:nvPr/>
        </p:nvSpPr>
        <p:spPr>
          <a:xfrm>
            <a:off x="6797276" y="473228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1" name="TextBox 24"/>
          <p:cNvSpPr txBox="1"/>
          <p:nvPr/>
        </p:nvSpPr>
        <p:spPr>
          <a:xfrm>
            <a:off x="6797275" y="439372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2" name="TextBox 23"/>
          <p:cNvSpPr txBox="1"/>
          <p:nvPr/>
        </p:nvSpPr>
        <p:spPr>
          <a:xfrm>
            <a:off x="9664301" y="280823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TextBox 24"/>
          <p:cNvSpPr txBox="1"/>
          <p:nvPr/>
        </p:nvSpPr>
        <p:spPr>
          <a:xfrm>
            <a:off x="9664300" y="2469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94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616190" y="2800864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868997" y="3112269"/>
            <a:ext cx="3120755" cy="3120755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6251907" y="3634627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616888" y="4424861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515248" y="4424861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722852" y="5712341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4261255" y="4078298"/>
            <a:ext cx="1135124" cy="1135124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524318" y="4078298"/>
            <a:ext cx="1135124" cy="1135124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891950" y="2447604"/>
            <a:ext cx="1135124" cy="1133449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9160035" y="4590385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9160034" y="426270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738806" y="252375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478147" y="219607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606657" y="458326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2345998" y="42555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31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22197" y="1953054"/>
            <a:ext cx="1399742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6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hevron 82"/>
          <p:cNvSpPr/>
          <p:nvPr/>
        </p:nvSpPr>
        <p:spPr>
          <a:xfrm>
            <a:off x="6429375" y="2967303"/>
            <a:ext cx="2267006" cy="2300327"/>
          </a:xfrm>
          <a:prstGeom prst="chevron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1" name="Chevron 110"/>
          <p:cNvSpPr/>
          <p:nvPr/>
        </p:nvSpPr>
        <p:spPr>
          <a:xfrm rot="10800000" flipH="1">
            <a:off x="8157567" y="3249266"/>
            <a:ext cx="1598607" cy="1622105"/>
          </a:xfrm>
          <a:prstGeom prst="chevron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Chevron 28"/>
          <p:cNvSpPr/>
          <p:nvPr/>
        </p:nvSpPr>
        <p:spPr>
          <a:xfrm flipH="1">
            <a:off x="4090361" y="2967303"/>
            <a:ext cx="2267006" cy="2300327"/>
          </a:xfrm>
          <a:prstGeom prst="chevron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Chevron 29"/>
          <p:cNvSpPr/>
          <p:nvPr/>
        </p:nvSpPr>
        <p:spPr>
          <a:xfrm rot="10800000">
            <a:off x="3030568" y="3259981"/>
            <a:ext cx="1598607" cy="1622105"/>
          </a:xfrm>
          <a:prstGeom prst="chevron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3" name="Group 157"/>
          <p:cNvGrpSpPr/>
          <p:nvPr/>
        </p:nvGrpSpPr>
        <p:grpSpPr>
          <a:xfrm>
            <a:off x="5427103" y="3124090"/>
            <a:ext cx="1892483" cy="1892483"/>
            <a:chOff x="3899266" y="1250711"/>
            <a:chExt cx="1032272" cy="1032272"/>
          </a:xfrm>
        </p:grpSpPr>
        <p:sp>
          <p:nvSpPr>
            <p:cNvPr id="34" name="Diamond 33"/>
            <p:cNvSpPr/>
            <p:nvPr/>
          </p:nvSpPr>
          <p:spPr>
            <a:xfrm>
              <a:off x="3899266" y="1250711"/>
              <a:ext cx="1032272" cy="1032272"/>
            </a:xfrm>
            <a:prstGeom prst="diamond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23"/>
            <p:cNvSpPr>
              <a:spLocks noEditPoints="1"/>
            </p:cNvSpPr>
            <p:nvPr/>
          </p:nvSpPr>
          <p:spPr bwMode="auto">
            <a:xfrm>
              <a:off x="4298358" y="1613067"/>
              <a:ext cx="266942" cy="252414"/>
            </a:xfrm>
            <a:custGeom>
              <a:avLst/>
              <a:gdLst/>
              <a:ahLst/>
              <a:cxnLst>
                <a:cxn ang="0">
                  <a:pos x="68" y="14"/>
                </a:cxn>
                <a:cxn ang="0">
                  <a:pos x="68" y="18"/>
                </a:cxn>
                <a:cxn ang="0">
                  <a:pos x="64" y="18"/>
                </a:cxn>
                <a:cxn ang="0">
                  <a:pos x="61" y="21"/>
                </a:cxn>
                <a:cxn ang="0">
                  <a:pos x="7" y="21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34" y="0"/>
                </a:cxn>
                <a:cxn ang="0">
                  <a:pos x="68" y="14"/>
                </a:cxn>
                <a:cxn ang="0">
                  <a:pos x="68" y="60"/>
                </a:cxn>
                <a:cxn ang="0">
                  <a:pos x="68" y="64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2" y="57"/>
                </a:cxn>
                <a:cxn ang="0">
                  <a:pos x="66" y="57"/>
                </a:cxn>
                <a:cxn ang="0">
                  <a:pos x="68" y="60"/>
                </a:cxn>
                <a:cxn ang="0">
                  <a:pos x="18" y="23"/>
                </a:cxn>
                <a:cxn ang="0">
                  <a:pos x="18" y="50"/>
                </a:cxn>
                <a:cxn ang="0">
                  <a:pos x="23" y="50"/>
                </a:cxn>
                <a:cxn ang="0">
                  <a:pos x="23" y="23"/>
                </a:cxn>
                <a:cxn ang="0">
                  <a:pos x="32" y="23"/>
                </a:cxn>
                <a:cxn ang="0">
                  <a:pos x="32" y="50"/>
                </a:cxn>
                <a:cxn ang="0">
                  <a:pos x="36" y="50"/>
                </a:cxn>
                <a:cxn ang="0">
                  <a:pos x="36" y="23"/>
                </a:cxn>
                <a:cxn ang="0">
                  <a:pos x="45" y="23"/>
                </a:cxn>
                <a:cxn ang="0">
                  <a:pos x="45" y="50"/>
                </a:cxn>
                <a:cxn ang="0">
                  <a:pos x="50" y="50"/>
                </a:cxn>
                <a:cxn ang="0">
                  <a:pos x="50" y="23"/>
                </a:cxn>
                <a:cxn ang="0">
                  <a:pos x="59" y="23"/>
                </a:cxn>
                <a:cxn ang="0">
                  <a:pos x="59" y="50"/>
                </a:cxn>
                <a:cxn ang="0">
                  <a:pos x="61" y="50"/>
                </a:cxn>
                <a:cxn ang="0">
                  <a:pos x="64" y="53"/>
                </a:cxn>
                <a:cxn ang="0">
                  <a:pos x="64" y="55"/>
                </a:cxn>
                <a:cxn ang="0">
                  <a:pos x="4" y="55"/>
                </a:cxn>
                <a:cxn ang="0">
                  <a:pos x="4" y="53"/>
                </a:cxn>
                <a:cxn ang="0">
                  <a:pos x="7" y="50"/>
                </a:cxn>
                <a:cxn ang="0">
                  <a:pos x="9" y="50"/>
                </a:cxn>
                <a:cxn ang="0">
                  <a:pos x="9" y="23"/>
                </a:cxn>
                <a:cxn ang="0">
                  <a:pos x="18" y="23"/>
                </a:cxn>
              </a:cxnLst>
              <a:rect l="0" t="0" r="r" b="b"/>
              <a:pathLst>
                <a:path w="68" h="64">
                  <a:moveTo>
                    <a:pt x="68" y="1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4" y="20"/>
                    <a:pt x="63" y="21"/>
                    <a:pt x="61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5" y="21"/>
                    <a:pt x="4" y="20"/>
                    <a:pt x="4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68" y="14"/>
                  </a:lnTo>
                  <a:close/>
                  <a:moveTo>
                    <a:pt x="68" y="60"/>
                  </a:moveTo>
                  <a:cubicBezTo>
                    <a:pt x="68" y="64"/>
                    <a:pt x="68" y="64"/>
                    <a:pt x="68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8"/>
                    <a:pt x="1" y="57"/>
                    <a:pt x="2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7" y="57"/>
                    <a:pt x="68" y="58"/>
                    <a:pt x="68" y="60"/>
                  </a:cubicBezTo>
                  <a:close/>
                  <a:moveTo>
                    <a:pt x="18" y="23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3" y="50"/>
                    <a:pt x="64" y="51"/>
                    <a:pt x="64" y="53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1"/>
                    <a:pt x="5" y="50"/>
                    <a:pt x="7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23"/>
                    <a:pt x="9" y="23"/>
                    <a:pt x="9" y="23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649352" y="3671356"/>
            <a:ext cx="316900" cy="423152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39" name="Freeform 9"/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0"/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1" name="Freeform 72"/>
          <p:cNvSpPr>
            <a:spLocks noEditPoints="1"/>
          </p:cNvSpPr>
          <p:nvPr/>
        </p:nvSpPr>
        <p:spPr bwMode="auto">
          <a:xfrm>
            <a:off x="7599243" y="3583621"/>
            <a:ext cx="476053" cy="47604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2" name="Group 41"/>
          <p:cNvGrpSpPr/>
          <p:nvPr/>
        </p:nvGrpSpPr>
        <p:grpSpPr>
          <a:xfrm>
            <a:off x="3456588" y="3731908"/>
            <a:ext cx="268876" cy="271266"/>
            <a:chOff x="0" y="2706688"/>
            <a:chExt cx="357188" cy="360363"/>
          </a:xfrm>
          <a:solidFill>
            <a:schemeClr val="bg1"/>
          </a:solidFill>
        </p:grpSpPr>
        <p:sp>
          <p:nvSpPr>
            <p:cNvPr id="43" name="Freeform 107"/>
            <p:cNvSpPr>
              <a:spLocks noEditPoints="1"/>
            </p:cNvSpPr>
            <p:nvPr/>
          </p:nvSpPr>
          <p:spPr bwMode="auto">
            <a:xfrm>
              <a:off x="0" y="2706688"/>
              <a:ext cx="357188" cy="360363"/>
            </a:xfrm>
            <a:custGeom>
              <a:avLst/>
              <a:gdLst/>
              <a:ahLst/>
              <a:cxnLst>
                <a:cxn ang="0">
                  <a:pos x="112" y="12"/>
                </a:cxn>
                <a:cxn ang="0">
                  <a:pos x="96" y="12"/>
                </a:cxn>
                <a:cxn ang="0">
                  <a:pos x="96" y="4"/>
                </a:cxn>
                <a:cxn ang="0">
                  <a:pos x="92" y="0"/>
                </a:cxn>
                <a:cxn ang="0">
                  <a:pos x="88" y="4"/>
                </a:cxn>
                <a:cxn ang="0">
                  <a:pos x="88" y="12"/>
                </a:cxn>
                <a:cxn ang="0">
                  <a:pos x="65" y="12"/>
                </a:cxn>
                <a:cxn ang="0">
                  <a:pos x="65" y="4"/>
                </a:cxn>
                <a:cxn ang="0">
                  <a:pos x="61" y="0"/>
                </a:cxn>
                <a:cxn ang="0">
                  <a:pos x="57" y="4"/>
                </a:cxn>
                <a:cxn ang="0">
                  <a:pos x="57" y="12"/>
                </a:cxn>
                <a:cxn ang="0">
                  <a:pos x="34" y="12"/>
                </a:cxn>
                <a:cxn ang="0">
                  <a:pos x="34" y="4"/>
                </a:cxn>
                <a:cxn ang="0">
                  <a:pos x="30" y="0"/>
                </a:cxn>
                <a:cxn ang="0">
                  <a:pos x="27" y="4"/>
                </a:cxn>
                <a:cxn ang="0">
                  <a:pos x="27" y="12"/>
                </a:cxn>
                <a:cxn ang="0">
                  <a:pos x="10" y="12"/>
                </a:cxn>
                <a:cxn ang="0">
                  <a:pos x="0" y="22"/>
                </a:cxn>
                <a:cxn ang="0">
                  <a:pos x="0" y="113"/>
                </a:cxn>
                <a:cxn ang="0">
                  <a:pos x="10" y="123"/>
                </a:cxn>
                <a:cxn ang="0">
                  <a:pos x="112" y="123"/>
                </a:cxn>
                <a:cxn ang="0">
                  <a:pos x="122" y="113"/>
                </a:cxn>
                <a:cxn ang="0">
                  <a:pos x="122" y="22"/>
                </a:cxn>
                <a:cxn ang="0">
                  <a:pos x="112" y="12"/>
                </a:cxn>
                <a:cxn ang="0">
                  <a:pos x="115" y="113"/>
                </a:cxn>
                <a:cxn ang="0">
                  <a:pos x="112" y="115"/>
                </a:cxn>
                <a:cxn ang="0">
                  <a:pos x="10" y="115"/>
                </a:cxn>
                <a:cxn ang="0">
                  <a:pos x="7" y="113"/>
                </a:cxn>
                <a:cxn ang="0">
                  <a:pos x="7" y="22"/>
                </a:cxn>
                <a:cxn ang="0">
                  <a:pos x="10" y="19"/>
                </a:cxn>
                <a:cxn ang="0">
                  <a:pos x="27" y="19"/>
                </a:cxn>
                <a:cxn ang="0">
                  <a:pos x="27" y="27"/>
                </a:cxn>
                <a:cxn ang="0">
                  <a:pos x="30" y="31"/>
                </a:cxn>
                <a:cxn ang="0">
                  <a:pos x="34" y="27"/>
                </a:cxn>
                <a:cxn ang="0">
                  <a:pos x="34" y="19"/>
                </a:cxn>
                <a:cxn ang="0">
                  <a:pos x="57" y="19"/>
                </a:cxn>
                <a:cxn ang="0">
                  <a:pos x="57" y="27"/>
                </a:cxn>
                <a:cxn ang="0">
                  <a:pos x="61" y="31"/>
                </a:cxn>
                <a:cxn ang="0">
                  <a:pos x="65" y="27"/>
                </a:cxn>
                <a:cxn ang="0">
                  <a:pos x="65" y="19"/>
                </a:cxn>
                <a:cxn ang="0">
                  <a:pos x="88" y="19"/>
                </a:cxn>
                <a:cxn ang="0">
                  <a:pos x="88" y="27"/>
                </a:cxn>
                <a:cxn ang="0">
                  <a:pos x="92" y="31"/>
                </a:cxn>
                <a:cxn ang="0">
                  <a:pos x="96" y="27"/>
                </a:cxn>
                <a:cxn ang="0">
                  <a:pos x="96" y="19"/>
                </a:cxn>
                <a:cxn ang="0">
                  <a:pos x="112" y="19"/>
                </a:cxn>
                <a:cxn ang="0">
                  <a:pos x="115" y="22"/>
                </a:cxn>
                <a:cxn ang="0">
                  <a:pos x="115" y="113"/>
                </a:cxn>
                <a:cxn ang="0">
                  <a:pos x="115" y="113"/>
                </a:cxn>
                <a:cxn ang="0">
                  <a:pos x="115" y="113"/>
                </a:cxn>
              </a:cxnLst>
              <a:rect l="0" t="0" r="r" b="b"/>
              <a:pathLst>
                <a:path w="122" h="123">
                  <a:moveTo>
                    <a:pt x="112" y="12"/>
                  </a:moveTo>
                  <a:cubicBezTo>
                    <a:pt x="96" y="12"/>
                    <a:pt x="96" y="12"/>
                    <a:pt x="96" y="12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2"/>
                    <a:pt x="94" y="0"/>
                    <a:pt x="92" y="0"/>
                  </a:cubicBezTo>
                  <a:cubicBezTo>
                    <a:pt x="90" y="0"/>
                    <a:pt x="88" y="2"/>
                    <a:pt x="88" y="4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0"/>
                    <a:pt x="61" y="0"/>
                  </a:cubicBezTo>
                  <a:cubicBezTo>
                    <a:pt x="59" y="0"/>
                    <a:pt x="57" y="2"/>
                    <a:pt x="57" y="4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2"/>
                    <a:pt x="32" y="0"/>
                    <a:pt x="30" y="0"/>
                  </a:cubicBezTo>
                  <a:cubicBezTo>
                    <a:pt x="28" y="0"/>
                    <a:pt x="27" y="2"/>
                    <a:pt x="27" y="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2"/>
                    <a:pt x="0" y="16"/>
                    <a:pt x="0" y="2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8"/>
                    <a:pt x="4" y="123"/>
                    <a:pt x="10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18" y="123"/>
                    <a:pt x="122" y="118"/>
                    <a:pt x="122" y="113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22" y="16"/>
                    <a:pt x="118" y="12"/>
                    <a:pt x="112" y="12"/>
                  </a:cubicBezTo>
                  <a:close/>
                  <a:moveTo>
                    <a:pt x="115" y="113"/>
                  </a:moveTo>
                  <a:cubicBezTo>
                    <a:pt x="115" y="114"/>
                    <a:pt x="114" y="115"/>
                    <a:pt x="112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7" y="114"/>
                    <a:pt x="7" y="11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9" y="19"/>
                    <a:pt x="1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9"/>
                    <a:pt x="28" y="31"/>
                    <a:pt x="30" y="31"/>
                  </a:cubicBezTo>
                  <a:cubicBezTo>
                    <a:pt x="32" y="31"/>
                    <a:pt x="34" y="29"/>
                    <a:pt x="34" y="2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9"/>
                    <a:pt x="59" y="31"/>
                    <a:pt x="61" y="31"/>
                  </a:cubicBezTo>
                  <a:cubicBezTo>
                    <a:pt x="63" y="31"/>
                    <a:pt x="65" y="29"/>
                    <a:pt x="65" y="27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8" y="29"/>
                    <a:pt x="90" y="31"/>
                    <a:pt x="92" y="31"/>
                  </a:cubicBezTo>
                  <a:cubicBezTo>
                    <a:pt x="94" y="31"/>
                    <a:pt x="96" y="29"/>
                    <a:pt x="96" y="27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5" y="20"/>
                    <a:pt x="115" y="22"/>
                  </a:cubicBezTo>
                  <a:lnTo>
                    <a:pt x="115" y="113"/>
                  </a:lnTo>
                  <a:close/>
                  <a:moveTo>
                    <a:pt x="115" y="113"/>
                  </a:moveTo>
                  <a:cubicBezTo>
                    <a:pt x="115" y="113"/>
                    <a:pt x="115" y="113"/>
                    <a:pt x="115" y="1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108"/>
            <p:cNvSpPr>
              <a:spLocks noChangeArrowheads="1"/>
            </p:cNvSpPr>
            <p:nvPr/>
          </p:nvSpPr>
          <p:spPr bwMode="auto">
            <a:xfrm>
              <a:off x="79375" y="2841626"/>
              <a:ext cx="42863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Rectangle 109"/>
            <p:cNvSpPr>
              <a:spLocks noChangeArrowheads="1"/>
            </p:cNvSpPr>
            <p:nvPr/>
          </p:nvSpPr>
          <p:spPr bwMode="auto">
            <a:xfrm>
              <a:off x="79375" y="2897188"/>
              <a:ext cx="42863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110"/>
            <p:cNvSpPr>
              <a:spLocks noChangeArrowheads="1"/>
            </p:cNvSpPr>
            <p:nvPr/>
          </p:nvSpPr>
          <p:spPr bwMode="auto">
            <a:xfrm>
              <a:off x="79375" y="2955926"/>
              <a:ext cx="42863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111"/>
            <p:cNvSpPr>
              <a:spLocks noChangeArrowheads="1"/>
            </p:cNvSpPr>
            <p:nvPr/>
          </p:nvSpPr>
          <p:spPr bwMode="auto">
            <a:xfrm>
              <a:off x="155575" y="2955926"/>
              <a:ext cx="46038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112"/>
            <p:cNvSpPr>
              <a:spLocks noChangeArrowheads="1"/>
            </p:cNvSpPr>
            <p:nvPr/>
          </p:nvSpPr>
          <p:spPr bwMode="auto">
            <a:xfrm>
              <a:off x="155575" y="2897188"/>
              <a:ext cx="46038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113"/>
            <p:cNvSpPr>
              <a:spLocks noChangeArrowheads="1"/>
            </p:cNvSpPr>
            <p:nvPr/>
          </p:nvSpPr>
          <p:spPr bwMode="auto">
            <a:xfrm>
              <a:off x="155575" y="2841626"/>
              <a:ext cx="46038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114"/>
            <p:cNvSpPr>
              <a:spLocks noChangeArrowheads="1"/>
            </p:cNvSpPr>
            <p:nvPr/>
          </p:nvSpPr>
          <p:spPr bwMode="auto">
            <a:xfrm>
              <a:off x="233363" y="2955926"/>
              <a:ext cx="4762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Rectangle 115"/>
            <p:cNvSpPr>
              <a:spLocks noChangeArrowheads="1"/>
            </p:cNvSpPr>
            <p:nvPr/>
          </p:nvSpPr>
          <p:spPr bwMode="auto">
            <a:xfrm>
              <a:off x="233363" y="2897188"/>
              <a:ext cx="476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116"/>
            <p:cNvSpPr>
              <a:spLocks noChangeArrowheads="1"/>
            </p:cNvSpPr>
            <p:nvPr/>
          </p:nvSpPr>
          <p:spPr bwMode="auto">
            <a:xfrm>
              <a:off x="233363" y="2841626"/>
              <a:ext cx="476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Freeform 153"/>
          <p:cNvSpPr>
            <a:spLocks noEditPoints="1"/>
          </p:cNvSpPr>
          <p:nvPr/>
        </p:nvSpPr>
        <p:spPr bwMode="auto">
          <a:xfrm>
            <a:off x="8976038" y="3706134"/>
            <a:ext cx="323564" cy="307279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1" name="TextBox 143"/>
          <p:cNvSpPr txBox="1"/>
          <p:nvPr/>
        </p:nvSpPr>
        <p:spPr>
          <a:xfrm>
            <a:off x="1325778" y="5155793"/>
            <a:ext cx="2967435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43"/>
          <p:cNvSpPr txBox="1"/>
          <p:nvPr/>
        </p:nvSpPr>
        <p:spPr>
          <a:xfrm>
            <a:off x="2256429" y="1774673"/>
            <a:ext cx="2967435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43"/>
          <p:cNvSpPr txBox="1"/>
          <p:nvPr/>
        </p:nvSpPr>
        <p:spPr>
          <a:xfrm>
            <a:off x="7297143" y="5524539"/>
            <a:ext cx="2948656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43"/>
          <p:cNvSpPr txBox="1"/>
          <p:nvPr/>
        </p:nvSpPr>
        <p:spPr>
          <a:xfrm>
            <a:off x="8768389" y="1924493"/>
            <a:ext cx="2948656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20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111" grpId="0" animBg="1"/>
      <p:bldP spid="29" grpId="0" animBg="1"/>
      <p:bldP spid="30" grpId="0" animBg="1"/>
      <p:bldP spid="41" grpId="0" animBg="1"/>
      <p:bldP spid="57" grpId="0" animBg="1"/>
      <p:bldP spid="31" grpId="0"/>
      <p:bldP spid="32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4393518" y="3688333"/>
            <a:ext cx="1127312" cy="0"/>
          </a:xfrm>
          <a:prstGeom prst="line">
            <a:avLst/>
          </a:prstGeom>
          <a:ln w="9525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30771" y="3688333"/>
            <a:ext cx="1113917" cy="0"/>
          </a:xfrm>
          <a:prstGeom prst="line">
            <a:avLst/>
          </a:prstGeom>
          <a:ln w="9525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607608" y="3420458"/>
            <a:ext cx="1821556" cy="513429"/>
            <a:chOff x="1607608" y="3504711"/>
            <a:chExt cx="1821556" cy="513429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607608" y="3772586"/>
              <a:ext cx="1821556" cy="0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607608" y="3504711"/>
              <a:ext cx="0" cy="513429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9335829" y="3420458"/>
            <a:ext cx="1821556" cy="513429"/>
            <a:chOff x="9335829" y="3504711"/>
            <a:chExt cx="1821556" cy="513429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9335829" y="3772586"/>
              <a:ext cx="1821556" cy="0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1143991" y="3504711"/>
              <a:ext cx="0" cy="513429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5520831" y="2674869"/>
            <a:ext cx="1709941" cy="1984515"/>
            <a:chOff x="5520831" y="2759122"/>
            <a:chExt cx="1709941" cy="1984515"/>
          </a:xfrm>
        </p:grpSpPr>
        <p:sp>
          <p:nvSpPr>
            <p:cNvPr id="5" name="Hexagon 4"/>
            <p:cNvSpPr/>
            <p:nvPr/>
          </p:nvSpPr>
          <p:spPr>
            <a:xfrm rot="5400000">
              <a:off x="5383544" y="2896409"/>
              <a:ext cx="1984515" cy="1709941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00B0F0"/>
                </a:solidFill>
                <a:latin typeface="Signika" pitchFamily="2" charset="0"/>
                <a:cs typeface="Arial" pitchFamily="34" charset="0"/>
              </a:endParaRPr>
            </a:p>
          </p:txBody>
        </p:sp>
        <p:sp>
          <p:nvSpPr>
            <p:cNvPr id="49174" name="Rectangle 35"/>
            <p:cNvSpPr>
              <a:spLocks noChangeArrowheads="1"/>
            </p:cNvSpPr>
            <p:nvPr/>
          </p:nvSpPr>
          <p:spPr bwMode="auto">
            <a:xfrm>
              <a:off x="5770848" y="3399556"/>
              <a:ext cx="124562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86157" y="2246268"/>
            <a:ext cx="707640" cy="756750"/>
            <a:chOff x="1286157" y="2330521"/>
            <a:chExt cx="707640" cy="756750"/>
          </a:xfrm>
        </p:grpSpPr>
        <p:sp>
          <p:nvSpPr>
            <p:cNvPr id="10" name="Hexagon 9"/>
            <p:cNvSpPr/>
            <p:nvPr/>
          </p:nvSpPr>
          <p:spPr>
            <a:xfrm rot="5400000">
              <a:off x="1261602" y="2355076"/>
              <a:ext cx="756750" cy="707640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6" name="Picture 29" descr="heart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6794" y="2493480"/>
              <a:ext cx="404045" cy="406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1286157" y="4174975"/>
            <a:ext cx="707640" cy="756750"/>
            <a:chOff x="1286157" y="4259228"/>
            <a:chExt cx="707640" cy="756750"/>
          </a:xfrm>
        </p:grpSpPr>
        <p:sp>
          <p:nvSpPr>
            <p:cNvPr id="32" name="Hexagon 31"/>
            <p:cNvSpPr/>
            <p:nvPr/>
          </p:nvSpPr>
          <p:spPr>
            <a:xfrm rot="5400000">
              <a:off x="1261602" y="4283783"/>
              <a:ext cx="756750" cy="707640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7" name="Picture 30" descr="plane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3308" y="4433347"/>
              <a:ext cx="468783" cy="468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/>
          <p:nvPr/>
        </p:nvGrpSpPr>
        <p:grpSpPr>
          <a:xfrm>
            <a:off x="3415770" y="3210622"/>
            <a:ext cx="991141" cy="1058110"/>
            <a:chOff x="3415770" y="3294875"/>
            <a:chExt cx="991141" cy="1058110"/>
          </a:xfrm>
        </p:grpSpPr>
        <p:sp>
          <p:nvSpPr>
            <p:cNvPr id="7" name="Hexagon 6"/>
            <p:cNvSpPr/>
            <p:nvPr/>
          </p:nvSpPr>
          <p:spPr>
            <a:xfrm rot="5400000">
              <a:off x="3382286" y="3328359"/>
              <a:ext cx="1058110" cy="991141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8" name="Picture 32" descr="gift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093" y="3571680"/>
              <a:ext cx="504500" cy="506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8344687" y="3210622"/>
            <a:ext cx="991141" cy="1058110"/>
            <a:chOff x="8344687" y="3294875"/>
            <a:chExt cx="991141" cy="1058110"/>
          </a:xfrm>
        </p:grpSpPr>
        <p:sp>
          <p:nvSpPr>
            <p:cNvPr id="9" name="Hexagon 8"/>
            <p:cNvSpPr/>
            <p:nvPr/>
          </p:nvSpPr>
          <p:spPr>
            <a:xfrm rot="5400000">
              <a:off x="8311203" y="3328359"/>
              <a:ext cx="1058110" cy="991141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0" name="Picture 37" descr="settings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1222" y="3547125"/>
              <a:ext cx="558075" cy="555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/>
          <p:nvPr/>
        </p:nvGrpSpPr>
        <p:grpSpPr>
          <a:xfrm>
            <a:off x="10822540" y="2246268"/>
            <a:ext cx="707640" cy="756750"/>
            <a:chOff x="10822540" y="2330521"/>
            <a:chExt cx="707640" cy="756750"/>
          </a:xfrm>
        </p:grpSpPr>
        <p:sp>
          <p:nvSpPr>
            <p:cNvPr id="12" name="Hexagon 11"/>
            <p:cNvSpPr/>
            <p:nvPr/>
          </p:nvSpPr>
          <p:spPr>
            <a:xfrm rot="5400000">
              <a:off x="10797985" y="2355076"/>
              <a:ext cx="756750" cy="707640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1" name="Picture 38" descr="comments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4336" y="2506874"/>
              <a:ext cx="404047" cy="404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/>
          <p:nvPr/>
        </p:nvGrpSpPr>
        <p:grpSpPr>
          <a:xfrm>
            <a:off x="10795752" y="4174975"/>
            <a:ext cx="707640" cy="756750"/>
            <a:chOff x="10795752" y="4259228"/>
            <a:chExt cx="707640" cy="756750"/>
          </a:xfrm>
        </p:grpSpPr>
        <p:sp>
          <p:nvSpPr>
            <p:cNvPr id="13" name="Hexagon 12"/>
            <p:cNvSpPr/>
            <p:nvPr/>
          </p:nvSpPr>
          <p:spPr>
            <a:xfrm rot="5400000">
              <a:off x="10771197" y="4283783"/>
              <a:ext cx="756750" cy="707640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2" name="Picture 39" descr="portfolio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6388" y="4422186"/>
              <a:ext cx="428601" cy="428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23"/>
          <p:cNvSpPr txBox="1"/>
          <p:nvPr/>
        </p:nvSpPr>
        <p:spPr>
          <a:xfrm>
            <a:off x="1091267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24"/>
          <p:cNvSpPr txBox="1"/>
          <p:nvPr/>
        </p:nvSpPr>
        <p:spPr>
          <a:xfrm>
            <a:off x="1091266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5" name="TextBox 23"/>
          <p:cNvSpPr txBox="1"/>
          <p:nvPr/>
        </p:nvSpPr>
        <p:spPr>
          <a:xfrm>
            <a:off x="5210780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24"/>
          <p:cNvSpPr txBox="1"/>
          <p:nvPr/>
        </p:nvSpPr>
        <p:spPr>
          <a:xfrm>
            <a:off x="5210779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TextBox 23"/>
          <p:cNvSpPr txBox="1"/>
          <p:nvPr/>
        </p:nvSpPr>
        <p:spPr>
          <a:xfrm>
            <a:off x="8784445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24"/>
          <p:cNvSpPr txBox="1"/>
          <p:nvPr/>
        </p:nvSpPr>
        <p:spPr>
          <a:xfrm>
            <a:off x="8784444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67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214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ECCAC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ECCAC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7" name="矩形 1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791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89" y="569164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Helvetica Light" charset="0"/>
                <a:sym typeface="Helvetica Light" charset="0"/>
              </a:rPr>
              <a:t> </a:t>
            </a:r>
            <a:endParaRPr lang="es-ES" altLang="zh-CN" sz="1318"/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04" y="356705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95" y="412038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210" y="2174096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Helvetica Light" charset="0"/>
                <a:sym typeface="Helvetica Light" charset="0"/>
              </a:rPr>
              <a:t> </a:t>
            </a:r>
            <a:endParaRPr lang="es-ES" altLang="zh-CN" sz="1318"/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531" y="5127428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72" y="2727427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47" y="5491572"/>
            <a:ext cx="1656645" cy="495570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459" y="4460249"/>
            <a:ext cx="1623160" cy="1017092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273" y="3910267"/>
            <a:ext cx="1625672" cy="547471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21" y="3082362"/>
            <a:ext cx="1590513" cy="831253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178" y="2507267"/>
            <a:ext cx="1574608" cy="562539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102" y="295177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60" y="4335519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64" y="5889200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073" y="238923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656" y="378218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285" y="535344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642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452296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1491642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52296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4" name="TextBox 23"/>
          <p:cNvSpPr txBox="1"/>
          <p:nvPr/>
        </p:nvSpPr>
        <p:spPr>
          <a:xfrm>
            <a:off x="1491642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452296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8874413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413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8874413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413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0" name="TextBox 23"/>
          <p:cNvSpPr txBox="1"/>
          <p:nvPr/>
        </p:nvSpPr>
        <p:spPr>
          <a:xfrm>
            <a:off x="8874413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413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252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035804" y="2795437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84601" y="3582323"/>
            <a:ext cx="1089921" cy="1088246"/>
          </a:xfrm>
          <a:prstGeom prst="ellipse">
            <a:avLst/>
          </a:prstGeom>
          <a:solidFill>
            <a:srgbClr val="ECCAC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95937" y="3851872"/>
            <a:ext cx="711545" cy="711546"/>
          </a:xfrm>
          <a:prstGeom prst="ellipse">
            <a:avLst/>
          </a:prstGeom>
          <a:solidFill>
            <a:srgbClr val="ECCAC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951605" y="2440502"/>
            <a:ext cx="709871" cy="711545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841106" y="4873149"/>
            <a:ext cx="711545" cy="711546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84986" y="2795437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89415" y="3582323"/>
            <a:ext cx="1088246" cy="1088246"/>
          </a:xfrm>
          <a:prstGeom prst="ellipse">
            <a:avLst/>
          </a:prstGeom>
          <a:solidFill>
            <a:srgbClr val="ECCAC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456455" y="3851872"/>
            <a:ext cx="709871" cy="711546"/>
          </a:xfrm>
          <a:prstGeom prst="ellipse">
            <a:avLst/>
          </a:prstGeom>
          <a:solidFill>
            <a:srgbClr val="ECCAC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00787" y="2440502"/>
            <a:ext cx="711545" cy="711545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311286" y="4873149"/>
            <a:ext cx="709871" cy="711546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70894" y="3175486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254152" y="2736839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766799" y="568080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66798" y="539122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21084" y="568080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21083" y="539122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433049" y="215655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433048" y="18669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787334" y="215655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787333" y="18669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973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98953" y="1953054"/>
            <a:ext cx="1446230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8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10596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383387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770924"/>
            <a:ext cx="1762321" cy="446701"/>
            <a:chOff x="1793077" y="1463668"/>
            <a:chExt cx="1371600" cy="347664"/>
          </a:xfrm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06266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340085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73171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10031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38852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24016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16415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10082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378250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76987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11110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388523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78015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12137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398795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79042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6883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3987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03575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74617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197926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6896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29702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6806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03714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74757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84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3876923"/>
            <a:ext cx="1581711" cy="417982"/>
            <a:chOff x="1424694" y="3437117"/>
            <a:chExt cx="1499779" cy="396331"/>
          </a:xfrm>
          <a:solidFill>
            <a:srgbClr val="ECCAC2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031563"/>
            <a:ext cx="1581711" cy="406378"/>
            <a:chOff x="2993261" y="3583747"/>
            <a:chExt cx="1499779" cy="385328"/>
          </a:xfrm>
          <a:solidFill>
            <a:srgbClr val="725A41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3876923"/>
            <a:ext cx="1581711" cy="417981"/>
            <a:chOff x="4561827" y="3437117"/>
            <a:chExt cx="1499779" cy="396330"/>
          </a:xfrm>
          <a:solidFill>
            <a:srgbClr val="ECCAC2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031563"/>
            <a:ext cx="1581711" cy="406378"/>
            <a:chOff x="6130393" y="3583747"/>
            <a:chExt cx="1499779" cy="385328"/>
          </a:xfrm>
          <a:solidFill>
            <a:srgbClr val="725A41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031564"/>
            <a:ext cx="1581711" cy="406377"/>
            <a:chOff x="9267526" y="3583748"/>
            <a:chExt cx="1499779" cy="385327"/>
          </a:xfrm>
          <a:solidFill>
            <a:srgbClr val="725A41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3876923"/>
            <a:ext cx="1581711" cy="417982"/>
            <a:chOff x="7698960" y="3437117"/>
            <a:chExt cx="1499779" cy="396331"/>
          </a:xfrm>
          <a:solidFill>
            <a:srgbClr val="ECCAC2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528292"/>
            <a:ext cx="489711" cy="490548"/>
            <a:chOff x="9145588" y="4435475"/>
            <a:chExt cx="464344" cy="465138"/>
          </a:xfrm>
          <a:solidFill>
            <a:srgbClr val="725A41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312827"/>
            <a:ext cx="489711" cy="489711"/>
            <a:chOff x="7287419" y="2577307"/>
            <a:chExt cx="464344" cy="464344"/>
          </a:xfrm>
          <a:solidFill>
            <a:srgbClr val="ECCAC2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51835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725A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306045"/>
            <a:ext cx="490548" cy="412697"/>
            <a:chOff x="5368132" y="2625725"/>
            <a:chExt cx="465138" cy="391319"/>
          </a:xfrm>
          <a:solidFill>
            <a:srgbClr val="ECCAC2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312410"/>
            <a:ext cx="489711" cy="382561"/>
            <a:chOff x="2581275" y="1710532"/>
            <a:chExt cx="464344" cy="362744"/>
          </a:xfrm>
          <a:solidFill>
            <a:srgbClr val="ECCAC2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518350"/>
            <a:ext cx="336520" cy="490548"/>
            <a:chOff x="5441157" y="4440238"/>
            <a:chExt cx="319088" cy="465138"/>
          </a:xfrm>
          <a:solidFill>
            <a:srgbClr val="725A41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6" name="矩形 65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37"/>
          <p:cNvGrpSpPr/>
          <p:nvPr/>
        </p:nvGrpSpPr>
        <p:grpSpPr>
          <a:xfrm>
            <a:off x="5148364" y="1816125"/>
            <a:ext cx="4264620" cy="2325893"/>
            <a:chOff x="4881345" y="2060620"/>
            <a:chExt cx="4043713" cy="2205412"/>
          </a:xfrm>
          <a:solidFill>
            <a:srgbClr val="5B793C"/>
          </a:solidFill>
        </p:grpSpPr>
        <p:sp>
          <p:nvSpPr>
            <p:cNvPr id="24" name="Isosceles Triangle 5"/>
            <p:cNvSpPr/>
            <p:nvPr/>
          </p:nvSpPr>
          <p:spPr>
            <a:xfrm>
              <a:off x="4881345" y="2060620"/>
              <a:ext cx="4043713" cy="2205412"/>
            </a:xfrm>
            <a:prstGeom prst="triangl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7"/>
            <p:cNvSpPr txBox="1"/>
            <p:nvPr/>
          </p:nvSpPr>
          <p:spPr>
            <a:xfrm>
              <a:off x="6545857" y="2994681"/>
              <a:ext cx="714688" cy="5544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4.2</a:t>
              </a:r>
              <a:endPara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1340696" y="2378512"/>
            <a:ext cx="3233459" cy="1763505"/>
            <a:chOff x="1270914" y="2593875"/>
            <a:chExt cx="3065966" cy="1672156"/>
          </a:xfrm>
          <a:solidFill>
            <a:srgbClr val="5B793C"/>
          </a:solidFill>
        </p:grpSpPr>
        <p:sp>
          <p:nvSpPr>
            <p:cNvPr id="27" name="Isosceles Triangle 3"/>
            <p:cNvSpPr/>
            <p:nvPr/>
          </p:nvSpPr>
          <p:spPr>
            <a:xfrm>
              <a:off x="1270914" y="2593875"/>
              <a:ext cx="3065966" cy="1672156"/>
            </a:xfrm>
            <a:prstGeom prst="triangl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8"/>
            <p:cNvSpPr txBox="1"/>
            <p:nvPr/>
          </p:nvSpPr>
          <p:spPr>
            <a:xfrm>
              <a:off x="2400471" y="3337619"/>
              <a:ext cx="714688" cy="5544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4.0</a:t>
              </a:r>
              <a:endPara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38"/>
          <p:cNvGrpSpPr/>
          <p:nvPr/>
        </p:nvGrpSpPr>
        <p:grpSpPr>
          <a:xfrm>
            <a:off x="8493512" y="2844137"/>
            <a:ext cx="2379716" cy="1297880"/>
            <a:chOff x="8053215" y="3035381"/>
            <a:chExt cx="2256447" cy="1230650"/>
          </a:xfrm>
          <a:solidFill>
            <a:srgbClr val="A11417"/>
          </a:solidFill>
        </p:grpSpPr>
        <p:sp>
          <p:nvSpPr>
            <p:cNvPr id="30" name="Isosceles Triangle 6"/>
            <p:cNvSpPr/>
            <p:nvPr/>
          </p:nvSpPr>
          <p:spPr>
            <a:xfrm>
              <a:off x="8053215" y="3035381"/>
              <a:ext cx="2256447" cy="1230650"/>
            </a:xfrm>
            <a:prstGeom prst="triangl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9"/>
            <p:cNvSpPr txBox="1"/>
            <p:nvPr/>
          </p:nvSpPr>
          <p:spPr>
            <a:xfrm>
              <a:off x="8925171" y="3511605"/>
              <a:ext cx="512533" cy="3793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3.6</a:t>
              </a:r>
              <a:endPara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6"/>
          <p:cNvGrpSpPr/>
          <p:nvPr/>
        </p:nvGrpSpPr>
        <p:grpSpPr>
          <a:xfrm>
            <a:off x="3688120" y="2856018"/>
            <a:ext cx="2357930" cy="1285998"/>
            <a:chOff x="3496741" y="3046647"/>
            <a:chExt cx="2235790" cy="1219384"/>
          </a:xfrm>
          <a:solidFill>
            <a:srgbClr val="A11417"/>
          </a:solidFill>
        </p:grpSpPr>
        <p:sp>
          <p:nvSpPr>
            <p:cNvPr id="33" name="Isosceles Triangle 4"/>
            <p:cNvSpPr/>
            <p:nvPr/>
          </p:nvSpPr>
          <p:spPr>
            <a:xfrm>
              <a:off x="3496741" y="3046647"/>
              <a:ext cx="2235790" cy="1219384"/>
            </a:xfrm>
            <a:prstGeom prst="triangl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10"/>
            <p:cNvSpPr txBox="1"/>
            <p:nvPr/>
          </p:nvSpPr>
          <p:spPr>
            <a:xfrm>
              <a:off x="4358368" y="3429953"/>
              <a:ext cx="512534" cy="379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3.5</a:t>
              </a:r>
              <a:endPara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9" name="Straight Connector 15"/>
          <p:cNvCxnSpPr/>
          <p:nvPr/>
        </p:nvCxnSpPr>
        <p:spPr>
          <a:xfrm>
            <a:off x="353" y="4142017"/>
            <a:ext cx="12858044" cy="0"/>
          </a:xfrm>
          <a:prstGeom prst="line">
            <a:avLst/>
          </a:prstGeom>
          <a:ln w="9525">
            <a:solidFill>
              <a:srgbClr val="725A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78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144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897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sp>
        <p:nvSpPr>
          <p:cNvPr id="65" name="TextBox 23"/>
          <p:cNvSpPr txBox="1"/>
          <p:nvPr/>
        </p:nvSpPr>
        <p:spPr>
          <a:xfrm>
            <a:off x="1974470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Box 24"/>
          <p:cNvSpPr txBox="1"/>
          <p:nvPr/>
        </p:nvSpPr>
        <p:spPr>
          <a:xfrm>
            <a:off x="1974469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5618897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24"/>
          <p:cNvSpPr txBox="1"/>
          <p:nvPr/>
        </p:nvSpPr>
        <p:spPr>
          <a:xfrm>
            <a:off x="5618896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9" name="TextBox 23"/>
          <p:cNvSpPr txBox="1"/>
          <p:nvPr/>
        </p:nvSpPr>
        <p:spPr>
          <a:xfrm>
            <a:off x="9138053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24"/>
          <p:cNvSpPr txBox="1"/>
          <p:nvPr/>
        </p:nvSpPr>
        <p:spPr>
          <a:xfrm>
            <a:off x="9138052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矩形 3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79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300385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1922010"/>
            <a:ext cx="704849" cy="704849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2770843"/>
            <a:ext cx="704848" cy="704848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3686643"/>
            <a:ext cx="704849" cy="706523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468506"/>
            <a:ext cx="704848" cy="706523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452950"/>
            <a:ext cx="704849" cy="704848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2865" y="2706690"/>
            <a:ext cx="1970812" cy="2848226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725A41"/>
          </a:solidFill>
          <a:ln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1943111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66359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2948701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6691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3918013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6384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4813363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53384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5892915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613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364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27807" y="1953054"/>
            <a:ext cx="1388522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4989215" y="2320181"/>
            <a:ext cx="2491246" cy="2491246"/>
          </a:xfrm>
          <a:prstGeom prst="rect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4412381" y="3947527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16200000">
            <a:off x="6768333" y="4667894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16200000">
            <a:off x="5137666" y="1608609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10800000">
            <a:off x="7470458" y="2313936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Freeform 167"/>
          <p:cNvSpPr>
            <a:spLocks noEditPoints="1"/>
          </p:cNvSpPr>
          <p:nvPr/>
        </p:nvSpPr>
        <p:spPr bwMode="auto">
          <a:xfrm>
            <a:off x="5763765" y="2539990"/>
            <a:ext cx="901962" cy="1324595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5065523" y="4043631"/>
            <a:ext cx="233862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TextBox 23"/>
          <p:cNvSpPr txBox="1"/>
          <p:nvPr/>
        </p:nvSpPr>
        <p:spPr>
          <a:xfrm>
            <a:off x="8849239" y="2390707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8849238" y="208208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8849239" y="496823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8849238" y="465960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1358548" y="2390707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2097889" y="208208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1358548" y="496823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2097889" y="465960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3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82" grpId="0" animBg="1"/>
      <p:bldP spid="83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6035952" y="3618330"/>
            <a:ext cx="759333" cy="2047074"/>
            <a:chOff x="5588618" y="3680520"/>
            <a:chExt cx="988675" cy="1941036"/>
          </a:xfrm>
          <a:solidFill>
            <a:srgbClr val="725A41"/>
          </a:solidFill>
        </p:grpSpPr>
        <p:cxnSp>
          <p:nvCxnSpPr>
            <p:cNvPr id="19" name="Straight Connector 18"/>
            <p:cNvCxnSpPr/>
            <p:nvPr/>
          </p:nvCxnSpPr>
          <p:spPr>
            <a:xfrm>
              <a:off x="5616754" y="3786455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525816" y="3783820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33054" y="3682011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28716" y="3680520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7"/>
            <p:cNvSpPr>
              <a:spLocks noChangeAspect="1" noEditPoints="1"/>
            </p:cNvSpPr>
            <p:nvPr/>
          </p:nvSpPr>
          <p:spPr bwMode="auto">
            <a:xfrm>
              <a:off x="5588618" y="4770963"/>
              <a:ext cx="988675" cy="850593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2327" tIns="36163" rIns="72327" bIns="36163" numCol="1" anchor="t" anchorCtr="0" compatLnSpc="1">
              <a:prstTxWarp prst="textNoShape">
                <a:avLst/>
              </a:prstTxWarp>
            </a:bodyPr>
            <a:lstStyle/>
            <a:p>
              <a:endParaRPr lang="id-ID" sz="1424"/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4761239" y="1539818"/>
            <a:ext cx="3351577" cy="2392268"/>
            <a:chOff x="1969112" y="2879890"/>
            <a:chExt cx="4032281" cy="2863085"/>
          </a:xfrm>
        </p:grpSpPr>
        <p:sp>
          <p:nvSpPr>
            <p:cNvPr id="11" name="Freeform 10"/>
            <p:cNvSpPr/>
            <p:nvPr/>
          </p:nvSpPr>
          <p:spPr>
            <a:xfrm>
              <a:off x="2983489" y="3790960"/>
              <a:ext cx="1952014" cy="1952015"/>
            </a:xfrm>
            <a:custGeom>
              <a:avLst/>
              <a:gdLst>
                <a:gd name="connsiteX0" fmla="*/ 0 w 1952015"/>
                <a:gd name="connsiteY0" fmla="*/ 976008 h 1952015"/>
                <a:gd name="connsiteX1" fmla="*/ 976008 w 1952015"/>
                <a:gd name="connsiteY1" fmla="*/ 0 h 1952015"/>
                <a:gd name="connsiteX2" fmla="*/ 1952016 w 1952015"/>
                <a:gd name="connsiteY2" fmla="*/ 976008 h 1952015"/>
                <a:gd name="connsiteX3" fmla="*/ 976008 w 1952015"/>
                <a:gd name="connsiteY3" fmla="*/ 1952016 h 1952015"/>
                <a:gd name="connsiteX4" fmla="*/ 0 w 1952015"/>
                <a:gd name="connsiteY4" fmla="*/ 976008 h 195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2015" h="1952015">
                  <a:moveTo>
                    <a:pt x="0" y="976008"/>
                  </a:moveTo>
                  <a:cubicBezTo>
                    <a:pt x="0" y="436974"/>
                    <a:pt x="436974" y="0"/>
                    <a:pt x="976008" y="0"/>
                  </a:cubicBezTo>
                  <a:cubicBezTo>
                    <a:pt x="1515042" y="0"/>
                    <a:pt x="1952016" y="436974"/>
                    <a:pt x="1952016" y="976008"/>
                  </a:cubicBezTo>
                  <a:cubicBezTo>
                    <a:pt x="1952016" y="1515042"/>
                    <a:pt x="1515042" y="1952016"/>
                    <a:pt x="976008" y="1952016"/>
                  </a:cubicBezTo>
                  <a:cubicBezTo>
                    <a:pt x="436974" y="1952016"/>
                    <a:pt x="0" y="1515042"/>
                    <a:pt x="0" y="976008"/>
                  </a:cubicBezTo>
                  <a:close/>
                </a:path>
              </a:pathLst>
            </a:cu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415" tIns="360415" rIns="360415" bIns="360415" numCol="1" spcCol="1270" anchor="ctr" anchorCtr="0">
              <a:noAutofit/>
            </a:bodyPr>
            <a:lstStyle/>
            <a:p>
              <a:pPr algn="ctr" defTabSz="2062587">
                <a:lnSpc>
                  <a:spcPct val="90000"/>
                </a:lnSpc>
                <a:spcAft>
                  <a:spcPct val="35000"/>
                </a:spcAft>
              </a:pPr>
              <a:endParaRPr lang="id-ID" sz="464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40403" y="3119262"/>
              <a:ext cx="1419647" cy="1419647"/>
            </a:xfrm>
            <a:custGeom>
              <a:avLst/>
              <a:gdLst>
                <a:gd name="connsiteX0" fmla="*/ 0 w 1419647"/>
                <a:gd name="connsiteY0" fmla="*/ 709824 h 1419647"/>
                <a:gd name="connsiteX1" fmla="*/ 709824 w 1419647"/>
                <a:gd name="connsiteY1" fmla="*/ 0 h 1419647"/>
                <a:gd name="connsiteX2" fmla="*/ 1419648 w 1419647"/>
                <a:gd name="connsiteY2" fmla="*/ 709824 h 1419647"/>
                <a:gd name="connsiteX3" fmla="*/ 709824 w 1419647"/>
                <a:gd name="connsiteY3" fmla="*/ 1419648 h 1419647"/>
                <a:gd name="connsiteX4" fmla="*/ 0 w 1419647"/>
                <a:gd name="connsiteY4" fmla="*/ 709824 h 1419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647" h="1419647">
                  <a:moveTo>
                    <a:pt x="0" y="709824"/>
                  </a:moveTo>
                  <a:cubicBezTo>
                    <a:pt x="0" y="317799"/>
                    <a:pt x="317799" y="0"/>
                    <a:pt x="709824" y="0"/>
                  </a:cubicBezTo>
                  <a:cubicBezTo>
                    <a:pt x="1101849" y="0"/>
                    <a:pt x="1419648" y="317799"/>
                    <a:pt x="1419648" y="709824"/>
                  </a:cubicBezTo>
                  <a:cubicBezTo>
                    <a:pt x="1419648" y="1101849"/>
                    <a:pt x="1101849" y="1419648"/>
                    <a:pt x="709824" y="1419648"/>
                  </a:cubicBezTo>
                  <a:cubicBezTo>
                    <a:pt x="317799" y="1419648"/>
                    <a:pt x="0" y="1101849"/>
                    <a:pt x="0" y="709824"/>
                  </a:cubicBez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2"/>
                <a:lumOff val="-10393"/>
                <a:alphaOff val="0"/>
              </a:schemeClr>
            </a:fillRef>
            <a:effectRef idx="0">
              <a:schemeClr val="accent2">
                <a:hueOff val="-716791"/>
                <a:satOff val="-17272"/>
                <a:lumOff val="-1039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20" tIns="262120" rIns="262120" bIns="262120" numCol="1" spcCol="1270" anchor="ctr" anchorCtr="0">
              <a:noAutofit/>
            </a:bodyPr>
            <a:lstStyle/>
            <a:p>
              <a:pPr algn="ctr" defTabSz="1500063">
                <a:lnSpc>
                  <a:spcPct val="90000"/>
                </a:lnSpc>
                <a:spcAft>
                  <a:spcPct val="35000"/>
                </a:spcAft>
              </a:pPr>
              <a:endParaRPr lang="id-ID" sz="3375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62929" y="3001584"/>
              <a:ext cx="1703578" cy="1703578"/>
            </a:xfrm>
            <a:custGeom>
              <a:avLst/>
              <a:gdLst>
                <a:gd name="connsiteX0" fmla="*/ 0 w 1390964"/>
                <a:gd name="connsiteY0" fmla="*/ 695482 h 1390964"/>
                <a:gd name="connsiteX1" fmla="*/ 695482 w 1390964"/>
                <a:gd name="connsiteY1" fmla="*/ 0 h 1390964"/>
                <a:gd name="connsiteX2" fmla="*/ 1390964 w 1390964"/>
                <a:gd name="connsiteY2" fmla="*/ 695482 h 1390964"/>
                <a:gd name="connsiteX3" fmla="*/ 695482 w 1390964"/>
                <a:gd name="connsiteY3" fmla="*/ 1390964 h 1390964"/>
                <a:gd name="connsiteX4" fmla="*/ 0 w 1390964"/>
                <a:gd name="connsiteY4" fmla="*/ 695482 h 1390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0964" h="1390964">
                  <a:moveTo>
                    <a:pt x="146973" y="842454"/>
                  </a:moveTo>
                  <a:cubicBezTo>
                    <a:pt x="65803" y="539522"/>
                    <a:pt x="245577" y="228144"/>
                    <a:pt x="548510" y="146973"/>
                  </a:cubicBezTo>
                  <a:cubicBezTo>
                    <a:pt x="851442" y="65803"/>
                    <a:pt x="1162820" y="245577"/>
                    <a:pt x="1243991" y="548510"/>
                  </a:cubicBezTo>
                  <a:cubicBezTo>
                    <a:pt x="1325161" y="851442"/>
                    <a:pt x="1145387" y="1162820"/>
                    <a:pt x="842454" y="1243991"/>
                  </a:cubicBezTo>
                  <a:cubicBezTo>
                    <a:pt x="539522" y="1325161"/>
                    <a:pt x="228144" y="1145387"/>
                    <a:pt x="146973" y="842454"/>
                  </a:cubicBez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8736" tIns="518736" rIns="518736" bIns="518736" numCol="1" spcCol="1270" anchor="ctr" anchorCtr="0">
              <a:noAutofit/>
            </a:bodyPr>
            <a:lstStyle/>
            <a:p>
              <a:pPr algn="ctr" defTabSz="1125047">
                <a:lnSpc>
                  <a:spcPct val="90000"/>
                </a:lnSpc>
                <a:spcAft>
                  <a:spcPct val="35000"/>
                </a:spcAft>
              </a:pPr>
              <a:endParaRPr lang="id-ID" sz="2531"/>
            </a:p>
          </p:txBody>
        </p:sp>
        <p:sp>
          <p:nvSpPr>
            <p:cNvPr id="16" name="Shape 15"/>
            <p:cNvSpPr/>
            <p:nvPr/>
          </p:nvSpPr>
          <p:spPr>
            <a:xfrm rot="21424675">
              <a:off x="1969112" y="2906378"/>
              <a:ext cx="1824919" cy="1805879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rgbClr val="725A4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2"/>
                <a:lumOff val="-10393"/>
                <a:alphaOff val="0"/>
              </a:schemeClr>
            </a:fillRef>
            <a:effectRef idx="0">
              <a:schemeClr val="accent2">
                <a:hueOff val="-716791"/>
                <a:satOff val="-17272"/>
                <a:lumOff val="-1039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ircular Arrow 16"/>
            <p:cNvSpPr/>
            <p:nvPr/>
          </p:nvSpPr>
          <p:spPr>
            <a:xfrm rot="7051373">
              <a:off x="4044054" y="2879890"/>
              <a:ext cx="1957339" cy="1957339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rgbClr val="725A4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2" name="Freeform 31"/>
          <p:cNvSpPr/>
          <p:nvPr/>
        </p:nvSpPr>
        <p:spPr>
          <a:xfrm>
            <a:off x="5867103" y="4952518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Freeform 6"/>
          <p:cNvSpPr>
            <a:spLocks noEditPoints="1"/>
          </p:cNvSpPr>
          <p:nvPr/>
        </p:nvSpPr>
        <p:spPr bwMode="auto">
          <a:xfrm>
            <a:off x="5393464" y="2081863"/>
            <a:ext cx="379667" cy="379667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Freeform 11"/>
          <p:cNvSpPr>
            <a:spLocks noEditPoints="1"/>
          </p:cNvSpPr>
          <p:nvPr/>
        </p:nvSpPr>
        <p:spPr bwMode="auto">
          <a:xfrm>
            <a:off x="7102871" y="2081863"/>
            <a:ext cx="379667" cy="379667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6161095" y="2924826"/>
            <a:ext cx="493567" cy="493567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6" name="Freeform 35"/>
          <p:cNvSpPr/>
          <p:nvPr/>
        </p:nvSpPr>
        <p:spPr>
          <a:xfrm>
            <a:off x="5889976" y="3365691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5050087" y="2400964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6761317" y="2400964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873073" y="2740827"/>
            <a:ext cx="1253549" cy="825408"/>
            <a:chOff x="3672114" y="2961703"/>
            <a:chExt cx="1188615" cy="782652"/>
          </a:xfrm>
        </p:grpSpPr>
        <p:cxnSp>
          <p:nvCxnSpPr>
            <p:cNvPr id="46" name="Straight Connector 45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 flipH="1">
            <a:off x="7751192" y="2740827"/>
            <a:ext cx="1253548" cy="825408"/>
            <a:chOff x="3672114" y="2961703"/>
            <a:chExt cx="1188615" cy="782652"/>
          </a:xfrm>
        </p:grpSpPr>
        <p:cxnSp>
          <p:nvCxnSpPr>
            <p:cNvPr id="55" name="Straight Connector 5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 flipH="1">
            <a:off x="6871813" y="3805400"/>
            <a:ext cx="1253548" cy="825408"/>
            <a:chOff x="3672114" y="2961703"/>
            <a:chExt cx="1188615" cy="782652"/>
          </a:xfrm>
        </p:grpSpPr>
        <p:cxnSp>
          <p:nvCxnSpPr>
            <p:cNvPr id="58" name="Straight Connector 57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/>
          <p:cNvGrpSpPr/>
          <p:nvPr/>
        </p:nvGrpSpPr>
        <p:grpSpPr>
          <a:xfrm flipV="1">
            <a:off x="5492503" y="4600193"/>
            <a:ext cx="507923" cy="364050"/>
            <a:chOff x="3672114" y="2961703"/>
            <a:chExt cx="1188615" cy="782652"/>
          </a:xfrm>
        </p:grpSpPr>
        <p:cxnSp>
          <p:nvCxnSpPr>
            <p:cNvPr id="61" name="Straight Connector 60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23"/>
          <p:cNvSpPr txBox="1"/>
          <p:nvPr/>
        </p:nvSpPr>
        <p:spPr>
          <a:xfrm>
            <a:off x="9132523" y="3748188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9132522" y="34096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8322898" y="486261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24"/>
          <p:cNvSpPr txBox="1"/>
          <p:nvPr/>
        </p:nvSpPr>
        <p:spPr>
          <a:xfrm>
            <a:off x="8322897" y="45240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TextBox 23"/>
          <p:cNvSpPr txBox="1"/>
          <p:nvPr/>
        </p:nvSpPr>
        <p:spPr>
          <a:xfrm>
            <a:off x="1704661" y="381086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2097967" y="34723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333551" y="486261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726857" y="45240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4" name="矩形 4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410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5" grpId="0" animBg="1"/>
      <p:bldP spid="36" grpId="0"/>
      <p:bldP spid="37" grpId="0"/>
      <p:bldP spid="38" grpId="0"/>
      <p:bldP spid="50" grpId="0"/>
      <p:bldP spid="51" grpId="0"/>
      <p:bldP spid="67" grpId="0"/>
      <p:bldP spid="69" grpId="0"/>
      <p:bldP spid="70" grpId="0"/>
      <p:bldP spid="71" grpId="0"/>
      <p:bldP spid="72" grpId="0"/>
      <p:bldP spid="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2987243" y="2400833"/>
            <a:ext cx="957181" cy="957178"/>
            <a:chOff x="6560456" y="2515733"/>
            <a:chExt cx="359999" cy="359998"/>
          </a:xfrm>
        </p:grpSpPr>
        <p:sp>
          <p:nvSpPr>
            <p:cNvPr id="18" name="Oval 17"/>
            <p:cNvSpPr/>
            <p:nvPr/>
          </p:nvSpPr>
          <p:spPr>
            <a:xfrm>
              <a:off x="6560456" y="2515733"/>
              <a:ext cx="359999" cy="359998"/>
            </a:xfrm>
            <a:prstGeom prst="ellips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9" name="Group 18"/>
            <p:cNvGrpSpPr>
              <a:grpSpLocks noChangeAspect="1"/>
            </p:cNvGrpSpPr>
            <p:nvPr/>
          </p:nvGrpSpPr>
          <p:grpSpPr>
            <a:xfrm>
              <a:off x="6653303" y="2610240"/>
              <a:ext cx="174299" cy="177740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20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23" name="Group 22"/>
          <p:cNvGrpSpPr>
            <a:grpSpLocks noChangeAspect="1"/>
          </p:cNvGrpSpPr>
          <p:nvPr/>
        </p:nvGrpSpPr>
        <p:grpSpPr>
          <a:xfrm>
            <a:off x="7308424" y="2385526"/>
            <a:ext cx="957181" cy="957178"/>
            <a:chOff x="6560455" y="4169941"/>
            <a:chExt cx="359999" cy="359998"/>
          </a:xfrm>
        </p:grpSpPr>
        <p:sp>
          <p:nvSpPr>
            <p:cNvPr id="24" name="Oval 23"/>
            <p:cNvSpPr/>
            <p:nvPr/>
          </p:nvSpPr>
          <p:spPr>
            <a:xfrm>
              <a:off x="6560455" y="4169941"/>
              <a:ext cx="359999" cy="359998"/>
            </a:xfrm>
            <a:prstGeom prst="ellips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6649416" y="4269792"/>
              <a:ext cx="182074" cy="160295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1" name="Group 30"/>
          <p:cNvGrpSpPr>
            <a:grpSpLocks noChangeAspect="1"/>
          </p:cNvGrpSpPr>
          <p:nvPr/>
        </p:nvGrpSpPr>
        <p:grpSpPr>
          <a:xfrm>
            <a:off x="9453711" y="2400373"/>
            <a:ext cx="957181" cy="957178"/>
            <a:chOff x="6560454" y="4997045"/>
            <a:chExt cx="359999" cy="359998"/>
          </a:xfrm>
        </p:grpSpPr>
        <p:sp>
          <p:nvSpPr>
            <p:cNvPr id="32" name="Oval 31"/>
            <p:cNvSpPr/>
            <p:nvPr/>
          </p:nvSpPr>
          <p:spPr>
            <a:xfrm>
              <a:off x="6560454" y="4997045"/>
              <a:ext cx="359999" cy="359998"/>
            </a:xfrm>
            <a:prstGeom prst="ellips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Freeform 16"/>
            <p:cNvSpPr>
              <a:spLocks noChangeAspect="1" noEditPoints="1"/>
            </p:cNvSpPr>
            <p:nvPr/>
          </p:nvSpPr>
          <p:spPr bwMode="auto">
            <a:xfrm>
              <a:off x="6643957" y="5058288"/>
              <a:ext cx="179924" cy="208483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4" name="Group 33"/>
          <p:cNvGrpSpPr>
            <a:grpSpLocks noChangeAspect="1"/>
          </p:cNvGrpSpPr>
          <p:nvPr/>
        </p:nvGrpSpPr>
        <p:grpSpPr>
          <a:xfrm>
            <a:off x="5178451" y="2385526"/>
            <a:ext cx="957181" cy="957178"/>
            <a:chOff x="6560456" y="3342837"/>
            <a:chExt cx="359999" cy="359998"/>
          </a:xfrm>
        </p:grpSpPr>
        <p:sp>
          <p:nvSpPr>
            <p:cNvPr id="35" name="Oval 34"/>
            <p:cNvSpPr/>
            <p:nvPr/>
          </p:nvSpPr>
          <p:spPr>
            <a:xfrm>
              <a:off x="6560456" y="3342837"/>
              <a:ext cx="359999" cy="359998"/>
            </a:xfrm>
            <a:prstGeom prst="ellips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Freeform 6"/>
            <p:cNvSpPr>
              <a:spLocks noEditPoints="1"/>
            </p:cNvSpPr>
            <p:nvPr/>
          </p:nvSpPr>
          <p:spPr bwMode="auto">
            <a:xfrm>
              <a:off x="6664380" y="3422532"/>
              <a:ext cx="167110" cy="14679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9" name="Elbow Connector 8"/>
          <p:cNvCxnSpPr/>
          <p:nvPr/>
        </p:nvCxnSpPr>
        <p:spPr>
          <a:xfrm rot="10800000" flipV="1">
            <a:off x="2424467" y="2939710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/>
          <p:nvPr/>
        </p:nvCxnSpPr>
        <p:spPr>
          <a:xfrm rot="10800000" flipV="1">
            <a:off x="4604546" y="2931492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/>
          <p:nvPr/>
        </p:nvCxnSpPr>
        <p:spPr>
          <a:xfrm rot="10800000" flipV="1">
            <a:off x="6739754" y="2936486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/>
          <p:nvPr/>
        </p:nvCxnSpPr>
        <p:spPr>
          <a:xfrm rot="10800000" flipV="1">
            <a:off x="8878845" y="2931492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23"/>
          <p:cNvSpPr txBox="1"/>
          <p:nvPr/>
        </p:nvSpPr>
        <p:spPr>
          <a:xfrm>
            <a:off x="1711957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1711956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4074157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/>
          <p:cNvSpPr txBox="1"/>
          <p:nvPr/>
        </p:nvSpPr>
        <p:spPr>
          <a:xfrm>
            <a:off x="4074156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Box 23"/>
          <p:cNvSpPr txBox="1"/>
          <p:nvPr/>
        </p:nvSpPr>
        <p:spPr>
          <a:xfrm>
            <a:off x="6522082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TextBox 24"/>
          <p:cNvSpPr txBox="1"/>
          <p:nvPr/>
        </p:nvSpPr>
        <p:spPr>
          <a:xfrm>
            <a:off x="6522081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2" name="TextBox 23"/>
          <p:cNvSpPr txBox="1"/>
          <p:nvPr/>
        </p:nvSpPr>
        <p:spPr>
          <a:xfrm>
            <a:off x="8884282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24"/>
          <p:cNvSpPr txBox="1"/>
          <p:nvPr/>
        </p:nvSpPr>
        <p:spPr>
          <a:xfrm>
            <a:off x="8884281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075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5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53" grpId="0"/>
      <p:bldP spid="59" grpId="0"/>
      <p:bldP spid="60" grpId="0"/>
      <p:bldP spid="61" grpId="0"/>
      <p:bldP spid="62" grpId="0"/>
      <p:bldP spid="6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842161" y="2951027"/>
            <a:ext cx="11291998" cy="2192437"/>
            <a:chOff x="806609" y="3509755"/>
            <a:chExt cx="10343040" cy="2008187"/>
          </a:xfrm>
        </p:grpSpPr>
        <p:grpSp>
          <p:nvGrpSpPr>
            <p:cNvPr id="24" name="组合 44"/>
            <p:cNvGrpSpPr>
              <a:grpSpLocks/>
            </p:cNvGrpSpPr>
            <p:nvPr/>
          </p:nvGrpSpPr>
          <p:grpSpPr bwMode="auto">
            <a:xfrm>
              <a:off x="806609" y="3532106"/>
              <a:ext cx="10343040" cy="1959292"/>
              <a:chOff x="1278168" y="2752056"/>
              <a:chExt cx="9402532" cy="1781844"/>
            </a:xfrm>
          </p:grpSpPr>
          <p:sp>
            <p:nvSpPr>
              <p:cNvPr id="37" name="椭圆 28"/>
              <p:cNvSpPr/>
              <p:nvPr/>
            </p:nvSpPr>
            <p:spPr>
              <a:xfrm>
                <a:off x="2406852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" name="椭圆 28"/>
              <p:cNvSpPr/>
              <p:nvPr/>
            </p:nvSpPr>
            <p:spPr>
              <a:xfrm flipV="1">
                <a:off x="4191159" y="2752056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9" name="椭圆 28"/>
              <p:cNvSpPr/>
              <p:nvPr/>
            </p:nvSpPr>
            <p:spPr>
              <a:xfrm>
                <a:off x="5978640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0" name="椭圆 28"/>
              <p:cNvSpPr/>
              <p:nvPr/>
            </p:nvSpPr>
            <p:spPr>
              <a:xfrm flipV="1">
                <a:off x="7764534" y="2752056"/>
                <a:ext cx="1785893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cxnSp>
            <p:nvCxnSpPr>
              <p:cNvPr id="41" name="直接连接符 40"/>
              <p:cNvCxnSpPr/>
              <p:nvPr/>
            </p:nvCxnSpPr>
            <p:spPr>
              <a:xfrm>
                <a:off x="9552016" y="3641390"/>
                <a:ext cx="1128684" cy="0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1278168" y="3642979"/>
                <a:ext cx="1128684" cy="0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/>
            <p:cNvGrpSpPr/>
            <p:nvPr/>
          </p:nvGrpSpPr>
          <p:grpSpPr>
            <a:xfrm>
              <a:off x="1999647" y="3520931"/>
              <a:ext cx="1997013" cy="1997011"/>
              <a:chOff x="2389188" y="2700655"/>
              <a:chExt cx="1815465" cy="1815465"/>
            </a:xfrm>
          </p:grpSpPr>
          <p:sp>
            <p:nvSpPr>
              <p:cNvPr id="35" name="矩形 34"/>
              <p:cNvSpPr/>
              <p:nvPr/>
            </p:nvSpPr>
            <p:spPr>
              <a:xfrm rot="16200000">
                <a:off x="2389188" y="27006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6" name="空心弧 35"/>
              <p:cNvSpPr/>
              <p:nvPr/>
            </p:nvSpPr>
            <p:spPr>
              <a:xfrm rot="19800000">
                <a:off x="2398394" y="2704383"/>
                <a:ext cx="1797050" cy="1797050"/>
              </a:xfrm>
              <a:prstGeom prst="blockArc">
                <a:avLst>
                  <a:gd name="adj1" fmla="val 10782304"/>
                  <a:gd name="adj2" fmla="val 12569082"/>
                  <a:gd name="adj3" fmla="val 2151"/>
                </a:avLst>
              </a:prstGeom>
              <a:solidFill>
                <a:srgbClr val="725A4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3984039" y="3509755"/>
              <a:ext cx="1997013" cy="1997012"/>
              <a:chOff x="4166508" y="2732405"/>
              <a:chExt cx="1815465" cy="1815465"/>
            </a:xfrm>
          </p:grpSpPr>
          <p:sp>
            <p:nvSpPr>
              <p:cNvPr id="33" name="矩形 32"/>
              <p:cNvSpPr/>
              <p:nvPr/>
            </p:nvSpPr>
            <p:spPr>
              <a:xfrm rot="16200000">
                <a:off x="4166508" y="273240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4" name="空心弧 33"/>
              <p:cNvSpPr/>
              <p:nvPr/>
            </p:nvSpPr>
            <p:spPr>
              <a:xfrm>
                <a:off x="41783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rgbClr val="ECCAC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5973764" y="3518136"/>
              <a:ext cx="1997013" cy="1997012"/>
              <a:chOff x="5975350" y="2740024"/>
              <a:chExt cx="1815465" cy="1815465"/>
            </a:xfrm>
          </p:grpSpPr>
          <p:sp>
            <p:nvSpPr>
              <p:cNvPr id="31" name="矩形 30"/>
              <p:cNvSpPr/>
              <p:nvPr/>
            </p:nvSpPr>
            <p:spPr>
              <a:xfrm rot="14400000">
                <a:off x="5975350" y="2740024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" name="空心弧 31"/>
              <p:cNvSpPr/>
              <p:nvPr/>
            </p:nvSpPr>
            <p:spPr>
              <a:xfrm rot="19800000">
                <a:off x="5983288" y="2751138"/>
                <a:ext cx="1797050" cy="1797050"/>
              </a:xfrm>
              <a:prstGeom prst="blockArc">
                <a:avLst>
                  <a:gd name="adj1" fmla="val 10800000"/>
                  <a:gd name="adj2" fmla="val 12569082"/>
                  <a:gd name="adj3" fmla="val 2151"/>
                </a:avLst>
              </a:prstGeom>
              <a:solidFill>
                <a:srgbClr val="725A4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7930612" y="3516740"/>
              <a:ext cx="1997013" cy="1997012"/>
              <a:chOff x="7754303" y="2738755"/>
              <a:chExt cx="1815465" cy="1815465"/>
            </a:xfrm>
          </p:grpSpPr>
          <p:sp>
            <p:nvSpPr>
              <p:cNvPr id="29" name="矩形 28"/>
              <p:cNvSpPr/>
              <p:nvPr/>
            </p:nvSpPr>
            <p:spPr>
              <a:xfrm rot="10800000">
                <a:off x="7754303" y="27387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" name="空心弧 29"/>
              <p:cNvSpPr/>
              <p:nvPr/>
            </p:nvSpPr>
            <p:spPr>
              <a:xfrm>
                <a:off x="77597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rgbClr val="ECCAC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4599805" y="3211830"/>
            <a:ext cx="1637654" cy="1637656"/>
            <a:chOff x="4248468" y="3748642"/>
            <a:chExt cx="1500029" cy="1500029"/>
          </a:xfrm>
        </p:grpSpPr>
        <p:sp>
          <p:nvSpPr>
            <p:cNvPr id="44" name="椭圆 43"/>
            <p:cNvSpPr/>
            <p:nvPr/>
          </p:nvSpPr>
          <p:spPr>
            <a:xfrm>
              <a:off x="4248468" y="3748642"/>
              <a:ext cx="1500029" cy="1500029"/>
            </a:xfrm>
            <a:prstGeom prst="ellipse">
              <a:avLst/>
            </a:prstGeom>
            <a:solidFill>
              <a:srgbClr val="ECCAC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692956" y="4211422"/>
              <a:ext cx="663471" cy="603155"/>
              <a:chOff x="1725613" y="5659438"/>
              <a:chExt cx="498475" cy="498475"/>
            </a:xfrm>
            <a:noFill/>
          </p:grpSpPr>
          <p:sp>
            <p:nvSpPr>
              <p:cNvPr id="46" name="Freeform 564"/>
              <p:cNvSpPr>
                <a:spLocks/>
              </p:cNvSpPr>
              <p:nvPr/>
            </p:nvSpPr>
            <p:spPr bwMode="auto">
              <a:xfrm>
                <a:off x="21320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2147483646 w 40"/>
                  <a:gd name="T19" fmla="*/ 2147483646 h 45"/>
                  <a:gd name="T20" fmla="*/ 0 w 40"/>
                  <a:gd name="T21" fmla="*/ 2147483646 h 45"/>
                  <a:gd name="T22" fmla="*/ 2147483646 w 40"/>
                  <a:gd name="T23" fmla="*/ 0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2147483646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40" y="40"/>
                    </a:moveTo>
                    <a:cubicBezTo>
                      <a:pt x="40" y="43"/>
                      <a:pt x="38" y="45"/>
                      <a:pt x="35" y="45"/>
                    </a:cubicBezTo>
                    <a:cubicBezTo>
                      <a:pt x="32" y="45"/>
                      <a:pt x="30" y="43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4"/>
                      <a:pt x="25" y="10"/>
                      <a:pt x="20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33" y="0"/>
                      <a:pt x="40" y="6"/>
                      <a:pt x="40" y="15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40" y="40"/>
                      <a:pt x="40" y="4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7" name="Rectangle 565"/>
              <p:cNvSpPr>
                <a:spLocks noChangeArrowheads="1"/>
              </p:cNvSpPr>
              <p:nvPr/>
            </p:nvSpPr>
            <p:spPr bwMode="auto">
              <a:xfrm>
                <a:off x="2132013" y="5764213"/>
                <a:ext cx="22225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8" name="Rectangle 566"/>
              <p:cNvSpPr>
                <a:spLocks noChangeArrowheads="1"/>
              </p:cNvSpPr>
              <p:nvPr/>
            </p:nvSpPr>
            <p:spPr bwMode="auto">
              <a:xfrm>
                <a:off x="2097088" y="5764213"/>
                <a:ext cx="11112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9" name="Rectangle 567"/>
              <p:cNvSpPr>
                <a:spLocks noChangeArrowheads="1"/>
              </p:cNvSpPr>
              <p:nvPr/>
            </p:nvSpPr>
            <p:spPr bwMode="auto">
              <a:xfrm>
                <a:off x="2051050" y="5764213"/>
                <a:ext cx="111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0" name="Rectangle 568"/>
              <p:cNvSpPr>
                <a:spLocks noChangeArrowheads="1"/>
              </p:cNvSpPr>
              <p:nvPr/>
            </p:nvSpPr>
            <p:spPr bwMode="auto">
              <a:xfrm>
                <a:off x="2001838" y="5764213"/>
                <a:ext cx="254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" name="Rectangle 569"/>
              <p:cNvSpPr>
                <a:spLocks noChangeArrowheads="1"/>
              </p:cNvSpPr>
              <p:nvPr/>
            </p:nvSpPr>
            <p:spPr bwMode="auto">
              <a:xfrm>
                <a:off x="1920875" y="5764213"/>
                <a:ext cx="381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2" name="Rectangle 570"/>
              <p:cNvSpPr>
                <a:spLocks noChangeArrowheads="1"/>
              </p:cNvSpPr>
              <p:nvPr/>
            </p:nvSpPr>
            <p:spPr bwMode="auto">
              <a:xfrm>
                <a:off x="1885950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3" name="Rectangle 571"/>
              <p:cNvSpPr>
                <a:spLocks noChangeArrowheads="1"/>
              </p:cNvSpPr>
              <p:nvPr/>
            </p:nvSpPr>
            <p:spPr bwMode="auto">
              <a:xfrm>
                <a:off x="1839913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572"/>
              <p:cNvSpPr>
                <a:spLocks/>
              </p:cNvSpPr>
              <p:nvPr/>
            </p:nvSpPr>
            <p:spPr bwMode="auto">
              <a:xfrm>
                <a:off x="17256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0 w 40"/>
                  <a:gd name="T19" fmla="*/ 2147483646 h 45"/>
                  <a:gd name="T20" fmla="*/ 0 w 40"/>
                  <a:gd name="T21" fmla="*/ 2147483646 h 45"/>
                  <a:gd name="T22" fmla="*/ 0 w 40"/>
                  <a:gd name="T23" fmla="*/ 2147483646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0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35" y="10"/>
                    </a:moveTo>
                    <a:cubicBezTo>
                      <a:pt x="35" y="10"/>
                      <a:pt x="35" y="10"/>
                      <a:pt x="35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5" y="10"/>
                      <a:pt x="10" y="14"/>
                      <a:pt x="10" y="2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3"/>
                      <a:pt x="8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8" y="0"/>
                      <a:pt x="40" y="2"/>
                      <a:pt x="40" y="5"/>
                    </a:cubicBezTo>
                    <a:cubicBezTo>
                      <a:pt x="40" y="7"/>
                      <a:pt x="38" y="10"/>
                      <a:pt x="35" y="1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5" name="Rectangle 573"/>
              <p:cNvSpPr>
                <a:spLocks noChangeArrowheads="1"/>
              </p:cNvSpPr>
              <p:nvPr/>
            </p:nvSpPr>
            <p:spPr bwMode="auto">
              <a:xfrm>
                <a:off x="1793875" y="5764213"/>
                <a:ext cx="238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6" name="Rectangle 574"/>
              <p:cNvSpPr>
                <a:spLocks noChangeArrowheads="1"/>
              </p:cNvSpPr>
              <p:nvPr/>
            </p:nvSpPr>
            <p:spPr bwMode="auto">
              <a:xfrm>
                <a:off x="1793875" y="5937250"/>
                <a:ext cx="23813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7" name="Freeform 575"/>
              <p:cNvSpPr>
                <a:spLocks/>
              </p:cNvSpPr>
              <p:nvPr/>
            </p:nvSpPr>
            <p:spPr bwMode="auto">
              <a:xfrm>
                <a:off x="1725613" y="6051550"/>
                <a:ext cx="92075" cy="106363"/>
              </a:xfrm>
              <a:custGeom>
                <a:avLst/>
                <a:gdLst>
                  <a:gd name="T0" fmla="*/ 0 w 40"/>
                  <a:gd name="T1" fmla="*/ 2147483646 h 46"/>
                  <a:gd name="T2" fmla="*/ 2147483646 w 40"/>
                  <a:gd name="T3" fmla="*/ 0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2147483646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0 w 40"/>
                  <a:gd name="T33" fmla="*/ 2147483646 h 46"/>
                  <a:gd name="T34" fmla="*/ 0 w 40"/>
                  <a:gd name="T35" fmla="*/ 2147483646 h 46"/>
                  <a:gd name="T36" fmla="*/ 0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0" y="5"/>
                    </a:moveTo>
                    <a:cubicBezTo>
                      <a:pt x="0" y="3"/>
                      <a:pt x="2" y="0"/>
                      <a:pt x="5" y="0"/>
                    </a:cubicBezTo>
                    <a:cubicBezTo>
                      <a:pt x="8" y="0"/>
                      <a:pt x="10" y="3"/>
                      <a:pt x="10" y="5"/>
                    </a:cubicBezTo>
                    <a:cubicBezTo>
                      <a:pt x="10" y="5"/>
                      <a:pt x="10" y="5"/>
                      <a:pt x="10" y="6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1"/>
                      <a:pt x="14" y="35"/>
                      <a:pt x="19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8" y="35"/>
                      <a:pt x="40" y="38"/>
                      <a:pt x="40" y="40"/>
                    </a:cubicBezTo>
                    <a:cubicBezTo>
                      <a:pt x="40" y="43"/>
                      <a:pt x="38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15" y="46"/>
                      <a:pt x="15" y="46"/>
                      <a:pt x="15" y="46"/>
                    </a:cubicBezTo>
                    <a:cubicBezTo>
                      <a:pt x="7" y="46"/>
                      <a:pt x="0" y="39"/>
                      <a:pt x="0" y="3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8" name="Rectangle 576"/>
              <p:cNvSpPr>
                <a:spLocks noChangeArrowheads="1"/>
              </p:cNvSpPr>
              <p:nvPr/>
            </p:nvSpPr>
            <p:spPr bwMode="auto">
              <a:xfrm>
                <a:off x="1839913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" name="Rectangle 577"/>
              <p:cNvSpPr>
                <a:spLocks noChangeArrowheads="1"/>
              </p:cNvSpPr>
              <p:nvPr/>
            </p:nvSpPr>
            <p:spPr bwMode="auto">
              <a:xfrm>
                <a:off x="1839913" y="6029325"/>
                <a:ext cx="23812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0" name="Rectangle 578"/>
              <p:cNvSpPr>
                <a:spLocks noChangeArrowheads="1"/>
              </p:cNvSpPr>
              <p:nvPr/>
            </p:nvSpPr>
            <p:spPr bwMode="auto">
              <a:xfrm>
                <a:off x="1885950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1" name="Rectangle 579"/>
              <p:cNvSpPr>
                <a:spLocks noChangeArrowheads="1"/>
              </p:cNvSpPr>
              <p:nvPr/>
            </p:nvSpPr>
            <p:spPr bwMode="auto">
              <a:xfrm>
                <a:off x="18859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2" name="Rectangle 580"/>
              <p:cNvSpPr>
                <a:spLocks noChangeArrowheads="1"/>
              </p:cNvSpPr>
              <p:nvPr/>
            </p:nvSpPr>
            <p:spPr bwMode="auto">
              <a:xfrm>
                <a:off x="1920875" y="5937250"/>
                <a:ext cx="381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3" name="Rectangle 581"/>
              <p:cNvSpPr>
                <a:spLocks noChangeArrowheads="1"/>
              </p:cNvSpPr>
              <p:nvPr/>
            </p:nvSpPr>
            <p:spPr bwMode="auto">
              <a:xfrm>
                <a:off x="19335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4" name="Rectangle 582"/>
              <p:cNvSpPr>
                <a:spLocks noChangeArrowheads="1"/>
              </p:cNvSpPr>
              <p:nvPr/>
            </p:nvSpPr>
            <p:spPr bwMode="auto">
              <a:xfrm>
                <a:off x="2001838" y="5937250"/>
                <a:ext cx="254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5" name="Rectangle 583"/>
              <p:cNvSpPr>
                <a:spLocks noChangeArrowheads="1"/>
              </p:cNvSpPr>
              <p:nvPr/>
            </p:nvSpPr>
            <p:spPr bwMode="auto">
              <a:xfrm>
                <a:off x="1979613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6" name="Rectangle 584"/>
              <p:cNvSpPr>
                <a:spLocks noChangeArrowheads="1"/>
              </p:cNvSpPr>
              <p:nvPr/>
            </p:nvSpPr>
            <p:spPr bwMode="auto">
              <a:xfrm>
                <a:off x="2051050" y="5937250"/>
                <a:ext cx="11113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7" name="Rectangle 585"/>
              <p:cNvSpPr>
                <a:spLocks noChangeArrowheads="1"/>
              </p:cNvSpPr>
              <p:nvPr/>
            </p:nvSpPr>
            <p:spPr bwMode="auto">
              <a:xfrm>
                <a:off x="20383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8" name="Rectangle 586"/>
              <p:cNvSpPr>
                <a:spLocks noChangeArrowheads="1"/>
              </p:cNvSpPr>
              <p:nvPr/>
            </p:nvSpPr>
            <p:spPr bwMode="auto">
              <a:xfrm>
                <a:off x="2097088" y="5937250"/>
                <a:ext cx="11112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9" name="Rectangle 587"/>
              <p:cNvSpPr>
                <a:spLocks noChangeArrowheads="1"/>
              </p:cNvSpPr>
              <p:nvPr/>
            </p:nvSpPr>
            <p:spPr bwMode="auto">
              <a:xfrm>
                <a:off x="20859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0" name="Rectangle 588"/>
              <p:cNvSpPr>
                <a:spLocks noChangeArrowheads="1"/>
              </p:cNvSpPr>
              <p:nvPr/>
            </p:nvSpPr>
            <p:spPr bwMode="auto">
              <a:xfrm>
                <a:off x="2132013" y="5937250"/>
                <a:ext cx="22225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1" name="Freeform 589"/>
              <p:cNvSpPr>
                <a:spLocks/>
              </p:cNvSpPr>
              <p:nvPr/>
            </p:nvSpPr>
            <p:spPr bwMode="auto">
              <a:xfrm>
                <a:off x="2132013" y="6051550"/>
                <a:ext cx="92075" cy="106363"/>
              </a:xfrm>
              <a:custGeom>
                <a:avLst/>
                <a:gdLst>
                  <a:gd name="T0" fmla="*/ 2147483646 w 40"/>
                  <a:gd name="T1" fmla="*/ 2147483646 h 46"/>
                  <a:gd name="T2" fmla="*/ 2147483646 w 40"/>
                  <a:gd name="T3" fmla="*/ 2147483646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0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2147483646 w 40"/>
                  <a:gd name="T33" fmla="*/ 2147483646 h 46"/>
                  <a:gd name="T34" fmla="*/ 0 w 40"/>
                  <a:gd name="T35" fmla="*/ 2147483646 h 46"/>
                  <a:gd name="T36" fmla="*/ 2147483646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6" y="35"/>
                      <a:pt x="30" y="30"/>
                      <a:pt x="30" y="25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3"/>
                      <a:pt x="32" y="0"/>
                      <a:pt x="35" y="0"/>
                    </a:cubicBezTo>
                    <a:cubicBezTo>
                      <a:pt x="38" y="0"/>
                      <a:pt x="40" y="3"/>
                      <a:pt x="40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9"/>
                      <a:pt x="33" y="46"/>
                      <a:pt x="25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38"/>
                      <a:pt x="2" y="35"/>
                      <a:pt x="5" y="3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2449311" y="3204204"/>
            <a:ext cx="1637654" cy="1637656"/>
            <a:chOff x="2278698" y="3741657"/>
            <a:chExt cx="1500029" cy="1500029"/>
          </a:xfrm>
        </p:grpSpPr>
        <p:sp>
          <p:nvSpPr>
            <p:cNvPr id="73" name="椭圆 72"/>
            <p:cNvSpPr/>
            <p:nvPr/>
          </p:nvSpPr>
          <p:spPr>
            <a:xfrm>
              <a:off x="2278698" y="3741657"/>
              <a:ext cx="1500029" cy="1500029"/>
            </a:xfrm>
            <a:prstGeom prst="ellipse">
              <a:avLst/>
            </a:prstGeom>
            <a:solidFill>
              <a:srgbClr val="725A4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6750" dirty="0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662538" y="4134603"/>
              <a:ext cx="693436" cy="691515"/>
              <a:chOff x="2722713" y="3648225"/>
              <a:chExt cx="573087" cy="571500"/>
            </a:xfrm>
          </p:grpSpPr>
          <p:sp>
            <p:nvSpPr>
              <p:cNvPr id="75" name="Freeform 178"/>
              <p:cNvSpPr>
                <a:spLocks/>
              </p:cNvSpPr>
              <p:nvPr/>
            </p:nvSpPr>
            <p:spPr bwMode="auto">
              <a:xfrm>
                <a:off x="2722713" y="3648225"/>
                <a:ext cx="573087" cy="571500"/>
              </a:xfrm>
              <a:custGeom>
                <a:avLst/>
                <a:gdLst>
                  <a:gd name="T0" fmla="*/ 2147483646 w 248"/>
                  <a:gd name="T1" fmla="*/ 0 h 248"/>
                  <a:gd name="T2" fmla="*/ 2147483646 w 248"/>
                  <a:gd name="T3" fmla="*/ 2147483646 h 248"/>
                  <a:gd name="T4" fmla="*/ 2147483646 w 248"/>
                  <a:gd name="T5" fmla="*/ 2147483646 h 248"/>
                  <a:gd name="T6" fmla="*/ 2147483646 w 248"/>
                  <a:gd name="T7" fmla="*/ 2147483646 h 248"/>
                  <a:gd name="T8" fmla="*/ 2147483646 w 248"/>
                  <a:gd name="T9" fmla="*/ 2147483646 h 248"/>
                  <a:gd name="T10" fmla="*/ 2147483646 w 248"/>
                  <a:gd name="T11" fmla="*/ 2147483646 h 248"/>
                  <a:gd name="T12" fmla="*/ 2147483646 w 248"/>
                  <a:gd name="T13" fmla="*/ 2147483646 h 248"/>
                  <a:gd name="T14" fmla="*/ 2147483646 w 248"/>
                  <a:gd name="T15" fmla="*/ 2147483646 h 248"/>
                  <a:gd name="T16" fmla="*/ 0 w 248"/>
                  <a:gd name="T17" fmla="*/ 2147483646 h 248"/>
                  <a:gd name="T18" fmla="*/ 2147483646 w 248"/>
                  <a:gd name="T19" fmla="*/ 2147483646 h 248"/>
                  <a:gd name="T20" fmla="*/ 2147483646 w 248"/>
                  <a:gd name="T21" fmla="*/ 2147483646 h 248"/>
                  <a:gd name="T22" fmla="*/ 2147483646 w 248"/>
                  <a:gd name="T23" fmla="*/ 2147483646 h 248"/>
                  <a:gd name="T24" fmla="*/ 2147483646 w 248"/>
                  <a:gd name="T25" fmla="*/ 2147483646 h 248"/>
                  <a:gd name="T26" fmla="*/ 2147483646 w 248"/>
                  <a:gd name="T27" fmla="*/ 2147483646 h 248"/>
                  <a:gd name="T28" fmla="*/ 2147483646 w 248"/>
                  <a:gd name="T29" fmla="*/ 2147483646 h 248"/>
                  <a:gd name="T30" fmla="*/ 2147483646 w 248"/>
                  <a:gd name="T31" fmla="*/ 2147483646 h 248"/>
                  <a:gd name="T32" fmla="*/ 2147483646 w 248"/>
                  <a:gd name="T33" fmla="*/ 2147483646 h 248"/>
                  <a:gd name="T34" fmla="*/ 2147483646 w 248"/>
                  <a:gd name="T35" fmla="*/ 2147483646 h 248"/>
                  <a:gd name="T36" fmla="*/ 2147483646 w 248"/>
                  <a:gd name="T37" fmla="*/ 2147483646 h 248"/>
                  <a:gd name="T38" fmla="*/ 2147483646 w 248"/>
                  <a:gd name="T39" fmla="*/ 2147483646 h 248"/>
                  <a:gd name="T40" fmla="*/ 2147483646 w 248"/>
                  <a:gd name="T41" fmla="*/ 2147483646 h 248"/>
                  <a:gd name="T42" fmla="*/ 2147483646 w 248"/>
                  <a:gd name="T43" fmla="*/ 2147483646 h 248"/>
                  <a:gd name="T44" fmla="*/ 2147483646 w 248"/>
                  <a:gd name="T45" fmla="*/ 2147483646 h 248"/>
                  <a:gd name="T46" fmla="*/ 2147483646 w 248"/>
                  <a:gd name="T47" fmla="*/ 2147483646 h 248"/>
                  <a:gd name="T48" fmla="*/ 2147483646 w 248"/>
                  <a:gd name="T49" fmla="*/ 2147483646 h 248"/>
                  <a:gd name="T50" fmla="*/ 2147483646 w 248"/>
                  <a:gd name="T51" fmla="*/ 2147483646 h 248"/>
                  <a:gd name="T52" fmla="*/ 2147483646 w 248"/>
                  <a:gd name="T53" fmla="*/ 2147483646 h 248"/>
                  <a:gd name="T54" fmla="*/ 2147483646 w 248"/>
                  <a:gd name="T55" fmla="*/ 2147483646 h 248"/>
                  <a:gd name="T56" fmla="*/ 2147483646 w 248"/>
                  <a:gd name="T57" fmla="*/ 2147483646 h 248"/>
                  <a:gd name="T58" fmla="*/ 2147483646 w 248"/>
                  <a:gd name="T59" fmla="*/ 2147483646 h 248"/>
                  <a:gd name="T60" fmla="*/ 2147483646 w 248"/>
                  <a:gd name="T61" fmla="*/ 2147483646 h 248"/>
                  <a:gd name="T62" fmla="*/ 2147483646 w 248"/>
                  <a:gd name="T63" fmla="*/ 2147483646 h 248"/>
                  <a:gd name="T64" fmla="*/ 2147483646 w 248"/>
                  <a:gd name="T65" fmla="*/ 0 h 24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48" h="248">
                    <a:moveTo>
                      <a:pt x="124" y="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5" y="0"/>
                      <a:pt x="100" y="5"/>
                      <a:pt x="100" y="12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33"/>
                      <a:pt x="97" y="37"/>
                      <a:pt x="92" y="39"/>
                    </a:cubicBezTo>
                    <a:cubicBezTo>
                      <a:pt x="83" y="42"/>
                      <a:pt x="83" y="42"/>
                      <a:pt x="83" y="42"/>
                    </a:cubicBezTo>
                    <a:cubicBezTo>
                      <a:pt x="79" y="43"/>
                      <a:pt x="74" y="42"/>
                      <a:pt x="71" y="39"/>
                    </a:cubicBezTo>
                    <a:cubicBezTo>
                      <a:pt x="60" y="28"/>
                      <a:pt x="60" y="28"/>
                      <a:pt x="60" y="28"/>
                    </a:cubicBezTo>
                    <a:cubicBezTo>
                      <a:pt x="56" y="24"/>
                      <a:pt x="48" y="24"/>
                      <a:pt x="44" y="28"/>
                    </a:cubicBezTo>
                    <a:cubicBezTo>
                      <a:pt x="28" y="44"/>
                      <a:pt x="28" y="44"/>
                      <a:pt x="28" y="44"/>
                    </a:cubicBezTo>
                    <a:cubicBezTo>
                      <a:pt x="24" y="48"/>
                      <a:pt x="24" y="56"/>
                      <a:pt x="28" y="60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2" y="74"/>
                      <a:pt x="43" y="79"/>
                      <a:pt x="42" y="83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37" y="97"/>
                      <a:pt x="33" y="100"/>
                      <a:pt x="27" y="100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0"/>
                      <a:pt x="0" y="105"/>
                      <a:pt x="0" y="112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43"/>
                      <a:pt x="5" y="148"/>
                      <a:pt x="12" y="148"/>
                    </a:cubicBezTo>
                    <a:cubicBezTo>
                      <a:pt x="27" y="148"/>
                      <a:pt x="27" y="148"/>
                      <a:pt x="27" y="148"/>
                    </a:cubicBezTo>
                    <a:cubicBezTo>
                      <a:pt x="33" y="148"/>
                      <a:pt x="37" y="151"/>
                      <a:pt x="39" y="156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3" y="169"/>
                      <a:pt x="42" y="174"/>
                      <a:pt x="39" y="177"/>
                    </a:cubicBezTo>
                    <a:cubicBezTo>
                      <a:pt x="28" y="188"/>
                      <a:pt x="28" y="188"/>
                      <a:pt x="28" y="188"/>
                    </a:cubicBezTo>
                    <a:cubicBezTo>
                      <a:pt x="24" y="192"/>
                      <a:pt x="24" y="200"/>
                      <a:pt x="28" y="204"/>
                    </a:cubicBezTo>
                    <a:cubicBezTo>
                      <a:pt x="44" y="220"/>
                      <a:pt x="44" y="220"/>
                      <a:pt x="44" y="220"/>
                    </a:cubicBezTo>
                    <a:cubicBezTo>
                      <a:pt x="48" y="224"/>
                      <a:pt x="56" y="224"/>
                      <a:pt x="60" y="220"/>
                    </a:cubicBezTo>
                    <a:cubicBezTo>
                      <a:pt x="71" y="209"/>
                      <a:pt x="71" y="209"/>
                      <a:pt x="71" y="209"/>
                    </a:cubicBezTo>
                    <a:cubicBezTo>
                      <a:pt x="74" y="206"/>
                      <a:pt x="79" y="205"/>
                      <a:pt x="83" y="206"/>
                    </a:cubicBezTo>
                    <a:cubicBezTo>
                      <a:pt x="92" y="209"/>
                      <a:pt x="92" y="209"/>
                      <a:pt x="92" y="209"/>
                    </a:cubicBezTo>
                    <a:cubicBezTo>
                      <a:pt x="97" y="211"/>
                      <a:pt x="100" y="215"/>
                      <a:pt x="100" y="221"/>
                    </a:cubicBezTo>
                    <a:cubicBezTo>
                      <a:pt x="100" y="236"/>
                      <a:pt x="100" y="236"/>
                      <a:pt x="100" y="236"/>
                    </a:cubicBezTo>
                    <a:cubicBezTo>
                      <a:pt x="100" y="243"/>
                      <a:pt x="105" y="248"/>
                      <a:pt x="112" y="248"/>
                    </a:cubicBezTo>
                    <a:cubicBezTo>
                      <a:pt x="124" y="248"/>
                      <a:pt x="124" y="248"/>
                      <a:pt x="124" y="248"/>
                    </a:cubicBezTo>
                    <a:cubicBezTo>
                      <a:pt x="136" y="248"/>
                      <a:pt x="136" y="248"/>
                      <a:pt x="136" y="248"/>
                    </a:cubicBezTo>
                    <a:cubicBezTo>
                      <a:pt x="143" y="248"/>
                      <a:pt x="148" y="243"/>
                      <a:pt x="148" y="236"/>
                    </a:cubicBezTo>
                    <a:cubicBezTo>
                      <a:pt x="148" y="221"/>
                      <a:pt x="148" y="221"/>
                      <a:pt x="148" y="221"/>
                    </a:cubicBezTo>
                    <a:cubicBezTo>
                      <a:pt x="148" y="215"/>
                      <a:pt x="151" y="211"/>
                      <a:pt x="156" y="209"/>
                    </a:cubicBezTo>
                    <a:cubicBezTo>
                      <a:pt x="165" y="206"/>
                      <a:pt x="165" y="206"/>
                      <a:pt x="165" y="206"/>
                    </a:cubicBezTo>
                    <a:cubicBezTo>
                      <a:pt x="169" y="205"/>
                      <a:pt x="174" y="206"/>
                      <a:pt x="177" y="209"/>
                    </a:cubicBezTo>
                    <a:cubicBezTo>
                      <a:pt x="188" y="220"/>
                      <a:pt x="188" y="220"/>
                      <a:pt x="188" y="220"/>
                    </a:cubicBezTo>
                    <a:cubicBezTo>
                      <a:pt x="192" y="224"/>
                      <a:pt x="200" y="224"/>
                      <a:pt x="204" y="220"/>
                    </a:cubicBezTo>
                    <a:cubicBezTo>
                      <a:pt x="220" y="204"/>
                      <a:pt x="220" y="204"/>
                      <a:pt x="220" y="204"/>
                    </a:cubicBezTo>
                    <a:cubicBezTo>
                      <a:pt x="224" y="200"/>
                      <a:pt x="224" y="192"/>
                      <a:pt x="220" y="188"/>
                    </a:cubicBezTo>
                    <a:cubicBezTo>
                      <a:pt x="209" y="177"/>
                      <a:pt x="209" y="177"/>
                      <a:pt x="209" y="177"/>
                    </a:cubicBezTo>
                    <a:cubicBezTo>
                      <a:pt x="206" y="174"/>
                      <a:pt x="205" y="169"/>
                      <a:pt x="206" y="165"/>
                    </a:cubicBezTo>
                    <a:cubicBezTo>
                      <a:pt x="209" y="156"/>
                      <a:pt x="209" y="156"/>
                      <a:pt x="209" y="156"/>
                    </a:cubicBezTo>
                    <a:cubicBezTo>
                      <a:pt x="211" y="151"/>
                      <a:pt x="215" y="148"/>
                      <a:pt x="221" y="148"/>
                    </a:cubicBezTo>
                    <a:cubicBezTo>
                      <a:pt x="236" y="148"/>
                      <a:pt x="236" y="148"/>
                      <a:pt x="236" y="148"/>
                    </a:cubicBezTo>
                    <a:cubicBezTo>
                      <a:pt x="243" y="148"/>
                      <a:pt x="248" y="143"/>
                      <a:pt x="248" y="136"/>
                    </a:cubicBezTo>
                    <a:cubicBezTo>
                      <a:pt x="248" y="112"/>
                      <a:pt x="248" y="112"/>
                      <a:pt x="248" y="112"/>
                    </a:cubicBezTo>
                    <a:cubicBezTo>
                      <a:pt x="248" y="105"/>
                      <a:pt x="243" y="100"/>
                      <a:pt x="236" y="100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15" y="100"/>
                      <a:pt x="211" y="97"/>
                      <a:pt x="209" y="9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5" y="79"/>
                      <a:pt x="206" y="74"/>
                      <a:pt x="209" y="71"/>
                    </a:cubicBezTo>
                    <a:cubicBezTo>
                      <a:pt x="220" y="60"/>
                      <a:pt x="220" y="60"/>
                      <a:pt x="220" y="60"/>
                    </a:cubicBezTo>
                    <a:cubicBezTo>
                      <a:pt x="224" y="56"/>
                      <a:pt x="224" y="48"/>
                      <a:pt x="220" y="44"/>
                    </a:cubicBezTo>
                    <a:cubicBezTo>
                      <a:pt x="204" y="28"/>
                      <a:pt x="204" y="28"/>
                      <a:pt x="204" y="28"/>
                    </a:cubicBezTo>
                    <a:cubicBezTo>
                      <a:pt x="200" y="24"/>
                      <a:pt x="192" y="24"/>
                      <a:pt x="188" y="28"/>
                    </a:cubicBezTo>
                    <a:cubicBezTo>
                      <a:pt x="177" y="39"/>
                      <a:pt x="177" y="39"/>
                      <a:pt x="177" y="39"/>
                    </a:cubicBezTo>
                    <a:cubicBezTo>
                      <a:pt x="174" y="42"/>
                      <a:pt x="169" y="43"/>
                      <a:pt x="165" y="42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1" y="37"/>
                      <a:pt x="148" y="33"/>
                      <a:pt x="148" y="27"/>
                    </a:cubicBezTo>
                    <a:cubicBezTo>
                      <a:pt x="148" y="12"/>
                      <a:pt x="148" y="12"/>
                      <a:pt x="148" y="12"/>
                    </a:cubicBezTo>
                    <a:cubicBezTo>
                      <a:pt x="148" y="5"/>
                      <a:pt x="143" y="0"/>
                      <a:pt x="136" y="0"/>
                    </a:cubicBezTo>
                    <a:lnTo>
                      <a:pt x="124" y="0"/>
                    </a:ln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6" name="Freeform 179"/>
              <p:cNvSpPr>
                <a:spLocks/>
              </p:cNvSpPr>
              <p:nvPr/>
            </p:nvSpPr>
            <p:spPr bwMode="auto">
              <a:xfrm>
                <a:off x="2946550" y="3872063"/>
                <a:ext cx="125413" cy="125412"/>
              </a:xfrm>
              <a:custGeom>
                <a:avLst/>
                <a:gdLst>
                  <a:gd name="T0" fmla="*/ 2147483646 w 54"/>
                  <a:gd name="T1" fmla="*/ 2147483646 h 54"/>
                  <a:gd name="T2" fmla="*/ 2147483646 w 54"/>
                  <a:gd name="T3" fmla="*/ 2147483646 h 54"/>
                  <a:gd name="T4" fmla="*/ 2147483646 w 54"/>
                  <a:gd name="T5" fmla="*/ 2147483646 h 54"/>
                  <a:gd name="T6" fmla="*/ 2147483646 w 54"/>
                  <a:gd name="T7" fmla="*/ 2147483646 h 54"/>
                  <a:gd name="T8" fmla="*/ 2147483646 w 54"/>
                  <a:gd name="T9" fmla="*/ 2147483646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4" h="54">
                    <a:moveTo>
                      <a:pt x="50" y="32"/>
                    </a:moveTo>
                    <a:cubicBezTo>
                      <a:pt x="54" y="15"/>
                      <a:pt x="39" y="0"/>
                      <a:pt x="22" y="4"/>
                    </a:cubicBezTo>
                    <a:cubicBezTo>
                      <a:pt x="13" y="6"/>
                      <a:pt x="6" y="13"/>
                      <a:pt x="4" y="22"/>
                    </a:cubicBezTo>
                    <a:cubicBezTo>
                      <a:pt x="0" y="39"/>
                      <a:pt x="15" y="54"/>
                      <a:pt x="32" y="50"/>
                    </a:cubicBezTo>
                    <a:cubicBezTo>
                      <a:pt x="41" y="48"/>
                      <a:pt x="48" y="41"/>
                      <a:pt x="50" y="32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6738861" y="3204204"/>
            <a:ext cx="1637654" cy="1637656"/>
            <a:chOff x="6207761" y="3741657"/>
            <a:chExt cx="1500029" cy="1500029"/>
          </a:xfrm>
        </p:grpSpPr>
        <p:sp>
          <p:nvSpPr>
            <p:cNvPr id="78" name="椭圆 77"/>
            <p:cNvSpPr/>
            <p:nvPr/>
          </p:nvSpPr>
          <p:spPr>
            <a:xfrm>
              <a:off x="6207761" y="3741657"/>
              <a:ext cx="1500029" cy="1500029"/>
            </a:xfrm>
            <a:prstGeom prst="ellipse">
              <a:avLst/>
            </a:prstGeom>
            <a:solidFill>
              <a:srgbClr val="725A4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6652054" y="4156692"/>
              <a:ext cx="647335" cy="647336"/>
              <a:chOff x="1830388" y="2073275"/>
              <a:chExt cx="534987" cy="534988"/>
            </a:xfrm>
          </p:grpSpPr>
          <p:sp>
            <p:nvSpPr>
              <p:cNvPr id="80" name="Freeform 24"/>
              <p:cNvSpPr>
                <a:spLocks/>
              </p:cNvSpPr>
              <p:nvPr/>
            </p:nvSpPr>
            <p:spPr bwMode="auto">
              <a:xfrm>
                <a:off x="2000250" y="2119313"/>
                <a:ext cx="365125" cy="109537"/>
              </a:xfrm>
              <a:custGeom>
                <a:avLst/>
                <a:gdLst>
                  <a:gd name="T0" fmla="*/ 2147483646 w 158"/>
                  <a:gd name="T1" fmla="*/ 2147483646 h 48"/>
                  <a:gd name="T2" fmla="*/ 2147483646 w 158"/>
                  <a:gd name="T3" fmla="*/ 2147483646 h 48"/>
                  <a:gd name="T4" fmla="*/ 0 w 158"/>
                  <a:gd name="T5" fmla="*/ 2147483646 h 48"/>
                  <a:gd name="T6" fmla="*/ 0 w 158"/>
                  <a:gd name="T7" fmla="*/ 2147483646 h 48"/>
                  <a:gd name="T8" fmla="*/ 2147483646 w 158"/>
                  <a:gd name="T9" fmla="*/ 0 h 48"/>
                  <a:gd name="T10" fmla="*/ 2147483646 w 158"/>
                  <a:gd name="T11" fmla="*/ 0 h 48"/>
                  <a:gd name="T12" fmla="*/ 2147483646 w 158"/>
                  <a:gd name="T13" fmla="*/ 2147483646 h 48"/>
                  <a:gd name="T14" fmla="*/ 2147483646 w 158"/>
                  <a:gd name="T15" fmla="*/ 2147483646 h 48"/>
                  <a:gd name="T16" fmla="*/ 2147483646 w 158"/>
                  <a:gd name="T17" fmla="*/ 2147483646 h 48"/>
                  <a:gd name="T18" fmla="*/ 2147483646 w 158"/>
                  <a:gd name="T19" fmla="*/ 2147483646 h 48"/>
                  <a:gd name="T20" fmla="*/ 2147483646 w 158"/>
                  <a:gd name="T21" fmla="*/ 2147483646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8" h="48">
                    <a:moveTo>
                      <a:pt x="130" y="48"/>
                    </a:moveTo>
                    <a:cubicBezTo>
                      <a:pt x="9" y="48"/>
                      <a:pt x="9" y="48"/>
                      <a:pt x="9" y="48"/>
                    </a:cubicBezTo>
                    <a:cubicBezTo>
                      <a:pt x="4" y="48"/>
                      <a:pt x="0" y="44"/>
                      <a:pt x="0" y="4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0"/>
                      <a:pt x="134" y="1"/>
                      <a:pt x="135" y="2"/>
                    </a:cubicBezTo>
                    <a:cubicBezTo>
                      <a:pt x="154" y="18"/>
                      <a:pt x="154" y="18"/>
                      <a:pt x="154" y="18"/>
                    </a:cubicBezTo>
                    <a:cubicBezTo>
                      <a:pt x="158" y="21"/>
                      <a:pt x="158" y="27"/>
                      <a:pt x="154" y="30"/>
                    </a:cubicBezTo>
                    <a:cubicBezTo>
                      <a:pt x="135" y="46"/>
                      <a:pt x="135" y="46"/>
                      <a:pt x="135" y="46"/>
                    </a:cubicBezTo>
                    <a:cubicBezTo>
                      <a:pt x="134" y="47"/>
                      <a:pt x="132" y="48"/>
                      <a:pt x="130" y="48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1" name="Freeform 25"/>
              <p:cNvSpPr>
                <a:spLocks/>
              </p:cNvSpPr>
              <p:nvPr/>
            </p:nvSpPr>
            <p:spPr bwMode="auto">
              <a:xfrm>
                <a:off x="1830388" y="2266950"/>
                <a:ext cx="355600" cy="109538"/>
              </a:xfrm>
              <a:custGeom>
                <a:avLst/>
                <a:gdLst>
                  <a:gd name="T0" fmla="*/ 2147483646 w 154"/>
                  <a:gd name="T1" fmla="*/ 0 h 48"/>
                  <a:gd name="T2" fmla="*/ 2147483646 w 154"/>
                  <a:gd name="T3" fmla="*/ 0 h 48"/>
                  <a:gd name="T4" fmla="*/ 2147483646 w 154"/>
                  <a:gd name="T5" fmla="*/ 2147483646 h 48"/>
                  <a:gd name="T6" fmla="*/ 2147483646 w 154"/>
                  <a:gd name="T7" fmla="*/ 2147483646 h 48"/>
                  <a:gd name="T8" fmla="*/ 2147483646 w 154"/>
                  <a:gd name="T9" fmla="*/ 2147483646 h 48"/>
                  <a:gd name="T10" fmla="*/ 2147483646 w 154"/>
                  <a:gd name="T11" fmla="*/ 2147483646 h 48"/>
                  <a:gd name="T12" fmla="*/ 2147483646 w 154"/>
                  <a:gd name="T13" fmla="*/ 2147483646 h 48"/>
                  <a:gd name="T14" fmla="*/ 2147483646 w 154"/>
                  <a:gd name="T15" fmla="*/ 2147483646 h 48"/>
                  <a:gd name="T16" fmla="*/ 2147483646 w 154"/>
                  <a:gd name="T17" fmla="*/ 2147483646 h 48"/>
                  <a:gd name="T18" fmla="*/ 2147483646 w 154"/>
                  <a:gd name="T19" fmla="*/ 2147483646 h 48"/>
                  <a:gd name="T20" fmla="*/ 2147483646 w 154"/>
                  <a:gd name="T21" fmla="*/ 0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4" h="48">
                    <a:moveTo>
                      <a:pt x="27" y="0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50" y="0"/>
                      <a:pt x="154" y="6"/>
                      <a:pt x="154" y="12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54" y="42"/>
                      <a:pt x="150" y="48"/>
                      <a:pt x="144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8"/>
                      <a:pt x="22" y="47"/>
                      <a:pt x="20" y="45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28"/>
                      <a:pt x="0" y="20"/>
                      <a:pt x="5" y="16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2" y="1"/>
                      <a:pt x="25" y="0"/>
                      <a:pt x="27" y="0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2" name="Line 26"/>
              <p:cNvSpPr>
                <a:spLocks noChangeShapeType="1"/>
              </p:cNvSpPr>
              <p:nvPr/>
            </p:nvSpPr>
            <p:spPr bwMode="auto">
              <a:xfrm>
                <a:off x="2093913" y="2376488"/>
                <a:ext cx="0" cy="22225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Line 27"/>
              <p:cNvSpPr>
                <a:spLocks noChangeShapeType="1"/>
              </p:cNvSpPr>
              <p:nvPr/>
            </p:nvSpPr>
            <p:spPr bwMode="auto">
              <a:xfrm flipV="1">
                <a:off x="2093913" y="2228850"/>
                <a:ext cx="0" cy="3810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Line 28"/>
              <p:cNvSpPr>
                <a:spLocks noChangeShapeType="1"/>
              </p:cNvSpPr>
              <p:nvPr/>
            </p:nvSpPr>
            <p:spPr bwMode="auto">
              <a:xfrm flipV="1">
                <a:off x="2093913" y="2073275"/>
                <a:ext cx="0" cy="46038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Line 29"/>
              <p:cNvSpPr>
                <a:spLocks noChangeShapeType="1"/>
              </p:cNvSpPr>
              <p:nvPr/>
            </p:nvSpPr>
            <p:spPr bwMode="auto">
              <a:xfrm>
                <a:off x="2020888" y="2608263"/>
                <a:ext cx="149225" cy="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8891261" y="3211830"/>
            <a:ext cx="1637654" cy="1637656"/>
            <a:chOff x="8179277" y="3748642"/>
            <a:chExt cx="1500028" cy="1500029"/>
          </a:xfrm>
        </p:grpSpPr>
        <p:sp>
          <p:nvSpPr>
            <p:cNvPr id="87" name="椭圆 86"/>
            <p:cNvSpPr/>
            <p:nvPr/>
          </p:nvSpPr>
          <p:spPr>
            <a:xfrm>
              <a:off x="8179277" y="3748642"/>
              <a:ext cx="1500028" cy="1500029"/>
            </a:xfrm>
            <a:prstGeom prst="ellipse">
              <a:avLst/>
            </a:prstGeom>
            <a:solidFill>
              <a:srgbClr val="ECCAC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8605283" y="4234099"/>
              <a:ext cx="630396" cy="548323"/>
              <a:chOff x="11250613" y="919163"/>
              <a:chExt cx="573087" cy="498475"/>
            </a:xfrm>
          </p:grpSpPr>
          <p:sp>
            <p:nvSpPr>
              <p:cNvPr id="89" name="Freeform 193"/>
              <p:cNvSpPr>
                <a:spLocks/>
              </p:cNvSpPr>
              <p:nvPr/>
            </p:nvSpPr>
            <p:spPr bwMode="auto">
              <a:xfrm>
                <a:off x="11250613" y="919163"/>
                <a:ext cx="573087" cy="498475"/>
              </a:xfrm>
              <a:custGeom>
                <a:avLst/>
                <a:gdLst>
                  <a:gd name="T0" fmla="*/ 0 w 248"/>
                  <a:gd name="T1" fmla="*/ 2147483646 h 216"/>
                  <a:gd name="T2" fmla="*/ 2147483646 w 248"/>
                  <a:gd name="T3" fmla="*/ 2147483646 h 216"/>
                  <a:gd name="T4" fmla="*/ 2147483646 w 248"/>
                  <a:gd name="T5" fmla="*/ 2147483646 h 216"/>
                  <a:gd name="T6" fmla="*/ 2147483646 w 248"/>
                  <a:gd name="T7" fmla="*/ 0 h 216"/>
                  <a:gd name="T8" fmla="*/ 2147483646 w 248"/>
                  <a:gd name="T9" fmla="*/ 2147483646 h 216"/>
                  <a:gd name="T10" fmla="*/ 2147483646 w 248"/>
                  <a:gd name="T11" fmla="*/ 0 h 216"/>
                  <a:gd name="T12" fmla="*/ 0 w 248"/>
                  <a:gd name="T13" fmla="*/ 2147483646 h 2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48" h="216">
                    <a:moveTo>
                      <a:pt x="0" y="64"/>
                    </a:moveTo>
                    <a:cubicBezTo>
                      <a:pt x="0" y="144"/>
                      <a:pt x="124" y="216"/>
                      <a:pt x="124" y="216"/>
                    </a:cubicBezTo>
                    <a:cubicBezTo>
                      <a:pt x="124" y="216"/>
                      <a:pt x="248" y="144"/>
                      <a:pt x="248" y="64"/>
                    </a:cubicBezTo>
                    <a:cubicBezTo>
                      <a:pt x="248" y="31"/>
                      <a:pt x="224" y="0"/>
                      <a:pt x="188" y="0"/>
                    </a:cubicBezTo>
                    <a:cubicBezTo>
                      <a:pt x="155" y="0"/>
                      <a:pt x="124" y="23"/>
                      <a:pt x="124" y="56"/>
                    </a:cubicBezTo>
                    <a:cubicBezTo>
                      <a:pt x="124" y="23"/>
                      <a:pt x="93" y="0"/>
                      <a:pt x="60" y="0"/>
                    </a:cubicBezTo>
                    <a:cubicBezTo>
                      <a:pt x="24" y="0"/>
                      <a:pt x="0" y="31"/>
                      <a:pt x="0" y="64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90" name="Freeform 194"/>
              <p:cNvSpPr>
                <a:spLocks/>
              </p:cNvSpPr>
              <p:nvPr/>
            </p:nvSpPr>
            <p:spPr bwMode="auto">
              <a:xfrm>
                <a:off x="11676063" y="984250"/>
                <a:ext cx="87312" cy="92075"/>
              </a:xfrm>
              <a:custGeom>
                <a:avLst/>
                <a:gdLst>
                  <a:gd name="T0" fmla="*/ 2147483646 w 38"/>
                  <a:gd name="T1" fmla="*/ 2147483646 h 40"/>
                  <a:gd name="T2" fmla="*/ 0 w 38"/>
                  <a:gd name="T3" fmla="*/ 0 h 40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8" h="40">
                    <a:moveTo>
                      <a:pt x="38" y="40"/>
                    </a:moveTo>
                    <a:cubicBezTo>
                      <a:pt x="38" y="19"/>
                      <a:pt x="23" y="0"/>
                      <a:pt x="0" y="0"/>
                    </a:cubicBezTo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1" name="矩形 90"/>
          <p:cNvSpPr/>
          <p:nvPr/>
        </p:nvSpPr>
        <p:spPr>
          <a:xfrm>
            <a:off x="1850703" y="2283745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2" name="矩形 91"/>
          <p:cNvSpPr/>
          <p:nvPr/>
        </p:nvSpPr>
        <p:spPr>
          <a:xfrm>
            <a:off x="4086965" y="5368701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3" name="矩形 92"/>
          <p:cNvSpPr/>
          <p:nvPr/>
        </p:nvSpPr>
        <p:spPr>
          <a:xfrm>
            <a:off x="6140253" y="2283745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4" name="矩形 93"/>
          <p:cNvSpPr/>
          <p:nvPr/>
        </p:nvSpPr>
        <p:spPr>
          <a:xfrm>
            <a:off x="8292653" y="5368701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5" name="矩形 9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786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27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28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32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33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37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38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2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3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/>
          <p:bldP spid="92" grpId="0"/>
          <p:bldP spid="93" grpId="0"/>
          <p:bldP spid="9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/>
          <p:bldP spid="92" grpId="0"/>
          <p:bldP spid="93" grpId="0"/>
          <p:bldP spid="9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79 Forma libre"/>
          <p:cNvSpPr/>
          <p:nvPr/>
        </p:nvSpPr>
        <p:spPr bwMode="auto">
          <a:xfrm>
            <a:off x="4030969" y="3072478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6" name="79 Forma libre"/>
          <p:cNvSpPr/>
          <p:nvPr/>
        </p:nvSpPr>
        <p:spPr bwMode="auto">
          <a:xfrm>
            <a:off x="5126361" y="2610510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" name="79 Forma libre"/>
          <p:cNvSpPr/>
          <p:nvPr/>
        </p:nvSpPr>
        <p:spPr bwMode="auto">
          <a:xfrm>
            <a:off x="6221754" y="2212876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8" name="79 Forma libre"/>
          <p:cNvSpPr/>
          <p:nvPr/>
        </p:nvSpPr>
        <p:spPr bwMode="auto">
          <a:xfrm>
            <a:off x="7317145" y="1807935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79 Forma libre"/>
          <p:cNvSpPr/>
          <p:nvPr/>
        </p:nvSpPr>
        <p:spPr bwMode="auto">
          <a:xfrm>
            <a:off x="2973295" y="3521811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" name="Textbox 1"/>
          <p:cNvSpPr/>
          <p:nvPr/>
        </p:nvSpPr>
        <p:spPr>
          <a:xfrm>
            <a:off x="2900983" y="3216266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box 1"/>
          <p:cNvSpPr/>
          <p:nvPr/>
        </p:nvSpPr>
        <p:spPr>
          <a:xfrm>
            <a:off x="3989352" y="2763040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2" name="Textbox 1"/>
          <p:cNvSpPr/>
          <p:nvPr/>
        </p:nvSpPr>
        <p:spPr>
          <a:xfrm>
            <a:off x="5090303" y="2300375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box 1"/>
          <p:cNvSpPr/>
          <p:nvPr/>
        </p:nvSpPr>
        <p:spPr>
          <a:xfrm>
            <a:off x="6181895" y="1907378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Textbox 1"/>
          <p:cNvSpPr/>
          <p:nvPr/>
        </p:nvSpPr>
        <p:spPr>
          <a:xfrm>
            <a:off x="7287244" y="1500699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6" name="7 Paralelogramo"/>
          <p:cNvSpPr/>
          <p:nvPr/>
        </p:nvSpPr>
        <p:spPr bwMode="auto">
          <a:xfrm>
            <a:off x="3034367" y="4093991"/>
            <a:ext cx="1541063" cy="1368468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12 Paralelogramo"/>
          <p:cNvSpPr/>
          <p:nvPr/>
        </p:nvSpPr>
        <p:spPr bwMode="auto">
          <a:xfrm>
            <a:off x="8300424" y="1813164"/>
            <a:ext cx="1867032" cy="3641078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11 Paralelogramo"/>
          <p:cNvSpPr/>
          <p:nvPr/>
        </p:nvSpPr>
        <p:spPr bwMode="auto">
          <a:xfrm>
            <a:off x="7178752" y="2355935"/>
            <a:ext cx="1809273" cy="3098198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" fmla="*/ 0 w 3519437"/>
              <a:gd name="connsiteY0" fmla="*/ 5645122 h 5876103"/>
              <a:gd name="connsiteX1" fmla="*/ 2003921 w 3519437"/>
              <a:gd name="connsiteY1" fmla="*/ 0 h 5876103"/>
              <a:gd name="connsiteX2" fmla="*/ 3519437 w 3519437"/>
              <a:gd name="connsiteY2" fmla="*/ 0 h 5876103"/>
              <a:gd name="connsiteX3" fmla="*/ 1434553 w 3519437"/>
              <a:gd name="connsiteY3" fmla="*/ 5876103 h 5876103"/>
              <a:gd name="connsiteX4" fmla="*/ 0 w 3519437"/>
              <a:gd name="connsiteY4" fmla="*/ 5645122 h 5876103"/>
              <a:gd name="connsiteX0" fmla="*/ 0 w 3431330"/>
              <a:gd name="connsiteY0" fmla="*/ 5645122 h 5876103"/>
              <a:gd name="connsiteX1" fmla="*/ 2003921 w 3431330"/>
              <a:gd name="connsiteY1" fmla="*/ 0 h 5876103"/>
              <a:gd name="connsiteX2" fmla="*/ 3431330 w 3431330"/>
              <a:gd name="connsiteY2" fmla="*/ 245269 h 5876103"/>
              <a:gd name="connsiteX3" fmla="*/ 1434553 w 3431330"/>
              <a:gd name="connsiteY3" fmla="*/ 5876103 h 5876103"/>
              <a:gd name="connsiteX4" fmla="*/ 0 w 3431330"/>
              <a:gd name="connsiteY4" fmla="*/ 5645122 h 5876103"/>
              <a:gd name="connsiteX0" fmla="*/ 0 w 3431330"/>
              <a:gd name="connsiteY0" fmla="*/ 5645122 h 5876103"/>
              <a:gd name="connsiteX1" fmla="*/ 1994396 w 3431330"/>
              <a:gd name="connsiteY1" fmla="*/ 0 h 5876103"/>
              <a:gd name="connsiteX2" fmla="*/ 3431330 w 3431330"/>
              <a:gd name="connsiteY2" fmla="*/ 245269 h 5876103"/>
              <a:gd name="connsiteX3" fmla="*/ 1434553 w 3431330"/>
              <a:gd name="connsiteY3" fmla="*/ 5876103 h 5876103"/>
              <a:gd name="connsiteX4" fmla="*/ 0 w 3431330"/>
              <a:gd name="connsiteY4" fmla="*/ 5645122 h 587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9 Paralelogramo"/>
          <p:cNvSpPr/>
          <p:nvPr/>
        </p:nvSpPr>
        <p:spPr bwMode="auto">
          <a:xfrm>
            <a:off x="6083135" y="2760694"/>
            <a:ext cx="1802996" cy="2693548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" fmla="*/ 0 w 3507531"/>
              <a:gd name="connsiteY0" fmla="*/ 5111018 h 5111018"/>
              <a:gd name="connsiteX1" fmla="*/ 2084884 w 3507531"/>
              <a:gd name="connsiteY1" fmla="*/ 0 h 5111018"/>
              <a:gd name="connsiteX2" fmla="*/ 3507531 w 3507531"/>
              <a:gd name="connsiteY2" fmla="*/ 228600 h 5111018"/>
              <a:gd name="connsiteX3" fmla="*/ 1515516 w 3507531"/>
              <a:gd name="connsiteY3" fmla="*/ 5111018 h 5111018"/>
              <a:gd name="connsiteX4" fmla="*/ 0 w 3507531"/>
              <a:gd name="connsiteY4" fmla="*/ 5111018 h 5111018"/>
              <a:gd name="connsiteX0" fmla="*/ 0 w 3507531"/>
              <a:gd name="connsiteY0" fmla="*/ 5108637 h 5108637"/>
              <a:gd name="connsiteX1" fmla="*/ 2077741 w 3507531"/>
              <a:gd name="connsiteY1" fmla="*/ 0 h 5108637"/>
              <a:gd name="connsiteX2" fmla="*/ 3507531 w 3507531"/>
              <a:gd name="connsiteY2" fmla="*/ 226219 h 5108637"/>
              <a:gd name="connsiteX3" fmla="*/ 1515516 w 3507531"/>
              <a:gd name="connsiteY3" fmla="*/ 5108637 h 5108637"/>
              <a:gd name="connsiteX4" fmla="*/ 0 w 3507531"/>
              <a:gd name="connsiteY4" fmla="*/ 5108637 h 5108637"/>
              <a:gd name="connsiteX0" fmla="*/ 0 w 3419425"/>
              <a:gd name="connsiteY0" fmla="*/ 4891943 h 5108637"/>
              <a:gd name="connsiteX1" fmla="*/ 1989635 w 3419425"/>
              <a:gd name="connsiteY1" fmla="*/ 0 h 5108637"/>
              <a:gd name="connsiteX2" fmla="*/ 3419425 w 3419425"/>
              <a:gd name="connsiteY2" fmla="*/ 226219 h 5108637"/>
              <a:gd name="connsiteX3" fmla="*/ 1427410 w 3419425"/>
              <a:gd name="connsiteY3" fmla="*/ 5108637 h 5108637"/>
              <a:gd name="connsiteX4" fmla="*/ 0 w 3419425"/>
              <a:gd name="connsiteY4" fmla="*/ 4891943 h 5108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8 Paralelogramo"/>
          <p:cNvSpPr/>
          <p:nvPr/>
        </p:nvSpPr>
        <p:spPr bwMode="auto">
          <a:xfrm>
            <a:off x="4990022" y="3162722"/>
            <a:ext cx="1787718" cy="2291311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" fmla="*/ 0 w 3490462"/>
              <a:gd name="connsiteY0" fmla="*/ 4345746 h 4345746"/>
              <a:gd name="connsiteX1" fmla="*/ 2103696 w 3490462"/>
              <a:gd name="connsiteY1" fmla="*/ 0 h 4345746"/>
              <a:gd name="connsiteX2" fmla="*/ 3490462 w 3490462"/>
              <a:gd name="connsiteY2" fmla="*/ 223838 h 4345746"/>
              <a:gd name="connsiteX3" fmla="*/ 1496304 w 3490462"/>
              <a:gd name="connsiteY3" fmla="*/ 4345746 h 4345746"/>
              <a:gd name="connsiteX4" fmla="*/ 0 w 3490462"/>
              <a:gd name="connsiteY4" fmla="*/ 4345746 h 4345746"/>
              <a:gd name="connsiteX0" fmla="*/ 0 w 3390450"/>
              <a:gd name="connsiteY0" fmla="*/ 4138577 h 4345746"/>
              <a:gd name="connsiteX1" fmla="*/ 2003684 w 3390450"/>
              <a:gd name="connsiteY1" fmla="*/ 0 h 4345746"/>
              <a:gd name="connsiteX2" fmla="*/ 3390450 w 3390450"/>
              <a:gd name="connsiteY2" fmla="*/ 223838 h 4345746"/>
              <a:gd name="connsiteX3" fmla="*/ 1396292 w 3390450"/>
              <a:gd name="connsiteY3" fmla="*/ 4345746 h 4345746"/>
              <a:gd name="connsiteX4" fmla="*/ 0 w 3390450"/>
              <a:gd name="connsiteY4" fmla="*/ 4138577 h 4345746"/>
              <a:gd name="connsiteX0" fmla="*/ 0 w 3390450"/>
              <a:gd name="connsiteY0" fmla="*/ 4138577 h 4345746"/>
              <a:gd name="connsiteX1" fmla="*/ 1984634 w 3390450"/>
              <a:gd name="connsiteY1" fmla="*/ 0 h 4345746"/>
              <a:gd name="connsiteX2" fmla="*/ 3390450 w 3390450"/>
              <a:gd name="connsiteY2" fmla="*/ 223838 h 4345746"/>
              <a:gd name="connsiteX3" fmla="*/ 1396292 w 3390450"/>
              <a:gd name="connsiteY3" fmla="*/ 4345746 h 4345746"/>
              <a:gd name="connsiteX4" fmla="*/ 0 w 3390450"/>
              <a:gd name="connsiteY4" fmla="*/ 4138577 h 434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7 Paralelogramo"/>
          <p:cNvSpPr/>
          <p:nvPr/>
        </p:nvSpPr>
        <p:spPr bwMode="auto">
          <a:xfrm>
            <a:off x="3918154" y="3620481"/>
            <a:ext cx="1740218" cy="1833654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" fmla="*/ 0 w 3448000"/>
              <a:gd name="connsiteY0" fmla="*/ 3225331 h 3477743"/>
              <a:gd name="connsiteX1" fmla="*/ 1934072 w 3448000"/>
              <a:gd name="connsiteY1" fmla="*/ 0 h 3477743"/>
              <a:gd name="connsiteX2" fmla="*/ 3448000 w 3448000"/>
              <a:gd name="connsiteY2" fmla="*/ 0 h 3477743"/>
              <a:gd name="connsiteX3" fmla="*/ 1361528 w 3448000"/>
              <a:gd name="connsiteY3" fmla="*/ 3477743 h 3477743"/>
              <a:gd name="connsiteX4" fmla="*/ 0 w 3448000"/>
              <a:gd name="connsiteY4" fmla="*/ 3225331 h 3477743"/>
              <a:gd name="connsiteX0" fmla="*/ 0 w 3300362"/>
              <a:gd name="connsiteY0" fmla="*/ 3225331 h 3477743"/>
              <a:gd name="connsiteX1" fmla="*/ 1934072 w 3300362"/>
              <a:gd name="connsiteY1" fmla="*/ 0 h 3477743"/>
              <a:gd name="connsiteX2" fmla="*/ 3300362 w 3300362"/>
              <a:gd name="connsiteY2" fmla="*/ 247650 h 3477743"/>
              <a:gd name="connsiteX3" fmla="*/ 1361528 w 3300362"/>
              <a:gd name="connsiteY3" fmla="*/ 3477743 h 3477743"/>
              <a:gd name="connsiteX4" fmla="*/ 0 w 3300362"/>
              <a:gd name="connsiteY4" fmla="*/ 3225331 h 3477743"/>
              <a:gd name="connsiteX0" fmla="*/ 0 w 3300362"/>
              <a:gd name="connsiteY0" fmla="*/ 3225331 h 3477743"/>
              <a:gd name="connsiteX1" fmla="*/ 1934072 w 3300362"/>
              <a:gd name="connsiteY1" fmla="*/ 0 h 3477743"/>
              <a:gd name="connsiteX2" fmla="*/ 3300362 w 3300362"/>
              <a:gd name="connsiteY2" fmla="*/ 247650 h 3477743"/>
              <a:gd name="connsiteX3" fmla="*/ 1371053 w 3300362"/>
              <a:gd name="connsiteY3" fmla="*/ 3477743 h 3477743"/>
              <a:gd name="connsiteX4" fmla="*/ 0 w 3300362"/>
              <a:gd name="connsiteY4" fmla="*/ 3225331 h 3477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3 Redondear rectángulo de esquina diagonal"/>
          <p:cNvSpPr/>
          <p:nvPr/>
        </p:nvSpPr>
        <p:spPr bwMode="auto">
          <a:xfrm flipH="1">
            <a:off x="4935229" y="3620481"/>
            <a:ext cx="806828" cy="1833654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ECCAC2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5" name="4 Redondear rectángulo de esquina diagonal"/>
          <p:cNvSpPr/>
          <p:nvPr/>
        </p:nvSpPr>
        <p:spPr bwMode="auto">
          <a:xfrm flipH="1">
            <a:off x="6032657" y="3162722"/>
            <a:ext cx="806828" cy="2291409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 bwMode="auto">
          <a:xfrm flipH="1">
            <a:off x="7130088" y="2759327"/>
            <a:ext cx="806828" cy="2694804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ECCAC2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7" name="6 Redondear rectángulo de esquina diagonal"/>
          <p:cNvSpPr/>
          <p:nvPr/>
        </p:nvSpPr>
        <p:spPr bwMode="auto">
          <a:xfrm flipH="1">
            <a:off x="8227517" y="2355935"/>
            <a:ext cx="806828" cy="3098198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1" name="10 Redondear rectángulo de esquina diagonal"/>
          <p:cNvSpPr/>
          <p:nvPr/>
        </p:nvSpPr>
        <p:spPr bwMode="auto">
          <a:xfrm flipH="1">
            <a:off x="3837796" y="4078345"/>
            <a:ext cx="806828" cy="1375801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0" name="2 Rectángulo"/>
          <p:cNvSpPr/>
          <p:nvPr/>
        </p:nvSpPr>
        <p:spPr bwMode="auto">
          <a:xfrm>
            <a:off x="1659702" y="5462461"/>
            <a:ext cx="9463390" cy="63120"/>
          </a:xfrm>
          <a:prstGeom prst="rect">
            <a:avLst/>
          </a:prstGeom>
          <a:solidFill>
            <a:srgbClr val="725A41"/>
          </a:solidFill>
          <a:ln>
            <a:noFill/>
          </a:ln>
          <a:extLst/>
        </p:spPr>
        <p:txBody>
          <a:bodyPr lIns="0" tIns="0" rIns="0" bIns="0" rtlCol="0" anchor="ctr"/>
          <a:lstStyle/>
          <a:p>
            <a:pPr algn="ctr" defTabSz="1252902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615805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0" name="矩形 59"/>
          <p:cNvSpPr/>
          <p:nvPr/>
        </p:nvSpPr>
        <p:spPr>
          <a:xfrm>
            <a:off x="3539278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4" name="矩形 63"/>
          <p:cNvSpPr/>
          <p:nvPr/>
        </p:nvSpPr>
        <p:spPr>
          <a:xfrm>
            <a:off x="5462751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5" name="矩形 64"/>
          <p:cNvSpPr/>
          <p:nvPr/>
        </p:nvSpPr>
        <p:spPr>
          <a:xfrm>
            <a:off x="7386224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6" name="矩形 65"/>
          <p:cNvSpPr/>
          <p:nvPr/>
        </p:nvSpPr>
        <p:spPr>
          <a:xfrm>
            <a:off x="9309695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30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6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0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0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9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0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1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1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76" grpId="0" animBg="1"/>
          <p:bldP spid="13" grpId="0" animBg="1"/>
          <p:bldP spid="12" grpId="0" animBg="1"/>
          <p:bldP spid="10" grpId="0" animBg="1"/>
          <p:bldP spid="9" grpId="0" animBg="1"/>
          <p:bldP spid="8" grpId="0" animBg="1"/>
          <p:bldP spid="4" grpId="0" animBg="1"/>
          <p:bldP spid="5" grpId="0" animBg="1"/>
          <p:bldP spid="6" grpId="0" animBg="1"/>
          <p:bldP spid="7" grpId="0" animBg="1"/>
          <p:bldP spid="11" grpId="0" animBg="1"/>
          <p:bldP spid="20" grpId="0" animBg="1"/>
          <p:bldP spid="59" grpId="0"/>
          <p:bldP spid="60" grpId="0"/>
          <p:bldP spid="64" grpId="0"/>
          <p:bldP spid="65" grpId="0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9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0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1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1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76" grpId="0" animBg="1"/>
          <p:bldP spid="13" grpId="0" animBg="1"/>
          <p:bldP spid="12" grpId="0" animBg="1"/>
          <p:bldP spid="10" grpId="0" animBg="1"/>
          <p:bldP spid="9" grpId="0" animBg="1"/>
          <p:bldP spid="8" grpId="0" animBg="1"/>
          <p:bldP spid="4" grpId="0" animBg="1"/>
          <p:bldP spid="5" grpId="0" animBg="1"/>
          <p:bldP spid="6" grpId="0" animBg="1"/>
          <p:bldP spid="7" grpId="0" animBg="1"/>
          <p:bldP spid="11" grpId="0" animBg="1"/>
          <p:bldP spid="20" grpId="0" animBg="1"/>
          <p:bldP spid="59" grpId="0"/>
          <p:bldP spid="60" grpId="0"/>
          <p:bldP spid="64" grpId="0"/>
          <p:bldP spid="65" grpId="0"/>
          <p:bldP spid="66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/>
        </p:blipFill>
        <p:spPr>
          <a:xfrm>
            <a:off x="9630125" y="-1105912"/>
            <a:ext cx="6687017" cy="96590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/>
        </p:blipFill>
        <p:spPr>
          <a:xfrm>
            <a:off x="-3470252" y="-1254510"/>
            <a:ext cx="6687017" cy="9807624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409950" y="2942587"/>
            <a:ext cx="600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谢谢聆听</a:t>
            </a:r>
            <a:r>
              <a:rPr lang="en-US" altLang="zh-CN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,</a:t>
            </a:r>
            <a:r>
              <a:rPr lang="zh-CN" altLang="en-US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批评指导</a:t>
            </a:r>
            <a:endParaRPr lang="zh-CN" altLang="en-US" sz="54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547885" y="3789461"/>
            <a:ext cx="57270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rgbClr val="591F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summarize business report template</a:t>
            </a:r>
            <a:endParaRPr lang="zh-CN" altLang="en-US" sz="1600" cap="all" dirty="0">
              <a:solidFill>
                <a:srgbClr val="591F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42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唯美花卉通用PPT模板"/>
</p:tagLst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2607</Words>
  <Application>Microsoft Office PowerPoint</Application>
  <PresentationFormat>自定义</PresentationFormat>
  <Paragraphs>283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Arial Unicode MS</vt:lpstr>
      <vt:lpstr>Gill Sans</vt:lpstr>
      <vt:lpstr>Gungsuh</vt:lpstr>
      <vt:lpstr>Helvetica Light</vt:lpstr>
      <vt:lpstr>Lato</vt:lpstr>
      <vt:lpstr>League Gothic Regular</vt:lpstr>
      <vt:lpstr>MS PGothic</vt:lpstr>
      <vt:lpstr>MS PGothic</vt:lpstr>
      <vt:lpstr>Signika</vt:lpstr>
      <vt:lpstr>나눔고딕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Helvetica</vt:lpstr>
      <vt:lpstr>Open Sans Extrabold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淡雅唯美花卉通用PPT模板</dc:title>
  <dc:creator/>
  <cp:keywords>http:/www.ypppt.com</cp:keywords>
  <dc:description>http://www.ypppt.com/</dc:description>
  <cp:lastModifiedBy/>
  <cp:revision>1</cp:revision>
  <dcterms:created xsi:type="dcterms:W3CDTF">2016-09-17T14:09:48Z</dcterms:created>
  <dcterms:modified xsi:type="dcterms:W3CDTF">2020-01-13T05:40:09Z</dcterms:modified>
</cp:coreProperties>
</file>