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5"/>
  </p:notesMasterIdLst>
  <p:sldIdLst>
    <p:sldId id="256" r:id="rId2"/>
    <p:sldId id="257" r:id="rId3"/>
    <p:sldId id="258" r:id="rId4"/>
    <p:sldId id="260" r:id="rId5"/>
    <p:sldId id="266" r:id="rId6"/>
    <p:sldId id="259" r:id="rId7"/>
    <p:sldId id="262" r:id="rId8"/>
    <p:sldId id="275" r:id="rId9"/>
    <p:sldId id="263" r:id="rId10"/>
    <p:sldId id="261" r:id="rId11"/>
    <p:sldId id="264" r:id="rId12"/>
    <p:sldId id="265" r:id="rId13"/>
    <p:sldId id="276" r:id="rId14"/>
    <p:sldId id="267" r:id="rId15"/>
    <p:sldId id="268" r:id="rId16"/>
    <p:sldId id="269" r:id="rId17"/>
    <p:sldId id="270" r:id="rId18"/>
    <p:sldId id="289" r:id="rId19"/>
    <p:sldId id="271" r:id="rId20"/>
    <p:sldId id="272" r:id="rId21"/>
    <p:sldId id="273" r:id="rId22"/>
    <p:sldId id="274" r:id="rId23"/>
    <p:sldId id="292" r:id="rId24"/>
  </p:sldIdLst>
  <p:sldSz cx="12192000" cy="6858000"/>
  <p:notesSz cx="7104063" cy="10234613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65036"/>
    <a:srgbClr val="866649"/>
    <a:srgbClr val="8D724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784" autoAdjust="0"/>
    <p:restoredTop sz="94660"/>
  </p:normalViewPr>
  <p:slideViewPr>
    <p:cSldViewPr snapToGrid="0">
      <p:cViewPr varScale="1">
        <p:scale>
          <a:sx n="92" d="100"/>
          <a:sy n="92" d="100"/>
        </p:scale>
        <p:origin x="50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Relationship Id="rId35" Type="http://schemas.microsoft.com/office/2015/10/relationships/revisionInfo" Target="revisionInfo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blipFill>
              <a:blip xmlns:r="http://schemas.openxmlformats.org/officeDocument/2006/relationships" r:embed="rId3"/>
              <a:stretch>
                <a:fillRect/>
              </a:stretch>
            </a:blip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A178-4563-A73B-2BB0BE3FFEF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1980449328"/>
        <c:axId val="-1980431920"/>
      </c:barChart>
      <c:catAx>
        <c:axId val="-1980449328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0" vertOverflow="ellipsis" vert="horz" wrap="square" anchor="ctr" anchorCtr="1"/>
          <a:lstStyle/>
          <a:p>
            <a:pPr>
              <a:defRPr lang="zh-CN"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980431920"/>
        <c:crosses val="autoZero"/>
        <c:auto val="1"/>
        <c:lblAlgn val="ctr"/>
        <c:lblOffset val="100"/>
        <c:noMultiLvlLbl val="0"/>
      </c:catAx>
      <c:valAx>
        <c:axId val="-19804319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0" vertOverflow="ellipsis" vert="horz" wrap="square" anchor="ctr" anchorCtr="1"/>
          <a:lstStyle/>
          <a:p>
            <a:pPr>
              <a:defRPr lang="zh-CN"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9804493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0" vertOverflow="ellipsis" vert="horz" wrap="square" anchor="ctr" anchorCtr="1"/>
        <a:lstStyle/>
        <a:p>
          <a:pPr>
            <a:defRPr lang="zh-CN"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061A59-E211-45AA-A9F0-2CB5442E46EC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D30FBC-2F6E-446B-882F-D727E9E5CAC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37942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D30FBC-2F6E-446B-882F-D727E9E5CAC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27332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D30FBC-2F6E-446B-882F-D727E9E5CAC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80039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D30FBC-2F6E-446B-882F-D727E9E5CAC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4730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D30FBC-2F6E-446B-882F-D727E9E5CACB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05911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D30FBC-2F6E-446B-882F-D727E9E5CACB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65781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D30FBC-2F6E-446B-882F-D727E9E5CACB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06102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D30FBC-2F6E-446B-882F-D727E9E5CACB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06418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D30FBC-2F6E-446B-882F-D727E9E5CAC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96092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D30FBC-2F6E-446B-882F-D727E9E5CACB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27309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D30FBC-2F6E-446B-882F-D727E9E5CACB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9726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D30FBC-2F6E-446B-882F-D727E9E5CAC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53233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D30FBC-2F6E-446B-882F-D727E9E5CACB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27035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D30FBC-2F6E-446B-882F-D727E9E5CACB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656027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D30FBC-2F6E-446B-882F-D727E9E5CACB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758625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D30FBC-2F6E-446B-882F-D727E9E5CACB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788293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D30FBC-2F6E-446B-882F-D727E9E5CACB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165413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D30FBC-2F6E-446B-882F-D727E9E5CAC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373892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D30FBC-2F6E-446B-882F-D727E9E5CACB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228183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D30FBC-2F6E-446B-882F-D727E9E5CACB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595079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D30FBC-2F6E-446B-882F-D727E9E5CACB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290506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D30FBC-2F6E-446B-882F-D727E9E5CACB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608169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D30FBC-2F6E-446B-882F-D727E9E5CACB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185326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D30FBC-2F6E-446B-882F-D727E9E5CACB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3171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6" name="图片 5" descr="59509a4d7d33c"/>
          <p:cNvPicPr>
            <a:picLocks noChangeAspect="1"/>
          </p:cNvPicPr>
          <p:nvPr userDrawn="1"/>
        </p:nvPicPr>
        <p:blipFill>
          <a:blip r:embed="rId2"/>
          <a:srcRect t="4992" r="516" b="5000"/>
          <a:stretch>
            <a:fillRect/>
          </a:stretch>
        </p:blipFill>
        <p:spPr>
          <a:xfrm>
            <a:off x="-61595" y="0"/>
            <a:ext cx="1225169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6" name="图片 5" descr="59509a4d7d33c"/>
          <p:cNvPicPr>
            <a:picLocks noChangeAspect="1"/>
          </p:cNvPicPr>
          <p:nvPr userDrawn="1"/>
        </p:nvPicPr>
        <p:blipFill>
          <a:blip r:embed="rId2"/>
          <a:srcRect l="20114" t="17386" r="516" b="10464"/>
          <a:stretch>
            <a:fillRect/>
          </a:stretch>
        </p:blipFill>
        <p:spPr>
          <a:xfrm>
            <a:off x="-35560" y="-12700"/>
            <a:ext cx="12225655" cy="687578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59509a4d7d33c"/>
          <p:cNvPicPr>
            <a:picLocks noChangeAspect="1"/>
          </p:cNvPicPr>
          <p:nvPr/>
        </p:nvPicPr>
        <p:blipFill>
          <a:blip r:embed="rId3"/>
          <a:srcRect t="4992" r="516" b="5000"/>
          <a:stretch>
            <a:fillRect/>
          </a:stretch>
        </p:blipFill>
        <p:spPr>
          <a:xfrm>
            <a:off x="-61595" y="0"/>
            <a:ext cx="12251690" cy="685800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3682365" y="2355850"/>
            <a:ext cx="76104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dirty="0">
                <a:solidFill>
                  <a:srgbClr val="765036"/>
                </a:solidFill>
                <a:latin typeface="幼圆" panose="02010509060101010101" charset="-122"/>
                <a:ea typeface="幼圆" panose="02010509060101010101" charset="-122"/>
              </a:rPr>
              <a:t>电气设计年终总结</a:t>
            </a:r>
            <a:r>
              <a:rPr lang="en-US" altLang="zh-CN" sz="4800" dirty="0" err="1">
                <a:solidFill>
                  <a:srgbClr val="765036"/>
                </a:solidFill>
                <a:latin typeface="幼圆" panose="02010509060101010101" charset="-122"/>
                <a:ea typeface="幼圆" panose="02010509060101010101" charset="-122"/>
              </a:rPr>
              <a:t>ppt</a:t>
            </a:r>
            <a:r>
              <a:rPr lang="zh-CN" altLang="en-US" sz="4800" dirty="0">
                <a:solidFill>
                  <a:srgbClr val="765036"/>
                </a:solidFill>
                <a:latin typeface="幼圆" panose="02010509060101010101" charset="-122"/>
                <a:ea typeface="幼圆" panose="02010509060101010101" charset="-122"/>
              </a:rPr>
              <a:t>模板</a:t>
            </a:r>
            <a:endParaRPr lang="zh-CN" altLang="en-US" sz="4800" dirty="0">
              <a:solidFill>
                <a:srgbClr val="765036"/>
              </a:solidFill>
              <a:latin typeface="幼圆" panose="02010509060101010101" charset="-122"/>
              <a:ea typeface="幼圆" panose="02010509060101010101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4149725" y="3571875"/>
            <a:ext cx="6705600" cy="0"/>
          </a:xfrm>
          <a:prstGeom prst="line">
            <a:avLst/>
          </a:prstGeom>
          <a:ln w="22225">
            <a:solidFill>
              <a:srgbClr val="7650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/>
          <p:cNvSpPr/>
          <p:nvPr/>
        </p:nvSpPr>
        <p:spPr>
          <a:xfrm>
            <a:off x="7045325" y="3743325"/>
            <a:ext cx="1724025" cy="400050"/>
          </a:xfrm>
          <a:prstGeom prst="rect">
            <a:avLst/>
          </a:prstGeom>
          <a:solidFill>
            <a:srgbClr val="7650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969125" y="3759200"/>
            <a:ext cx="18669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幼圆" panose="02010509060101010101" charset="-122"/>
                <a:ea typeface="幼圆" panose="02010509060101010101" charset="-122"/>
              </a:rPr>
              <a:t>2019</a:t>
            </a:r>
            <a:r>
              <a:rPr lang="zh-CN" altLang="en-US" dirty="0" smtClean="0">
                <a:solidFill>
                  <a:schemeClr val="bg1"/>
                </a:solidFill>
                <a:latin typeface="幼圆" panose="02010509060101010101" charset="-122"/>
                <a:ea typeface="幼圆" panose="02010509060101010101" charset="-122"/>
              </a:rPr>
              <a:t>年</a:t>
            </a:r>
            <a:r>
              <a:rPr lang="en-US" altLang="zh-CN" dirty="0">
                <a:solidFill>
                  <a:schemeClr val="bg1"/>
                </a:solidFill>
                <a:latin typeface="幼圆" panose="02010509060101010101" charset="-122"/>
                <a:ea typeface="幼圆" panose="02010509060101010101" charset="-122"/>
              </a:rPr>
              <a:t>x</a:t>
            </a:r>
            <a:r>
              <a:rPr lang="zh-CN" altLang="en-US" dirty="0" smtClean="0">
                <a:solidFill>
                  <a:schemeClr val="bg1"/>
                </a:solidFill>
                <a:latin typeface="幼圆" panose="02010509060101010101" charset="-122"/>
                <a:ea typeface="幼圆" panose="02010509060101010101" charset="-122"/>
              </a:rPr>
              <a:t>月</a:t>
            </a:r>
            <a:r>
              <a:rPr lang="en-US" altLang="zh-CN" dirty="0" smtClean="0">
                <a:solidFill>
                  <a:schemeClr val="bg1"/>
                </a:solidFill>
                <a:latin typeface="幼圆" panose="02010509060101010101" charset="-122"/>
                <a:ea typeface="幼圆" panose="02010509060101010101" charset="-122"/>
              </a:rPr>
              <a:t>xx</a:t>
            </a:r>
            <a:r>
              <a:rPr lang="zh-CN" altLang="en-US" dirty="0" smtClean="0">
                <a:solidFill>
                  <a:schemeClr val="bg1"/>
                </a:solidFill>
                <a:latin typeface="幼圆" panose="02010509060101010101" charset="-122"/>
                <a:ea typeface="幼圆" panose="02010509060101010101" charset="-122"/>
              </a:rPr>
              <a:t>日</a:t>
            </a:r>
            <a:endParaRPr lang="zh-CN" altLang="en-US" dirty="0">
              <a:solidFill>
                <a:schemeClr val="bg1"/>
              </a:solidFill>
              <a:latin typeface="幼圆" panose="02010509060101010101" charset="-122"/>
              <a:ea typeface="幼圆" panose="02010509060101010101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9093200" y="3743325"/>
            <a:ext cx="18669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>
                <a:solidFill>
                  <a:srgbClr val="765036"/>
                </a:solidFill>
                <a:latin typeface="微软雅黑" panose="020B0503020204020204" charset="-122"/>
                <a:ea typeface="微软雅黑" panose="020B0503020204020204" charset="-122"/>
              </a:rPr>
              <a:t>请输入公司名称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6734175" y="1143000"/>
            <a:ext cx="4762500" cy="4410075"/>
            <a:chOff x="10605" y="1800"/>
            <a:chExt cx="7500" cy="6945"/>
          </a:xfrm>
        </p:grpSpPr>
        <p:cxnSp>
          <p:nvCxnSpPr>
            <p:cNvPr id="9" name="直接连接符 8"/>
            <p:cNvCxnSpPr/>
            <p:nvPr/>
          </p:nvCxnSpPr>
          <p:spPr>
            <a:xfrm>
              <a:off x="10605" y="1800"/>
              <a:ext cx="0" cy="168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>
              <a:off x="10605" y="1800"/>
              <a:ext cx="7500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18105" y="1800"/>
              <a:ext cx="0" cy="6945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10605" y="8745"/>
              <a:ext cx="7500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>
              <a:off x="10605" y="7065"/>
              <a:ext cx="0" cy="168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直角三角形 19"/>
          <p:cNvSpPr/>
          <p:nvPr/>
        </p:nvSpPr>
        <p:spPr>
          <a:xfrm rot="10800000">
            <a:off x="10960100" y="1143000"/>
            <a:ext cx="536575" cy="536575"/>
          </a:xfrm>
          <a:prstGeom prst="rtTriangle">
            <a:avLst/>
          </a:prstGeom>
          <a:solidFill>
            <a:srgbClr val="7650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42"/>
          <p:cNvSpPr txBox="1">
            <a:spLocks noChangeArrowheads="1"/>
          </p:cNvSpPr>
          <p:nvPr/>
        </p:nvSpPr>
        <p:spPr bwMode="auto">
          <a:xfrm>
            <a:off x="3123312" y="3179888"/>
            <a:ext cx="223651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000" dirty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rPr>
              <a:t>此处添加标题文本</a:t>
            </a:r>
            <a:endParaRPr lang="en-US" altLang="zh-CN" sz="2000" dirty="0">
              <a:solidFill>
                <a:sysClr val="windowText" lastClr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Text Box 43"/>
          <p:cNvSpPr txBox="1">
            <a:spLocks noChangeArrowheads="1"/>
          </p:cNvSpPr>
          <p:nvPr/>
        </p:nvSpPr>
        <p:spPr bwMode="auto">
          <a:xfrm>
            <a:off x="3123312" y="3572609"/>
            <a:ext cx="2340705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This is a good space for a short subtitle</a:t>
            </a:r>
          </a:p>
        </p:txBody>
      </p:sp>
      <p:sp>
        <p:nvSpPr>
          <p:cNvPr id="9" name="Text Box 42"/>
          <p:cNvSpPr txBox="1">
            <a:spLocks noChangeArrowheads="1"/>
          </p:cNvSpPr>
          <p:nvPr/>
        </p:nvSpPr>
        <p:spPr bwMode="auto">
          <a:xfrm>
            <a:off x="2076607" y="3077099"/>
            <a:ext cx="864000" cy="865584"/>
          </a:xfrm>
          <a:prstGeom prst="ellipse">
            <a:avLst/>
          </a:prstGeom>
          <a:noFill/>
          <a:ln w="6350">
            <a:solidFill>
              <a:srgbClr val="765036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 anchorCtr="0">
            <a:no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4000" dirty="0">
                <a:solidFill>
                  <a:srgbClr val="765036"/>
                </a:solidFill>
                <a:latin typeface="Impact" panose="020B0806030902050204" pitchFamily="34" charset="0"/>
                <a:ea typeface="微软雅黑" panose="020B0503020204020204" charset="-122"/>
              </a:rPr>
              <a:t>01</a:t>
            </a:r>
          </a:p>
        </p:txBody>
      </p:sp>
      <p:sp>
        <p:nvSpPr>
          <p:cNvPr id="22" name="Text Box 42"/>
          <p:cNvSpPr txBox="1">
            <a:spLocks noChangeArrowheads="1"/>
          </p:cNvSpPr>
          <p:nvPr/>
        </p:nvSpPr>
        <p:spPr bwMode="auto">
          <a:xfrm>
            <a:off x="8423183" y="3179888"/>
            <a:ext cx="223651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000" dirty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rPr>
              <a:t>此处添加标题文本</a:t>
            </a:r>
            <a:endParaRPr lang="en-US" altLang="zh-CN" sz="2000" dirty="0">
              <a:solidFill>
                <a:sysClr val="windowText" lastClr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3" name="Text Box 43"/>
          <p:cNvSpPr txBox="1">
            <a:spLocks noChangeArrowheads="1"/>
          </p:cNvSpPr>
          <p:nvPr/>
        </p:nvSpPr>
        <p:spPr bwMode="auto">
          <a:xfrm>
            <a:off x="8423183" y="3572609"/>
            <a:ext cx="2340705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This is a good space for a short subtitle</a:t>
            </a:r>
          </a:p>
        </p:txBody>
      </p:sp>
      <p:sp>
        <p:nvSpPr>
          <p:cNvPr id="24" name="Text Box 42"/>
          <p:cNvSpPr txBox="1">
            <a:spLocks noChangeArrowheads="1"/>
          </p:cNvSpPr>
          <p:nvPr/>
        </p:nvSpPr>
        <p:spPr bwMode="auto">
          <a:xfrm>
            <a:off x="7376478" y="3077099"/>
            <a:ext cx="864000" cy="865584"/>
          </a:xfrm>
          <a:prstGeom prst="ellipse">
            <a:avLst/>
          </a:prstGeom>
          <a:noFill/>
          <a:ln w="6350">
            <a:solidFill>
              <a:srgbClr val="765036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 anchorCtr="0">
            <a:no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4000" dirty="0">
                <a:solidFill>
                  <a:srgbClr val="765036"/>
                </a:solidFill>
                <a:latin typeface="Impact" panose="020B0806030902050204" pitchFamily="34" charset="0"/>
                <a:ea typeface="微软雅黑" panose="020B0503020204020204" charset="-122"/>
              </a:rPr>
              <a:t>03</a:t>
            </a:r>
          </a:p>
        </p:txBody>
      </p:sp>
      <p:sp>
        <p:nvSpPr>
          <p:cNvPr id="25" name="Text Box 42"/>
          <p:cNvSpPr txBox="1">
            <a:spLocks noChangeArrowheads="1"/>
          </p:cNvSpPr>
          <p:nvPr/>
        </p:nvSpPr>
        <p:spPr bwMode="auto">
          <a:xfrm>
            <a:off x="3123312" y="4607696"/>
            <a:ext cx="223651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000" dirty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rPr>
              <a:t>此处添加标题文本</a:t>
            </a:r>
            <a:endParaRPr lang="en-US" altLang="zh-CN" sz="2000" dirty="0">
              <a:solidFill>
                <a:sysClr val="windowText" lastClr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6" name="Text Box 43"/>
          <p:cNvSpPr txBox="1">
            <a:spLocks noChangeArrowheads="1"/>
          </p:cNvSpPr>
          <p:nvPr/>
        </p:nvSpPr>
        <p:spPr bwMode="auto">
          <a:xfrm>
            <a:off x="3123312" y="5000417"/>
            <a:ext cx="2340705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This is a good space for a short subtitle</a:t>
            </a:r>
          </a:p>
        </p:txBody>
      </p:sp>
      <p:sp>
        <p:nvSpPr>
          <p:cNvPr id="27" name="Text Box 42"/>
          <p:cNvSpPr txBox="1">
            <a:spLocks noChangeArrowheads="1"/>
          </p:cNvSpPr>
          <p:nvPr/>
        </p:nvSpPr>
        <p:spPr bwMode="auto">
          <a:xfrm>
            <a:off x="2076607" y="4504907"/>
            <a:ext cx="864000" cy="865584"/>
          </a:xfrm>
          <a:prstGeom prst="ellipse">
            <a:avLst/>
          </a:prstGeom>
          <a:noFill/>
          <a:ln w="6350">
            <a:solidFill>
              <a:srgbClr val="765036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 anchorCtr="0">
            <a:no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4000" dirty="0">
                <a:solidFill>
                  <a:srgbClr val="765036"/>
                </a:solidFill>
                <a:latin typeface="Impact" panose="020B0806030902050204" pitchFamily="34" charset="0"/>
                <a:ea typeface="微软雅黑" panose="020B0503020204020204" charset="-122"/>
              </a:rPr>
              <a:t>02</a:t>
            </a:r>
          </a:p>
        </p:txBody>
      </p:sp>
      <p:sp>
        <p:nvSpPr>
          <p:cNvPr id="28" name="Text Box 42"/>
          <p:cNvSpPr txBox="1">
            <a:spLocks noChangeArrowheads="1"/>
          </p:cNvSpPr>
          <p:nvPr/>
        </p:nvSpPr>
        <p:spPr bwMode="auto">
          <a:xfrm>
            <a:off x="8423183" y="4607696"/>
            <a:ext cx="223651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000" dirty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rPr>
              <a:t>此处添加标题文本</a:t>
            </a:r>
            <a:endParaRPr lang="en-US" altLang="zh-CN" sz="2000" dirty="0">
              <a:solidFill>
                <a:sysClr val="windowText" lastClr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9" name="Text Box 43"/>
          <p:cNvSpPr txBox="1">
            <a:spLocks noChangeArrowheads="1"/>
          </p:cNvSpPr>
          <p:nvPr/>
        </p:nvSpPr>
        <p:spPr bwMode="auto">
          <a:xfrm>
            <a:off x="8423183" y="5000417"/>
            <a:ext cx="2340705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This is a good space for a short subtitle</a:t>
            </a:r>
          </a:p>
        </p:txBody>
      </p:sp>
      <p:sp>
        <p:nvSpPr>
          <p:cNvPr id="30" name="Text Box 42"/>
          <p:cNvSpPr txBox="1">
            <a:spLocks noChangeArrowheads="1"/>
          </p:cNvSpPr>
          <p:nvPr/>
        </p:nvSpPr>
        <p:spPr bwMode="auto">
          <a:xfrm>
            <a:off x="7376478" y="4504907"/>
            <a:ext cx="864000" cy="865584"/>
          </a:xfrm>
          <a:prstGeom prst="ellipse">
            <a:avLst/>
          </a:prstGeom>
          <a:noFill/>
          <a:ln w="6350">
            <a:solidFill>
              <a:srgbClr val="765036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 anchorCtr="0">
            <a:no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4000" dirty="0">
                <a:solidFill>
                  <a:srgbClr val="765036"/>
                </a:solidFill>
                <a:latin typeface="Impact" panose="020B0806030902050204" pitchFamily="34" charset="0"/>
                <a:ea typeface="微软雅黑" panose="020B0503020204020204" charset="-122"/>
              </a:rPr>
              <a:t>04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029075" y="630555"/>
            <a:ext cx="2070735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>
                <a:solidFill>
                  <a:srgbClr val="765036"/>
                </a:solidFill>
                <a:latin typeface="幼圆" panose="02010509060101010101" charset="-122"/>
                <a:ea typeface="幼圆" panose="02010509060101010101" charset="-122"/>
              </a:rPr>
              <a:t>目录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5094605" y="454025"/>
            <a:ext cx="2621915" cy="1374775"/>
            <a:chOff x="10605" y="1800"/>
            <a:chExt cx="7500" cy="6945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10605" y="1800"/>
              <a:ext cx="0" cy="168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>
              <a:off x="10605" y="1800"/>
              <a:ext cx="7500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18105" y="1800"/>
              <a:ext cx="0" cy="6945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10605" y="8745"/>
              <a:ext cx="7500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>
              <a:off x="10605" y="7065"/>
              <a:ext cx="0" cy="168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文本框 4"/>
          <p:cNvSpPr txBox="1"/>
          <p:nvPr/>
        </p:nvSpPr>
        <p:spPr>
          <a:xfrm>
            <a:off x="5905183" y="1051560"/>
            <a:ext cx="173545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2400" dirty="0">
                <a:solidFill>
                  <a:srgbClr val="765036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COMPANY</a:t>
            </a:r>
          </a:p>
        </p:txBody>
      </p:sp>
      <p:pic>
        <p:nvPicPr>
          <p:cNvPr id="6" name="图片 5" descr="5214"/>
          <p:cNvPicPr>
            <a:picLocks noChangeAspect="1"/>
          </p:cNvPicPr>
          <p:nvPr/>
        </p:nvPicPr>
        <p:blipFill>
          <a:blip r:embed="rId3"/>
          <a:srcRect l="34276" t="18624" r="40135" b="58081"/>
          <a:stretch>
            <a:fillRect/>
          </a:stretch>
        </p:blipFill>
        <p:spPr>
          <a:xfrm>
            <a:off x="1255395" y="2973705"/>
            <a:ext cx="668655" cy="812165"/>
          </a:xfrm>
          <a:prstGeom prst="rect">
            <a:avLst/>
          </a:prstGeom>
        </p:spPr>
      </p:pic>
      <p:pic>
        <p:nvPicPr>
          <p:cNvPr id="14" name="图片 13" descr="5214"/>
          <p:cNvPicPr>
            <a:picLocks noChangeAspect="1"/>
          </p:cNvPicPr>
          <p:nvPr/>
        </p:nvPicPr>
        <p:blipFill>
          <a:blip r:embed="rId3"/>
          <a:srcRect l="34276" t="18624" r="40135" b="58081"/>
          <a:stretch>
            <a:fillRect/>
          </a:stretch>
        </p:blipFill>
        <p:spPr>
          <a:xfrm>
            <a:off x="1255395" y="4504690"/>
            <a:ext cx="668655" cy="812165"/>
          </a:xfrm>
          <a:prstGeom prst="rect">
            <a:avLst/>
          </a:prstGeom>
        </p:spPr>
      </p:pic>
      <p:pic>
        <p:nvPicPr>
          <p:cNvPr id="15" name="图片 14" descr="5214"/>
          <p:cNvPicPr>
            <a:picLocks noChangeAspect="1"/>
          </p:cNvPicPr>
          <p:nvPr/>
        </p:nvPicPr>
        <p:blipFill>
          <a:blip r:embed="rId3"/>
          <a:srcRect l="34276" t="18624" r="40135" b="58081"/>
          <a:stretch>
            <a:fillRect/>
          </a:stretch>
        </p:blipFill>
        <p:spPr>
          <a:xfrm>
            <a:off x="6474460" y="4504690"/>
            <a:ext cx="668655" cy="812165"/>
          </a:xfrm>
          <a:prstGeom prst="rect">
            <a:avLst/>
          </a:prstGeom>
        </p:spPr>
      </p:pic>
      <p:pic>
        <p:nvPicPr>
          <p:cNvPr id="16" name="图片 15" descr="5214"/>
          <p:cNvPicPr>
            <a:picLocks noChangeAspect="1"/>
          </p:cNvPicPr>
          <p:nvPr/>
        </p:nvPicPr>
        <p:blipFill>
          <a:blip r:embed="rId3"/>
          <a:srcRect l="34276" t="18624" r="40135" b="58081"/>
          <a:stretch>
            <a:fillRect/>
          </a:stretch>
        </p:blipFill>
        <p:spPr>
          <a:xfrm>
            <a:off x="6474460" y="2974340"/>
            <a:ext cx="668655" cy="81216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Box 42"/>
          <p:cNvSpPr txBox="1">
            <a:spLocks noChangeArrowheads="1"/>
          </p:cNvSpPr>
          <p:nvPr/>
        </p:nvSpPr>
        <p:spPr bwMode="auto">
          <a:xfrm>
            <a:off x="6391275" y="1534160"/>
            <a:ext cx="1311910" cy="1313815"/>
          </a:xfrm>
          <a:prstGeom prst="ellipse">
            <a:avLst/>
          </a:prstGeom>
          <a:noFill/>
          <a:ln w="6350">
            <a:solidFill>
              <a:srgbClr val="765036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 anchorCtr="0">
            <a:no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6000" dirty="0">
                <a:solidFill>
                  <a:srgbClr val="765036"/>
                </a:solidFill>
                <a:latin typeface="Impact" panose="020B0806030902050204" pitchFamily="34" charset="0"/>
                <a:ea typeface="微软雅黑" panose="020B0503020204020204" charset="-122"/>
              </a:rPr>
              <a:t>01</a:t>
            </a:r>
          </a:p>
        </p:txBody>
      </p:sp>
      <p:sp>
        <p:nvSpPr>
          <p:cNvPr id="7" name="Text Box 42"/>
          <p:cNvSpPr txBox="1">
            <a:spLocks noChangeArrowheads="1"/>
          </p:cNvSpPr>
          <p:nvPr/>
        </p:nvSpPr>
        <p:spPr bwMode="auto">
          <a:xfrm>
            <a:off x="3602737" y="3427538"/>
            <a:ext cx="6888480" cy="11068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6600" dirty="0">
                <a:solidFill>
                  <a:srgbClr val="765036"/>
                </a:solidFill>
                <a:latin typeface="幼圆" panose="02010509060101010101" charset="-122"/>
                <a:ea typeface="幼圆" panose="02010509060101010101" charset="-122"/>
              </a:rPr>
              <a:t>此处添加标题文本</a:t>
            </a:r>
          </a:p>
        </p:txBody>
      </p:sp>
      <p:cxnSp>
        <p:nvCxnSpPr>
          <p:cNvPr id="3" name="直接连接符 2"/>
          <p:cNvCxnSpPr/>
          <p:nvPr/>
        </p:nvCxnSpPr>
        <p:spPr>
          <a:xfrm>
            <a:off x="3914775" y="3324225"/>
            <a:ext cx="6105525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 3"/>
          <p:cNvCxnSpPr/>
          <p:nvPr/>
        </p:nvCxnSpPr>
        <p:spPr>
          <a:xfrm>
            <a:off x="3914775" y="4657725"/>
            <a:ext cx="6105525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95275" y="376555"/>
            <a:ext cx="11602085" cy="6142990"/>
            <a:chOff x="465" y="593"/>
            <a:chExt cx="18271" cy="9674"/>
          </a:xfrm>
        </p:grpSpPr>
        <p:grpSp>
          <p:nvGrpSpPr>
            <p:cNvPr id="2" name="组合 1"/>
            <p:cNvGrpSpPr/>
            <p:nvPr/>
          </p:nvGrpSpPr>
          <p:grpSpPr>
            <a:xfrm rot="5400000">
              <a:off x="4763" y="-3705"/>
              <a:ext cx="9674" cy="18270"/>
              <a:chOff x="10605" y="1800"/>
              <a:chExt cx="7500" cy="6945"/>
            </a:xfrm>
          </p:grpSpPr>
          <p:cxnSp>
            <p:nvCxnSpPr>
              <p:cNvPr id="10" name="直接连接符 9"/>
              <p:cNvCxnSpPr/>
              <p:nvPr/>
            </p:nvCxnSpPr>
            <p:spPr>
              <a:xfrm>
                <a:off x="10605" y="1800"/>
                <a:ext cx="7500" cy="0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直接连接符 10"/>
              <p:cNvCxnSpPr/>
              <p:nvPr/>
            </p:nvCxnSpPr>
            <p:spPr>
              <a:xfrm>
                <a:off x="18105" y="1800"/>
                <a:ext cx="0" cy="6945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/>
              <p:cNvCxnSpPr/>
              <p:nvPr/>
            </p:nvCxnSpPr>
            <p:spPr>
              <a:xfrm>
                <a:off x="10605" y="8745"/>
                <a:ext cx="7500" cy="0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" name="直接连接符 2"/>
            <p:cNvCxnSpPr/>
            <p:nvPr/>
          </p:nvCxnSpPr>
          <p:spPr>
            <a:xfrm flipH="1">
              <a:off x="465" y="593"/>
              <a:ext cx="6478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连接符 3"/>
            <p:cNvCxnSpPr/>
            <p:nvPr/>
          </p:nvCxnSpPr>
          <p:spPr>
            <a:xfrm flipH="1">
              <a:off x="12258" y="593"/>
              <a:ext cx="6478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Text Box 42"/>
          <p:cNvSpPr txBox="1">
            <a:spLocks noChangeArrowheads="1"/>
          </p:cNvSpPr>
          <p:nvPr/>
        </p:nvSpPr>
        <p:spPr bwMode="auto">
          <a:xfrm>
            <a:off x="4581907" y="115378"/>
            <a:ext cx="3027680" cy="52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765036"/>
                </a:solidFill>
                <a:latin typeface="微软雅黑" panose="020B0503020204020204" charset="-122"/>
                <a:ea typeface="微软雅黑" panose="020B0503020204020204" charset="-122"/>
              </a:rPr>
              <a:t>此处添加标题文本</a:t>
            </a:r>
          </a:p>
        </p:txBody>
      </p:sp>
      <p:grpSp>
        <p:nvGrpSpPr>
          <p:cNvPr id="13" name="组合 12"/>
          <p:cNvGrpSpPr/>
          <p:nvPr/>
        </p:nvGrpSpPr>
        <p:grpSpPr>
          <a:xfrm>
            <a:off x="1619885" y="2205990"/>
            <a:ext cx="2980690" cy="2980690"/>
            <a:chOff x="1981" y="3519"/>
            <a:chExt cx="4694" cy="4694"/>
          </a:xfrm>
        </p:grpSpPr>
        <p:sp>
          <p:nvSpPr>
            <p:cNvPr id="6" name="椭圆 5"/>
            <p:cNvSpPr/>
            <p:nvPr/>
          </p:nvSpPr>
          <p:spPr>
            <a:xfrm>
              <a:off x="2188" y="4929"/>
              <a:ext cx="3000" cy="3000"/>
            </a:xfrm>
            <a:prstGeom prst="ellipse">
              <a:avLst/>
            </a:prstGeom>
            <a:noFill/>
            <a:ln>
              <a:solidFill>
                <a:srgbClr val="7650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>
              <a:off x="2083" y="4194"/>
              <a:ext cx="3840" cy="3840"/>
            </a:xfrm>
            <a:prstGeom prst="ellipse">
              <a:avLst/>
            </a:prstGeom>
            <a:noFill/>
            <a:ln>
              <a:solidFill>
                <a:srgbClr val="7650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1981" y="3519"/>
              <a:ext cx="4695" cy="4695"/>
            </a:xfrm>
            <a:prstGeom prst="ellipse">
              <a:avLst/>
            </a:prstGeom>
            <a:noFill/>
            <a:ln>
              <a:solidFill>
                <a:srgbClr val="7650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16" name="直接箭头连接符 15"/>
          <p:cNvCxnSpPr/>
          <p:nvPr/>
        </p:nvCxnSpPr>
        <p:spPr>
          <a:xfrm>
            <a:off x="4053205" y="2548890"/>
            <a:ext cx="2038350" cy="0"/>
          </a:xfrm>
          <a:prstGeom prst="straightConnector1">
            <a:avLst/>
          </a:prstGeom>
          <a:ln w="0">
            <a:solidFill>
              <a:srgbClr val="765036"/>
            </a:solidFill>
            <a:prstDash val="dash"/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箭头连接符 16"/>
          <p:cNvCxnSpPr/>
          <p:nvPr/>
        </p:nvCxnSpPr>
        <p:spPr>
          <a:xfrm>
            <a:off x="4123055" y="3696335"/>
            <a:ext cx="2038350" cy="0"/>
          </a:xfrm>
          <a:prstGeom prst="straightConnector1">
            <a:avLst/>
          </a:prstGeom>
          <a:ln w="0">
            <a:solidFill>
              <a:srgbClr val="765036"/>
            </a:solidFill>
            <a:prstDash val="dash"/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箭头连接符 17"/>
          <p:cNvCxnSpPr/>
          <p:nvPr/>
        </p:nvCxnSpPr>
        <p:spPr>
          <a:xfrm>
            <a:off x="3418205" y="4705985"/>
            <a:ext cx="2701925" cy="0"/>
          </a:xfrm>
          <a:prstGeom prst="straightConnector1">
            <a:avLst/>
          </a:prstGeom>
          <a:ln w="0">
            <a:solidFill>
              <a:srgbClr val="765036"/>
            </a:solidFill>
            <a:prstDash val="dash"/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4" name="组合 43"/>
          <p:cNvGrpSpPr/>
          <p:nvPr/>
        </p:nvGrpSpPr>
        <p:grpSpPr>
          <a:xfrm>
            <a:off x="6301740" y="2066290"/>
            <a:ext cx="4255770" cy="1044575"/>
            <a:chOff x="11884" y="3191"/>
            <a:chExt cx="6702" cy="1645"/>
          </a:xfrm>
        </p:grpSpPr>
        <p:sp>
          <p:nvSpPr>
            <p:cNvPr id="45" name="文本框 44"/>
            <p:cNvSpPr txBox="1"/>
            <p:nvPr/>
          </p:nvSpPr>
          <p:spPr>
            <a:xfrm>
              <a:off x="11884" y="3744"/>
              <a:ext cx="6703" cy="10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单击此处添加本章节的简要内容。本模板精心设计，模板所有素材均可自由编辑替换移动。</a:t>
              </a:r>
            </a:p>
          </p:txBody>
        </p:sp>
        <p:sp>
          <p:nvSpPr>
            <p:cNvPr id="46" name="TextBox 76"/>
            <p:cNvSpPr txBox="1"/>
            <p:nvPr/>
          </p:nvSpPr>
          <p:spPr>
            <a:xfrm>
              <a:off x="11884" y="3191"/>
              <a:ext cx="4250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2000" b="1" dirty="0">
                  <a:solidFill>
                    <a:srgbClr val="765036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请在此写入标题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301740" y="3300095"/>
            <a:ext cx="4255770" cy="1044575"/>
            <a:chOff x="11884" y="3191"/>
            <a:chExt cx="6702" cy="1645"/>
          </a:xfrm>
        </p:grpSpPr>
        <p:sp>
          <p:nvSpPr>
            <p:cNvPr id="20" name="文本框 19"/>
            <p:cNvSpPr txBox="1"/>
            <p:nvPr/>
          </p:nvSpPr>
          <p:spPr>
            <a:xfrm>
              <a:off x="11884" y="3744"/>
              <a:ext cx="6703" cy="10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单击此处添加本章节的简要内容。本模板精心设计，模板所有素材均可自由编辑替换移动。</a:t>
              </a:r>
            </a:p>
          </p:txBody>
        </p:sp>
        <p:sp>
          <p:nvSpPr>
            <p:cNvPr id="21" name="TextBox 76"/>
            <p:cNvSpPr txBox="1"/>
            <p:nvPr/>
          </p:nvSpPr>
          <p:spPr>
            <a:xfrm>
              <a:off x="11884" y="3191"/>
              <a:ext cx="4250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2000" b="1" dirty="0">
                  <a:solidFill>
                    <a:srgbClr val="765036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请在此写入标题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301740" y="4533900"/>
            <a:ext cx="4255770" cy="1044575"/>
            <a:chOff x="11884" y="3191"/>
            <a:chExt cx="6702" cy="1645"/>
          </a:xfrm>
        </p:grpSpPr>
        <p:sp>
          <p:nvSpPr>
            <p:cNvPr id="23" name="文本框 22"/>
            <p:cNvSpPr txBox="1"/>
            <p:nvPr/>
          </p:nvSpPr>
          <p:spPr>
            <a:xfrm>
              <a:off x="11884" y="3744"/>
              <a:ext cx="6703" cy="10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单击此处添加本章节的简要内容。本模板精心设计，模板所有素材均可自由编辑替换移动。</a:t>
              </a:r>
            </a:p>
          </p:txBody>
        </p:sp>
        <p:sp>
          <p:nvSpPr>
            <p:cNvPr id="24" name="TextBox 76"/>
            <p:cNvSpPr txBox="1"/>
            <p:nvPr/>
          </p:nvSpPr>
          <p:spPr>
            <a:xfrm>
              <a:off x="11884" y="3191"/>
              <a:ext cx="4250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2000" b="1" dirty="0">
                  <a:solidFill>
                    <a:srgbClr val="765036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请在此写入标题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95275" y="376555"/>
            <a:ext cx="11602085" cy="6142990"/>
            <a:chOff x="465" y="593"/>
            <a:chExt cx="18271" cy="9674"/>
          </a:xfrm>
        </p:grpSpPr>
        <p:grpSp>
          <p:nvGrpSpPr>
            <p:cNvPr id="2" name="组合 1"/>
            <p:cNvGrpSpPr/>
            <p:nvPr/>
          </p:nvGrpSpPr>
          <p:grpSpPr>
            <a:xfrm rot="5400000">
              <a:off x="4763" y="-3705"/>
              <a:ext cx="9674" cy="18270"/>
              <a:chOff x="10605" y="1800"/>
              <a:chExt cx="7500" cy="6945"/>
            </a:xfrm>
          </p:grpSpPr>
          <p:cxnSp>
            <p:nvCxnSpPr>
              <p:cNvPr id="10" name="直接连接符 9"/>
              <p:cNvCxnSpPr/>
              <p:nvPr/>
            </p:nvCxnSpPr>
            <p:spPr>
              <a:xfrm>
                <a:off x="10605" y="1800"/>
                <a:ext cx="7500" cy="0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直接连接符 10"/>
              <p:cNvCxnSpPr/>
              <p:nvPr/>
            </p:nvCxnSpPr>
            <p:spPr>
              <a:xfrm>
                <a:off x="18105" y="1800"/>
                <a:ext cx="0" cy="6945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/>
              <p:cNvCxnSpPr/>
              <p:nvPr/>
            </p:nvCxnSpPr>
            <p:spPr>
              <a:xfrm>
                <a:off x="10605" y="8745"/>
                <a:ext cx="7500" cy="0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" name="直接连接符 2"/>
            <p:cNvCxnSpPr/>
            <p:nvPr/>
          </p:nvCxnSpPr>
          <p:spPr>
            <a:xfrm flipH="1">
              <a:off x="465" y="593"/>
              <a:ext cx="6478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连接符 3"/>
            <p:cNvCxnSpPr/>
            <p:nvPr/>
          </p:nvCxnSpPr>
          <p:spPr>
            <a:xfrm flipH="1">
              <a:off x="12258" y="593"/>
              <a:ext cx="6478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Text Box 42"/>
          <p:cNvSpPr txBox="1">
            <a:spLocks noChangeArrowheads="1"/>
          </p:cNvSpPr>
          <p:nvPr/>
        </p:nvSpPr>
        <p:spPr bwMode="auto">
          <a:xfrm>
            <a:off x="4581907" y="115378"/>
            <a:ext cx="3027680" cy="52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765036"/>
                </a:solidFill>
                <a:latin typeface="微软雅黑" panose="020B0503020204020204" charset="-122"/>
                <a:ea typeface="微软雅黑" panose="020B0503020204020204" charset="-122"/>
              </a:rPr>
              <a:t>此处添加标题文本</a:t>
            </a:r>
          </a:p>
        </p:txBody>
      </p:sp>
      <p:sp>
        <p:nvSpPr>
          <p:cNvPr id="62" name="直接连接符 10"/>
          <p:cNvSpPr>
            <a:spLocks noChangeShapeType="1"/>
          </p:cNvSpPr>
          <p:nvPr/>
        </p:nvSpPr>
        <p:spPr bwMode="auto">
          <a:xfrm>
            <a:off x="6096199" y="2589549"/>
            <a:ext cx="0" cy="3564769"/>
          </a:xfrm>
          <a:prstGeom prst="line">
            <a:avLst/>
          </a:prstGeom>
          <a:noFill/>
          <a:ln w="9525" cap="flat" cmpd="sng">
            <a:solidFill>
              <a:srgbClr val="DAB96E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8562" tIns="34281" rIns="68562" bIns="34281"/>
          <a:lstStyle/>
          <a:p>
            <a:pPr defTabSz="913765"/>
            <a:endParaRPr lang="zh-CN" altLang="en-US" sz="1800" kern="0">
              <a:solidFill>
                <a:sysClr val="windowText" lastClr="000000"/>
              </a:solidFill>
            </a:endParaRPr>
          </a:p>
        </p:txBody>
      </p:sp>
      <p:sp>
        <p:nvSpPr>
          <p:cNvPr id="95" name="Oval 28"/>
          <p:cNvSpPr/>
          <p:nvPr/>
        </p:nvSpPr>
        <p:spPr bwMode="auto">
          <a:xfrm>
            <a:off x="5673798" y="3913128"/>
            <a:ext cx="867236" cy="867461"/>
          </a:xfrm>
          <a:prstGeom prst="ellipse">
            <a:avLst/>
          </a:prstGeom>
          <a:solidFill>
            <a:srgbClr val="765036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3765">
              <a:defRPr/>
            </a:pPr>
            <a:endParaRPr lang="id-ID" sz="1200" kern="0">
              <a:solidFill>
                <a:sysClr val="windowText" lastClr="000000"/>
              </a:solidFill>
            </a:endParaRPr>
          </a:p>
        </p:txBody>
      </p:sp>
      <p:sp>
        <p:nvSpPr>
          <p:cNvPr id="68" name="矩形 16"/>
          <p:cNvSpPr>
            <a:spLocks noChangeArrowheads="1"/>
          </p:cNvSpPr>
          <p:nvPr/>
        </p:nvSpPr>
        <p:spPr bwMode="auto">
          <a:xfrm>
            <a:off x="3394977" y="4760949"/>
            <a:ext cx="1691835" cy="227013"/>
          </a:xfrm>
          <a:prstGeom prst="rect">
            <a:avLst/>
          </a:prstGeom>
          <a:gradFill>
            <a:gsLst>
              <a:gs pos="48000">
                <a:srgbClr val="765036"/>
              </a:gs>
              <a:gs pos="0">
                <a:srgbClr val="8D7245"/>
              </a:gs>
              <a:gs pos="100000">
                <a:srgbClr val="8D7245"/>
              </a:gs>
            </a:gsLst>
            <a:lin ang="8100000" scaled="0"/>
          </a:gradFill>
          <a:ln>
            <a:noFill/>
          </a:ln>
          <a:effectLst/>
        </p:spPr>
        <p:txBody>
          <a:bodyPr lIns="68562" tIns="34281" rIns="68562" bIns="34281" anchor="ctr"/>
          <a:lstStyle/>
          <a:p>
            <a:pPr algn="ctr" defTabSz="913765"/>
            <a:endParaRPr lang="zh-CN" altLang="zh-CN" sz="1800" kern="0">
              <a:solidFill>
                <a:schemeClr val="bg1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9" name="矩形 17"/>
          <p:cNvSpPr>
            <a:spLocks noChangeArrowheads="1"/>
          </p:cNvSpPr>
          <p:nvPr/>
        </p:nvSpPr>
        <p:spPr bwMode="auto">
          <a:xfrm>
            <a:off x="2423680" y="5121311"/>
            <a:ext cx="2652023" cy="227012"/>
          </a:xfrm>
          <a:prstGeom prst="rect">
            <a:avLst/>
          </a:prstGeom>
          <a:gradFill>
            <a:gsLst>
              <a:gs pos="48000">
                <a:srgbClr val="765036"/>
              </a:gs>
              <a:gs pos="0">
                <a:srgbClr val="8D7245"/>
              </a:gs>
              <a:gs pos="100000">
                <a:srgbClr val="8D7245"/>
              </a:gs>
            </a:gsLst>
            <a:lin ang="8100000" scaled="0"/>
          </a:gradFill>
          <a:ln w="9525">
            <a:noFill/>
          </a:ln>
          <a:effectLst/>
        </p:spPr>
        <p:txBody>
          <a:bodyPr lIns="68562" tIns="34281" rIns="68562" bIns="34281" anchor="ctr"/>
          <a:lstStyle/>
          <a:p>
            <a:pPr algn="ctr" defTabSz="913765"/>
            <a:endParaRPr lang="zh-CN" altLang="zh-CN" sz="1800" kern="0">
              <a:solidFill>
                <a:schemeClr val="bg1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0" name="矩形 18"/>
          <p:cNvSpPr>
            <a:spLocks noChangeArrowheads="1"/>
          </p:cNvSpPr>
          <p:nvPr/>
        </p:nvSpPr>
        <p:spPr bwMode="auto">
          <a:xfrm>
            <a:off x="2928372" y="5469991"/>
            <a:ext cx="2158438" cy="227013"/>
          </a:xfrm>
          <a:prstGeom prst="rect">
            <a:avLst/>
          </a:prstGeom>
          <a:gradFill>
            <a:gsLst>
              <a:gs pos="48000">
                <a:srgbClr val="765036"/>
              </a:gs>
              <a:gs pos="0">
                <a:srgbClr val="8D7245"/>
              </a:gs>
              <a:gs pos="100000">
                <a:srgbClr val="8D7245"/>
              </a:gs>
            </a:gsLst>
            <a:lin ang="8100000" scaled="0"/>
          </a:gradFill>
          <a:ln>
            <a:noFill/>
          </a:ln>
          <a:effectLst/>
        </p:spPr>
        <p:txBody>
          <a:bodyPr lIns="68562" tIns="34281" rIns="68562" bIns="34281" anchor="ctr"/>
          <a:lstStyle/>
          <a:p>
            <a:pPr algn="ctr" defTabSz="913765"/>
            <a:endParaRPr lang="zh-CN" altLang="zh-CN" sz="1800" kern="0">
              <a:solidFill>
                <a:schemeClr val="bg1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1" name="TextBox 19"/>
          <p:cNvSpPr>
            <a:spLocks noChangeArrowheads="1"/>
          </p:cNvSpPr>
          <p:nvPr/>
        </p:nvSpPr>
        <p:spPr bwMode="auto">
          <a:xfrm>
            <a:off x="3604471" y="4760949"/>
            <a:ext cx="1148092" cy="23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62" tIns="34281" rIns="68562" bIns="34281">
            <a:spAutoFit/>
          </a:bodyPr>
          <a:lstStyle/>
          <a:p>
            <a:pPr defTabSz="913765"/>
            <a:r>
              <a:rPr lang="zh-CN" altLang="en-US" sz="1100" b="1" kern="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计划完成：</a:t>
            </a:r>
            <a:r>
              <a:rPr lang="en-US" sz="1100" b="1" kern="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方正兰亭粗黑_GBK" panose="02000000000000000000" charset="-122"/>
              </a:rPr>
              <a:t>56</a:t>
            </a:r>
            <a:r>
              <a:rPr lang="zh-CN" altLang="en-US" sz="1100" b="1" kern="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％</a:t>
            </a:r>
          </a:p>
        </p:txBody>
      </p:sp>
      <p:sp>
        <p:nvSpPr>
          <p:cNvPr id="72" name="TextBox 20"/>
          <p:cNvSpPr>
            <a:spLocks noChangeArrowheads="1"/>
          </p:cNvSpPr>
          <p:nvPr/>
        </p:nvSpPr>
        <p:spPr bwMode="auto">
          <a:xfrm>
            <a:off x="3215637" y="5121312"/>
            <a:ext cx="1512280" cy="23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62" tIns="34281" rIns="68562" bIns="34281">
            <a:spAutoFit/>
          </a:bodyPr>
          <a:lstStyle/>
          <a:p>
            <a:pPr defTabSz="913765"/>
            <a:r>
              <a:rPr lang="zh-CN" altLang="en-US" sz="1100" b="1" kern="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实际完成数目：</a:t>
            </a:r>
            <a:r>
              <a:rPr lang="en-US" sz="1100" b="1" kern="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方正兰亭粗黑_GBK" panose="02000000000000000000" charset="-122"/>
              </a:rPr>
              <a:t>820</a:t>
            </a:r>
            <a:r>
              <a:rPr lang="zh-CN" altLang="en-US" sz="1100" b="1" kern="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万</a:t>
            </a:r>
          </a:p>
        </p:txBody>
      </p:sp>
      <p:sp>
        <p:nvSpPr>
          <p:cNvPr id="73" name="TextBox 21"/>
          <p:cNvSpPr>
            <a:spLocks noChangeArrowheads="1"/>
          </p:cNvSpPr>
          <p:nvPr/>
        </p:nvSpPr>
        <p:spPr bwMode="auto">
          <a:xfrm>
            <a:off x="3647323" y="5474753"/>
            <a:ext cx="1101217" cy="23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62" tIns="34281" rIns="68562" bIns="34281">
            <a:spAutoFit/>
          </a:bodyPr>
          <a:lstStyle/>
          <a:p>
            <a:pPr defTabSz="913765"/>
            <a:r>
              <a:rPr lang="zh-CN" altLang="en-US" sz="1100" b="1" ker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回款数：</a:t>
            </a:r>
            <a:r>
              <a:rPr lang="en-US" sz="1100" b="1" ker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方正兰亭粗黑_GBK" panose="02000000000000000000" charset="-122"/>
              </a:rPr>
              <a:t>640</a:t>
            </a:r>
            <a:r>
              <a:rPr lang="zh-CN" altLang="en-US" sz="1100" b="1" ker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万</a:t>
            </a:r>
          </a:p>
        </p:txBody>
      </p:sp>
      <p:sp>
        <p:nvSpPr>
          <p:cNvPr id="74" name="矩形 22"/>
          <p:cNvSpPr>
            <a:spLocks noChangeArrowheads="1"/>
          </p:cNvSpPr>
          <p:nvPr/>
        </p:nvSpPr>
        <p:spPr bwMode="auto">
          <a:xfrm>
            <a:off x="6959574" y="4760949"/>
            <a:ext cx="1691835" cy="227013"/>
          </a:xfrm>
          <a:prstGeom prst="rect">
            <a:avLst/>
          </a:prstGeom>
          <a:gradFill>
            <a:gsLst>
              <a:gs pos="48000">
                <a:srgbClr val="765036"/>
              </a:gs>
              <a:gs pos="0">
                <a:srgbClr val="8D7245"/>
              </a:gs>
              <a:gs pos="100000">
                <a:srgbClr val="8D7245"/>
              </a:gs>
            </a:gsLst>
            <a:lin ang="8100000" scaled="0"/>
          </a:gradFill>
          <a:ln>
            <a:noFill/>
          </a:ln>
          <a:effectLst/>
        </p:spPr>
        <p:txBody>
          <a:bodyPr lIns="68562" tIns="34281" rIns="68562" bIns="34281" anchor="ctr"/>
          <a:lstStyle/>
          <a:p>
            <a:pPr algn="ctr" defTabSz="913765"/>
            <a:endParaRPr lang="zh-CN" altLang="zh-CN" sz="1800" kern="0">
              <a:solidFill>
                <a:schemeClr val="bg1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5" name="矩形 23"/>
          <p:cNvSpPr>
            <a:spLocks noChangeArrowheads="1"/>
          </p:cNvSpPr>
          <p:nvPr/>
        </p:nvSpPr>
        <p:spPr bwMode="auto">
          <a:xfrm>
            <a:off x="6970683" y="5121311"/>
            <a:ext cx="2652021" cy="227012"/>
          </a:xfrm>
          <a:prstGeom prst="rect">
            <a:avLst/>
          </a:prstGeom>
          <a:gradFill>
            <a:gsLst>
              <a:gs pos="48000">
                <a:srgbClr val="765036"/>
              </a:gs>
              <a:gs pos="0">
                <a:srgbClr val="8D7245"/>
              </a:gs>
              <a:gs pos="100000">
                <a:srgbClr val="8D7245"/>
              </a:gs>
            </a:gsLst>
            <a:lin ang="8100000" scaled="0"/>
          </a:gradFill>
          <a:ln w="9525">
            <a:noFill/>
          </a:ln>
          <a:effectLst/>
        </p:spPr>
        <p:txBody>
          <a:bodyPr lIns="68562" tIns="34281" rIns="68562" bIns="34281" anchor="ctr"/>
          <a:lstStyle/>
          <a:p>
            <a:pPr algn="ctr" defTabSz="913765"/>
            <a:endParaRPr lang="zh-CN" altLang="zh-CN" sz="1800" kern="0">
              <a:solidFill>
                <a:schemeClr val="bg1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6" name="矩形 24"/>
          <p:cNvSpPr>
            <a:spLocks noChangeArrowheads="1"/>
          </p:cNvSpPr>
          <p:nvPr/>
        </p:nvSpPr>
        <p:spPr bwMode="auto">
          <a:xfrm>
            <a:off x="6959572" y="5469991"/>
            <a:ext cx="2158438" cy="227013"/>
          </a:xfrm>
          <a:prstGeom prst="rect">
            <a:avLst/>
          </a:prstGeom>
          <a:gradFill>
            <a:gsLst>
              <a:gs pos="48000">
                <a:srgbClr val="765036"/>
              </a:gs>
              <a:gs pos="0">
                <a:srgbClr val="8D7245"/>
              </a:gs>
              <a:gs pos="100000">
                <a:srgbClr val="8D7245"/>
              </a:gs>
            </a:gsLst>
            <a:lin ang="8100000" scaled="0"/>
          </a:gradFill>
          <a:ln>
            <a:noFill/>
          </a:ln>
          <a:effectLst/>
        </p:spPr>
        <p:txBody>
          <a:bodyPr lIns="68562" tIns="34281" rIns="68562" bIns="34281" anchor="ctr"/>
          <a:lstStyle/>
          <a:p>
            <a:pPr algn="ctr" defTabSz="913765"/>
            <a:endParaRPr lang="zh-CN" altLang="zh-CN" sz="1800" kern="0">
              <a:solidFill>
                <a:schemeClr val="bg1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7" name="TextBox 25"/>
          <p:cNvSpPr>
            <a:spLocks noChangeArrowheads="1"/>
          </p:cNvSpPr>
          <p:nvPr/>
        </p:nvSpPr>
        <p:spPr bwMode="auto">
          <a:xfrm>
            <a:off x="7167480" y="4760949"/>
            <a:ext cx="1148092" cy="23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62" tIns="34281" rIns="68562" bIns="34281">
            <a:spAutoFit/>
          </a:bodyPr>
          <a:lstStyle/>
          <a:p>
            <a:pPr defTabSz="913765"/>
            <a:r>
              <a:rPr lang="zh-CN" altLang="en-US" sz="1100" b="1" kern="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计划完成：</a:t>
            </a:r>
            <a:r>
              <a:rPr lang="en-US" sz="1100" b="1" kern="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方正兰亭粗黑_GBK" panose="02000000000000000000" charset="-122"/>
              </a:rPr>
              <a:t>56</a:t>
            </a:r>
            <a:r>
              <a:rPr lang="zh-CN" altLang="en-US" sz="1100" b="1" kern="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％</a:t>
            </a:r>
          </a:p>
        </p:txBody>
      </p:sp>
      <p:sp>
        <p:nvSpPr>
          <p:cNvPr id="78" name="TextBox 26"/>
          <p:cNvSpPr>
            <a:spLocks noChangeArrowheads="1"/>
          </p:cNvSpPr>
          <p:nvPr/>
        </p:nvSpPr>
        <p:spPr bwMode="auto">
          <a:xfrm>
            <a:off x="7175416" y="5121312"/>
            <a:ext cx="1512280" cy="23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62" tIns="34281" rIns="68562" bIns="34281">
            <a:spAutoFit/>
          </a:bodyPr>
          <a:lstStyle/>
          <a:p>
            <a:pPr defTabSz="913765"/>
            <a:r>
              <a:rPr lang="zh-CN" altLang="en-US" sz="1100" b="1" ker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实际完成数目：</a:t>
            </a:r>
            <a:r>
              <a:rPr lang="en-US" sz="1100" b="1" ker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方正兰亭粗黑_GBK" panose="02000000000000000000" charset="-122"/>
              </a:rPr>
              <a:t>820</a:t>
            </a:r>
            <a:r>
              <a:rPr lang="zh-CN" altLang="en-US" sz="1100" b="1" ker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万</a:t>
            </a:r>
          </a:p>
        </p:txBody>
      </p:sp>
      <p:sp>
        <p:nvSpPr>
          <p:cNvPr id="79" name="TextBox 27"/>
          <p:cNvSpPr>
            <a:spLocks noChangeArrowheads="1"/>
          </p:cNvSpPr>
          <p:nvPr/>
        </p:nvSpPr>
        <p:spPr bwMode="auto">
          <a:xfrm>
            <a:off x="7186526" y="5474753"/>
            <a:ext cx="1101217" cy="23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62" tIns="34281" rIns="68562" bIns="34281">
            <a:spAutoFit/>
          </a:bodyPr>
          <a:lstStyle/>
          <a:p>
            <a:pPr defTabSz="913765"/>
            <a:r>
              <a:rPr lang="zh-CN" altLang="en-US" sz="1100" b="1" ker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回款数：</a:t>
            </a:r>
            <a:r>
              <a:rPr lang="en-US" sz="1100" b="1" ker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方正兰亭粗黑_GBK" panose="02000000000000000000" charset="-122"/>
              </a:rPr>
              <a:t>640</a:t>
            </a:r>
            <a:r>
              <a:rPr lang="zh-CN" altLang="en-US" sz="1100" b="1" ker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万</a:t>
            </a:r>
          </a:p>
        </p:txBody>
      </p:sp>
      <p:sp>
        <p:nvSpPr>
          <p:cNvPr id="80" name="TextBox 28"/>
          <p:cNvSpPr>
            <a:spLocks noChangeArrowheads="1"/>
          </p:cNvSpPr>
          <p:nvPr/>
        </p:nvSpPr>
        <p:spPr bwMode="auto">
          <a:xfrm>
            <a:off x="5716910" y="4004277"/>
            <a:ext cx="804545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62" tIns="34281" rIns="68562" bIns="34281">
            <a:spAutoFit/>
          </a:bodyPr>
          <a:lstStyle/>
          <a:p>
            <a:pPr defTabSz="913765"/>
            <a:r>
              <a:rPr lang="en-US" sz="4000" b="1" kern="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  <a:sym typeface="方正兰亭粗黑_GBK" panose="02000000000000000000" charset="-122"/>
              </a:rPr>
              <a:t>VS</a:t>
            </a:r>
          </a:p>
        </p:txBody>
      </p:sp>
      <p:sp>
        <p:nvSpPr>
          <p:cNvPr id="6" name="对角圆角矩形 5"/>
          <p:cNvSpPr/>
          <p:nvPr/>
        </p:nvSpPr>
        <p:spPr>
          <a:xfrm>
            <a:off x="2372360" y="2760980"/>
            <a:ext cx="2703195" cy="1518920"/>
          </a:xfrm>
          <a:prstGeom prst="round2DiagRect">
            <a:avLst/>
          </a:prstGeom>
          <a:blipFill rotWithShape="1">
            <a:blip r:embed="rId3"/>
            <a:stretch>
              <a:fillRect b="-22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对角圆角矩形 7"/>
          <p:cNvSpPr/>
          <p:nvPr/>
        </p:nvSpPr>
        <p:spPr>
          <a:xfrm flipH="1">
            <a:off x="6959600" y="2760980"/>
            <a:ext cx="2703195" cy="1518920"/>
          </a:xfrm>
          <a:prstGeom prst="round2DiagRect">
            <a:avLst/>
          </a:prstGeom>
          <a:blipFill rotWithShape="1">
            <a:blip r:embed="rId3"/>
            <a:stretch>
              <a:fillRect b="-22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1701165" y="1503680"/>
            <a:ext cx="8790305" cy="779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40000"/>
              </a:lnSpc>
            </a:pP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       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单击此处添加本章节的简要内容。本模板精心设计，模板所有素材均可自由编辑替换移动。单击此处添加本章节的简要内容。本模板精心设计，模板所有素材均可自由编辑替换移动。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bldLvl="0" animBg="1"/>
      <p:bldP spid="95" grpId="0" bldLvl="0" animBg="1"/>
      <p:bldP spid="68" grpId="0" bldLvl="0" animBg="1"/>
      <p:bldP spid="69" grpId="0" bldLvl="0" animBg="1"/>
      <p:bldP spid="70" grpId="0" bldLvl="0" animBg="1"/>
      <p:bldP spid="71" grpId="0"/>
      <p:bldP spid="72" grpId="0"/>
      <p:bldP spid="73" grpId="0"/>
      <p:bldP spid="74" grpId="0" bldLvl="0" animBg="1"/>
      <p:bldP spid="75" grpId="0" bldLvl="0" animBg="1"/>
      <p:bldP spid="76" grpId="0" bldLvl="0" animBg="1"/>
      <p:bldP spid="77" grpId="0"/>
      <p:bldP spid="78" grpId="0"/>
      <p:bldP spid="79" grpId="0"/>
      <p:bldP spid="80" grpId="0"/>
      <p:bldP spid="6" grpId="0" bldLvl="0" animBg="1"/>
      <p:bldP spid="8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95275" y="376555"/>
            <a:ext cx="11602085" cy="6142990"/>
            <a:chOff x="465" y="593"/>
            <a:chExt cx="18271" cy="9674"/>
          </a:xfrm>
        </p:grpSpPr>
        <p:grpSp>
          <p:nvGrpSpPr>
            <p:cNvPr id="2" name="组合 1"/>
            <p:cNvGrpSpPr/>
            <p:nvPr/>
          </p:nvGrpSpPr>
          <p:grpSpPr>
            <a:xfrm rot="5400000">
              <a:off x="4763" y="-3705"/>
              <a:ext cx="9674" cy="18270"/>
              <a:chOff x="10605" y="1800"/>
              <a:chExt cx="7500" cy="6945"/>
            </a:xfrm>
          </p:grpSpPr>
          <p:cxnSp>
            <p:nvCxnSpPr>
              <p:cNvPr id="10" name="直接连接符 9"/>
              <p:cNvCxnSpPr/>
              <p:nvPr/>
            </p:nvCxnSpPr>
            <p:spPr>
              <a:xfrm>
                <a:off x="10605" y="1800"/>
                <a:ext cx="7500" cy="0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直接连接符 10"/>
              <p:cNvCxnSpPr/>
              <p:nvPr/>
            </p:nvCxnSpPr>
            <p:spPr>
              <a:xfrm>
                <a:off x="18105" y="1800"/>
                <a:ext cx="0" cy="6945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/>
              <p:cNvCxnSpPr/>
              <p:nvPr/>
            </p:nvCxnSpPr>
            <p:spPr>
              <a:xfrm>
                <a:off x="10605" y="8745"/>
                <a:ext cx="7500" cy="0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" name="直接连接符 2"/>
            <p:cNvCxnSpPr/>
            <p:nvPr/>
          </p:nvCxnSpPr>
          <p:spPr>
            <a:xfrm flipH="1">
              <a:off x="465" y="593"/>
              <a:ext cx="6478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连接符 3"/>
            <p:cNvCxnSpPr/>
            <p:nvPr/>
          </p:nvCxnSpPr>
          <p:spPr>
            <a:xfrm flipH="1">
              <a:off x="12258" y="593"/>
              <a:ext cx="6478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Text Box 42"/>
          <p:cNvSpPr txBox="1">
            <a:spLocks noChangeArrowheads="1"/>
          </p:cNvSpPr>
          <p:nvPr/>
        </p:nvSpPr>
        <p:spPr bwMode="auto">
          <a:xfrm>
            <a:off x="4581907" y="115378"/>
            <a:ext cx="3027680" cy="52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765036"/>
                </a:solidFill>
                <a:latin typeface="微软雅黑" panose="020B0503020204020204" charset="-122"/>
                <a:ea typeface="微软雅黑" panose="020B0503020204020204" charset="-122"/>
              </a:rPr>
              <a:t>此处添加标题文本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1173480" y="1791335"/>
            <a:ext cx="2233295" cy="2087880"/>
            <a:chOff x="3304" y="3003"/>
            <a:chExt cx="3517" cy="3288"/>
          </a:xfrm>
        </p:grpSpPr>
        <p:sp>
          <p:nvSpPr>
            <p:cNvPr id="6" name="菱形 5"/>
            <p:cNvSpPr/>
            <p:nvPr/>
          </p:nvSpPr>
          <p:spPr>
            <a:xfrm>
              <a:off x="3304" y="3003"/>
              <a:ext cx="3288" cy="3288"/>
            </a:xfrm>
            <a:prstGeom prst="diamond">
              <a:avLst/>
            </a:prstGeom>
            <a:noFill/>
            <a:ln>
              <a:solidFill>
                <a:srgbClr val="7650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菱形 7"/>
            <p:cNvSpPr/>
            <p:nvPr/>
          </p:nvSpPr>
          <p:spPr>
            <a:xfrm>
              <a:off x="3533" y="3003"/>
              <a:ext cx="3288" cy="3288"/>
            </a:xfrm>
            <a:prstGeom prst="diamond">
              <a:avLst/>
            </a:prstGeom>
            <a:solidFill>
              <a:srgbClr val="765036"/>
            </a:solidFill>
            <a:ln>
              <a:solidFill>
                <a:srgbClr val="7650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4906645" y="1791335"/>
            <a:ext cx="2233295" cy="2087880"/>
            <a:chOff x="3304" y="3003"/>
            <a:chExt cx="3517" cy="3288"/>
          </a:xfrm>
        </p:grpSpPr>
        <p:sp>
          <p:nvSpPr>
            <p:cNvPr id="16" name="菱形 15"/>
            <p:cNvSpPr/>
            <p:nvPr/>
          </p:nvSpPr>
          <p:spPr>
            <a:xfrm>
              <a:off x="3304" y="3003"/>
              <a:ext cx="3288" cy="3288"/>
            </a:xfrm>
            <a:prstGeom prst="diamond">
              <a:avLst/>
            </a:prstGeom>
            <a:noFill/>
            <a:ln>
              <a:solidFill>
                <a:srgbClr val="7650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菱形 16"/>
            <p:cNvSpPr/>
            <p:nvPr/>
          </p:nvSpPr>
          <p:spPr>
            <a:xfrm>
              <a:off x="3533" y="3003"/>
              <a:ext cx="3288" cy="3288"/>
            </a:xfrm>
            <a:prstGeom prst="diamond">
              <a:avLst/>
            </a:prstGeom>
            <a:solidFill>
              <a:srgbClr val="765036"/>
            </a:solidFill>
            <a:ln>
              <a:solidFill>
                <a:srgbClr val="7650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8639810" y="1791335"/>
            <a:ext cx="2233295" cy="2087880"/>
            <a:chOff x="3304" y="3003"/>
            <a:chExt cx="3517" cy="3288"/>
          </a:xfrm>
        </p:grpSpPr>
        <p:sp>
          <p:nvSpPr>
            <p:cNvPr id="19" name="菱形 18"/>
            <p:cNvSpPr/>
            <p:nvPr/>
          </p:nvSpPr>
          <p:spPr>
            <a:xfrm>
              <a:off x="3304" y="3003"/>
              <a:ext cx="3288" cy="3288"/>
            </a:xfrm>
            <a:prstGeom prst="diamond">
              <a:avLst/>
            </a:prstGeom>
            <a:noFill/>
            <a:ln>
              <a:solidFill>
                <a:srgbClr val="7650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菱形 19"/>
            <p:cNvSpPr/>
            <p:nvPr/>
          </p:nvSpPr>
          <p:spPr>
            <a:xfrm>
              <a:off x="3533" y="3003"/>
              <a:ext cx="3288" cy="3288"/>
            </a:xfrm>
            <a:prstGeom prst="diamond">
              <a:avLst/>
            </a:prstGeom>
            <a:solidFill>
              <a:srgbClr val="765036"/>
            </a:solidFill>
            <a:ln>
              <a:solidFill>
                <a:srgbClr val="7650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1999615" y="2530475"/>
            <a:ext cx="711200" cy="563880"/>
            <a:chOff x="6184901" y="6007101"/>
            <a:chExt cx="176213" cy="139700"/>
          </a:xfrm>
          <a:solidFill>
            <a:schemeClr val="bg1"/>
          </a:solidFill>
        </p:grpSpPr>
        <p:sp>
          <p:nvSpPr>
            <p:cNvPr id="36" name="Freeform 378"/>
            <p:cNvSpPr/>
            <p:nvPr/>
          </p:nvSpPr>
          <p:spPr bwMode="auto">
            <a:xfrm>
              <a:off x="6184901" y="6084888"/>
              <a:ext cx="176213" cy="61913"/>
            </a:xfrm>
            <a:custGeom>
              <a:avLst/>
              <a:gdLst>
                <a:gd name="T0" fmla="*/ 174 w 288"/>
                <a:gd name="T1" fmla="*/ 18 h 101"/>
                <a:gd name="T2" fmla="*/ 174 w 288"/>
                <a:gd name="T3" fmla="*/ 30 h 101"/>
                <a:gd name="T4" fmla="*/ 162 w 288"/>
                <a:gd name="T5" fmla="*/ 30 h 101"/>
                <a:gd name="T6" fmla="*/ 126 w 288"/>
                <a:gd name="T7" fmla="*/ 30 h 101"/>
                <a:gd name="T8" fmla="*/ 114 w 288"/>
                <a:gd name="T9" fmla="*/ 30 h 101"/>
                <a:gd name="T10" fmla="*/ 114 w 288"/>
                <a:gd name="T11" fmla="*/ 18 h 101"/>
                <a:gd name="T12" fmla="*/ 114 w 288"/>
                <a:gd name="T13" fmla="*/ 0 h 101"/>
                <a:gd name="T14" fmla="*/ 0 w 288"/>
                <a:gd name="T15" fmla="*/ 0 h 101"/>
                <a:gd name="T16" fmla="*/ 0 w 288"/>
                <a:gd name="T17" fmla="*/ 86 h 101"/>
                <a:gd name="T18" fmla="*/ 14 w 288"/>
                <a:gd name="T19" fmla="*/ 101 h 101"/>
                <a:gd name="T20" fmla="*/ 274 w 288"/>
                <a:gd name="T21" fmla="*/ 101 h 101"/>
                <a:gd name="T22" fmla="*/ 288 w 288"/>
                <a:gd name="T23" fmla="*/ 86 h 101"/>
                <a:gd name="T24" fmla="*/ 288 w 288"/>
                <a:gd name="T25" fmla="*/ 0 h 101"/>
                <a:gd name="T26" fmla="*/ 174 w 288"/>
                <a:gd name="T27" fmla="*/ 0 h 101"/>
                <a:gd name="T28" fmla="*/ 174 w 288"/>
                <a:gd name="T29" fmla="*/ 18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88" h="101">
                  <a:moveTo>
                    <a:pt x="174" y="18"/>
                  </a:moveTo>
                  <a:cubicBezTo>
                    <a:pt x="174" y="30"/>
                    <a:pt x="174" y="30"/>
                    <a:pt x="174" y="30"/>
                  </a:cubicBezTo>
                  <a:cubicBezTo>
                    <a:pt x="162" y="30"/>
                    <a:pt x="162" y="30"/>
                    <a:pt x="162" y="30"/>
                  </a:cubicBezTo>
                  <a:cubicBezTo>
                    <a:pt x="126" y="30"/>
                    <a:pt x="126" y="30"/>
                    <a:pt x="126" y="30"/>
                  </a:cubicBezTo>
                  <a:cubicBezTo>
                    <a:pt x="114" y="30"/>
                    <a:pt x="114" y="30"/>
                    <a:pt x="114" y="30"/>
                  </a:cubicBezTo>
                  <a:cubicBezTo>
                    <a:pt x="114" y="18"/>
                    <a:pt x="114" y="18"/>
                    <a:pt x="114" y="18"/>
                  </a:cubicBezTo>
                  <a:cubicBezTo>
                    <a:pt x="114" y="0"/>
                    <a:pt x="114" y="0"/>
                    <a:pt x="11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94"/>
                    <a:pt x="6" y="101"/>
                    <a:pt x="14" y="101"/>
                  </a:cubicBezTo>
                  <a:cubicBezTo>
                    <a:pt x="274" y="101"/>
                    <a:pt x="274" y="101"/>
                    <a:pt x="274" y="101"/>
                  </a:cubicBezTo>
                  <a:cubicBezTo>
                    <a:pt x="282" y="101"/>
                    <a:pt x="288" y="94"/>
                    <a:pt x="288" y="86"/>
                  </a:cubicBezTo>
                  <a:cubicBezTo>
                    <a:pt x="288" y="0"/>
                    <a:pt x="288" y="0"/>
                    <a:pt x="288" y="0"/>
                  </a:cubicBezTo>
                  <a:cubicBezTo>
                    <a:pt x="174" y="0"/>
                    <a:pt x="174" y="0"/>
                    <a:pt x="174" y="0"/>
                  </a:cubicBezTo>
                  <a:lnTo>
                    <a:pt x="174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7" name="Freeform 379"/>
            <p:cNvSpPr>
              <a:spLocks noEditPoints="1"/>
            </p:cNvSpPr>
            <p:nvPr/>
          </p:nvSpPr>
          <p:spPr bwMode="auto">
            <a:xfrm>
              <a:off x="6184901" y="6007101"/>
              <a:ext cx="176213" cy="68263"/>
            </a:xfrm>
            <a:custGeom>
              <a:avLst/>
              <a:gdLst>
                <a:gd name="T0" fmla="*/ 114 w 288"/>
                <a:gd name="T1" fmla="*/ 100 h 110"/>
                <a:gd name="T2" fmla="*/ 114 w 288"/>
                <a:gd name="T3" fmla="*/ 88 h 110"/>
                <a:gd name="T4" fmla="*/ 126 w 288"/>
                <a:gd name="T5" fmla="*/ 88 h 110"/>
                <a:gd name="T6" fmla="*/ 162 w 288"/>
                <a:gd name="T7" fmla="*/ 88 h 110"/>
                <a:gd name="T8" fmla="*/ 174 w 288"/>
                <a:gd name="T9" fmla="*/ 88 h 110"/>
                <a:gd name="T10" fmla="*/ 174 w 288"/>
                <a:gd name="T11" fmla="*/ 100 h 110"/>
                <a:gd name="T12" fmla="*/ 174 w 288"/>
                <a:gd name="T13" fmla="*/ 110 h 110"/>
                <a:gd name="T14" fmla="*/ 288 w 288"/>
                <a:gd name="T15" fmla="*/ 110 h 110"/>
                <a:gd name="T16" fmla="*/ 288 w 288"/>
                <a:gd name="T17" fmla="*/ 62 h 110"/>
                <a:gd name="T18" fmla="*/ 274 w 288"/>
                <a:gd name="T19" fmla="*/ 48 h 110"/>
                <a:gd name="T20" fmla="*/ 198 w 288"/>
                <a:gd name="T21" fmla="*/ 48 h 110"/>
                <a:gd name="T22" fmla="*/ 198 w 288"/>
                <a:gd name="T23" fmla="*/ 14 h 110"/>
                <a:gd name="T24" fmla="*/ 184 w 288"/>
                <a:gd name="T25" fmla="*/ 0 h 110"/>
                <a:gd name="T26" fmla="*/ 104 w 288"/>
                <a:gd name="T27" fmla="*/ 0 h 110"/>
                <a:gd name="T28" fmla="*/ 90 w 288"/>
                <a:gd name="T29" fmla="*/ 14 h 110"/>
                <a:gd name="T30" fmla="*/ 90 w 288"/>
                <a:gd name="T31" fmla="*/ 48 h 110"/>
                <a:gd name="T32" fmla="*/ 14 w 288"/>
                <a:gd name="T33" fmla="*/ 48 h 110"/>
                <a:gd name="T34" fmla="*/ 0 w 288"/>
                <a:gd name="T35" fmla="*/ 62 h 110"/>
                <a:gd name="T36" fmla="*/ 0 w 288"/>
                <a:gd name="T37" fmla="*/ 110 h 110"/>
                <a:gd name="T38" fmla="*/ 114 w 288"/>
                <a:gd name="T39" fmla="*/ 110 h 110"/>
                <a:gd name="T40" fmla="*/ 114 w 288"/>
                <a:gd name="T41" fmla="*/ 100 h 110"/>
                <a:gd name="T42" fmla="*/ 114 w 288"/>
                <a:gd name="T43" fmla="*/ 34 h 110"/>
                <a:gd name="T44" fmla="*/ 128 w 288"/>
                <a:gd name="T45" fmla="*/ 20 h 110"/>
                <a:gd name="T46" fmla="*/ 160 w 288"/>
                <a:gd name="T47" fmla="*/ 20 h 110"/>
                <a:gd name="T48" fmla="*/ 174 w 288"/>
                <a:gd name="T49" fmla="*/ 34 h 110"/>
                <a:gd name="T50" fmla="*/ 174 w 288"/>
                <a:gd name="T51" fmla="*/ 48 h 110"/>
                <a:gd name="T52" fmla="*/ 114 w 288"/>
                <a:gd name="T53" fmla="*/ 48 h 110"/>
                <a:gd name="T54" fmla="*/ 114 w 288"/>
                <a:gd name="T55" fmla="*/ 3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88" h="110">
                  <a:moveTo>
                    <a:pt x="114" y="100"/>
                  </a:moveTo>
                  <a:cubicBezTo>
                    <a:pt x="114" y="88"/>
                    <a:pt x="114" y="88"/>
                    <a:pt x="114" y="88"/>
                  </a:cubicBezTo>
                  <a:cubicBezTo>
                    <a:pt x="126" y="88"/>
                    <a:pt x="126" y="88"/>
                    <a:pt x="126" y="88"/>
                  </a:cubicBezTo>
                  <a:cubicBezTo>
                    <a:pt x="162" y="88"/>
                    <a:pt x="162" y="88"/>
                    <a:pt x="162" y="88"/>
                  </a:cubicBezTo>
                  <a:cubicBezTo>
                    <a:pt x="174" y="88"/>
                    <a:pt x="174" y="88"/>
                    <a:pt x="174" y="88"/>
                  </a:cubicBezTo>
                  <a:cubicBezTo>
                    <a:pt x="174" y="100"/>
                    <a:pt x="174" y="100"/>
                    <a:pt x="174" y="100"/>
                  </a:cubicBezTo>
                  <a:cubicBezTo>
                    <a:pt x="174" y="110"/>
                    <a:pt x="174" y="110"/>
                    <a:pt x="174" y="110"/>
                  </a:cubicBezTo>
                  <a:cubicBezTo>
                    <a:pt x="288" y="110"/>
                    <a:pt x="288" y="110"/>
                    <a:pt x="288" y="110"/>
                  </a:cubicBezTo>
                  <a:cubicBezTo>
                    <a:pt x="288" y="62"/>
                    <a:pt x="288" y="62"/>
                    <a:pt x="288" y="62"/>
                  </a:cubicBezTo>
                  <a:cubicBezTo>
                    <a:pt x="288" y="54"/>
                    <a:pt x="282" y="48"/>
                    <a:pt x="274" y="48"/>
                  </a:cubicBezTo>
                  <a:cubicBezTo>
                    <a:pt x="198" y="48"/>
                    <a:pt x="198" y="48"/>
                    <a:pt x="198" y="48"/>
                  </a:cubicBezTo>
                  <a:cubicBezTo>
                    <a:pt x="198" y="14"/>
                    <a:pt x="198" y="14"/>
                    <a:pt x="198" y="14"/>
                  </a:cubicBezTo>
                  <a:cubicBezTo>
                    <a:pt x="198" y="6"/>
                    <a:pt x="192" y="0"/>
                    <a:pt x="184" y="0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96" y="0"/>
                    <a:pt x="90" y="6"/>
                    <a:pt x="90" y="14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6" y="48"/>
                    <a:pt x="0" y="54"/>
                    <a:pt x="0" y="62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114" y="110"/>
                    <a:pt x="114" y="110"/>
                    <a:pt x="114" y="110"/>
                  </a:cubicBezTo>
                  <a:lnTo>
                    <a:pt x="114" y="100"/>
                  </a:lnTo>
                  <a:close/>
                  <a:moveTo>
                    <a:pt x="114" y="34"/>
                  </a:moveTo>
                  <a:cubicBezTo>
                    <a:pt x="114" y="26"/>
                    <a:pt x="120" y="20"/>
                    <a:pt x="128" y="20"/>
                  </a:cubicBezTo>
                  <a:cubicBezTo>
                    <a:pt x="160" y="20"/>
                    <a:pt x="160" y="20"/>
                    <a:pt x="160" y="20"/>
                  </a:cubicBezTo>
                  <a:cubicBezTo>
                    <a:pt x="168" y="20"/>
                    <a:pt x="174" y="26"/>
                    <a:pt x="174" y="34"/>
                  </a:cubicBezTo>
                  <a:cubicBezTo>
                    <a:pt x="174" y="48"/>
                    <a:pt x="174" y="48"/>
                    <a:pt x="174" y="48"/>
                  </a:cubicBezTo>
                  <a:cubicBezTo>
                    <a:pt x="114" y="48"/>
                    <a:pt x="114" y="48"/>
                    <a:pt x="114" y="48"/>
                  </a:cubicBezTo>
                  <a:lnTo>
                    <a:pt x="114" y="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8" name="Rectangle 380"/>
            <p:cNvSpPr>
              <a:spLocks noChangeArrowheads="1"/>
            </p:cNvSpPr>
            <p:nvPr/>
          </p:nvSpPr>
          <p:spPr bwMode="auto">
            <a:xfrm>
              <a:off x="6261101" y="6069013"/>
              <a:ext cx="22225" cy="269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pic>
        <p:nvPicPr>
          <p:cNvPr id="21" name="图片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87034" y="2427277"/>
            <a:ext cx="816935" cy="816935"/>
          </a:xfrm>
          <a:prstGeom prst="rect">
            <a:avLst/>
          </a:prstGeom>
        </p:spPr>
      </p:pic>
      <p:grpSp>
        <p:nvGrpSpPr>
          <p:cNvPr id="88" name="组合 87"/>
          <p:cNvGrpSpPr/>
          <p:nvPr/>
        </p:nvGrpSpPr>
        <p:grpSpPr>
          <a:xfrm>
            <a:off x="9568180" y="2514600"/>
            <a:ext cx="621030" cy="648335"/>
            <a:chOff x="10541001" y="4148138"/>
            <a:chExt cx="674688" cy="701676"/>
          </a:xfrm>
          <a:solidFill>
            <a:schemeClr val="bg1"/>
          </a:solidFill>
        </p:grpSpPr>
        <p:sp>
          <p:nvSpPr>
            <p:cNvPr id="89" name="Freeform 53"/>
            <p:cNvSpPr>
              <a:spLocks noEditPoints="1"/>
            </p:cNvSpPr>
            <p:nvPr/>
          </p:nvSpPr>
          <p:spPr bwMode="auto">
            <a:xfrm>
              <a:off x="10541001" y="4181476"/>
              <a:ext cx="214313" cy="668338"/>
            </a:xfrm>
            <a:custGeom>
              <a:avLst/>
              <a:gdLst>
                <a:gd name="T0" fmla="*/ 22 w 26"/>
                <a:gd name="T1" fmla="*/ 0 h 81"/>
                <a:gd name="T2" fmla="*/ 4 w 26"/>
                <a:gd name="T3" fmla="*/ 0 h 81"/>
                <a:gd name="T4" fmla="*/ 0 w 26"/>
                <a:gd name="T5" fmla="*/ 1 h 81"/>
                <a:gd name="T6" fmla="*/ 0 w 26"/>
                <a:gd name="T7" fmla="*/ 80 h 81"/>
                <a:gd name="T8" fmla="*/ 4 w 26"/>
                <a:gd name="T9" fmla="*/ 81 h 81"/>
                <a:gd name="T10" fmla="*/ 22 w 26"/>
                <a:gd name="T11" fmla="*/ 81 h 81"/>
                <a:gd name="T12" fmla="*/ 26 w 26"/>
                <a:gd name="T13" fmla="*/ 80 h 81"/>
                <a:gd name="T14" fmla="*/ 26 w 26"/>
                <a:gd name="T15" fmla="*/ 1 h 81"/>
                <a:gd name="T16" fmla="*/ 22 w 26"/>
                <a:gd name="T17" fmla="*/ 0 h 81"/>
                <a:gd name="T18" fmla="*/ 24 w 26"/>
                <a:gd name="T19" fmla="*/ 71 h 81"/>
                <a:gd name="T20" fmla="*/ 23 w 26"/>
                <a:gd name="T21" fmla="*/ 72 h 81"/>
                <a:gd name="T22" fmla="*/ 3 w 26"/>
                <a:gd name="T23" fmla="*/ 72 h 81"/>
                <a:gd name="T24" fmla="*/ 3 w 26"/>
                <a:gd name="T25" fmla="*/ 71 h 81"/>
                <a:gd name="T26" fmla="*/ 3 w 26"/>
                <a:gd name="T27" fmla="*/ 69 h 81"/>
                <a:gd name="T28" fmla="*/ 3 w 26"/>
                <a:gd name="T29" fmla="*/ 69 h 81"/>
                <a:gd name="T30" fmla="*/ 23 w 26"/>
                <a:gd name="T31" fmla="*/ 69 h 81"/>
                <a:gd name="T32" fmla="*/ 24 w 26"/>
                <a:gd name="T33" fmla="*/ 69 h 81"/>
                <a:gd name="T34" fmla="*/ 24 w 26"/>
                <a:gd name="T35" fmla="*/ 71 h 81"/>
                <a:gd name="T36" fmla="*/ 24 w 26"/>
                <a:gd name="T37" fmla="*/ 23 h 81"/>
                <a:gd name="T38" fmla="*/ 23 w 26"/>
                <a:gd name="T39" fmla="*/ 24 h 81"/>
                <a:gd name="T40" fmla="*/ 3 w 26"/>
                <a:gd name="T41" fmla="*/ 24 h 81"/>
                <a:gd name="T42" fmla="*/ 3 w 26"/>
                <a:gd name="T43" fmla="*/ 23 h 81"/>
                <a:gd name="T44" fmla="*/ 3 w 26"/>
                <a:gd name="T45" fmla="*/ 21 h 81"/>
                <a:gd name="T46" fmla="*/ 3 w 26"/>
                <a:gd name="T47" fmla="*/ 21 h 81"/>
                <a:gd name="T48" fmla="*/ 23 w 26"/>
                <a:gd name="T49" fmla="*/ 21 h 81"/>
                <a:gd name="T50" fmla="*/ 24 w 26"/>
                <a:gd name="T51" fmla="*/ 21 h 81"/>
                <a:gd name="T52" fmla="*/ 24 w 26"/>
                <a:gd name="T53" fmla="*/ 23 h 81"/>
                <a:gd name="T54" fmla="*/ 24 w 26"/>
                <a:gd name="T55" fmla="*/ 14 h 81"/>
                <a:gd name="T56" fmla="*/ 23 w 26"/>
                <a:gd name="T57" fmla="*/ 14 h 81"/>
                <a:gd name="T58" fmla="*/ 3 w 26"/>
                <a:gd name="T59" fmla="*/ 14 h 81"/>
                <a:gd name="T60" fmla="*/ 3 w 26"/>
                <a:gd name="T61" fmla="*/ 14 h 81"/>
                <a:gd name="T62" fmla="*/ 3 w 26"/>
                <a:gd name="T63" fmla="*/ 12 h 81"/>
                <a:gd name="T64" fmla="*/ 3 w 26"/>
                <a:gd name="T65" fmla="*/ 11 h 81"/>
                <a:gd name="T66" fmla="*/ 23 w 26"/>
                <a:gd name="T67" fmla="*/ 11 h 81"/>
                <a:gd name="T68" fmla="*/ 24 w 26"/>
                <a:gd name="T69" fmla="*/ 12 h 81"/>
                <a:gd name="T70" fmla="*/ 24 w 26"/>
                <a:gd name="T71" fmla="*/ 14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6" h="81">
                  <a:moveTo>
                    <a:pt x="22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1"/>
                    <a:pt x="1" y="81"/>
                    <a:pt x="4" y="81"/>
                  </a:cubicBezTo>
                  <a:cubicBezTo>
                    <a:pt x="22" y="81"/>
                    <a:pt x="22" y="81"/>
                    <a:pt x="22" y="81"/>
                  </a:cubicBezTo>
                  <a:cubicBezTo>
                    <a:pt x="24" y="81"/>
                    <a:pt x="26" y="81"/>
                    <a:pt x="26" y="80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6" y="1"/>
                    <a:pt x="24" y="0"/>
                    <a:pt x="22" y="0"/>
                  </a:cubicBezTo>
                  <a:close/>
                  <a:moveTo>
                    <a:pt x="24" y="71"/>
                  </a:moveTo>
                  <a:cubicBezTo>
                    <a:pt x="23" y="72"/>
                    <a:pt x="23" y="72"/>
                    <a:pt x="23" y="72"/>
                  </a:cubicBezTo>
                  <a:cubicBezTo>
                    <a:pt x="3" y="72"/>
                    <a:pt x="3" y="72"/>
                    <a:pt x="3" y="72"/>
                  </a:cubicBezTo>
                  <a:cubicBezTo>
                    <a:pt x="3" y="71"/>
                    <a:pt x="3" y="71"/>
                    <a:pt x="3" y="71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23" y="69"/>
                    <a:pt x="23" y="69"/>
                    <a:pt x="23" y="69"/>
                  </a:cubicBezTo>
                  <a:cubicBezTo>
                    <a:pt x="24" y="69"/>
                    <a:pt x="24" y="69"/>
                    <a:pt x="24" y="69"/>
                  </a:cubicBezTo>
                  <a:lnTo>
                    <a:pt x="24" y="71"/>
                  </a:lnTo>
                  <a:close/>
                  <a:moveTo>
                    <a:pt x="24" y="23"/>
                  </a:moveTo>
                  <a:cubicBezTo>
                    <a:pt x="23" y="24"/>
                    <a:pt x="23" y="24"/>
                    <a:pt x="23" y="24"/>
                  </a:cubicBezTo>
                  <a:cubicBezTo>
                    <a:pt x="3" y="24"/>
                    <a:pt x="3" y="24"/>
                    <a:pt x="3" y="24"/>
                  </a:cubicBezTo>
                  <a:cubicBezTo>
                    <a:pt x="3" y="23"/>
                    <a:pt x="3" y="23"/>
                    <a:pt x="3" y="23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4" y="21"/>
                    <a:pt x="24" y="21"/>
                    <a:pt x="24" y="21"/>
                  </a:cubicBezTo>
                  <a:lnTo>
                    <a:pt x="24" y="23"/>
                  </a:lnTo>
                  <a:close/>
                  <a:moveTo>
                    <a:pt x="24" y="14"/>
                  </a:moveTo>
                  <a:cubicBezTo>
                    <a:pt x="23" y="14"/>
                    <a:pt x="23" y="14"/>
                    <a:pt x="23" y="14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23" y="11"/>
                    <a:pt x="23" y="11"/>
                    <a:pt x="23" y="11"/>
                  </a:cubicBezTo>
                  <a:cubicBezTo>
                    <a:pt x="24" y="12"/>
                    <a:pt x="24" y="12"/>
                    <a:pt x="24" y="12"/>
                  </a:cubicBezTo>
                  <a:lnTo>
                    <a:pt x="24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/>
            </a:p>
          </p:txBody>
        </p:sp>
        <p:sp>
          <p:nvSpPr>
            <p:cNvPr id="90" name="Freeform 54"/>
            <p:cNvSpPr>
              <a:spLocks noEditPoints="1"/>
            </p:cNvSpPr>
            <p:nvPr/>
          </p:nvSpPr>
          <p:spPr bwMode="auto">
            <a:xfrm>
              <a:off x="10763251" y="4148138"/>
              <a:ext cx="452438" cy="693738"/>
            </a:xfrm>
            <a:custGeom>
              <a:avLst/>
              <a:gdLst>
                <a:gd name="T0" fmla="*/ 55 w 55"/>
                <a:gd name="T1" fmla="*/ 74 h 84"/>
                <a:gd name="T2" fmla="*/ 25 w 55"/>
                <a:gd name="T3" fmla="*/ 1 h 84"/>
                <a:gd name="T4" fmla="*/ 20 w 55"/>
                <a:gd name="T5" fmla="*/ 1 h 84"/>
                <a:gd name="T6" fmla="*/ 3 w 55"/>
                <a:gd name="T7" fmla="*/ 8 h 84"/>
                <a:gd name="T8" fmla="*/ 0 w 55"/>
                <a:gd name="T9" fmla="*/ 11 h 84"/>
                <a:gd name="T10" fmla="*/ 30 w 55"/>
                <a:gd name="T11" fmla="*/ 84 h 84"/>
                <a:gd name="T12" fmla="*/ 34 w 55"/>
                <a:gd name="T13" fmla="*/ 83 h 84"/>
                <a:gd name="T14" fmla="*/ 51 w 55"/>
                <a:gd name="T15" fmla="*/ 76 h 84"/>
                <a:gd name="T16" fmla="*/ 55 w 55"/>
                <a:gd name="T17" fmla="*/ 74 h 84"/>
                <a:gd name="T18" fmla="*/ 8 w 55"/>
                <a:gd name="T19" fmla="*/ 21 h 84"/>
                <a:gd name="T20" fmla="*/ 7 w 55"/>
                <a:gd name="T21" fmla="*/ 19 h 84"/>
                <a:gd name="T22" fmla="*/ 7 w 55"/>
                <a:gd name="T23" fmla="*/ 19 h 84"/>
                <a:gd name="T24" fmla="*/ 26 w 55"/>
                <a:gd name="T25" fmla="*/ 11 h 84"/>
                <a:gd name="T26" fmla="*/ 26 w 55"/>
                <a:gd name="T27" fmla="*/ 11 h 84"/>
                <a:gd name="T28" fmla="*/ 27 w 55"/>
                <a:gd name="T29" fmla="*/ 13 h 84"/>
                <a:gd name="T30" fmla="*/ 27 w 55"/>
                <a:gd name="T31" fmla="*/ 14 h 84"/>
                <a:gd name="T32" fmla="*/ 9 w 55"/>
                <a:gd name="T33" fmla="*/ 22 h 84"/>
                <a:gd name="T34" fmla="*/ 8 w 55"/>
                <a:gd name="T35" fmla="*/ 21 h 84"/>
                <a:gd name="T36" fmla="*/ 12 w 55"/>
                <a:gd name="T37" fmla="*/ 30 h 84"/>
                <a:gd name="T38" fmla="*/ 11 w 55"/>
                <a:gd name="T39" fmla="*/ 28 h 84"/>
                <a:gd name="T40" fmla="*/ 11 w 55"/>
                <a:gd name="T41" fmla="*/ 28 h 84"/>
                <a:gd name="T42" fmla="*/ 29 w 55"/>
                <a:gd name="T43" fmla="*/ 20 h 84"/>
                <a:gd name="T44" fmla="*/ 30 w 55"/>
                <a:gd name="T45" fmla="*/ 20 h 84"/>
                <a:gd name="T46" fmla="*/ 31 w 55"/>
                <a:gd name="T47" fmla="*/ 22 h 84"/>
                <a:gd name="T48" fmla="*/ 31 w 55"/>
                <a:gd name="T49" fmla="*/ 23 h 84"/>
                <a:gd name="T50" fmla="*/ 12 w 55"/>
                <a:gd name="T51" fmla="*/ 30 h 84"/>
                <a:gd name="T52" fmla="*/ 49 w 55"/>
                <a:gd name="T53" fmla="*/ 67 h 84"/>
                <a:gd name="T54" fmla="*/ 31 w 55"/>
                <a:gd name="T55" fmla="*/ 75 h 84"/>
                <a:gd name="T56" fmla="*/ 30 w 55"/>
                <a:gd name="T57" fmla="*/ 75 h 84"/>
                <a:gd name="T58" fmla="*/ 29 w 55"/>
                <a:gd name="T59" fmla="*/ 72 h 84"/>
                <a:gd name="T60" fmla="*/ 30 w 55"/>
                <a:gd name="T61" fmla="*/ 72 h 84"/>
                <a:gd name="T62" fmla="*/ 48 w 55"/>
                <a:gd name="T63" fmla="*/ 64 h 84"/>
                <a:gd name="T64" fmla="*/ 48 w 55"/>
                <a:gd name="T65" fmla="*/ 65 h 84"/>
                <a:gd name="T66" fmla="*/ 49 w 55"/>
                <a:gd name="T67" fmla="*/ 67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55" h="84">
                  <a:moveTo>
                    <a:pt x="55" y="74"/>
                  </a:moveTo>
                  <a:cubicBezTo>
                    <a:pt x="25" y="1"/>
                    <a:pt x="25" y="1"/>
                    <a:pt x="25" y="1"/>
                  </a:cubicBezTo>
                  <a:cubicBezTo>
                    <a:pt x="24" y="0"/>
                    <a:pt x="22" y="0"/>
                    <a:pt x="20" y="1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1" y="9"/>
                    <a:pt x="0" y="10"/>
                    <a:pt x="0" y="11"/>
                  </a:cubicBezTo>
                  <a:cubicBezTo>
                    <a:pt x="30" y="84"/>
                    <a:pt x="30" y="84"/>
                    <a:pt x="30" y="84"/>
                  </a:cubicBezTo>
                  <a:cubicBezTo>
                    <a:pt x="30" y="84"/>
                    <a:pt x="32" y="84"/>
                    <a:pt x="34" y="83"/>
                  </a:cubicBezTo>
                  <a:cubicBezTo>
                    <a:pt x="51" y="76"/>
                    <a:pt x="51" y="76"/>
                    <a:pt x="51" y="76"/>
                  </a:cubicBezTo>
                  <a:cubicBezTo>
                    <a:pt x="53" y="75"/>
                    <a:pt x="55" y="74"/>
                    <a:pt x="55" y="74"/>
                  </a:cubicBezTo>
                  <a:close/>
                  <a:moveTo>
                    <a:pt x="8" y="21"/>
                  </a:moveTo>
                  <a:cubicBezTo>
                    <a:pt x="7" y="19"/>
                    <a:pt x="7" y="19"/>
                    <a:pt x="7" y="19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7" y="13"/>
                    <a:pt x="27" y="13"/>
                    <a:pt x="27" y="13"/>
                  </a:cubicBezTo>
                  <a:cubicBezTo>
                    <a:pt x="27" y="14"/>
                    <a:pt x="27" y="14"/>
                    <a:pt x="27" y="14"/>
                  </a:cubicBezTo>
                  <a:cubicBezTo>
                    <a:pt x="9" y="22"/>
                    <a:pt x="9" y="22"/>
                    <a:pt x="9" y="22"/>
                  </a:cubicBezTo>
                  <a:lnTo>
                    <a:pt x="8" y="21"/>
                  </a:lnTo>
                  <a:close/>
                  <a:moveTo>
                    <a:pt x="12" y="30"/>
                  </a:moveTo>
                  <a:cubicBezTo>
                    <a:pt x="11" y="28"/>
                    <a:pt x="11" y="28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1" y="22"/>
                    <a:pt x="31" y="22"/>
                    <a:pt x="31" y="22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12" y="30"/>
                    <a:pt x="12" y="30"/>
                    <a:pt x="12" y="30"/>
                  </a:cubicBezTo>
                  <a:close/>
                  <a:moveTo>
                    <a:pt x="49" y="67"/>
                  </a:moveTo>
                  <a:cubicBezTo>
                    <a:pt x="31" y="75"/>
                    <a:pt x="31" y="75"/>
                    <a:pt x="31" y="75"/>
                  </a:cubicBezTo>
                  <a:cubicBezTo>
                    <a:pt x="30" y="75"/>
                    <a:pt x="30" y="75"/>
                    <a:pt x="30" y="75"/>
                  </a:cubicBezTo>
                  <a:cubicBezTo>
                    <a:pt x="29" y="72"/>
                    <a:pt x="29" y="72"/>
                    <a:pt x="29" y="72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48" y="64"/>
                    <a:pt x="48" y="64"/>
                    <a:pt x="48" y="64"/>
                  </a:cubicBezTo>
                  <a:cubicBezTo>
                    <a:pt x="48" y="65"/>
                    <a:pt x="48" y="65"/>
                    <a:pt x="48" y="65"/>
                  </a:cubicBezTo>
                  <a:cubicBezTo>
                    <a:pt x="49" y="67"/>
                    <a:pt x="49" y="67"/>
                    <a:pt x="49" y="6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/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1270635" y="4300220"/>
            <a:ext cx="2183765" cy="1346200"/>
            <a:chOff x="11884" y="3191"/>
            <a:chExt cx="3439" cy="2120"/>
          </a:xfrm>
        </p:grpSpPr>
        <p:sp>
          <p:nvSpPr>
            <p:cNvPr id="45" name="文本框 44"/>
            <p:cNvSpPr txBox="1"/>
            <p:nvPr/>
          </p:nvSpPr>
          <p:spPr>
            <a:xfrm>
              <a:off x="11884" y="3744"/>
              <a:ext cx="3439" cy="15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单击此处添加本章节的简要内容。本模板精心设计，模板所有素材。</a:t>
              </a:r>
            </a:p>
          </p:txBody>
        </p:sp>
        <p:sp>
          <p:nvSpPr>
            <p:cNvPr id="46" name="TextBox 76"/>
            <p:cNvSpPr txBox="1"/>
            <p:nvPr/>
          </p:nvSpPr>
          <p:spPr>
            <a:xfrm>
              <a:off x="11884" y="3191"/>
              <a:ext cx="3288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rgbClr val="765036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请在此写入标题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003800" y="4300220"/>
            <a:ext cx="2183765" cy="1346200"/>
            <a:chOff x="11884" y="3191"/>
            <a:chExt cx="3439" cy="2120"/>
          </a:xfrm>
        </p:grpSpPr>
        <p:sp>
          <p:nvSpPr>
            <p:cNvPr id="23" name="文本框 22"/>
            <p:cNvSpPr txBox="1"/>
            <p:nvPr/>
          </p:nvSpPr>
          <p:spPr>
            <a:xfrm>
              <a:off x="11884" y="3744"/>
              <a:ext cx="3439" cy="15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单击此处添加本章节的简要内容。本模板精心设计，模板所有素材。</a:t>
              </a:r>
            </a:p>
          </p:txBody>
        </p:sp>
        <p:sp>
          <p:nvSpPr>
            <p:cNvPr id="24" name="TextBox 76"/>
            <p:cNvSpPr txBox="1"/>
            <p:nvPr/>
          </p:nvSpPr>
          <p:spPr>
            <a:xfrm>
              <a:off x="11884" y="3191"/>
              <a:ext cx="3288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rgbClr val="765036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请在此写入标题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8749030" y="4300220"/>
            <a:ext cx="2183765" cy="1346200"/>
            <a:chOff x="11884" y="3191"/>
            <a:chExt cx="3439" cy="2120"/>
          </a:xfrm>
        </p:grpSpPr>
        <p:sp>
          <p:nvSpPr>
            <p:cNvPr id="26" name="文本框 25"/>
            <p:cNvSpPr txBox="1"/>
            <p:nvPr/>
          </p:nvSpPr>
          <p:spPr>
            <a:xfrm>
              <a:off x="11884" y="3744"/>
              <a:ext cx="3439" cy="15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单击此处添加本章节的简要内容。本模板精心设计，模板所有素材。</a:t>
              </a:r>
            </a:p>
          </p:txBody>
        </p:sp>
        <p:sp>
          <p:nvSpPr>
            <p:cNvPr id="27" name="TextBox 76"/>
            <p:cNvSpPr txBox="1"/>
            <p:nvPr/>
          </p:nvSpPr>
          <p:spPr>
            <a:xfrm>
              <a:off x="11884" y="3191"/>
              <a:ext cx="3288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rgbClr val="765036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请在此写入标题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95275" y="376555"/>
            <a:ext cx="11602085" cy="6142990"/>
            <a:chOff x="465" y="593"/>
            <a:chExt cx="18271" cy="9674"/>
          </a:xfrm>
        </p:grpSpPr>
        <p:grpSp>
          <p:nvGrpSpPr>
            <p:cNvPr id="2" name="组合 1"/>
            <p:cNvGrpSpPr/>
            <p:nvPr/>
          </p:nvGrpSpPr>
          <p:grpSpPr>
            <a:xfrm rot="5400000">
              <a:off x="4763" y="-3705"/>
              <a:ext cx="9674" cy="18270"/>
              <a:chOff x="10605" y="1800"/>
              <a:chExt cx="7500" cy="6945"/>
            </a:xfrm>
          </p:grpSpPr>
          <p:cxnSp>
            <p:nvCxnSpPr>
              <p:cNvPr id="10" name="直接连接符 9"/>
              <p:cNvCxnSpPr/>
              <p:nvPr/>
            </p:nvCxnSpPr>
            <p:spPr>
              <a:xfrm>
                <a:off x="10605" y="1800"/>
                <a:ext cx="7500" cy="0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直接连接符 10"/>
              <p:cNvCxnSpPr/>
              <p:nvPr/>
            </p:nvCxnSpPr>
            <p:spPr>
              <a:xfrm>
                <a:off x="18105" y="1800"/>
                <a:ext cx="0" cy="6945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/>
              <p:cNvCxnSpPr/>
              <p:nvPr/>
            </p:nvCxnSpPr>
            <p:spPr>
              <a:xfrm>
                <a:off x="10605" y="8745"/>
                <a:ext cx="7500" cy="0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" name="直接连接符 2"/>
            <p:cNvCxnSpPr/>
            <p:nvPr/>
          </p:nvCxnSpPr>
          <p:spPr>
            <a:xfrm flipH="1">
              <a:off x="465" y="593"/>
              <a:ext cx="6478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连接符 3"/>
            <p:cNvCxnSpPr/>
            <p:nvPr/>
          </p:nvCxnSpPr>
          <p:spPr>
            <a:xfrm flipH="1">
              <a:off x="12258" y="593"/>
              <a:ext cx="6478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Text Box 42"/>
          <p:cNvSpPr txBox="1">
            <a:spLocks noChangeArrowheads="1"/>
          </p:cNvSpPr>
          <p:nvPr/>
        </p:nvSpPr>
        <p:spPr bwMode="auto">
          <a:xfrm>
            <a:off x="4581907" y="115378"/>
            <a:ext cx="3027680" cy="52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765036"/>
                </a:solidFill>
                <a:latin typeface="微软雅黑" panose="020B0503020204020204" charset="-122"/>
                <a:ea typeface="微软雅黑" panose="020B0503020204020204" charset="-122"/>
              </a:rPr>
              <a:t>此处添加标题文本</a:t>
            </a:r>
          </a:p>
        </p:txBody>
      </p:sp>
      <p:sp>
        <p:nvSpPr>
          <p:cNvPr id="6" name="泪滴形 5"/>
          <p:cNvSpPr/>
          <p:nvPr/>
        </p:nvSpPr>
        <p:spPr>
          <a:xfrm>
            <a:off x="1080135" y="3714750"/>
            <a:ext cx="1334135" cy="1334135"/>
          </a:xfrm>
          <a:prstGeom prst="teardrop">
            <a:avLst/>
          </a:prstGeom>
          <a:solidFill>
            <a:srgbClr val="765036"/>
          </a:solidFill>
          <a:ln>
            <a:solidFill>
              <a:srgbClr val="7650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泪滴形 7"/>
          <p:cNvSpPr/>
          <p:nvPr/>
        </p:nvSpPr>
        <p:spPr>
          <a:xfrm rot="10800000">
            <a:off x="2481580" y="2322195"/>
            <a:ext cx="1334135" cy="1334135"/>
          </a:xfrm>
          <a:prstGeom prst="teardrop">
            <a:avLst/>
          </a:prstGeom>
          <a:solidFill>
            <a:srgbClr val="765036"/>
          </a:solidFill>
          <a:ln>
            <a:solidFill>
              <a:srgbClr val="7650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泪滴形 8"/>
          <p:cNvSpPr/>
          <p:nvPr/>
        </p:nvSpPr>
        <p:spPr>
          <a:xfrm rot="5400000">
            <a:off x="1080135" y="2322195"/>
            <a:ext cx="1334135" cy="1334135"/>
          </a:xfrm>
          <a:prstGeom prst="teardrop">
            <a:avLst/>
          </a:prstGeom>
          <a:noFill/>
          <a:ln>
            <a:solidFill>
              <a:srgbClr val="7650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泪滴形 12"/>
          <p:cNvSpPr/>
          <p:nvPr/>
        </p:nvSpPr>
        <p:spPr>
          <a:xfrm flipH="1">
            <a:off x="2481580" y="3714750"/>
            <a:ext cx="1334135" cy="1334135"/>
          </a:xfrm>
          <a:prstGeom prst="teardrop">
            <a:avLst/>
          </a:prstGeom>
          <a:solidFill>
            <a:srgbClr val="765036"/>
          </a:solidFill>
          <a:ln>
            <a:solidFill>
              <a:srgbClr val="7650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0" name="组合 49"/>
          <p:cNvGrpSpPr/>
          <p:nvPr/>
        </p:nvGrpSpPr>
        <p:grpSpPr>
          <a:xfrm>
            <a:off x="2841625" y="2719070"/>
            <a:ext cx="548640" cy="446405"/>
            <a:chOff x="10302876" y="5253038"/>
            <a:chExt cx="649288" cy="619126"/>
          </a:xfrm>
          <a:solidFill>
            <a:schemeClr val="bg1"/>
          </a:solidFill>
        </p:grpSpPr>
        <p:sp>
          <p:nvSpPr>
            <p:cNvPr id="51" name="Freeform 19"/>
            <p:cNvSpPr/>
            <p:nvPr/>
          </p:nvSpPr>
          <p:spPr bwMode="auto">
            <a:xfrm>
              <a:off x="10367963" y="5459413"/>
              <a:ext cx="74613" cy="330200"/>
            </a:xfrm>
            <a:custGeom>
              <a:avLst/>
              <a:gdLst>
                <a:gd name="T0" fmla="*/ 9 w 9"/>
                <a:gd name="T1" fmla="*/ 38 h 40"/>
                <a:gd name="T2" fmla="*/ 8 w 9"/>
                <a:gd name="T3" fmla="*/ 40 h 40"/>
                <a:gd name="T4" fmla="*/ 2 w 9"/>
                <a:gd name="T5" fmla="*/ 40 h 40"/>
                <a:gd name="T6" fmla="*/ 0 w 9"/>
                <a:gd name="T7" fmla="*/ 38 h 40"/>
                <a:gd name="T8" fmla="*/ 0 w 9"/>
                <a:gd name="T9" fmla="*/ 2 h 40"/>
                <a:gd name="T10" fmla="*/ 2 w 9"/>
                <a:gd name="T11" fmla="*/ 0 h 40"/>
                <a:gd name="T12" fmla="*/ 8 w 9"/>
                <a:gd name="T13" fmla="*/ 0 h 40"/>
                <a:gd name="T14" fmla="*/ 9 w 9"/>
                <a:gd name="T15" fmla="*/ 2 h 40"/>
                <a:gd name="T16" fmla="*/ 9 w 9"/>
                <a:gd name="T17" fmla="*/ 38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40">
                  <a:moveTo>
                    <a:pt x="9" y="38"/>
                  </a:moveTo>
                  <a:cubicBezTo>
                    <a:pt x="9" y="39"/>
                    <a:pt x="9" y="40"/>
                    <a:pt x="8" y="40"/>
                  </a:cubicBezTo>
                  <a:cubicBezTo>
                    <a:pt x="2" y="40"/>
                    <a:pt x="2" y="40"/>
                    <a:pt x="2" y="40"/>
                  </a:cubicBezTo>
                  <a:cubicBezTo>
                    <a:pt x="1" y="40"/>
                    <a:pt x="0" y="39"/>
                    <a:pt x="0" y="38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0"/>
                    <a:pt x="9" y="1"/>
                    <a:pt x="9" y="2"/>
                  </a:cubicBezTo>
                  <a:lnTo>
                    <a:pt x="9" y="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355"/>
            </a:p>
          </p:txBody>
        </p:sp>
        <p:sp>
          <p:nvSpPr>
            <p:cNvPr id="52" name="Freeform 20"/>
            <p:cNvSpPr/>
            <p:nvPr/>
          </p:nvSpPr>
          <p:spPr bwMode="auto">
            <a:xfrm>
              <a:off x="10483851" y="5459413"/>
              <a:ext cx="65088" cy="330200"/>
            </a:xfrm>
            <a:custGeom>
              <a:avLst/>
              <a:gdLst>
                <a:gd name="T0" fmla="*/ 8 w 8"/>
                <a:gd name="T1" fmla="*/ 38 h 40"/>
                <a:gd name="T2" fmla="*/ 7 w 8"/>
                <a:gd name="T3" fmla="*/ 40 h 40"/>
                <a:gd name="T4" fmla="*/ 1 w 8"/>
                <a:gd name="T5" fmla="*/ 40 h 40"/>
                <a:gd name="T6" fmla="*/ 0 w 8"/>
                <a:gd name="T7" fmla="*/ 38 h 40"/>
                <a:gd name="T8" fmla="*/ 0 w 8"/>
                <a:gd name="T9" fmla="*/ 2 h 40"/>
                <a:gd name="T10" fmla="*/ 1 w 8"/>
                <a:gd name="T11" fmla="*/ 0 h 40"/>
                <a:gd name="T12" fmla="*/ 7 w 8"/>
                <a:gd name="T13" fmla="*/ 0 h 40"/>
                <a:gd name="T14" fmla="*/ 8 w 8"/>
                <a:gd name="T15" fmla="*/ 2 h 40"/>
                <a:gd name="T16" fmla="*/ 8 w 8"/>
                <a:gd name="T17" fmla="*/ 38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40">
                  <a:moveTo>
                    <a:pt x="8" y="38"/>
                  </a:moveTo>
                  <a:cubicBezTo>
                    <a:pt x="8" y="39"/>
                    <a:pt x="8" y="40"/>
                    <a:pt x="7" y="40"/>
                  </a:cubicBezTo>
                  <a:cubicBezTo>
                    <a:pt x="1" y="40"/>
                    <a:pt x="1" y="40"/>
                    <a:pt x="1" y="40"/>
                  </a:cubicBezTo>
                  <a:cubicBezTo>
                    <a:pt x="0" y="40"/>
                    <a:pt x="0" y="39"/>
                    <a:pt x="0" y="38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8" y="0"/>
                    <a:pt x="8" y="1"/>
                    <a:pt x="8" y="2"/>
                  </a:cubicBezTo>
                  <a:lnTo>
                    <a:pt x="8" y="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355"/>
            </a:p>
          </p:txBody>
        </p:sp>
        <p:sp>
          <p:nvSpPr>
            <p:cNvPr id="53" name="Freeform 21"/>
            <p:cNvSpPr/>
            <p:nvPr/>
          </p:nvSpPr>
          <p:spPr bwMode="auto">
            <a:xfrm>
              <a:off x="10698163" y="5459413"/>
              <a:ext cx="73025" cy="330200"/>
            </a:xfrm>
            <a:custGeom>
              <a:avLst/>
              <a:gdLst>
                <a:gd name="T0" fmla="*/ 9 w 9"/>
                <a:gd name="T1" fmla="*/ 38 h 40"/>
                <a:gd name="T2" fmla="*/ 8 w 9"/>
                <a:gd name="T3" fmla="*/ 40 h 40"/>
                <a:gd name="T4" fmla="*/ 2 w 9"/>
                <a:gd name="T5" fmla="*/ 40 h 40"/>
                <a:gd name="T6" fmla="*/ 0 w 9"/>
                <a:gd name="T7" fmla="*/ 38 h 40"/>
                <a:gd name="T8" fmla="*/ 0 w 9"/>
                <a:gd name="T9" fmla="*/ 2 h 40"/>
                <a:gd name="T10" fmla="*/ 2 w 9"/>
                <a:gd name="T11" fmla="*/ 0 h 40"/>
                <a:gd name="T12" fmla="*/ 8 w 9"/>
                <a:gd name="T13" fmla="*/ 0 h 40"/>
                <a:gd name="T14" fmla="*/ 9 w 9"/>
                <a:gd name="T15" fmla="*/ 2 h 40"/>
                <a:gd name="T16" fmla="*/ 9 w 9"/>
                <a:gd name="T17" fmla="*/ 38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40">
                  <a:moveTo>
                    <a:pt x="9" y="38"/>
                  </a:moveTo>
                  <a:cubicBezTo>
                    <a:pt x="9" y="39"/>
                    <a:pt x="8" y="40"/>
                    <a:pt x="8" y="40"/>
                  </a:cubicBezTo>
                  <a:cubicBezTo>
                    <a:pt x="2" y="40"/>
                    <a:pt x="2" y="40"/>
                    <a:pt x="2" y="40"/>
                  </a:cubicBezTo>
                  <a:cubicBezTo>
                    <a:pt x="1" y="40"/>
                    <a:pt x="0" y="39"/>
                    <a:pt x="0" y="38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9" y="1"/>
                    <a:pt x="9" y="2"/>
                  </a:cubicBezTo>
                  <a:lnTo>
                    <a:pt x="9" y="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355"/>
            </a:p>
          </p:txBody>
        </p:sp>
        <p:sp>
          <p:nvSpPr>
            <p:cNvPr id="54" name="Freeform 22"/>
            <p:cNvSpPr/>
            <p:nvPr/>
          </p:nvSpPr>
          <p:spPr bwMode="auto">
            <a:xfrm>
              <a:off x="10590213" y="5459413"/>
              <a:ext cx="74613" cy="330200"/>
            </a:xfrm>
            <a:custGeom>
              <a:avLst/>
              <a:gdLst>
                <a:gd name="T0" fmla="*/ 9 w 9"/>
                <a:gd name="T1" fmla="*/ 38 h 40"/>
                <a:gd name="T2" fmla="*/ 7 w 9"/>
                <a:gd name="T3" fmla="*/ 40 h 40"/>
                <a:gd name="T4" fmla="*/ 1 w 9"/>
                <a:gd name="T5" fmla="*/ 40 h 40"/>
                <a:gd name="T6" fmla="*/ 0 w 9"/>
                <a:gd name="T7" fmla="*/ 38 h 40"/>
                <a:gd name="T8" fmla="*/ 0 w 9"/>
                <a:gd name="T9" fmla="*/ 2 h 40"/>
                <a:gd name="T10" fmla="*/ 1 w 9"/>
                <a:gd name="T11" fmla="*/ 0 h 40"/>
                <a:gd name="T12" fmla="*/ 7 w 9"/>
                <a:gd name="T13" fmla="*/ 0 h 40"/>
                <a:gd name="T14" fmla="*/ 9 w 9"/>
                <a:gd name="T15" fmla="*/ 2 h 40"/>
                <a:gd name="T16" fmla="*/ 9 w 9"/>
                <a:gd name="T17" fmla="*/ 38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40">
                  <a:moveTo>
                    <a:pt x="9" y="38"/>
                  </a:moveTo>
                  <a:cubicBezTo>
                    <a:pt x="9" y="39"/>
                    <a:pt x="8" y="40"/>
                    <a:pt x="7" y="40"/>
                  </a:cubicBezTo>
                  <a:cubicBezTo>
                    <a:pt x="1" y="40"/>
                    <a:pt x="1" y="40"/>
                    <a:pt x="1" y="40"/>
                  </a:cubicBezTo>
                  <a:cubicBezTo>
                    <a:pt x="1" y="40"/>
                    <a:pt x="0" y="39"/>
                    <a:pt x="0" y="38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8" y="0"/>
                    <a:pt x="9" y="1"/>
                    <a:pt x="9" y="2"/>
                  </a:cubicBezTo>
                  <a:lnTo>
                    <a:pt x="9" y="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355"/>
            </a:p>
          </p:txBody>
        </p:sp>
        <p:sp>
          <p:nvSpPr>
            <p:cNvPr id="55" name="Freeform 23"/>
            <p:cNvSpPr/>
            <p:nvPr/>
          </p:nvSpPr>
          <p:spPr bwMode="auto">
            <a:xfrm>
              <a:off x="10812463" y="5467351"/>
              <a:ext cx="66675" cy="322263"/>
            </a:xfrm>
            <a:custGeom>
              <a:avLst/>
              <a:gdLst>
                <a:gd name="T0" fmla="*/ 8 w 8"/>
                <a:gd name="T1" fmla="*/ 38 h 39"/>
                <a:gd name="T2" fmla="*/ 7 w 8"/>
                <a:gd name="T3" fmla="*/ 39 h 39"/>
                <a:gd name="T4" fmla="*/ 1 w 8"/>
                <a:gd name="T5" fmla="*/ 39 h 39"/>
                <a:gd name="T6" fmla="*/ 0 w 8"/>
                <a:gd name="T7" fmla="*/ 38 h 39"/>
                <a:gd name="T8" fmla="*/ 0 w 8"/>
                <a:gd name="T9" fmla="*/ 1 h 39"/>
                <a:gd name="T10" fmla="*/ 1 w 8"/>
                <a:gd name="T11" fmla="*/ 0 h 39"/>
                <a:gd name="T12" fmla="*/ 7 w 8"/>
                <a:gd name="T13" fmla="*/ 0 h 39"/>
                <a:gd name="T14" fmla="*/ 8 w 8"/>
                <a:gd name="T15" fmla="*/ 1 h 39"/>
                <a:gd name="T16" fmla="*/ 8 w 8"/>
                <a:gd name="T17" fmla="*/ 38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39">
                  <a:moveTo>
                    <a:pt x="8" y="38"/>
                  </a:moveTo>
                  <a:cubicBezTo>
                    <a:pt x="8" y="39"/>
                    <a:pt x="8" y="39"/>
                    <a:pt x="7" y="39"/>
                  </a:cubicBezTo>
                  <a:cubicBezTo>
                    <a:pt x="1" y="39"/>
                    <a:pt x="1" y="39"/>
                    <a:pt x="1" y="39"/>
                  </a:cubicBezTo>
                  <a:cubicBezTo>
                    <a:pt x="0" y="39"/>
                    <a:pt x="0" y="39"/>
                    <a:pt x="0" y="38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8" y="0"/>
                    <a:pt x="8" y="0"/>
                    <a:pt x="8" y="1"/>
                  </a:cubicBezTo>
                  <a:lnTo>
                    <a:pt x="8" y="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355"/>
            </a:p>
          </p:txBody>
        </p:sp>
        <p:sp>
          <p:nvSpPr>
            <p:cNvPr id="56" name="Freeform 24"/>
            <p:cNvSpPr/>
            <p:nvPr/>
          </p:nvSpPr>
          <p:spPr bwMode="auto">
            <a:xfrm>
              <a:off x="10334626" y="5253038"/>
              <a:ext cx="576263" cy="182563"/>
            </a:xfrm>
            <a:custGeom>
              <a:avLst/>
              <a:gdLst>
                <a:gd name="T0" fmla="*/ 23 w 70"/>
                <a:gd name="T1" fmla="*/ 4 h 22"/>
                <a:gd name="T2" fmla="*/ 47 w 70"/>
                <a:gd name="T3" fmla="*/ 4 h 22"/>
                <a:gd name="T4" fmla="*/ 64 w 70"/>
                <a:gd name="T5" fmla="*/ 14 h 22"/>
                <a:gd name="T6" fmla="*/ 62 w 70"/>
                <a:gd name="T7" fmla="*/ 22 h 22"/>
                <a:gd name="T8" fmla="*/ 49 w 70"/>
                <a:gd name="T9" fmla="*/ 22 h 22"/>
                <a:gd name="T10" fmla="*/ 21 w 70"/>
                <a:gd name="T11" fmla="*/ 22 h 22"/>
                <a:gd name="T12" fmla="*/ 9 w 70"/>
                <a:gd name="T13" fmla="*/ 22 h 22"/>
                <a:gd name="T14" fmla="*/ 7 w 70"/>
                <a:gd name="T15" fmla="*/ 14 h 22"/>
                <a:gd name="T16" fmla="*/ 23 w 70"/>
                <a:gd name="T17" fmla="*/ 4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0" h="22">
                  <a:moveTo>
                    <a:pt x="23" y="4"/>
                  </a:moveTo>
                  <a:cubicBezTo>
                    <a:pt x="30" y="0"/>
                    <a:pt x="41" y="0"/>
                    <a:pt x="47" y="4"/>
                  </a:cubicBezTo>
                  <a:cubicBezTo>
                    <a:pt x="64" y="14"/>
                    <a:pt x="64" y="14"/>
                    <a:pt x="64" y="14"/>
                  </a:cubicBezTo>
                  <a:cubicBezTo>
                    <a:pt x="70" y="18"/>
                    <a:pt x="69" y="22"/>
                    <a:pt x="62" y="22"/>
                  </a:cubicBezTo>
                  <a:cubicBezTo>
                    <a:pt x="49" y="22"/>
                    <a:pt x="49" y="22"/>
                    <a:pt x="49" y="22"/>
                  </a:cubicBezTo>
                  <a:cubicBezTo>
                    <a:pt x="42" y="22"/>
                    <a:pt x="29" y="22"/>
                    <a:pt x="21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1" y="22"/>
                    <a:pt x="0" y="18"/>
                    <a:pt x="7" y="14"/>
                  </a:cubicBezTo>
                  <a:lnTo>
                    <a:pt x="23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355"/>
            </a:p>
          </p:txBody>
        </p:sp>
        <p:sp>
          <p:nvSpPr>
            <p:cNvPr id="57" name="Freeform 25"/>
            <p:cNvSpPr>
              <a:spLocks noEditPoints="1"/>
            </p:cNvSpPr>
            <p:nvPr/>
          </p:nvSpPr>
          <p:spPr bwMode="auto">
            <a:xfrm>
              <a:off x="10302876" y="5797551"/>
              <a:ext cx="649288" cy="74613"/>
            </a:xfrm>
            <a:custGeom>
              <a:avLst/>
              <a:gdLst>
                <a:gd name="T0" fmla="*/ 77 w 79"/>
                <a:gd name="T1" fmla="*/ 0 h 9"/>
                <a:gd name="T2" fmla="*/ 1 w 79"/>
                <a:gd name="T3" fmla="*/ 0 h 9"/>
                <a:gd name="T4" fmla="*/ 0 w 79"/>
                <a:gd name="T5" fmla="*/ 1 h 9"/>
                <a:gd name="T6" fmla="*/ 0 w 79"/>
                <a:gd name="T7" fmla="*/ 8 h 9"/>
                <a:gd name="T8" fmla="*/ 1 w 79"/>
                <a:gd name="T9" fmla="*/ 9 h 9"/>
                <a:gd name="T10" fmla="*/ 77 w 79"/>
                <a:gd name="T11" fmla="*/ 9 h 9"/>
                <a:gd name="T12" fmla="*/ 79 w 79"/>
                <a:gd name="T13" fmla="*/ 8 h 9"/>
                <a:gd name="T14" fmla="*/ 79 w 79"/>
                <a:gd name="T15" fmla="*/ 1 h 9"/>
                <a:gd name="T16" fmla="*/ 77 w 79"/>
                <a:gd name="T17" fmla="*/ 0 h 9"/>
                <a:gd name="T18" fmla="*/ 54 w 79"/>
                <a:gd name="T19" fmla="*/ 7 h 9"/>
                <a:gd name="T20" fmla="*/ 53 w 79"/>
                <a:gd name="T21" fmla="*/ 8 h 9"/>
                <a:gd name="T22" fmla="*/ 26 w 79"/>
                <a:gd name="T23" fmla="*/ 8 h 9"/>
                <a:gd name="T24" fmla="*/ 25 w 79"/>
                <a:gd name="T25" fmla="*/ 7 h 9"/>
                <a:gd name="T26" fmla="*/ 25 w 79"/>
                <a:gd name="T27" fmla="*/ 6 h 9"/>
                <a:gd name="T28" fmla="*/ 26 w 79"/>
                <a:gd name="T29" fmla="*/ 5 h 9"/>
                <a:gd name="T30" fmla="*/ 53 w 79"/>
                <a:gd name="T31" fmla="*/ 5 h 9"/>
                <a:gd name="T32" fmla="*/ 54 w 79"/>
                <a:gd name="T33" fmla="*/ 6 h 9"/>
                <a:gd name="T34" fmla="*/ 54 w 79"/>
                <a:gd name="T35" fmla="*/ 7 h 9"/>
                <a:gd name="T36" fmla="*/ 54 w 79"/>
                <a:gd name="T37" fmla="*/ 3 h 9"/>
                <a:gd name="T38" fmla="*/ 53 w 79"/>
                <a:gd name="T39" fmla="*/ 4 h 9"/>
                <a:gd name="T40" fmla="*/ 26 w 79"/>
                <a:gd name="T41" fmla="*/ 4 h 9"/>
                <a:gd name="T42" fmla="*/ 25 w 79"/>
                <a:gd name="T43" fmla="*/ 3 h 9"/>
                <a:gd name="T44" fmla="*/ 25 w 79"/>
                <a:gd name="T45" fmla="*/ 3 h 9"/>
                <a:gd name="T46" fmla="*/ 26 w 79"/>
                <a:gd name="T47" fmla="*/ 2 h 9"/>
                <a:gd name="T48" fmla="*/ 53 w 79"/>
                <a:gd name="T49" fmla="*/ 2 h 9"/>
                <a:gd name="T50" fmla="*/ 54 w 79"/>
                <a:gd name="T51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9" h="9">
                  <a:moveTo>
                    <a:pt x="77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9"/>
                    <a:pt x="1" y="9"/>
                    <a:pt x="1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8" y="9"/>
                    <a:pt x="79" y="9"/>
                    <a:pt x="79" y="8"/>
                  </a:cubicBezTo>
                  <a:cubicBezTo>
                    <a:pt x="79" y="1"/>
                    <a:pt x="79" y="1"/>
                    <a:pt x="79" y="1"/>
                  </a:cubicBezTo>
                  <a:cubicBezTo>
                    <a:pt x="79" y="0"/>
                    <a:pt x="78" y="0"/>
                    <a:pt x="77" y="0"/>
                  </a:cubicBezTo>
                  <a:close/>
                  <a:moveTo>
                    <a:pt x="54" y="7"/>
                  </a:moveTo>
                  <a:cubicBezTo>
                    <a:pt x="54" y="7"/>
                    <a:pt x="53" y="8"/>
                    <a:pt x="53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5" y="8"/>
                    <a:pt x="25" y="7"/>
                    <a:pt x="25" y="7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5" y="6"/>
                    <a:pt x="25" y="5"/>
                    <a:pt x="26" y="5"/>
                  </a:cubicBezTo>
                  <a:cubicBezTo>
                    <a:pt x="53" y="5"/>
                    <a:pt x="53" y="5"/>
                    <a:pt x="53" y="5"/>
                  </a:cubicBezTo>
                  <a:cubicBezTo>
                    <a:pt x="53" y="5"/>
                    <a:pt x="54" y="6"/>
                    <a:pt x="54" y="6"/>
                  </a:cubicBezTo>
                  <a:lnTo>
                    <a:pt x="54" y="7"/>
                  </a:lnTo>
                  <a:close/>
                  <a:moveTo>
                    <a:pt x="54" y="3"/>
                  </a:moveTo>
                  <a:cubicBezTo>
                    <a:pt x="54" y="4"/>
                    <a:pt x="53" y="4"/>
                    <a:pt x="53" y="4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5" y="4"/>
                    <a:pt x="25" y="4"/>
                    <a:pt x="25" y="3"/>
                  </a:cubicBezTo>
                  <a:cubicBezTo>
                    <a:pt x="25" y="3"/>
                    <a:pt x="25" y="3"/>
                    <a:pt x="25" y="3"/>
                  </a:cubicBezTo>
                  <a:cubicBezTo>
                    <a:pt x="25" y="2"/>
                    <a:pt x="25" y="2"/>
                    <a:pt x="26" y="2"/>
                  </a:cubicBezTo>
                  <a:cubicBezTo>
                    <a:pt x="53" y="2"/>
                    <a:pt x="53" y="2"/>
                    <a:pt x="53" y="2"/>
                  </a:cubicBezTo>
                  <a:cubicBezTo>
                    <a:pt x="53" y="2"/>
                    <a:pt x="54" y="2"/>
                    <a:pt x="54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355"/>
            </a:p>
          </p:txBody>
        </p:sp>
      </p:grpSp>
      <p:sp>
        <p:nvSpPr>
          <p:cNvPr id="318" name="Freeform 62"/>
          <p:cNvSpPr>
            <a:spLocks noEditPoints="1"/>
          </p:cNvSpPr>
          <p:nvPr/>
        </p:nvSpPr>
        <p:spPr bwMode="auto">
          <a:xfrm>
            <a:off x="1426210" y="4117975"/>
            <a:ext cx="642620" cy="527685"/>
          </a:xfrm>
          <a:custGeom>
            <a:avLst/>
            <a:gdLst>
              <a:gd name="T0" fmla="*/ 384 w 387"/>
              <a:gd name="T1" fmla="*/ 320 h 345"/>
              <a:gd name="T2" fmla="*/ 347 w 387"/>
              <a:gd name="T3" fmla="*/ 241 h 345"/>
              <a:gd name="T4" fmla="*/ 326 w 387"/>
              <a:gd name="T5" fmla="*/ 226 h 345"/>
              <a:gd name="T6" fmla="*/ 284 w 387"/>
              <a:gd name="T7" fmla="*/ 226 h 345"/>
              <a:gd name="T8" fmla="*/ 284 w 387"/>
              <a:gd name="T9" fmla="*/ 214 h 345"/>
              <a:gd name="T10" fmla="*/ 319 w 387"/>
              <a:gd name="T11" fmla="*/ 214 h 345"/>
              <a:gd name="T12" fmla="*/ 345 w 387"/>
              <a:gd name="T13" fmla="*/ 187 h 345"/>
              <a:gd name="T14" fmla="*/ 345 w 387"/>
              <a:gd name="T15" fmla="*/ 27 h 345"/>
              <a:gd name="T16" fmla="*/ 319 w 387"/>
              <a:gd name="T17" fmla="*/ 0 h 345"/>
              <a:gd name="T18" fmla="*/ 68 w 387"/>
              <a:gd name="T19" fmla="*/ 0 h 345"/>
              <a:gd name="T20" fmla="*/ 42 w 387"/>
              <a:gd name="T21" fmla="*/ 27 h 345"/>
              <a:gd name="T22" fmla="*/ 42 w 387"/>
              <a:gd name="T23" fmla="*/ 187 h 345"/>
              <a:gd name="T24" fmla="*/ 68 w 387"/>
              <a:gd name="T25" fmla="*/ 214 h 345"/>
              <a:gd name="T26" fmla="*/ 102 w 387"/>
              <a:gd name="T27" fmla="*/ 214 h 345"/>
              <a:gd name="T28" fmla="*/ 102 w 387"/>
              <a:gd name="T29" fmla="*/ 226 h 345"/>
              <a:gd name="T30" fmla="*/ 60 w 387"/>
              <a:gd name="T31" fmla="*/ 226 h 345"/>
              <a:gd name="T32" fmla="*/ 39 w 387"/>
              <a:gd name="T33" fmla="*/ 241 h 345"/>
              <a:gd name="T34" fmla="*/ 3 w 387"/>
              <a:gd name="T35" fmla="*/ 320 h 345"/>
              <a:gd name="T36" fmla="*/ 3 w 387"/>
              <a:gd name="T37" fmla="*/ 338 h 345"/>
              <a:gd name="T38" fmla="*/ 16 w 387"/>
              <a:gd name="T39" fmla="*/ 345 h 345"/>
              <a:gd name="T40" fmla="*/ 116 w 387"/>
              <a:gd name="T41" fmla="*/ 345 h 345"/>
              <a:gd name="T42" fmla="*/ 116 w 387"/>
              <a:gd name="T43" fmla="*/ 345 h 345"/>
              <a:gd name="T44" fmla="*/ 193 w 387"/>
              <a:gd name="T45" fmla="*/ 345 h 345"/>
              <a:gd name="T46" fmla="*/ 270 w 387"/>
              <a:gd name="T47" fmla="*/ 345 h 345"/>
              <a:gd name="T48" fmla="*/ 271 w 387"/>
              <a:gd name="T49" fmla="*/ 345 h 345"/>
              <a:gd name="T50" fmla="*/ 370 w 387"/>
              <a:gd name="T51" fmla="*/ 345 h 345"/>
              <a:gd name="T52" fmla="*/ 384 w 387"/>
              <a:gd name="T53" fmla="*/ 338 h 345"/>
              <a:gd name="T54" fmla="*/ 384 w 387"/>
              <a:gd name="T55" fmla="*/ 320 h 345"/>
              <a:gd name="T56" fmla="*/ 64 w 387"/>
              <a:gd name="T57" fmla="*/ 187 h 345"/>
              <a:gd name="T58" fmla="*/ 64 w 387"/>
              <a:gd name="T59" fmla="*/ 27 h 345"/>
              <a:gd name="T60" fmla="*/ 68 w 387"/>
              <a:gd name="T61" fmla="*/ 23 h 345"/>
              <a:gd name="T62" fmla="*/ 319 w 387"/>
              <a:gd name="T63" fmla="*/ 23 h 345"/>
              <a:gd name="T64" fmla="*/ 323 w 387"/>
              <a:gd name="T65" fmla="*/ 27 h 345"/>
              <a:gd name="T66" fmla="*/ 323 w 387"/>
              <a:gd name="T67" fmla="*/ 187 h 345"/>
              <a:gd name="T68" fmla="*/ 319 w 387"/>
              <a:gd name="T69" fmla="*/ 191 h 345"/>
              <a:gd name="T70" fmla="*/ 68 w 387"/>
              <a:gd name="T71" fmla="*/ 191 h 345"/>
              <a:gd name="T72" fmla="*/ 64 w 387"/>
              <a:gd name="T73" fmla="*/ 187 h 345"/>
              <a:gd name="T74" fmla="*/ 256 w 387"/>
              <a:gd name="T75" fmla="*/ 316 h 345"/>
              <a:gd name="T76" fmla="*/ 252 w 387"/>
              <a:gd name="T77" fmla="*/ 318 h 345"/>
              <a:gd name="T78" fmla="*/ 222 w 387"/>
              <a:gd name="T79" fmla="*/ 319 h 345"/>
              <a:gd name="T80" fmla="*/ 210 w 387"/>
              <a:gd name="T81" fmla="*/ 319 h 345"/>
              <a:gd name="T82" fmla="*/ 176 w 387"/>
              <a:gd name="T83" fmla="*/ 319 h 345"/>
              <a:gd name="T84" fmla="*/ 164 w 387"/>
              <a:gd name="T85" fmla="*/ 319 h 345"/>
              <a:gd name="T86" fmla="*/ 135 w 387"/>
              <a:gd name="T87" fmla="*/ 318 h 345"/>
              <a:gd name="T88" fmla="*/ 130 w 387"/>
              <a:gd name="T89" fmla="*/ 316 h 345"/>
              <a:gd name="T90" fmla="*/ 129 w 387"/>
              <a:gd name="T91" fmla="*/ 311 h 345"/>
              <a:gd name="T92" fmla="*/ 134 w 387"/>
              <a:gd name="T93" fmla="*/ 288 h 345"/>
              <a:gd name="T94" fmla="*/ 140 w 387"/>
              <a:gd name="T95" fmla="*/ 283 h 345"/>
              <a:gd name="T96" fmla="*/ 168 w 387"/>
              <a:gd name="T97" fmla="*/ 283 h 345"/>
              <a:gd name="T98" fmla="*/ 218 w 387"/>
              <a:gd name="T99" fmla="*/ 283 h 345"/>
              <a:gd name="T100" fmla="*/ 247 w 387"/>
              <a:gd name="T101" fmla="*/ 283 h 345"/>
              <a:gd name="T102" fmla="*/ 252 w 387"/>
              <a:gd name="T103" fmla="*/ 288 h 345"/>
              <a:gd name="T104" fmla="*/ 257 w 387"/>
              <a:gd name="T105" fmla="*/ 311 h 345"/>
              <a:gd name="T106" fmla="*/ 256 w 387"/>
              <a:gd name="T107" fmla="*/ 316 h 3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387" h="345">
                <a:moveTo>
                  <a:pt x="384" y="320"/>
                </a:moveTo>
                <a:cubicBezTo>
                  <a:pt x="347" y="241"/>
                  <a:pt x="347" y="241"/>
                  <a:pt x="347" y="241"/>
                </a:cubicBezTo>
                <a:cubicBezTo>
                  <a:pt x="343" y="232"/>
                  <a:pt x="334" y="226"/>
                  <a:pt x="326" y="226"/>
                </a:cubicBezTo>
                <a:cubicBezTo>
                  <a:pt x="284" y="226"/>
                  <a:pt x="284" y="226"/>
                  <a:pt x="284" y="226"/>
                </a:cubicBezTo>
                <a:cubicBezTo>
                  <a:pt x="284" y="214"/>
                  <a:pt x="284" y="214"/>
                  <a:pt x="284" y="214"/>
                </a:cubicBezTo>
                <a:cubicBezTo>
                  <a:pt x="319" y="214"/>
                  <a:pt x="319" y="214"/>
                  <a:pt x="319" y="214"/>
                </a:cubicBezTo>
                <a:cubicBezTo>
                  <a:pt x="333" y="214"/>
                  <a:pt x="345" y="202"/>
                  <a:pt x="345" y="187"/>
                </a:cubicBezTo>
                <a:cubicBezTo>
                  <a:pt x="345" y="27"/>
                  <a:pt x="345" y="27"/>
                  <a:pt x="345" y="27"/>
                </a:cubicBezTo>
                <a:cubicBezTo>
                  <a:pt x="345" y="12"/>
                  <a:pt x="333" y="0"/>
                  <a:pt x="319" y="0"/>
                </a:cubicBezTo>
                <a:cubicBezTo>
                  <a:pt x="68" y="0"/>
                  <a:pt x="68" y="0"/>
                  <a:pt x="68" y="0"/>
                </a:cubicBezTo>
                <a:cubicBezTo>
                  <a:pt x="53" y="0"/>
                  <a:pt x="42" y="12"/>
                  <a:pt x="42" y="27"/>
                </a:cubicBezTo>
                <a:cubicBezTo>
                  <a:pt x="42" y="187"/>
                  <a:pt x="42" y="187"/>
                  <a:pt x="42" y="187"/>
                </a:cubicBezTo>
                <a:cubicBezTo>
                  <a:pt x="42" y="202"/>
                  <a:pt x="53" y="214"/>
                  <a:pt x="68" y="214"/>
                </a:cubicBezTo>
                <a:cubicBezTo>
                  <a:pt x="102" y="214"/>
                  <a:pt x="102" y="214"/>
                  <a:pt x="102" y="214"/>
                </a:cubicBezTo>
                <a:cubicBezTo>
                  <a:pt x="102" y="226"/>
                  <a:pt x="102" y="226"/>
                  <a:pt x="102" y="226"/>
                </a:cubicBezTo>
                <a:cubicBezTo>
                  <a:pt x="60" y="226"/>
                  <a:pt x="60" y="226"/>
                  <a:pt x="60" y="226"/>
                </a:cubicBezTo>
                <a:cubicBezTo>
                  <a:pt x="52" y="226"/>
                  <a:pt x="43" y="232"/>
                  <a:pt x="39" y="241"/>
                </a:cubicBezTo>
                <a:cubicBezTo>
                  <a:pt x="3" y="320"/>
                  <a:pt x="3" y="320"/>
                  <a:pt x="3" y="320"/>
                </a:cubicBezTo>
                <a:cubicBezTo>
                  <a:pt x="0" y="326"/>
                  <a:pt x="0" y="333"/>
                  <a:pt x="3" y="338"/>
                </a:cubicBezTo>
                <a:cubicBezTo>
                  <a:pt x="6" y="342"/>
                  <a:pt x="10" y="345"/>
                  <a:pt x="16" y="345"/>
                </a:cubicBezTo>
                <a:cubicBezTo>
                  <a:pt x="116" y="345"/>
                  <a:pt x="116" y="345"/>
                  <a:pt x="116" y="345"/>
                </a:cubicBezTo>
                <a:cubicBezTo>
                  <a:pt x="116" y="345"/>
                  <a:pt x="116" y="345"/>
                  <a:pt x="116" y="345"/>
                </a:cubicBezTo>
                <a:cubicBezTo>
                  <a:pt x="193" y="345"/>
                  <a:pt x="193" y="345"/>
                  <a:pt x="193" y="345"/>
                </a:cubicBezTo>
                <a:cubicBezTo>
                  <a:pt x="270" y="345"/>
                  <a:pt x="270" y="345"/>
                  <a:pt x="270" y="345"/>
                </a:cubicBezTo>
                <a:cubicBezTo>
                  <a:pt x="270" y="345"/>
                  <a:pt x="271" y="345"/>
                  <a:pt x="271" y="345"/>
                </a:cubicBezTo>
                <a:cubicBezTo>
                  <a:pt x="370" y="345"/>
                  <a:pt x="370" y="345"/>
                  <a:pt x="370" y="345"/>
                </a:cubicBezTo>
                <a:cubicBezTo>
                  <a:pt x="376" y="345"/>
                  <a:pt x="381" y="342"/>
                  <a:pt x="384" y="338"/>
                </a:cubicBezTo>
                <a:cubicBezTo>
                  <a:pt x="387" y="333"/>
                  <a:pt x="387" y="326"/>
                  <a:pt x="384" y="320"/>
                </a:cubicBezTo>
                <a:close/>
                <a:moveTo>
                  <a:pt x="64" y="187"/>
                </a:moveTo>
                <a:cubicBezTo>
                  <a:pt x="64" y="27"/>
                  <a:pt x="64" y="27"/>
                  <a:pt x="64" y="27"/>
                </a:cubicBezTo>
                <a:cubicBezTo>
                  <a:pt x="64" y="25"/>
                  <a:pt x="65" y="23"/>
                  <a:pt x="68" y="23"/>
                </a:cubicBezTo>
                <a:cubicBezTo>
                  <a:pt x="319" y="23"/>
                  <a:pt x="319" y="23"/>
                  <a:pt x="319" y="23"/>
                </a:cubicBezTo>
                <a:cubicBezTo>
                  <a:pt x="321" y="23"/>
                  <a:pt x="323" y="25"/>
                  <a:pt x="323" y="27"/>
                </a:cubicBezTo>
                <a:cubicBezTo>
                  <a:pt x="323" y="187"/>
                  <a:pt x="323" y="187"/>
                  <a:pt x="323" y="187"/>
                </a:cubicBezTo>
                <a:cubicBezTo>
                  <a:pt x="323" y="189"/>
                  <a:pt x="321" y="191"/>
                  <a:pt x="319" y="191"/>
                </a:cubicBezTo>
                <a:cubicBezTo>
                  <a:pt x="68" y="191"/>
                  <a:pt x="68" y="191"/>
                  <a:pt x="68" y="191"/>
                </a:cubicBezTo>
                <a:cubicBezTo>
                  <a:pt x="65" y="191"/>
                  <a:pt x="64" y="189"/>
                  <a:pt x="64" y="187"/>
                </a:cubicBezTo>
                <a:close/>
                <a:moveTo>
                  <a:pt x="256" y="316"/>
                </a:moveTo>
                <a:cubicBezTo>
                  <a:pt x="255" y="318"/>
                  <a:pt x="254" y="318"/>
                  <a:pt x="252" y="318"/>
                </a:cubicBezTo>
                <a:cubicBezTo>
                  <a:pt x="222" y="319"/>
                  <a:pt x="222" y="319"/>
                  <a:pt x="222" y="319"/>
                </a:cubicBezTo>
                <a:cubicBezTo>
                  <a:pt x="210" y="319"/>
                  <a:pt x="210" y="319"/>
                  <a:pt x="210" y="319"/>
                </a:cubicBezTo>
                <a:cubicBezTo>
                  <a:pt x="176" y="319"/>
                  <a:pt x="176" y="319"/>
                  <a:pt x="176" y="319"/>
                </a:cubicBezTo>
                <a:cubicBezTo>
                  <a:pt x="164" y="319"/>
                  <a:pt x="164" y="319"/>
                  <a:pt x="164" y="319"/>
                </a:cubicBezTo>
                <a:cubicBezTo>
                  <a:pt x="135" y="318"/>
                  <a:pt x="135" y="318"/>
                  <a:pt x="135" y="318"/>
                </a:cubicBezTo>
                <a:cubicBezTo>
                  <a:pt x="133" y="318"/>
                  <a:pt x="131" y="318"/>
                  <a:pt x="130" y="316"/>
                </a:cubicBezTo>
                <a:cubicBezTo>
                  <a:pt x="129" y="315"/>
                  <a:pt x="129" y="313"/>
                  <a:pt x="129" y="311"/>
                </a:cubicBezTo>
                <a:cubicBezTo>
                  <a:pt x="134" y="288"/>
                  <a:pt x="134" y="288"/>
                  <a:pt x="134" y="288"/>
                </a:cubicBezTo>
                <a:cubicBezTo>
                  <a:pt x="135" y="285"/>
                  <a:pt x="137" y="283"/>
                  <a:pt x="140" y="283"/>
                </a:cubicBezTo>
                <a:cubicBezTo>
                  <a:pt x="168" y="283"/>
                  <a:pt x="168" y="283"/>
                  <a:pt x="168" y="283"/>
                </a:cubicBezTo>
                <a:cubicBezTo>
                  <a:pt x="218" y="283"/>
                  <a:pt x="218" y="283"/>
                  <a:pt x="218" y="283"/>
                </a:cubicBezTo>
                <a:cubicBezTo>
                  <a:pt x="247" y="283"/>
                  <a:pt x="247" y="283"/>
                  <a:pt x="247" y="283"/>
                </a:cubicBezTo>
                <a:cubicBezTo>
                  <a:pt x="249" y="283"/>
                  <a:pt x="251" y="285"/>
                  <a:pt x="252" y="288"/>
                </a:cubicBezTo>
                <a:cubicBezTo>
                  <a:pt x="257" y="311"/>
                  <a:pt x="257" y="311"/>
                  <a:pt x="257" y="311"/>
                </a:cubicBezTo>
                <a:cubicBezTo>
                  <a:pt x="258" y="313"/>
                  <a:pt x="257" y="315"/>
                  <a:pt x="256" y="31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20" name="Freeform 36"/>
          <p:cNvSpPr>
            <a:spLocks noEditPoints="1"/>
          </p:cNvSpPr>
          <p:nvPr/>
        </p:nvSpPr>
        <p:spPr bwMode="auto">
          <a:xfrm>
            <a:off x="2841625" y="4117975"/>
            <a:ext cx="569595" cy="528320"/>
          </a:xfrm>
          <a:custGeom>
            <a:avLst/>
            <a:gdLst/>
            <a:ahLst/>
            <a:cxnLst>
              <a:cxn ang="0">
                <a:pos x="55" y="64"/>
              </a:cxn>
              <a:cxn ang="0">
                <a:pos x="0" y="59"/>
              </a:cxn>
              <a:cxn ang="0">
                <a:pos x="4" y="9"/>
              </a:cxn>
              <a:cxn ang="0">
                <a:pos x="9" y="5"/>
              </a:cxn>
              <a:cxn ang="0">
                <a:pos x="17" y="0"/>
              </a:cxn>
              <a:cxn ang="0">
                <a:pos x="23" y="9"/>
              </a:cxn>
              <a:cxn ang="0">
                <a:pos x="36" y="5"/>
              </a:cxn>
              <a:cxn ang="0">
                <a:pos x="44" y="0"/>
              </a:cxn>
              <a:cxn ang="0">
                <a:pos x="50" y="9"/>
              </a:cxn>
              <a:cxn ang="0">
                <a:pos x="59" y="13"/>
              </a:cxn>
              <a:cxn ang="0">
                <a:pos x="15" y="33"/>
              </a:cxn>
              <a:cxn ang="0">
                <a:pos x="4" y="23"/>
              </a:cxn>
              <a:cxn ang="0">
                <a:pos x="15" y="33"/>
              </a:cxn>
              <a:cxn ang="0">
                <a:pos x="15" y="35"/>
              </a:cxn>
              <a:cxn ang="0">
                <a:pos x="4" y="47"/>
              </a:cxn>
              <a:cxn ang="0">
                <a:pos x="15" y="59"/>
              </a:cxn>
              <a:cxn ang="0">
                <a:pos x="4" y="49"/>
              </a:cxn>
              <a:cxn ang="0">
                <a:pos x="15" y="59"/>
              </a:cxn>
              <a:cxn ang="0">
                <a:pos x="17" y="4"/>
              </a:cxn>
              <a:cxn ang="0">
                <a:pos x="13" y="5"/>
              </a:cxn>
              <a:cxn ang="0">
                <a:pos x="15" y="17"/>
              </a:cxn>
              <a:cxn ang="0">
                <a:pos x="18" y="16"/>
              </a:cxn>
              <a:cxn ang="0">
                <a:pos x="28" y="33"/>
              </a:cxn>
              <a:cxn ang="0">
                <a:pos x="17" y="23"/>
              </a:cxn>
              <a:cxn ang="0">
                <a:pos x="28" y="33"/>
              </a:cxn>
              <a:cxn ang="0">
                <a:pos x="28" y="35"/>
              </a:cxn>
              <a:cxn ang="0">
                <a:pos x="17" y="47"/>
              </a:cxn>
              <a:cxn ang="0">
                <a:pos x="28" y="59"/>
              </a:cxn>
              <a:cxn ang="0">
                <a:pos x="17" y="49"/>
              </a:cxn>
              <a:cxn ang="0">
                <a:pos x="28" y="59"/>
              </a:cxn>
              <a:cxn ang="0">
                <a:pos x="42" y="23"/>
              </a:cxn>
              <a:cxn ang="0">
                <a:pos x="31" y="33"/>
              </a:cxn>
              <a:cxn ang="0">
                <a:pos x="42" y="47"/>
              </a:cxn>
              <a:cxn ang="0">
                <a:pos x="31" y="35"/>
              </a:cxn>
              <a:cxn ang="0">
                <a:pos x="42" y="47"/>
              </a:cxn>
              <a:cxn ang="0">
                <a:pos x="42" y="49"/>
              </a:cxn>
              <a:cxn ang="0">
                <a:pos x="31" y="59"/>
              </a:cxn>
              <a:cxn ang="0">
                <a:pos x="45" y="5"/>
              </a:cxn>
              <a:cxn ang="0">
                <a:pos x="42" y="4"/>
              </a:cxn>
              <a:cxn ang="0">
                <a:pos x="41" y="16"/>
              </a:cxn>
              <a:cxn ang="0">
                <a:pos x="44" y="17"/>
              </a:cxn>
              <a:cxn ang="0">
                <a:pos x="45" y="5"/>
              </a:cxn>
              <a:cxn ang="0">
                <a:pos x="55" y="23"/>
              </a:cxn>
              <a:cxn ang="0">
                <a:pos x="44" y="33"/>
              </a:cxn>
              <a:cxn ang="0">
                <a:pos x="55" y="47"/>
              </a:cxn>
              <a:cxn ang="0">
                <a:pos x="44" y="35"/>
              </a:cxn>
              <a:cxn ang="0">
                <a:pos x="55" y="47"/>
              </a:cxn>
              <a:cxn ang="0">
                <a:pos x="55" y="49"/>
              </a:cxn>
              <a:cxn ang="0">
                <a:pos x="44" y="59"/>
              </a:cxn>
            </a:cxnLst>
            <a:rect l="0" t="0" r="r" b="b"/>
            <a:pathLst>
              <a:path w="59" h="64">
                <a:moveTo>
                  <a:pt x="59" y="59"/>
                </a:moveTo>
                <a:cubicBezTo>
                  <a:pt x="59" y="62"/>
                  <a:pt x="57" y="64"/>
                  <a:pt x="55" y="64"/>
                </a:cubicBezTo>
                <a:cubicBezTo>
                  <a:pt x="4" y="64"/>
                  <a:pt x="4" y="64"/>
                  <a:pt x="4" y="64"/>
                </a:cubicBezTo>
                <a:cubicBezTo>
                  <a:pt x="2" y="64"/>
                  <a:pt x="0" y="62"/>
                  <a:pt x="0" y="59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11"/>
                  <a:pt x="2" y="9"/>
                  <a:pt x="4" y="9"/>
                </a:cubicBezTo>
                <a:cubicBezTo>
                  <a:pt x="9" y="9"/>
                  <a:pt x="9" y="9"/>
                  <a:pt x="9" y="9"/>
                </a:cubicBezTo>
                <a:cubicBezTo>
                  <a:pt x="9" y="5"/>
                  <a:pt x="9" y="5"/>
                  <a:pt x="9" y="5"/>
                </a:cubicBezTo>
                <a:cubicBezTo>
                  <a:pt x="9" y="2"/>
                  <a:pt x="11" y="0"/>
                  <a:pt x="15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20" y="0"/>
                  <a:pt x="23" y="2"/>
                  <a:pt x="23" y="5"/>
                </a:cubicBezTo>
                <a:cubicBezTo>
                  <a:pt x="23" y="9"/>
                  <a:pt x="23" y="9"/>
                  <a:pt x="23" y="9"/>
                </a:cubicBezTo>
                <a:cubicBezTo>
                  <a:pt x="36" y="9"/>
                  <a:pt x="36" y="9"/>
                  <a:pt x="36" y="9"/>
                </a:cubicBezTo>
                <a:cubicBezTo>
                  <a:pt x="36" y="5"/>
                  <a:pt x="36" y="5"/>
                  <a:pt x="36" y="5"/>
                </a:cubicBezTo>
                <a:cubicBezTo>
                  <a:pt x="36" y="2"/>
                  <a:pt x="39" y="0"/>
                  <a:pt x="42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47" y="0"/>
                  <a:pt x="50" y="2"/>
                  <a:pt x="50" y="5"/>
                </a:cubicBezTo>
                <a:cubicBezTo>
                  <a:pt x="50" y="9"/>
                  <a:pt x="50" y="9"/>
                  <a:pt x="50" y="9"/>
                </a:cubicBezTo>
                <a:cubicBezTo>
                  <a:pt x="55" y="9"/>
                  <a:pt x="55" y="9"/>
                  <a:pt x="55" y="9"/>
                </a:cubicBezTo>
                <a:cubicBezTo>
                  <a:pt x="57" y="9"/>
                  <a:pt x="59" y="11"/>
                  <a:pt x="59" y="13"/>
                </a:cubicBezTo>
                <a:lnTo>
                  <a:pt x="59" y="59"/>
                </a:lnTo>
                <a:close/>
                <a:moveTo>
                  <a:pt x="15" y="33"/>
                </a:moveTo>
                <a:cubicBezTo>
                  <a:pt x="15" y="23"/>
                  <a:pt x="15" y="23"/>
                  <a:pt x="15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33"/>
                  <a:pt x="4" y="33"/>
                  <a:pt x="4" y="33"/>
                </a:cubicBezTo>
                <a:lnTo>
                  <a:pt x="15" y="33"/>
                </a:lnTo>
                <a:close/>
                <a:moveTo>
                  <a:pt x="15" y="47"/>
                </a:moveTo>
                <a:cubicBezTo>
                  <a:pt x="15" y="35"/>
                  <a:pt x="15" y="35"/>
                  <a:pt x="15" y="35"/>
                </a:cubicBezTo>
                <a:cubicBezTo>
                  <a:pt x="4" y="35"/>
                  <a:pt x="4" y="35"/>
                  <a:pt x="4" y="35"/>
                </a:cubicBezTo>
                <a:cubicBezTo>
                  <a:pt x="4" y="47"/>
                  <a:pt x="4" y="47"/>
                  <a:pt x="4" y="47"/>
                </a:cubicBezTo>
                <a:lnTo>
                  <a:pt x="15" y="47"/>
                </a:lnTo>
                <a:close/>
                <a:moveTo>
                  <a:pt x="15" y="59"/>
                </a:moveTo>
                <a:cubicBezTo>
                  <a:pt x="15" y="49"/>
                  <a:pt x="15" y="49"/>
                  <a:pt x="15" y="49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59"/>
                  <a:pt x="4" y="59"/>
                  <a:pt x="4" y="59"/>
                </a:cubicBezTo>
                <a:lnTo>
                  <a:pt x="15" y="59"/>
                </a:lnTo>
                <a:close/>
                <a:moveTo>
                  <a:pt x="18" y="5"/>
                </a:moveTo>
                <a:cubicBezTo>
                  <a:pt x="18" y="5"/>
                  <a:pt x="18" y="4"/>
                  <a:pt x="17" y="4"/>
                </a:cubicBezTo>
                <a:cubicBezTo>
                  <a:pt x="15" y="4"/>
                  <a:pt x="15" y="4"/>
                  <a:pt x="15" y="4"/>
                </a:cubicBezTo>
                <a:cubicBezTo>
                  <a:pt x="14" y="4"/>
                  <a:pt x="13" y="5"/>
                  <a:pt x="13" y="5"/>
                </a:cubicBezTo>
                <a:cubicBezTo>
                  <a:pt x="13" y="16"/>
                  <a:pt x="13" y="16"/>
                  <a:pt x="13" y="16"/>
                </a:cubicBezTo>
                <a:cubicBezTo>
                  <a:pt x="13" y="16"/>
                  <a:pt x="14" y="17"/>
                  <a:pt x="15" y="17"/>
                </a:cubicBezTo>
                <a:cubicBezTo>
                  <a:pt x="17" y="17"/>
                  <a:pt x="17" y="17"/>
                  <a:pt x="17" y="17"/>
                </a:cubicBezTo>
                <a:cubicBezTo>
                  <a:pt x="18" y="17"/>
                  <a:pt x="18" y="16"/>
                  <a:pt x="18" y="16"/>
                </a:cubicBezTo>
                <a:lnTo>
                  <a:pt x="18" y="5"/>
                </a:lnTo>
                <a:close/>
                <a:moveTo>
                  <a:pt x="28" y="33"/>
                </a:moveTo>
                <a:cubicBezTo>
                  <a:pt x="28" y="23"/>
                  <a:pt x="28" y="23"/>
                  <a:pt x="28" y="23"/>
                </a:cubicBezTo>
                <a:cubicBezTo>
                  <a:pt x="17" y="23"/>
                  <a:pt x="17" y="23"/>
                  <a:pt x="17" y="23"/>
                </a:cubicBezTo>
                <a:cubicBezTo>
                  <a:pt x="17" y="33"/>
                  <a:pt x="17" y="33"/>
                  <a:pt x="17" y="33"/>
                </a:cubicBezTo>
                <a:lnTo>
                  <a:pt x="28" y="33"/>
                </a:lnTo>
                <a:close/>
                <a:moveTo>
                  <a:pt x="28" y="47"/>
                </a:moveTo>
                <a:cubicBezTo>
                  <a:pt x="28" y="35"/>
                  <a:pt x="28" y="35"/>
                  <a:pt x="28" y="35"/>
                </a:cubicBezTo>
                <a:cubicBezTo>
                  <a:pt x="17" y="35"/>
                  <a:pt x="17" y="35"/>
                  <a:pt x="17" y="35"/>
                </a:cubicBezTo>
                <a:cubicBezTo>
                  <a:pt x="17" y="47"/>
                  <a:pt x="17" y="47"/>
                  <a:pt x="17" y="47"/>
                </a:cubicBezTo>
                <a:lnTo>
                  <a:pt x="28" y="47"/>
                </a:lnTo>
                <a:close/>
                <a:moveTo>
                  <a:pt x="28" y="59"/>
                </a:moveTo>
                <a:cubicBezTo>
                  <a:pt x="28" y="49"/>
                  <a:pt x="28" y="49"/>
                  <a:pt x="28" y="49"/>
                </a:cubicBezTo>
                <a:cubicBezTo>
                  <a:pt x="17" y="49"/>
                  <a:pt x="17" y="49"/>
                  <a:pt x="17" y="49"/>
                </a:cubicBezTo>
                <a:cubicBezTo>
                  <a:pt x="17" y="59"/>
                  <a:pt x="17" y="59"/>
                  <a:pt x="17" y="59"/>
                </a:cubicBezTo>
                <a:lnTo>
                  <a:pt x="28" y="59"/>
                </a:lnTo>
                <a:close/>
                <a:moveTo>
                  <a:pt x="42" y="33"/>
                </a:moveTo>
                <a:cubicBezTo>
                  <a:pt x="42" y="23"/>
                  <a:pt x="42" y="23"/>
                  <a:pt x="42" y="23"/>
                </a:cubicBezTo>
                <a:cubicBezTo>
                  <a:pt x="31" y="23"/>
                  <a:pt x="31" y="23"/>
                  <a:pt x="31" y="23"/>
                </a:cubicBezTo>
                <a:cubicBezTo>
                  <a:pt x="31" y="33"/>
                  <a:pt x="31" y="33"/>
                  <a:pt x="31" y="33"/>
                </a:cubicBezTo>
                <a:lnTo>
                  <a:pt x="42" y="33"/>
                </a:lnTo>
                <a:close/>
                <a:moveTo>
                  <a:pt x="42" y="47"/>
                </a:moveTo>
                <a:cubicBezTo>
                  <a:pt x="42" y="35"/>
                  <a:pt x="42" y="35"/>
                  <a:pt x="42" y="35"/>
                </a:cubicBezTo>
                <a:cubicBezTo>
                  <a:pt x="31" y="35"/>
                  <a:pt x="31" y="35"/>
                  <a:pt x="31" y="35"/>
                </a:cubicBezTo>
                <a:cubicBezTo>
                  <a:pt x="31" y="47"/>
                  <a:pt x="31" y="47"/>
                  <a:pt x="31" y="47"/>
                </a:cubicBezTo>
                <a:lnTo>
                  <a:pt x="42" y="47"/>
                </a:lnTo>
                <a:close/>
                <a:moveTo>
                  <a:pt x="42" y="59"/>
                </a:moveTo>
                <a:cubicBezTo>
                  <a:pt x="42" y="49"/>
                  <a:pt x="42" y="49"/>
                  <a:pt x="42" y="49"/>
                </a:cubicBezTo>
                <a:cubicBezTo>
                  <a:pt x="31" y="49"/>
                  <a:pt x="31" y="49"/>
                  <a:pt x="31" y="49"/>
                </a:cubicBezTo>
                <a:cubicBezTo>
                  <a:pt x="31" y="59"/>
                  <a:pt x="31" y="59"/>
                  <a:pt x="31" y="59"/>
                </a:cubicBezTo>
                <a:lnTo>
                  <a:pt x="42" y="59"/>
                </a:lnTo>
                <a:close/>
                <a:moveTo>
                  <a:pt x="45" y="5"/>
                </a:moveTo>
                <a:cubicBezTo>
                  <a:pt x="45" y="5"/>
                  <a:pt x="45" y="4"/>
                  <a:pt x="44" y="4"/>
                </a:cubicBezTo>
                <a:cubicBezTo>
                  <a:pt x="42" y="4"/>
                  <a:pt x="42" y="4"/>
                  <a:pt x="42" y="4"/>
                </a:cubicBezTo>
                <a:cubicBezTo>
                  <a:pt x="41" y="4"/>
                  <a:pt x="41" y="5"/>
                  <a:pt x="41" y="5"/>
                </a:cubicBezTo>
                <a:cubicBezTo>
                  <a:pt x="41" y="16"/>
                  <a:pt x="41" y="16"/>
                  <a:pt x="41" y="16"/>
                </a:cubicBezTo>
                <a:cubicBezTo>
                  <a:pt x="41" y="16"/>
                  <a:pt x="41" y="17"/>
                  <a:pt x="42" y="17"/>
                </a:cubicBezTo>
                <a:cubicBezTo>
                  <a:pt x="44" y="17"/>
                  <a:pt x="44" y="17"/>
                  <a:pt x="44" y="17"/>
                </a:cubicBezTo>
                <a:cubicBezTo>
                  <a:pt x="45" y="17"/>
                  <a:pt x="45" y="16"/>
                  <a:pt x="45" y="16"/>
                </a:cubicBezTo>
                <a:lnTo>
                  <a:pt x="45" y="5"/>
                </a:lnTo>
                <a:close/>
                <a:moveTo>
                  <a:pt x="55" y="33"/>
                </a:moveTo>
                <a:cubicBezTo>
                  <a:pt x="55" y="23"/>
                  <a:pt x="55" y="23"/>
                  <a:pt x="55" y="23"/>
                </a:cubicBezTo>
                <a:cubicBezTo>
                  <a:pt x="44" y="23"/>
                  <a:pt x="44" y="23"/>
                  <a:pt x="44" y="23"/>
                </a:cubicBezTo>
                <a:cubicBezTo>
                  <a:pt x="44" y="33"/>
                  <a:pt x="44" y="33"/>
                  <a:pt x="44" y="33"/>
                </a:cubicBezTo>
                <a:lnTo>
                  <a:pt x="55" y="33"/>
                </a:lnTo>
                <a:close/>
                <a:moveTo>
                  <a:pt x="55" y="47"/>
                </a:moveTo>
                <a:cubicBezTo>
                  <a:pt x="55" y="35"/>
                  <a:pt x="55" y="35"/>
                  <a:pt x="55" y="35"/>
                </a:cubicBezTo>
                <a:cubicBezTo>
                  <a:pt x="44" y="35"/>
                  <a:pt x="44" y="35"/>
                  <a:pt x="44" y="35"/>
                </a:cubicBezTo>
                <a:cubicBezTo>
                  <a:pt x="44" y="47"/>
                  <a:pt x="44" y="47"/>
                  <a:pt x="44" y="47"/>
                </a:cubicBezTo>
                <a:lnTo>
                  <a:pt x="55" y="47"/>
                </a:lnTo>
                <a:close/>
                <a:moveTo>
                  <a:pt x="55" y="59"/>
                </a:moveTo>
                <a:cubicBezTo>
                  <a:pt x="55" y="49"/>
                  <a:pt x="55" y="49"/>
                  <a:pt x="55" y="49"/>
                </a:cubicBezTo>
                <a:cubicBezTo>
                  <a:pt x="44" y="49"/>
                  <a:pt x="44" y="49"/>
                  <a:pt x="44" y="49"/>
                </a:cubicBezTo>
                <a:cubicBezTo>
                  <a:pt x="44" y="59"/>
                  <a:pt x="44" y="59"/>
                  <a:pt x="44" y="59"/>
                </a:cubicBezTo>
                <a:lnTo>
                  <a:pt x="55" y="59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68580" tIns="34290" rIns="68580" bIns="3429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09" name="组合 208"/>
          <p:cNvGrpSpPr/>
          <p:nvPr/>
        </p:nvGrpSpPr>
        <p:grpSpPr>
          <a:xfrm>
            <a:off x="1522095" y="2713355"/>
            <a:ext cx="444500" cy="493395"/>
            <a:chOff x="1187451" y="1004888"/>
            <a:chExt cx="525463" cy="684213"/>
          </a:xfrm>
          <a:solidFill>
            <a:srgbClr val="765036"/>
          </a:solidFill>
        </p:grpSpPr>
        <p:sp>
          <p:nvSpPr>
            <p:cNvPr id="210" name="Freeform 147"/>
            <p:cNvSpPr>
              <a:spLocks noEditPoints="1"/>
            </p:cNvSpPr>
            <p:nvPr/>
          </p:nvSpPr>
          <p:spPr bwMode="auto">
            <a:xfrm>
              <a:off x="1187451" y="1004888"/>
              <a:ext cx="525463" cy="684213"/>
            </a:xfrm>
            <a:custGeom>
              <a:avLst/>
              <a:gdLst>
                <a:gd name="T0" fmla="*/ 0 w 331"/>
                <a:gd name="T1" fmla="*/ 431 h 431"/>
                <a:gd name="T2" fmla="*/ 0 w 331"/>
                <a:gd name="T3" fmla="*/ 0 h 431"/>
                <a:gd name="T4" fmla="*/ 259 w 331"/>
                <a:gd name="T5" fmla="*/ 0 h 431"/>
                <a:gd name="T6" fmla="*/ 331 w 331"/>
                <a:gd name="T7" fmla="*/ 68 h 431"/>
                <a:gd name="T8" fmla="*/ 326 w 331"/>
                <a:gd name="T9" fmla="*/ 73 h 431"/>
                <a:gd name="T10" fmla="*/ 331 w 331"/>
                <a:gd name="T11" fmla="*/ 68 h 431"/>
                <a:gd name="T12" fmla="*/ 331 w 331"/>
                <a:gd name="T13" fmla="*/ 73 h 431"/>
                <a:gd name="T14" fmla="*/ 331 w 331"/>
                <a:gd name="T15" fmla="*/ 431 h 431"/>
                <a:gd name="T16" fmla="*/ 0 w 331"/>
                <a:gd name="T17" fmla="*/ 431 h 431"/>
                <a:gd name="T18" fmla="*/ 15 w 331"/>
                <a:gd name="T19" fmla="*/ 421 h 431"/>
                <a:gd name="T20" fmla="*/ 321 w 331"/>
                <a:gd name="T21" fmla="*/ 421 h 431"/>
                <a:gd name="T22" fmla="*/ 321 w 331"/>
                <a:gd name="T23" fmla="*/ 78 h 431"/>
                <a:gd name="T24" fmla="*/ 259 w 331"/>
                <a:gd name="T25" fmla="*/ 11 h 431"/>
                <a:gd name="T26" fmla="*/ 15 w 331"/>
                <a:gd name="T27" fmla="*/ 11 h 431"/>
                <a:gd name="T28" fmla="*/ 15 w 331"/>
                <a:gd name="T29" fmla="*/ 421 h 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1" h="431">
                  <a:moveTo>
                    <a:pt x="0" y="431"/>
                  </a:moveTo>
                  <a:lnTo>
                    <a:pt x="0" y="0"/>
                  </a:lnTo>
                  <a:lnTo>
                    <a:pt x="259" y="0"/>
                  </a:lnTo>
                  <a:lnTo>
                    <a:pt x="331" y="68"/>
                  </a:lnTo>
                  <a:lnTo>
                    <a:pt x="326" y="73"/>
                  </a:lnTo>
                  <a:lnTo>
                    <a:pt x="331" y="68"/>
                  </a:lnTo>
                  <a:lnTo>
                    <a:pt x="331" y="73"/>
                  </a:lnTo>
                  <a:lnTo>
                    <a:pt x="331" y="431"/>
                  </a:lnTo>
                  <a:lnTo>
                    <a:pt x="0" y="431"/>
                  </a:lnTo>
                  <a:close/>
                  <a:moveTo>
                    <a:pt x="15" y="421"/>
                  </a:moveTo>
                  <a:lnTo>
                    <a:pt x="321" y="421"/>
                  </a:lnTo>
                  <a:lnTo>
                    <a:pt x="321" y="78"/>
                  </a:lnTo>
                  <a:lnTo>
                    <a:pt x="259" y="11"/>
                  </a:lnTo>
                  <a:lnTo>
                    <a:pt x="15" y="11"/>
                  </a:lnTo>
                  <a:lnTo>
                    <a:pt x="15" y="4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355"/>
            </a:p>
          </p:txBody>
        </p:sp>
        <p:sp>
          <p:nvSpPr>
            <p:cNvPr id="211" name="Rectangle 148"/>
            <p:cNvSpPr>
              <a:spLocks noChangeArrowheads="1"/>
            </p:cNvSpPr>
            <p:nvPr/>
          </p:nvSpPr>
          <p:spPr bwMode="auto">
            <a:xfrm>
              <a:off x="1293813" y="1169988"/>
              <a:ext cx="320675" cy="158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355"/>
            </a:p>
          </p:txBody>
        </p:sp>
        <p:sp>
          <p:nvSpPr>
            <p:cNvPr id="212" name="Rectangle 149"/>
            <p:cNvSpPr>
              <a:spLocks noChangeArrowheads="1"/>
            </p:cNvSpPr>
            <p:nvPr/>
          </p:nvSpPr>
          <p:spPr bwMode="auto">
            <a:xfrm>
              <a:off x="1293813" y="1260476"/>
              <a:ext cx="320675" cy="254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355"/>
            </a:p>
          </p:txBody>
        </p:sp>
        <p:sp>
          <p:nvSpPr>
            <p:cNvPr id="213" name="Rectangle 150"/>
            <p:cNvSpPr>
              <a:spLocks noChangeArrowheads="1"/>
            </p:cNvSpPr>
            <p:nvPr/>
          </p:nvSpPr>
          <p:spPr bwMode="auto">
            <a:xfrm>
              <a:off x="1293813" y="1360488"/>
              <a:ext cx="320675" cy="158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355"/>
            </a:p>
          </p:txBody>
        </p:sp>
        <p:sp>
          <p:nvSpPr>
            <p:cNvPr id="214" name="Rectangle 151"/>
            <p:cNvSpPr>
              <a:spLocks noChangeArrowheads="1"/>
            </p:cNvSpPr>
            <p:nvPr/>
          </p:nvSpPr>
          <p:spPr bwMode="auto">
            <a:xfrm>
              <a:off x="1293813" y="1450976"/>
              <a:ext cx="320675" cy="158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355"/>
            </a:p>
          </p:txBody>
        </p:sp>
        <p:sp>
          <p:nvSpPr>
            <p:cNvPr id="215" name="Rectangle 152"/>
            <p:cNvSpPr>
              <a:spLocks noChangeArrowheads="1"/>
            </p:cNvSpPr>
            <p:nvPr/>
          </p:nvSpPr>
          <p:spPr bwMode="auto">
            <a:xfrm>
              <a:off x="1293813" y="1549401"/>
              <a:ext cx="320675" cy="158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355"/>
            </a:p>
          </p:txBody>
        </p:sp>
        <p:sp>
          <p:nvSpPr>
            <p:cNvPr id="216" name="Freeform 153"/>
            <p:cNvSpPr/>
            <p:nvPr/>
          </p:nvSpPr>
          <p:spPr bwMode="auto">
            <a:xfrm>
              <a:off x="1590676" y="1012826"/>
              <a:ext cx="114300" cy="123825"/>
            </a:xfrm>
            <a:custGeom>
              <a:avLst/>
              <a:gdLst>
                <a:gd name="T0" fmla="*/ 0 w 72"/>
                <a:gd name="T1" fmla="*/ 78 h 78"/>
                <a:gd name="T2" fmla="*/ 0 w 72"/>
                <a:gd name="T3" fmla="*/ 0 h 78"/>
                <a:gd name="T4" fmla="*/ 10 w 72"/>
                <a:gd name="T5" fmla="*/ 0 h 78"/>
                <a:gd name="T6" fmla="*/ 10 w 72"/>
                <a:gd name="T7" fmla="*/ 63 h 78"/>
                <a:gd name="T8" fmla="*/ 72 w 72"/>
                <a:gd name="T9" fmla="*/ 63 h 78"/>
                <a:gd name="T10" fmla="*/ 72 w 72"/>
                <a:gd name="T11" fmla="*/ 78 h 78"/>
                <a:gd name="T12" fmla="*/ 0 w 72"/>
                <a:gd name="T13" fmla="*/ 7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2" h="78">
                  <a:moveTo>
                    <a:pt x="0" y="78"/>
                  </a:moveTo>
                  <a:lnTo>
                    <a:pt x="0" y="0"/>
                  </a:lnTo>
                  <a:lnTo>
                    <a:pt x="10" y="0"/>
                  </a:lnTo>
                  <a:lnTo>
                    <a:pt x="10" y="63"/>
                  </a:lnTo>
                  <a:lnTo>
                    <a:pt x="72" y="63"/>
                  </a:lnTo>
                  <a:lnTo>
                    <a:pt x="72" y="78"/>
                  </a:lnTo>
                  <a:lnTo>
                    <a:pt x="0" y="7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355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4699000" y="2396490"/>
            <a:ext cx="3038627" cy="1045210"/>
            <a:chOff x="11884" y="3191"/>
            <a:chExt cx="3288" cy="1646"/>
          </a:xfrm>
        </p:grpSpPr>
        <p:sp>
          <p:nvSpPr>
            <p:cNvPr id="23" name="文本框 22"/>
            <p:cNvSpPr txBox="1"/>
            <p:nvPr/>
          </p:nvSpPr>
          <p:spPr>
            <a:xfrm>
              <a:off x="11884" y="3744"/>
              <a:ext cx="3135" cy="10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单击此处添加本章节的简要内容。本模板精心设计，模板所有素材。</a:t>
              </a:r>
            </a:p>
          </p:txBody>
        </p:sp>
        <p:sp>
          <p:nvSpPr>
            <p:cNvPr id="24" name="TextBox 76"/>
            <p:cNvSpPr txBox="1"/>
            <p:nvPr/>
          </p:nvSpPr>
          <p:spPr>
            <a:xfrm>
              <a:off x="11884" y="3191"/>
              <a:ext cx="3288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2000" b="1" dirty="0">
                  <a:solidFill>
                    <a:srgbClr val="765036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请在此写入标题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4699000" y="3964305"/>
            <a:ext cx="3038627" cy="1045210"/>
            <a:chOff x="11884" y="3191"/>
            <a:chExt cx="3288" cy="1646"/>
          </a:xfrm>
        </p:grpSpPr>
        <p:sp>
          <p:nvSpPr>
            <p:cNvPr id="16" name="文本框 15"/>
            <p:cNvSpPr txBox="1"/>
            <p:nvPr/>
          </p:nvSpPr>
          <p:spPr>
            <a:xfrm>
              <a:off x="11884" y="3744"/>
              <a:ext cx="3135" cy="10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单击此处添加本章节的简要内容。本模板精心设计，模板所有素材。</a:t>
              </a:r>
            </a:p>
          </p:txBody>
        </p:sp>
        <p:sp>
          <p:nvSpPr>
            <p:cNvPr id="17" name="TextBox 76"/>
            <p:cNvSpPr txBox="1"/>
            <p:nvPr/>
          </p:nvSpPr>
          <p:spPr>
            <a:xfrm>
              <a:off x="11884" y="3191"/>
              <a:ext cx="3288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2000" b="1" dirty="0">
                  <a:solidFill>
                    <a:srgbClr val="765036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请在此写入标题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8250555" y="2396490"/>
            <a:ext cx="3038627" cy="1045210"/>
            <a:chOff x="11884" y="3191"/>
            <a:chExt cx="3288" cy="1646"/>
          </a:xfrm>
        </p:grpSpPr>
        <p:sp>
          <p:nvSpPr>
            <p:cNvPr id="19" name="文本框 18"/>
            <p:cNvSpPr txBox="1"/>
            <p:nvPr/>
          </p:nvSpPr>
          <p:spPr>
            <a:xfrm>
              <a:off x="11884" y="3744"/>
              <a:ext cx="3135" cy="10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单击此处添加本章节的简要内容。本模板精心设计，模板所有素材。</a:t>
              </a:r>
            </a:p>
          </p:txBody>
        </p:sp>
        <p:sp>
          <p:nvSpPr>
            <p:cNvPr id="20" name="TextBox 76"/>
            <p:cNvSpPr txBox="1"/>
            <p:nvPr/>
          </p:nvSpPr>
          <p:spPr>
            <a:xfrm>
              <a:off x="11884" y="3191"/>
              <a:ext cx="3288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2000" b="1" dirty="0">
                  <a:solidFill>
                    <a:srgbClr val="765036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请在此写入标题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8250555" y="3964305"/>
            <a:ext cx="3038627" cy="1045210"/>
            <a:chOff x="11884" y="3191"/>
            <a:chExt cx="3288" cy="1646"/>
          </a:xfrm>
        </p:grpSpPr>
        <p:sp>
          <p:nvSpPr>
            <p:cNvPr id="25" name="文本框 24"/>
            <p:cNvSpPr txBox="1"/>
            <p:nvPr/>
          </p:nvSpPr>
          <p:spPr>
            <a:xfrm>
              <a:off x="11884" y="3744"/>
              <a:ext cx="3135" cy="10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单击此处添加本章节的简要内容。本模板精心设计，模板所有素材。</a:t>
              </a:r>
            </a:p>
          </p:txBody>
        </p:sp>
        <p:sp>
          <p:nvSpPr>
            <p:cNvPr id="26" name="TextBox 76"/>
            <p:cNvSpPr txBox="1"/>
            <p:nvPr/>
          </p:nvSpPr>
          <p:spPr>
            <a:xfrm>
              <a:off x="11884" y="3191"/>
              <a:ext cx="3288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2000" b="1" dirty="0">
                  <a:solidFill>
                    <a:srgbClr val="765036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请在此写入标题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Box 42"/>
          <p:cNvSpPr txBox="1">
            <a:spLocks noChangeArrowheads="1"/>
          </p:cNvSpPr>
          <p:nvPr/>
        </p:nvSpPr>
        <p:spPr bwMode="auto">
          <a:xfrm>
            <a:off x="6391275" y="1534160"/>
            <a:ext cx="1311910" cy="1313815"/>
          </a:xfrm>
          <a:prstGeom prst="ellipse">
            <a:avLst/>
          </a:prstGeom>
          <a:noFill/>
          <a:ln w="6350">
            <a:solidFill>
              <a:srgbClr val="765036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 anchorCtr="0">
            <a:no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6000" dirty="0">
                <a:solidFill>
                  <a:srgbClr val="765036"/>
                </a:solidFill>
                <a:latin typeface="Impact" panose="020B0806030902050204" pitchFamily="34" charset="0"/>
                <a:ea typeface="微软雅黑" panose="020B0503020204020204" charset="-122"/>
              </a:rPr>
              <a:t>02</a:t>
            </a:r>
          </a:p>
        </p:txBody>
      </p:sp>
      <p:sp>
        <p:nvSpPr>
          <p:cNvPr id="7" name="Text Box 42"/>
          <p:cNvSpPr txBox="1">
            <a:spLocks noChangeArrowheads="1"/>
          </p:cNvSpPr>
          <p:nvPr/>
        </p:nvSpPr>
        <p:spPr bwMode="auto">
          <a:xfrm>
            <a:off x="3602737" y="3427538"/>
            <a:ext cx="6888480" cy="11068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6600" dirty="0">
                <a:solidFill>
                  <a:srgbClr val="765036"/>
                </a:solidFill>
                <a:latin typeface="幼圆" panose="02010509060101010101" charset="-122"/>
                <a:ea typeface="幼圆" panose="02010509060101010101" charset="-122"/>
              </a:rPr>
              <a:t>此处添加标题文本</a:t>
            </a:r>
          </a:p>
        </p:txBody>
      </p:sp>
      <p:cxnSp>
        <p:nvCxnSpPr>
          <p:cNvPr id="3" name="直接连接符 2"/>
          <p:cNvCxnSpPr/>
          <p:nvPr/>
        </p:nvCxnSpPr>
        <p:spPr>
          <a:xfrm>
            <a:off x="3914775" y="3324225"/>
            <a:ext cx="6105525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 3"/>
          <p:cNvCxnSpPr/>
          <p:nvPr/>
        </p:nvCxnSpPr>
        <p:spPr>
          <a:xfrm>
            <a:off x="3914775" y="4657725"/>
            <a:ext cx="6105525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95275" y="376555"/>
            <a:ext cx="11602085" cy="6142990"/>
            <a:chOff x="465" y="593"/>
            <a:chExt cx="18271" cy="9674"/>
          </a:xfrm>
        </p:grpSpPr>
        <p:grpSp>
          <p:nvGrpSpPr>
            <p:cNvPr id="2" name="组合 1"/>
            <p:cNvGrpSpPr/>
            <p:nvPr/>
          </p:nvGrpSpPr>
          <p:grpSpPr>
            <a:xfrm rot="5400000">
              <a:off x="4763" y="-3705"/>
              <a:ext cx="9674" cy="18270"/>
              <a:chOff x="10605" y="1800"/>
              <a:chExt cx="7500" cy="6945"/>
            </a:xfrm>
          </p:grpSpPr>
          <p:cxnSp>
            <p:nvCxnSpPr>
              <p:cNvPr id="10" name="直接连接符 9"/>
              <p:cNvCxnSpPr/>
              <p:nvPr/>
            </p:nvCxnSpPr>
            <p:spPr>
              <a:xfrm>
                <a:off x="10605" y="1800"/>
                <a:ext cx="7500" cy="0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直接连接符 10"/>
              <p:cNvCxnSpPr/>
              <p:nvPr/>
            </p:nvCxnSpPr>
            <p:spPr>
              <a:xfrm>
                <a:off x="18105" y="1800"/>
                <a:ext cx="0" cy="6945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/>
              <p:cNvCxnSpPr/>
              <p:nvPr/>
            </p:nvCxnSpPr>
            <p:spPr>
              <a:xfrm>
                <a:off x="10605" y="8745"/>
                <a:ext cx="7500" cy="0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" name="直接连接符 2"/>
            <p:cNvCxnSpPr/>
            <p:nvPr/>
          </p:nvCxnSpPr>
          <p:spPr>
            <a:xfrm flipH="1">
              <a:off x="465" y="593"/>
              <a:ext cx="6478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连接符 3"/>
            <p:cNvCxnSpPr/>
            <p:nvPr/>
          </p:nvCxnSpPr>
          <p:spPr>
            <a:xfrm flipH="1">
              <a:off x="12258" y="593"/>
              <a:ext cx="6478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Text Box 42"/>
          <p:cNvSpPr txBox="1">
            <a:spLocks noChangeArrowheads="1"/>
          </p:cNvSpPr>
          <p:nvPr/>
        </p:nvSpPr>
        <p:spPr bwMode="auto">
          <a:xfrm>
            <a:off x="4581907" y="115378"/>
            <a:ext cx="3027680" cy="52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765036"/>
                </a:solidFill>
                <a:latin typeface="微软雅黑" panose="020B0503020204020204" charset="-122"/>
                <a:ea typeface="微软雅黑" panose="020B0503020204020204" charset="-122"/>
              </a:rPr>
              <a:t>此处添加标题文本</a:t>
            </a:r>
          </a:p>
        </p:txBody>
      </p:sp>
      <p:grpSp>
        <p:nvGrpSpPr>
          <p:cNvPr id="6" name="Group 4"/>
          <p:cNvGrpSpPr/>
          <p:nvPr/>
        </p:nvGrpSpPr>
        <p:grpSpPr>
          <a:xfrm>
            <a:off x="2352675" y="2760980"/>
            <a:ext cx="9544050" cy="2976245"/>
            <a:chOff x="601797" y="3450594"/>
            <a:chExt cx="6348759" cy="1581368"/>
          </a:xfrm>
        </p:grpSpPr>
        <p:sp>
          <p:nvSpPr>
            <p:cNvPr id="8" name="Isosceles Triangle 26"/>
            <p:cNvSpPr txBox="1"/>
            <p:nvPr/>
          </p:nvSpPr>
          <p:spPr>
            <a:xfrm>
              <a:off x="601797" y="3734606"/>
              <a:ext cx="2613015" cy="1297355"/>
            </a:xfrm>
            <a:custGeom>
              <a:avLst/>
              <a:gdLst>
                <a:gd name="connsiteX0" fmla="*/ 0 w 1523036"/>
                <a:gd name="connsiteY0" fmla="*/ 1312962 h 1312962"/>
                <a:gd name="connsiteX1" fmla="*/ 761518 w 1523036"/>
                <a:gd name="connsiteY1" fmla="*/ 0 h 1312962"/>
                <a:gd name="connsiteX2" fmla="*/ 1523036 w 1523036"/>
                <a:gd name="connsiteY2" fmla="*/ 1312962 h 1312962"/>
                <a:gd name="connsiteX3" fmla="*/ 0 w 1523036"/>
                <a:gd name="connsiteY3" fmla="*/ 1312962 h 1312962"/>
                <a:gd name="connsiteX0-1" fmla="*/ 0 w 1523036"/>
                <a:gd name="connsiteY0-2" fmla="*/ 1122131 h 1122131"/>
                <a:gd name="connsiteX1-3" fmla="*/ 761518 w 1523036"/>
                <a:gd name="connsiteY1-4" fmla="*/ 0 h 1122131"/>
                <a:gd name="connsiteX2-5" fmla="*/ 1523036 w 1523036"/>
                <a:gd name="connsiteY2-6" fmla="*/ 1122131 h 1122131"/>
                <a:gd name="connsiteX3-7" fmla="*/ 0 w 1523036"/>
                <a:gd name="connsiteY3-8" fmla="*/ 1122131 h 1122131"/>
                <a:gd name="connsiteX0-9" fmla="*/ 0 w 1523036"/>
                <a:gd name="connsiteY0-10" fmla="*/ 1122198 h 1122198"/>
                <a:gd name="connsiteX1-11" fmla="*/ 761518 w 1523036"/>
                <a:gd name="connsiteY1-12" fmla="*/ 67 h 1122198"/>
                <a:gd name="connsiteX2-13" fmla="*/ 1523036 w 1523036"/>
                <a:gd name="connsiteY2-14" fmla="*/ 1122198 h 1122198"/>
                <a:gd name="connsiteX3-15" fmla="*/ 0 w 1523036"/>
                <a:gd name="connsiteY3-16" fmla="*/ 1122198 h 1122198"/>
                <a:gd name="connsiteX0-17" fmla="*/ 0 w 1523036"/>
                <a:gd name="connsiteY0-18" fmla="*/ 1678761 h 1678761"/>
                <a:gd name="connsiteX1-19" fmla="*/ 769469 w 1523036"/>
                <a:gd name="connsiteY1-20" fmla="*/ 39 h 1678761"/>
                <a:gd name="connsiteX2-21" fmla="*/ 1523036 w 1523036"/>
                <a:gd name="connsiteY2-22" fmla="*/ 1678761 h 1678761"/>
                <a:gd name="connsiteX3-23" fmla="*/ 0 w 1523036"/>
                <a:gd name="connsiteY3-24" fmla="*/ 1678761 h 1678761"/>
                <a:gd name="connsiteX0-25" fmla="*/ 0 w 1523036"/>
                <a:gd name="connsiteY0-26" fmla="*/ 1678756 h 1678756"/>
                <a:gd name="connsiteX1-27" fmla="*/ 769469 w 1523036"/>
                <a:gd name="connsiteY1-28" fmla="*/ 34 h 1678756"/>
                <a:gd name="connsiteX2-29" fmla="*/ 1523036 w 1523036"/>
                <a:gd name="connsiteY2-30" fmla="*/ 1678756 h 1678756"/>
                <a:gd name="connsiteX3-31" fmla="*/ 0 w 1523036"/>
                <a:gd name="connsiteY3-32" fmla="*/ 1678756 h 167875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523036" h="1678756">
                  <a:moveTo>
                    <a:pt x="0" y="1678756"/>
                  </a:moveTo>
                  <a:cubicBezTo>
                    <a:pt x="253839" y="1304712"/>
                    <a:pt x="634900" y="7652"/>
                    <a:pt x="769469" y="34"/>
                  </a:cubicBezTo>
                  <a:cubicBezTo>
                    <a:pt x="904038" y="-7584"/>
                    <a:pt x="1269197" y="1304712"/>
                    <a:pt x="1523036" y="1678756"/>
                  </a:cubicBezTo>
                  <a:lnTo>
                    <a:pt x="0" y="1678756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rgbClr val="8D7245"/>
                </a:gs>
                <a:gs pos="90000">
                  <a:srgbClr val="765036"/>
                </a:gs>
              </a:gsLst>
              <a:path path="circle">
                <a:fillToRect r="100000" b="100000"/>
              </a:path>
              <a:tileRect l="-100000" t="-100000"/>
            </a:gradFill>
          </p:spPr>
          <p:txBody>
            <a:bodyPr rtlCol="0" anchor="t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algn="l">
                <a:spcBef>
                  <a:spcPts val="0"/>
                </a:spcBef>
                <a:buNone/>
              </a:pPr>
              <a:endParaRPr lang="en-US" sz="2130" dirty="0">
                <a:solidFill>
                  <a:srgbClr val="765036"/>
                </a:solidFill>
                <a:sym typeface="+mn-ea"/>
              </a:endParaRPr>
            </a:p>
          </p:txBody>
        </p:sp>
        <p:sp>
          <p:nvSpPr>
            <p:cNvPr id="9" name="Isosceles Triangle 26"/>
            <p:cNvSpPr txBox="1"/>
            <p:nvPr/>
          </p:nvSpPr>
          <p:spPr>
            <a:xfrm>
              <a:off x="1348946" y="3450594"/>
              <a:ext cx="2613015" cy="1581367"/>
            </a:xfrm>
            <a:custGeom>
              <a:avLst/>
              <a:gdLst>
                <a:gd name="connsiteX0" fmla="*/ 0 w 1523036"/>
                <a:gd name="connsiteY0" fmla="*/ 1312962 h 1312962"/>
                <a:gd name="connsiteX1" fmla="*/ 761518 w 1523036"/>
                <a:gd name="connsiteY1" fmla="*/ 0 h 1312962"/>
                <a:gd name="connsiteX2" fmla="*/ 1523036 w 1523036"/>
                <a:gd name="connsiteY2" fmla="*/ 1312962 h 1312962"/>
                <a:gd name="connsiteX3" fmla="*/ 0 w 1523036"/>
                <a:gd name="connsiteY3" fmla="*/ 1312962 h 1312962"/>
                <a:gd name="connsiteX0-1" fmla="*/ 0 w 1523036"/>
                <a:gd name="connsiteY0-2" fmla="*/ 1122131 h 1122131"/>
                <a:gd name="connsiteX1-3" fmla="*/ 761518 w 1523036"/>
                <a:gd name="connsiteY1-4" fmla="*/ 0 h 1122131"/>
                <a:gd name="connsiteX2-5" fmla="*/ 1523036 w 1523036"/>
                <a:gd name="connsiteY2-6" fmla="*/ 1122131 h 1122131"/>
                <a:gd name="connsiteX3-7" fmla="*/ 0 w 1523036"/>
                <a:gd name="connsiteY3-8" fmla="*/ 1122131 h 1122131"/>
                <a:gd name="connsiteX0-9" fmla="*/ 0 w 1523036"/>
                <a:gd name="connsiteY0-10" fmla="*/ 1122198 h 1122198"/>
                <a:gd name="connsiteX1-11" fmla="*/ 761518 w 1523036"/>
                <a:gd name="connsiteY1-12" fmla="*/ 67 h 1122198"/>
                <a:gd name="connsiteX2-13" fmla="*/ 1523036 w 1523036"/>
                <a:gd name="connsiteY2-14" fmla="*/ 1122198 h 1122198"/>
                <a:gd name="connsiteX3-15" fmla="*/ 0 w 1523036"/>
                <a:gd name="connsiteY3-16" fmla="*/ 1122198 h 1122198"/>
                <a:gd name="connsiteX0-17" fmla="*/ 0 w 1523036"/>
                <a:gd name="connsiteY0-18" fmla="*/ 1678761 h 1678761"/>
                <a:gd name="connsiteX1-19" fmla="*/ 769469 w 1523036"/>
                <a:gd name="connsiteY1-20" fmla="*/ 39 h 1678761"/>
                <a:gd name="connsiteX2-21" fmla="*/ 1523036 w 1523036"/>
                <a:gd name="connsiteY2-22" fmla="*/ 1678761 h 1678761"/>
                <a:gd name="connsiteX3-23" fmla="*/ 0 w 1523036"/>
                <a:gd name="connsiteY3-24" fmla="*/ 1678761 h 1678761"/>
                <a:gd name="connsiteX0-25" fmla="*/ 0 w 1523036"/>
                <a:gd name="connsiteY0-26" fmla="*/ 1678756 h 1678756"/>
                <a:gd name="connsiteX1-27" fmla="*/ 769469 w 1523036"/>
                <a:gd name="connsiteY1-28" fmla="*/ 34 h 1678756"/>
                <a:gd name="connsiteX2-29" fmla="*/ 1523036 w 1523036"/>
                <a:gd name="connsiteY2-30" fmla="*/ 1678756 h 1678756"/>
                <a:gd name="connsiteX3-31" fmla="*/ 0 w 1523036"/>
                <a:gd name="connsiteY3-32" fmla="*/ 1678756 h 167875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523036" h="1678756">
                  <a:moveTo>
                    <a:pt x="0" y="1678756"/>
                  </a:moveTo>
                  <a:cubicBezTo>
                    <a:pt x="253839" y="1304712"/>
                    <a:pt x="634900" y="7652"/>
                    <a:pt x="769469" y="34"/>
                  </a:cubicBezTo>
                  <a:cubicBezTo>
                    <a:pt x="904038" y="-7584"/>
                    <a:pt x="1269197" y="1304712"/>
                    <a:pt x="1523036" y="1678756"/>
                  </a:cubicBezTo>
                  <a:lnTo>
                    <a:pt x="0" y="1678756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rgbClr val="8D7245"/>
                </a:gs>
                <a:gs pos="90000">
                  <a:srgbClr val="765036"/>
                </a:gs>
              </a:gsLst>
              <a:path path="circle">
                <a:fillToRect r="100000" b="100000"/>
              </a:path>
              <a:tileRect l="-100000" t="-100000"/>
            </a:gradFill>
          </p:spPr>
          <p:txBody>
            <a:bodyPr rtlCol="0" anchor="t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algn="l">
                <a:spcBef>
                  <a:spcPts val="0"/>
                </a:spcBef>
                <a:buNone/>
              </a:pPr>
              <a:endParaRPr lang="en-US" sz="2130" dirty="0">
                <a:solidFill>
                  <a:srgbClr val="765036"/>
                </a:solidFill>
                <a:sym typeface="+mn-ea"/>
              </a:endParaRPr>
            </a:p>
          </p:txBody>
        </p:sp>
        <p:sp>
          <p:nvSpPr>
            <p:cNvPr id="13" name="Isosceles Triangle 26"/>
            <p:cNvSpPr txBox="1"/>
            <p:nvPr/>
          </p:nvSpPr>
          <p:spPr>
            <a:xfrm>
              <a:off x="2096094" y="3822538"/>
              <a:ext cx="2613015" cy="1209424"/>
            </a:xfrm>
            <a:custGeom>
              <a:avLst/>
              <a:gdLst>
                <a:gd name="connsiteX0" fmla="*/ 0 w 1523036"/>
                <a:gd name="connsiteY0" fmla="*/ 1312962 h 1312962"/>
                <a:gd name="connsiteX1" fmla="*/ 761518 w 1523036"/>
                <a:gd name="connsiteY1" fmla="*/ 0 h 1312962"/>
                <a:gd name="connsiteX2" fmla="*/ 1523036 w 1523036"/>
                <a:gd name="connsiteY2" fmla="*/ 1312962 h 1312962"/>
                <a:gd name="connsiteX3" fmla="*/ 0 w 1523036"/>
                <a:gd name="connsiteY3" fmla="*/ 1312962 h 1312962"/>
                <a:gd name="connsiteX0-1" fmla="*/ 0 w 1523036"/>
                <a:gd name="connsiteY0-2" fmla="*/ 1122131 h 1122131"/>
                <a:gd name="connsiteX1-3" fmla="*/ 761518 w 1523036"/>
                <a:gd name="connsiteY1-4" fmla="*/ 0 h 1122131"/>
                <a:gd name="connsiteX2-5" fmla="*/ 1523036 w 1523036"/>
                <a:gd name="connsiteY2-6" fmla="*/ 1122131 h 1122131"/>
                <a:gd name="connsiteX3-7" fmla="*/ 0 w 1523036"/>
                <a:gd name="connsiteY3-8" fmla="*/ 1122131 h 1122131"/>
                <a:gd name="connsiteX0-9" fmla="*/ 0 w 1523036"/>
                <a:gd name="connsiteY0-10" fmla="*/ 1122198 h 1122198"/>
                <a:gd name="connsiteX1-11" fmla="*/ 761518 w 1523036"/>
                <a:gd name="connsiteY1-12" fmla="*/ 67 h 1122198"/>
                <a:gd name="connsiteX2-13" fmla="*/ 1523036 w 1523036"/>
                <a:gd name="connsiteY2-14" fmla="*/ 1122198 h 1122198"/>
                <a:gd name="connsiteX3-15" fmla="*/ 0 w 1523036"/>
                <a:gd name="connsiteY3-16" fmla="*/ 1122198 h 1122198"/>
                <a:gd name="connsiteX0-17" fmla="*/ 0 w 1523036"/>
                <a:gd name="connsiteY0-18" fmla="*/ 1678761 h 1678761"/>
                <a:gd name="connsiteX1-19" fmla="*/ 769469 w 1523036"/>
                <a:gd name="connsiteY1-20" fmla="*/ 39 h 1678761"/>
                <a:gd name="connsiteX2-21" fmla="*/ 1523036 w 1523036"/>
                <a:gd name="connsiteY2-22" fmla="*/ 1678761 h 1678761"/>
                <a:gd name="connsiteX3-23" fmla="*/ 0 w 1523036"/>
                <a:gd name="connsiteY3-24" fmla="*/ 1678761 h 1678761"/>
                <a:gd name="connsiteX0-25" fmla="*/ 0 w 1523036"/>
                <a:gd name="connsiteY0-26" fmla="*/ 1678756 h 1678756"/>
                <a:gd name="connsiteX1-27" fmla="*/ 769469 w 1523036"/>
                <a:gd name="connsiteY1-28" fmla="*/ 34 h 1678756"/>
                <a:gd name="connsiteX2-29" fmla="*/ 1523036 w 1523036"/>
                <a:gd name="connsiteY2-30" fmla="*/ 1678756 h 1678756"/>
                <a:gd name="connsiteX3-31" fmla="*/ 0 w 1523036"/>
                <a:gd name="connsiteY3-32" fmla="*/ 1678756 h 167875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523036" h="1678756">
                  <a:moveTo>
                    <a:pt x="0" y="1678756"/>
                  </a:moveTo>
                  <a:cubicBezTo>
                    <a:pt x="253839" y="1304712"/>
                    <a:pt x="634900" y="7652"/>
                    <a:pt x="769469" y="34"/>
                  </a:cubicBezTo>
                  <a:cubicBezTo>
                    <a:pt x="904038" y="-7584"/>
                    <a:pt x="1269197" y="1304712"/>
                    <a:pt x="1523036" y="1678756"/>
                  </a:cubicBezTo>
                  <a:lnTo>
                    <a:pt x="0" y="1678756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rgbClr val="8D7245"/>
                </a:gs>
                <a:gs pos="90000">
                  <a:srgbClr val="765036"/>
                </a:gs>
              </a:gsLst>
              <a:path path="circle">
                <a:fillToRect r="100000" b="100000"/>
              </a:path>
              <a:tileRect l="-100000" t="-100000"/>
            </a:gradFill>
          </p:spPr>
          <p:txBody>
            <a:bodyPr rtlCol="0" anchor="t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algn="l">
                <a:spcBef>
                  <a:spcPts val="0"/>
                </a:spcBef>
                <a:buNone/>
              </a:pPr>
              <a:endParaRPr lang="en-US" sz="2130" dirty="0">
                <a:solidFill>
                  <a:srgbClr val="765036"/>
                </a:solidFill>
                <a:sym typeface="+mn-ea"/>
              </a:endParaRPr>
            </a:p>
          </p:txBody>
        </p:sp>
        <p:sp>
          <p:nvSpPr>
            <p:cNvPr id="14" name="Isosceles Triangle 26"/>
            <p:cNvSpPr txBox="1"/>
            <p:nvPr/>
          </p:nvSpPr>
          <p:spPr>
            <a:xfrm>
              <a:off x="2843243" y="4415807"/>
              <a:ext cx="2613015" cy="616154"/>
            </a:xfrm>
            <a:custGeom>
              <a:avLst/>
              <a:gdLst>
                <a:gd name="connsiteX0" fmla="*/ 0 w 1523036"/>
                <a:gd name="connsiteY0" fmla="*/ 1312962 h 1312962"/>
                <a:gd name="connsiteX1" fmla="*/ 761518 w 1523036"/>
                <a:gd name="connsiteY1" fmla="*/ 0 h 1312962"/>
                <a:gd name="connsiteX2" fmla="*/ 1523036 w 1523036"/>
                <a:gd name="connsiteY2" fmla="*/ 1312962 h 1312962"/>
                <a:gd name="connsiteX3" fmla="*/ 0 w 1523036"/>
                <a:gd name="connsiteY3" fmla="*/ 1312962 h 1312962"/>
                <a:gd name="connsiteX0-1" fmla="*/ 0 w 1523036"/>
                <a:gd name="connsiteY0-2" fmla="*/ 1122131 h 1122131"/>
                <a:gd name="connsiteX1-3" fmla="*/ 761518 w 1523036"/>
                <a:gd name="connsiteY1-4" fmla="*/ 0 h 1122131"/>
                <a:gd name="connsiteX2-5" fmla="*/ 1523036 w 1523036"/>
                <a:gd name="connsiteY2-6" fmla="*/ 1122131 h 1122131"/>
                <a:gd name="connsiteX3-7" fmla="*/ 0 w 1523036"/>
                <a:gd name="connsiteY3-8" fmla="*/ 1122131 h 1122131"/>
                <a:gd name="connsiteX0-9" fmla="*/ 0 w 1523036"/>
                <a:gd name="connsiteY0-10" fmla="*/ 1122198 h 1122198"/>
                <a:gd name="connsiteX1-11" fmla="*/ 761518 w 1523036"/>
                <a:gd name="connsiteY1-12" fmla="*/ 67 h 1122198"/>
                <a:gd name="connsiteX2-13" fmla="*/ 1523036 w 1523036"/>
                <a:gd name="connsiteY2-14" fmla="*/ 1122198 h 1122198"/>
                <a:gd name="connsiteX3-15" fmla="*/ 0 w 1523036"/>
                <a:gd name="connsiteY3-16" fmla="*/ 1122198 h 1122198"/>
                <a:gd name="connsiteX0-17" fmla="*/ 0 w 1523036"/>
                <a:gd name="connsiteY0-18" fmla="*/ 1678761 h 1678761"/>
                <a:gd name="connsiteX1-19" fmla="*/ 769469 w 1523036"/>
                <a:gd name="connsiteY1-20" fmla="*/ 39 h 1678761"/>
                <a:gd name="connsiteX2-21" fmla="*/ 1523036 w 1523036"/>
                <a:gd name="connsiteY2-22" fmla="*/ 1678761 h 1678761"/>
                <a:gd name="connsiteX3-23" fmla="*/ 0 w 1523036"/>
                <a:gd name="connsiteY3-24" fmla="*/ 1678761 h 1678761"/>
                <a:gd name="connsiteX0-25" fmla="*/ 0 w 1523036"/>
                <a:gd name="connsiteY0-26" fmla="*/ 1678756 h 1678756"/>
                <a:gd name="connsiteX1-27" fmla="*/ 769469 w 1523036"/>
                <a:gd name="connsiteY1-28" fmla="*/ 34 h 1678756"/>
                <a:gd name="connsiteX2-29" fmla="*/ 1523036 w 1523036"/>
                <a:gd name="connsiteY2-30" fmla="*/ 1678756 h 1678756"/>
                <a:gd name="connsiteX3-31" fmla="*/ 0 w 1523036"/>
                <a:gd name="connsiteY3-32" fmla="*/ 1678756 h 167875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523036" h="1678756">
                  <a:moveTo>
                    <a:pt x="0" y="1678756"/>
                  </a:moveTo>
                  <a:cubicBezTo>
                    <a:pt x="253839" y="1304712"/>
                    <a:pt x="634900" y="7652"/>
                    <a:pt x="769469" y="34"/>
                  </a:cubicBezTo>
                  <a:cubicBezTo>
                    <a:pt x="904038" y="-7584"/>
                    <a:pt x="1269197" y="1304712"/>
                    <a:pt x="1523036" y="1678756"/>
                  </a:cubicBezTo>
                  <a:lnTo>
                    <a:pt x="0" y="1678756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rgbClr val="8D7245"/>
                </a:gs>
                <a:gs pos="90000">
                  <a:srgbClr val="765036"/>
                </a:gs>
              </a:gsLst>
              <a:path path="circle">
                <a:fillToRect r="100000" b="100000"/>
              </a:path>
              <a:tileRect l="-100000" t="-100000"/>
            </a:gradFill>
          </p:spPr>
          <p:txBody>
            <a:bodyPr rtlCol="0" anchor="t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algn="l">
                <a:spcBef>
                  <a:spcPts val="0"/>
                </a:spcBef>
                <a:buNone/>
              </a:pPr>
              <a:endParaRPr lang="en-US" sz="2130" dirty="0">
                <a:solidFill>
                  <a:srgbClr val="765036"/>
                </a:solidFill>
                <a:sym typeface="+mn-ea"/>
              </a:endParaRPr>
            </a:p>
          </p:txBody>
        </p:sp>
        <p:sp>
          <p:nvSpPr>
            <p:cNvPr id="15" name="Isosceles Triangle 26"/>
            <p:cNvSpPr txBox="1"/>
            <p:nvPr/>
          </p:nvSpPr>
          <p:spPr>
            <a:xfrm>
              <a:off x="3590391" y="4241277"/>
              <a:ext cx="2613015" cy="790685"/>
            </a:xfrm>
            <a:custGeom>
              <a:avLst/>
              <a:gdLst>
                <a:gd name="connsiteX0" fmla="*/ 0 w 1523036"/>
                <a:gd name="connsiteY0" fmla="*/ 1312962 h 1312962"/>
                <a:gd name="connsiteX1" fmla="*/ 761518 w 1523036"/>
                <a:gd name="connsiteY1" fmla="*/ 0 h 1312962"/>
                <a:gd name="connsiteX2" fmla="*/ 1523036 w 1523036"/>
                <a:gd name="connsiteY2" fmla="*/ 1312962 h 1312962"/>
                <a:gd name="connsiteX3" fmla="*/ 0 w 1523036"/>
                <a:gd name="connsiteY3" fmla="*/ 1312962 h 1312962"/>
                <a:gd name="connsiteX0-1" fmla="*/ 0 w 1523036"/>
                <a:gd name="connsiteY0-2" fmla="*/ 1122131 h 1122131"/>
                <a:gd name="connsiteX1-3" fmla="*/ 761518 w 1523036"/>
                <a:gd name="connsiteY1-4" fmla="*/ 0 h 1122131"/>
                <a:gd name="connsiteX2-5" fmla="*/ 1523036 w 1523036"/>
                <a:gd name="connsiteY2-6" fmla="*/ 1122131 h 1122131"/>
                <a:gd name="connsiteX3-7" fmla="*/ 0 w 1523036"/>
                <a:gd name="connsiteY3-8" fmla="*/ 1122131 h 1122131"/>
                <a:gd name="connsiteX0-9" fmla="*/ 0 w 1523036"/>
                <a:gd name="connsiteY0-10" fmla="*/ 1122198 h 1122198"/>
                <a:gd name="connsiteX1-11" fmla="*/ 761518 w 1523036"/>
                <a:gd name="connsiteY1-12" fmla="*/ 67 h 1122198"/>
                <a:gd name="connsiteX2-13" fmla="*/ 1523036 w 1523036"/>
                <a:gd name="connsiteY2-14" fmla="*/ 1122198 h 1122198"/>
                <a:gd name="connsiteX3-15" fmla="*/ 0 w 1523036"/>
                <a:gd name="connsiteY3-16" fmla="*/ 1122198 h 1122198"/>
                <a:gd name="connsiteX0-17" fmla="*/ 0 w 1523036"/>
                <a:gd name="connsiteY0-18" fmla="*/ 1678761 h 1678761"/>
                <a:gd name="connsiteX1-19" fmla="*/ 769469 w 1523036"/>
                <a:gd name="connsiteY1-20" fmla="*/ 39 h 1678761"/>
                <a:gd name="connsiteX2-21" fmla="*/ 1523036 w 1523036"/>
                <a:gd name="connsiteY2-22" fmla="*/ 1678761 h 1678761"/>
                <a:gd name="connsiteX3-23" fmla="*/ 0 w 1523036"/>
                <a:gd name="connsiteY3-24" fmla="*/ 1678761 h 1678761"/>
                <a:gd name="connsiteX0-25" fmla="*/ 0 w 1523036"/>
                <a:gd name="connsiteY0-26" fmla="*/ 1678756 h 1678756"/>
                <a:gd name="connsiteX1-27" fmla="*/ 769469 w 1523036"/>
                <a:gd name="connsiteY1-28" fmla="*/ 34 h 1678756"/>
                <a:gd name="connsiteX2-29" fmla="*/ 1523036 w 1523036"/>
                <a:gd name="connsiteY2-30" fmla="*/ 1678756 h 1678756"/>
                <a:gd name="connsiteX3-31" fmla="*/ 0 w 1523036"/>
                <a:gd name="connsiteY3-32" fmla="*/ 1678756 h 167875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523036" h="1678756">
                  <a:moveTo>
                    <a:pt x="0" y="1678756"/>
                  </a:moveTo>
                  <a:cubicBezTo>
                    <a:pt x="253839" y="1304712"/>
                    <a:pt x="634900" y="7652"/>
                    <a:pt x="769469" y="34"/>
                  </a:cubicBezTo>
                  <a:cubicBezTo>
                    <a:pt x="904038" y="-7584"/>
                    <a:pt x="1269197" y="1304712"/>
                    <a:pt x="1523036" y="1678756"/>
                  </a:cubicBezTo>
                  <a:lnTo>
                    <a:pt x="0" y="1678756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rgbClr val="8D7245"/>
                </a:gs>
                <a:gs pos="90000">
                  <a:srgbClr val="765036"/>
                </a:gs>
              </a:gsLst>
              <a:path path="circle">
                <a:fillToRect r="100000" b="100000"/>
              </a:path>
              <a:tileRect l="-100000" t="-100000"/>
            </a:gradFill>
          </p:spPr>
          <p:txBody>
            <a:bodyPr rtlCol="0" anchor="t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algn="l">
                <a:spcBef>
                  <a:spcPts val="0"/>
                </a:spcBef>
                <a:buNone/>
              </a:pPr>
              <a:endParaRPr lang="en-US" sz="2130" dirty="0">
                <a:solidFill>
                  <a:srgbClr val="765036"/>
                </a:solidFill>
                <a:sym typeface="+mn-ea"/>
              </a:endParaRPr>
            </a:p>
          </p:txBody>
        </p:sp>
        <p:sp>
          <p:nvSpPr>
            <p:cNvPr id="16" name="Isosceles Triangle 26"/>
            <p:cNvSpPr txBox="1"/>
            <p:nvPr/>
          </p:nvSpPr>
          <p:spPr>
            <a:xfrm>
              <a:off x="4337541" y="4119173"/>
              <a:ext cx="2613015" cy="912789"/>
            </a:xfrm>
            <a:custGeom>
              <a:avLst/>
              <a:gdLst>
                <a:gd name="connsiteX0" fmla="*/ 0 w 1523036"/>
                <a:gd name="connsiteY0" fmla="*/ 1312962 h 1312962"/>
                <a:gd name="connsiteX1" fmla="*/ 761518 w 1523036"/>
                <a:gd name="connsiteY1" fmla="*/ 0 h 1312962"/>
                <a:gd name="connsiteX2" fmla="*/ 1523036 w 1523036"/>
                <a:gd name="connsiteY2" fmla="*/ 1312962 h 1312962"/>
                <a:gd name="connsiteX3" fmla="*/ 0 w 1523036"/>
                <a:gd name="connsiteY3" fmla="*/ 1312962 h 1312962"/>
                <a:gd name="connsiteX0-1" fmla="*/ 0 w 1523036"/>
                <a:gd name="connsiteY0-2" fmla="*/ 1122131 h 1122131"/>
                <a:gd name="connsiteX1-3" fmla="*/ 761518 w 1523036"/>
                <a:gd name="connsiteY1-4" fmla="*/ 0 h 1122131"/>
                <a:gd name="connsiteX2-5" fmla="*/ 1523036 w 1523036"/>
                <a:gd name="connsiteY2-6" fmla="*/ 1122131 h 1122131"/>
                <a:gd name="connsiteX3-7" fmla="*/ 0 w 1523036"/>
                <a:gd name="connsiteY3-8" fmla="*/ 1122131 h 1122131"/>
                <a:gd name="connsiteX0-9" fmla="*/ 0 w 1523036"/>
                <a:gd name="connsiteY0-10" fmla="*/ 1122198 h 1122198"/>
                <a:gd name="connsiteX1-11" fmla="*/ 761518 w 1523036"/>
                <a:gd name="connsiteY1-12" fmla="*/ 67 h 1122198"/>
                <a:gd name="connsiteX2-13" fmla="*/ 1523036 w 1523036"/>
                <a:gd name="connsiteY2-14" fmla="*/ 1122198 h 1122198"/>
                <a:gd name="connsiteX3-15" fmla="*/ 0 w 1523036"/>
                <a:gd name="connsiteY3-16" fmla="*/ 1122198 h 1122198"/>
                <a:gd name="connsiteX0-17" fmla="*/ 0 w 1523036"/>
                <a:gd name="connsiteY0-18" fmla="*/ 1678761 h 1678761"/>
                <a:gd name="connsiteX1-19" fmla="*/ 769469 w 1523036"/>
                <a:gd name="connsiteY1-20" fmla="*/ 39 h 1678761"/>
                <a:gd name="connsiteX2-21" fmla="*/ 1523036 w 1523036"/>
                <a:gd name="connsiteY2-22" fmla="*/ 1678761 h 1678761"/>
                <a:gd name="connsiteX3-23" fmla="*/ 0 w 1523036"/>
                <a:gd name="connsiteY3-24" fmla="*/ 1678761 h 1678761"/>
                <a:gd name="connsiteX0-25" fmla="*/ 0 w 1523036"/>
                <a:gd name="connsiteY0-26" fmla="*/ 1678756 h 1678756"/>
                <a:gd name="connsiteX1-27" fmla="*/ 769469 w 1523036"/>
                <a:gd name="connsiteY1-28" fmla="*/ 34 h 1678756"/>
                <a:gd name="connsiteX2-29" fmla="*/ 1523036 w 1523036"/>
                <a:gd name="connsiteY2-30" fmla="*/ 1678756 h 1678756"/>
                <a:gd name="connsiteX3-31" fmla="*/ 0 w 1523036"/>
                <a:gd name="connsiteY3-32" fmla="*/ 1678756 h 167875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523036" h="1678756">
                  <a:moveTo>
                    <a:pt x="0" y="1678756"/>
                  </a:moveTo>
                  <a:cubicBezTo>
                    <a:pt x="253839" y="1304712"/>
                    <a:pt x="634900" y="7652"/>
                    <a:pt x="769469" y="34"/>
                  </a:cubicBezTo>
                  <a:cubicBezTo>
                    <a:pt x="904038" y="-7584"/>
                    <a:pt x="1269197" y="1304712"/>
                    <a:pt x="1523036" y="1678756"/>
                  </a:cubicBezTo>
                  <a:lnTo>
                    <a:pt x="0" y="1678756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rgbClr val="8D7245"/>
                </a:gs>
                <a:gs pos="90000">
                  <a:srgbClr val="765036"/>
                </a:gs>
              </a:gsLst>
              <a:path path="circle">
                <a:fillToRect r="100000" b="100000"/>
              </a:path>
              <a:tileRect l="-100000" t="-100000"/>
            </a:gradFill>
          </p:spPr>
          <p:txBody>
            <a:bodyPr rtlCol="0" anchor="t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algn="l">
                <a:spcBef>
                  <a:spcPts val="0"/>
                </a:spcBef>
                <a:buNone/>
              </a:pPr>
              <a:endParaRPr lang="en-US" sz="2130" dirty="0">
                <a:solidFill>
                  <a:srgbClr val="765036"/>
                </a:solidFill>
                <a:sym typeface="+mn-ea"/>
              </a:endParaRPr>
            </a:p>
          </p:txBody>
        </p:sp>
      </p:grpSp>
      <p:sp>
        <p:nvSpPr>
          <p:cNvPr id="23" name="TextBox 1210"/>
          <p:cNvSpPr/>
          <p:nvPr/>
        </p:nvSpPr>
        <p:spPr>
          <a:xfrm>
            <a:off x="3954780" y="2828925"/>
            <a:ext cx="723265" cy="30670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 sz="1400" noProof="0" dirty="0">
                <a:ln>
                  <a:noFill/>
                </a:ln>
                <a:solidFill>
                  <a:srgbClr val="765036"/>
                </a:solidFill>
                <a:uLnTx/>
                <a:uFillTx/>
                <a:latin typeface="Verdana" panose="020B0604030504040204" charset="0"/>
                <a:ea typeface="方正舒体" panose="02010601030101010101" pitchFamily="2" charset="-122"/>
                <a:sym typeface="+mn-ea"/>
              </a:rPr>
              <a:t>82%</a:t>
            </a:r>
          </a:p>
        </p:txBody>
      </p:sp>
      <p:sp>
        <p:nvSpPr>
          <p:cNvPr id="24" name="TextBox 1210"/>
          <p:cNvSpPr/>
          <p:nvPr/>
        </p:nvSpPr>
        <p:spPr>
          <a:xfrm>
            <a:off x="5078730" y="2291080"/>
            <a:ext cx="723265" cy="30670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 sz="1400" noProof="0" dirty="0">
                <a:ln>
                  <a:noFill/>
                </a:ln>
                <a:solidFill>
                  <a:srgbClr val="765036"/>
                </a:solidFill>
                <a:uLnTx/>
                <a:uFillTx/>
                <a:latin typeface="Verdana" panose="020B0604030504040204" charset="0"/>
                <a:ea typeface="方正舒体" panose="02010601030101010101" pitchFamily="2" charset="-122"/>
                <a:sym typeface="+mn-ea"/>
              </a:rPr>
              <a:t>90%</a:t>
            </a:r>
          </a:p>
        </p:txBody>
      </p:sp>
      <p:sp>
        <p:nvSpPr>
          <p:cNvPr id="25" name="TextBox 1210"/>
          <p:cNvSpPr/>
          <p:nvPr/>
        </p:nvSpPr>
        <p:spPr>
          <a:xfrm>
            <a:off x="6280785" y="2988945"/>
            <a:ext cx="723265" cy="30670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 sz="1400" noProof="0" dirty="0">
                <a:ln>
                  <a:noFill/>
                </a:ln>
                <a:solidFill>
                  <a:srgbClr val="765036"/>
                </a:solidFill>
                <a:uLnTx/>
                <a:uFillTx/>
                <a:latin typeface="Verdana" panose="020B0604030504040204" charset="0"/>
                <a:ea typeface="方正舒体" panose="02010601030101010101" pitchFamily="2" charset="-122"/>
                <a:sym typeface="+mn-ea"/>
              </a:rPr>
              <a:t>80%</a:t>
            </a:r>
          </a:p>
        </p:txBody>
      </p:sp>
      <p:sp>
        <p:nvSpPr>
          <p:cNvPr id="26" name="TextBox 1210"/>
          <p:cNvSpPr/>
          <p:nvPr/>
        </p:nvSpPr>
        <p:spPr>
          <a:xfrm>
            <a:off x="7472045" y="4149090"/>
            <a:ext cx="723265" cy="30670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 sz="1400" noProof="0" dirty="0">
                <a:ln>
                  <a:noFill/>
                </a:ln>
                <a:solidFill>
                  <a:srgbClr val="765036"/>
                </a:solidFill>
                <a:uLnTx/>
                <a:uFillTx/>
                <a:latin typeface="Verdana" panose="020B0604030504040204" charset="0"/>
                <a:ea typeface="方正舒体" panose="02010601030101010101" pitchFamily="2" charset="-122"/>
                <a:sym typeface="+mn-ea"/>
              </a:rPr>
              <a:t>50%</a:t>
            </a:r>
          </a:p>
        </p:txBody>
      </p:sp>
      <p:sp>
        <p:nvSpPr>
          <p:cNvPr id="27" name="TextBox 1210"/>
          <p:cNvSpPr/>
          <p:nvPr/>
        </p:nvSpPr>
        <p:spPr>
          <a:xfrm>
            <a:off x="8447405" y="3842385"/>
            <a:ext cx="723265" cy="30670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 sz="1400" noProof="0" dirty="0">
                <a:ln>
                  <a:noFill/>
                </a:ln>
                <a:solidFill>
                  <a:srgbClr val="765036"/>
                </a:solidFill>
                <a:uLnTx/>
                <a:uFillTx/>
                <a:latin typeface="Verdana" panose="020B0604030504040204" charset="0"/>
                <a:ea typeface="方正舒体" panose="02010601030101010101" pitchFamily="2" charset="-122"/>
                <a:sym typeface="+mn-ea"/>
              </a:rPr>
              <a:t>60%</a:t>
            </a:r>
          </a:p>
        </p:txBody>
      </p:sp>
      <p:sp>
        <p:nvSpPr>
          <p:cNvPr id="28" name="TextBox 1210"/>
          <p:cNvSpPr/>
          <p:nvPr/>
        </p:nvSpPr>
        <p:spPr>
          <a:xfrm>
            <a:off x="9570720" y="3522345"/>
            <a:ext cx="723265" cy="30670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 sz="1400" noProof="0" dirty="0">
                <a:ln>
                  <a:noFill/>
                </a:ln>
                <a:solidFill>
                  <a:srgbClr val="765036"/>
                </a:solidFill>
                <a:uLnTx/>
                <a:uFillTx/>
                <a:latin typeface="Verdana" panose="020B0604030504040204" charset="0"/>
                <a:ea typeface="方正舒体" panose="02010601030101010101" pitchFamily="2" charset="-122"/>
                <a:sym typeface="+mn-ea"/>
              </a:rPr>
              <a:t>70%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579755" y="1415415"/>
            <a:ext cx="2896235" cy="1468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60000"/>
              </a:lnSpc>
            </a:pP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       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17" name="Text Box 42"/>
          <p:cNvSpPr txBox="1">
            <a:spLocks noChangeArrowheads="1"/>
          </p:cNvSpPr>
          <p:nvPr/>
        </p:nvSpPr>
        <p:spPr bwMode="auto">
          <a:xfrm>
            <a:off x="1224662" y="1064703"/>
            <a:ext cx="2214880" cy="3987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000" b="1" dirty="0">
                <a:solidFill>
                  <a:srgbClr val="765036"/>
                </a:solidFill>
                <a:latin typeface="微软雅黑" panose="020B0503020204020204" charset="-122"/>
                <a:ea typeface="微软雅黑" panose="020B0503020204020204" charset="-122"/>
              </a:rPr>
              <a:t>此处添加标题文本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95275" y="376555"/>
            <a:ext cx="11602085" cy="6142990"/>
            <a:chOff x="465" y="593"/>
            <a:chExt cx="18271" cy="9674"/>
          </a:xfrm>
        </p:grpSpPr>
        <p:grpSp>
          <p:nvGrpSpPr>
            <p:cNvPr id="2" name="组合 1"/>
            <p:cNvGrpSpPr/>
            <p:nvPr/>
          </p:nvGrpSpPr>
          <p:grpSpPr>
            <a:xfrm rot="5400000">
              <a:off x="4763" y="-3705"/>
              <a:ext cx="9674" cy="18270"/>
              <a:chOff x="10605" y="1800"/>
              <a:chExt cx="7500" cy="6945"/>
            </a:xfrm>
          </p:grpSpPr>
          <p:cxnSp>
            <p:nvCxnSpPr>
              <p:cNvPr id="10" name="直接连接符 9"/>
              <p:cNvCxnSpPr/>
              <p:nvPr/>
            </p:nvCxnSpPr>
            <p:spPr>
              <a:xfrm>
                <a:off x="10605" y="1800"/>
                <a:ext cx="7500" cy="0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直接连接符 10"/>
              <p:cNvCxnSpPr/>
              <p:nvPr/>
            </p:nvCxnSpPr>
            <p:spPr>
              <a:xfrm>
                <a:off x="18105" y="1800"/>
                <a:ext cx="0" cy="6945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/>
              <p:cNvCxnSpPr/>
              <p:nvPr/>
            </p:nvCxnSpPr>
            <p:spPr>
              <a:xfrm>
                <a:off x="10605" y="8745"/>
                <a:ext cx="7500" cy="0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" name="直接连接符 2"/>
            <p:cNvCxnSpPr/>
            <p:nvPr/>
          </p:nvCxnSpPr>
          <p:spPr>
            <a:xfrm flipH="1">
              <a:off x="465" y="593"/>
              <a:ext cx="6478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连接符 3"/>
            <p:cNvCxnSpPr/>
            <p:nvPr/>
          </p:nvCxnSpPr>
          <p:spPr>
            <a:xfrm flipH="1">
              <a:off x="12258" y="593"/>
              <a:ext cx="6478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Text Box 42"/>
          <p:cNvSpPr txBox="1">
            <a:spLocks noChangeArrowheads="1"/>
          </p:cNvSpPr>
          <p:nvPr/>
        </p:nvSpPr>
        <p:spPr bwMode="auto">
          <a:xfrm>
            <a:off x="4581907" y="115378"/>
            <a:ext cx="3027680" cy="52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765036"/>
                </a:solidFill>
                <a:latin typeface="微软雅黑" panose="020B0503020204020204" charset="-122"/>
                <a:ea typeface="微软雅黑" panose="020B0503020204020204" charset="-122"/>
              </a:rPr>
              <a:t>此处添加标题文本</a:t>
            </a:r>
          </a:p>
        </p:txBody>
      </p:sp>
      <p:sp>
        <p:nvSpPr>
          <p:cNvPr id="6" name="矩形 5"/>
          <p:cNvSpPr/>
          <p:nvPr/>
        </p:nvSpPr>
        <p:spPr>
          <a:xfrm>
            <a:off x="1034415" y="1532890"/>
            <a:ext cx="5492115" cy="3199765"/>
          </a:xfrm>
          <a:prstGeom prst="rect">
            <a:avLst/>
          </a:prstGeom>
          <a:blipFill rotWithShape="1">
            <a:blip r:embed="rId3"/>
            <a:stretch>
              <a:fillRect t="-1000" b="-6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6603365" y="1532890"/>
            <a:ext cx="4350385" cy="685800"/>
          </a:xfrm>
          <a:prstGeom prst="rect">
            <a:avLst/>
          </a:prstGeom>
          <a:solidFill>
            <a:srgbClr val="7650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TextBox 76"/>
          <p:cNvSpPr txBox="1"/>
          <p:nvPr/>
        </p:nvSpPr>
        <p:spPr>
          <a:xfrm>
            <a:off x="6901815" y="1619250"/>
            <a:ext cx="375856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请在此写入标题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6787515" y="2304415"/>
            <a:ext cx="4157980" cy="2414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00050" indent="-400050" algn="l">
              <a:lnSpc>
                <a:spcPct val="180000"/>
              </a:lnSpc>
              <a:buFont typeface="+mj-lt"/>
              <a:buAutoNum type="romanUcPeriod"/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</a:t>
            </a:r>
          </a:p>
          <a:p>
            <a:pPr marL="400050" indent="-400050" algn="l">
              <a:lnSpc>
                <a:spcPct val="180000"/>
              </a:lnSpc>
              <a:buFont typeface="+mj-lt"/>
              <a:buAutoNum type="romanUcPeriod"/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</a:t>
            </a:r>
          </a:p>
          <a:p>
            <a:pPr marL="400050" indent="-400050" algn="l">
              <a:lnSpc>
                <a:spcPct val="180000"/>
              </a:lnSpc>
              <a:buFont typeface="+mj-lt"/>
              <a:buAutoNum type="romanUcPeriod"/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1701165" y="5182870"/>
            <a:ext cx="8790305" cy="694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4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单击此处添加本章节的简要内容。本模板精心设计，模板所有素材均可自由编辑替换移动。单击此处添加本章节的简要内容。本模板精心设计，模板所有素材均可自由编辑替换移动。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95275" y="376555"/>
            <a:ext cx="11602085" cy="6142990"/>
            <a:chOff x="465" y="593"/>
            <a:chExt cx="18271" cy="9674"/>
          </a:xfrm>
        </p:grpSpPr>
        <p:grpSp>
          <p:nvGrpSpPr>
            <p:cNvPr id="2" name="组合 1"/>
            <p:cNvGrpSpPr/>
            <p:nvPr/>
          </p:nvGrpSpPr>
          <p:grpSpPr>
            <a:xfrm rot="5400000">
              <a:off x="4763" y="-3705"/>
              <a:ext cx="9674" cy="18270"/>
              <a:chOff x="10605" y="1800"/>
              <a:chExt cx="7500" cy="6945"/>
            </a:xfrm>
          </p:grpSpPr>
          <p:cxnSp>
            <p:nvCxnSpPr>
              <p:cNvPr id="10" name="直接连接符 9"/>
              <p:cNvCxnSpPr/>
              <p:nvPr/>
            </p:nvCxnSpPr>
            <p:spPr>
              <a:xfrm>
                <a:off x="10605" y="1800"/>
                <a:ext cx="7500" cy="0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直接连接符 10"/>
              <p:cNvCxnSpPr/>
              <p:nvPr/>
            </p:nvCxnSpPr>
            <p:spPr>
              <a:xfrm>
                <a:off x="18105" y="1800"/>
                <a:ext cx="0" cy="6945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/>
              <p:cNvCxnSpPr/>
              <p:nvPr/>
            </p:nvCxnSpPr>
            <p:spPr>
              <a:xfrm>
                <a:off x="10605" y="8745"/>
                <a:ext cx="7500" cy="0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" name="直接连接符 2"/>
            <p:cNvCxnSpPr/>
            <p:nvPr/>
          </p:nvCxnSpPr>
          <p:spPr>
            <a:xfrm flipH="1">
              <a:off x="465" y="593"/>
              <a:ext cx="6478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连接符 3"/>
            <p:cNvCxnSpPr/>
            <p:nvPr/>
          </p:nvCxnSpPr>
          <p:spPr>
            <a:xfrm flipH="1">
              <a:off x="12258" y="593"/>
              <a:ext cx="6478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Text Box 42"/>
          <p:cNvSpPr txBox="1">
            <a:spLocks noChangeArrowheads="1"/>
          </p:cNvSpPr>
          <p:nvPr/>
        </p:nvSpPr>
        <p:spPr bwMode="auto">
          <a:xfrm>
            <a:off x="4581907" y="115378"/>
            <a:ext cx="3027680" cy="52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765036"/>
                </a:solidFill>
                <a:latin typeface="微软雅黑" panose="020B0503020204020204" charset="-122"/>
                <a:ea typeface="微软雅黑" panose="020B0503020204020204" charset="-122"/>
              </a:rPr>
              <a:t>此处添加标题文本</a:t>
            </a:r>
          </a:p>
        </p:txBody>
      </p:sp>
      <p:cxnSp>
        <p:nvCxnSpPr>
          <p:cNvPr id="8" name="直接箭头连接符 7"/>
          <p:cNvCxnSpPr/>
          <p:nvPr/>
        </p:nvCxnSpPr>
        <p:spPr>
          <a:xfrm>
            <a:off x="1357630" y="3660140"/>
            <a:ext cx="9852660" cy="0"/>
          </a:xfrm>
          <a:prstGeom prst="straightConnector1">
            <a:avLst/>
          </a:prstGeom>
          <a:ln>
            <a:solidFill>
              <a:srgbClr val="76503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698115" y="3108325"/>
            <a:ext cx="213360" cy="658495"/>
            <a:chOff x="2389" y="4250"/>
            <a:chExt cx="336" cy="1037"/>
          </a:xfrm>
        </p:grpSpPr>
        <p:sp>
          <p:nvSpPr>
            <p:cNvPr id="9" name="菱形 8"/>
            <p:cNvSpPr/>
            <p:nvPr/>
          </p:nvSpPr>
          <p:spPr>
            <a:xfrm>
              <a:off x="2389" y="4951"/>
              <a:ext cx="336" cy="336"/>
            </a:xfrm>
            <a:prstGeom prst="diamond">
              <a:avLst/>
            </a:prstGeom>
            <a:solidFill>
              <a:srgbClr val="7650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3" name="直接箭头连接符 12"/>
            <p:cNvCxnSpPr/>
            <p:nvPr/>
          </p:nvCxnSpPr>
          <p:spPr>
            <a:xfrm flipV="1">
              <a:off x="2557" y="4250"/>
              <a:ext cx="0" cy="670"/>
            </a:xfrm>
            <a:prstGeom prst="straightConnector1">
              <a:avLst/>
            </a:prstGeom>
            <a:ln>
              <a:solidFill>
                <a:srgbClr val="765036"/>
              </a:solidFill>
              <a:prstDash val="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组合 21"/>
          <p:cNvGrpSpPr/>
          <p:nvPr/>
        </p:nvGrpSpPr>
        <p:grpSpPr>
          <a:xfrm>
            <a:off x="1344022" y="1700530"/>
            <a:ext cx="2971164" cy="1045210"/>
            <a:chOff x="11804" y="3191"/>
            <a:chExt cx="3215" cy="1646"/>
          </a:xfrm>
        </p:grpSpPr>
        <p:sp>
          <p:nvSpPr>
            <p:cNvPr id="23" name="文本框 22"/>
            <p:cNvSpPr txBox="1"/>
            <p:nvPr/>
          </p:nvSpPr>
          <p:spPr>
            <a:xfrm>
              <a:off x="11884" y="3744"/>
              <a:ext cx="3135" cy="10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</a:t>
              </a:r>
            </a:p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本模板精心设计，模板所有素材</a:t>
              </a:r>
            </a:p>
          </p:txBody>
        </p:sp>
        <p:sp>
          <p:nvSpPr>
            <p:cNvPr id="24" name="TextBox 76"/>
            <p:cNvSpPr txBox="1"/>
            <p:nvPr/>
          </p:nvSpPr>
          <p:spPr>
            <a:xfrm>
              <a:off x="11804" y="3191"/>
              <a:ext cx="3021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rgbClr val="765036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请在此写入标题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617322" y="4412615"/>
            <a:ext cx="2971164" cy="1045210"/>
            <a:chOff x="11804" y="3191"/>
            <a:chExt cx="3215" cy="1646"/>
          </a:xfrm>
        </p:grpSpPr>
        <p:sp>
          <p:nvSpPr>
            <p:cNvPr id="16" name="文本框 15"/>
            <p:cNvSpPr txBox="1"/>
            <p:nvPr/>
          </p:nvSpPr>
          <p:spPr>
            <a:xfrm>
              <a:off x="11884" y="3744"/>
              <a:ext cx="3135" cy="10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</a:t>
              </a:r>
            </a:p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本模板精心设计，模板所有素材</a:t>
              </a:r>
            </a:p>
          </p:txBody>
        </p:sp>
        <p:sp>
          <p:nvSpPr>
            <p:cNvPr id="17" name="TextBox 76"/>
            <p:cNvSpPr txBox="1"/>
            <p:nvPr/>
          </p:nvSpPr>
          <p:spPr>
            <a:xfrm>
              <a:off x="11804" y="3191"/>
              <a:ext cx="3021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rgbClr val="765036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请在此写入标题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 flipV="1">
            <a:off x="4993640" y="3553460"/>
            <a:ext cx="213360" cy="658495"/>
            <a:chOff x="2389" y="4250"/>
            <a:chExt cx="336" cy="1037"/>
          </a:xfrm>
        </p:grpSpPr>
        <p:sp>
          <p:nvSpPr>
            <p:cNvPr id="19" name="菱形 18"/>
            <p:cNvSpPr/>
            <p:nvPr/>
          </p:nvSpPr>
          <p:spPr>
            <a:xfrm>
              <a:off x="2389" y="4951"/>
              <a:ext cx="336" cy="336"/>
            </a:xfrm>
            <a:prstGeom prst="diamond">
              <a:avLst/>
            </a:prstGeom>
            <a:solidFill>
              <a:srgbClr val="7650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20" name="直接箭头连接符 19"/>
            <p:cNvCxnSpPr/>
            <p:nvPr/>
          </p:nvCxnSpPr>
          <p:spPr>
            <a:xfrm flipV="1">
              <a:off x="2557" y="4250"/>
              <a:ext cx="0" cy="670"/>
            </a:xfrm>
            <a:prstGeom prst="straightConnector1">
              <a:avLst/>
            </a:prstGeom>
            <a:ln>
              <a:solidFill>
                <a:srgbClr val="765036"/>
              </a:solidFill>
              <a:prstDash val="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组合 20"/>
          <p:cNvGrpSpPr/>
          <p:nvPr/>
        </p:nvGrpSpPr>
        <p:grpSpPr>
          <a:xfrm>
            <a:off x="7280910" y="3108325"/>
            <a:ext cx="213360" cy="658495"/>
            <a:chOff x="2389" y="4250"/>
            <a:chExt cx="336" cy="1037"/>
          </a:xfrm>
        </p:grpSpPr>
        <p:sp>
          <p:nvSpPr>
            <p:cNvPr id="25" name="菱形 24"/>
            <p:cNvSpPr/>
            <p:nvPr/>
          </p:nvSpPr>
          <p:spPr>
            <a:xfrm>
              <a:off x="2389" y="4951"/>
              <a:ext cx="336" cy="336"/>
            </a:xfrm>
            <a:prstGeom prst="diamond">
              <a:avLst/>
            </a:prstGeom>
            <a:solidFill>
              <a:srgbClr val="7650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26" name="直接箭头连接符 25"/>
            <p:cNvCxnSpPr/>
            <p:nvPr/>
          </p:nvCxnSpPr>
          <p:spPr>
            <a:xfrm flipV="1">
              <a:off x="2557" y="4250"/>
              <a:ext cx="0" cy="670"/>
            </a:xfrm>
            <a:prstGeom prst="straightConnector1">
              <a:avLst/>
            </a:prstGeom>
            <a:ln>
              <a:solidFill>
                <a:srgbClr val="765036"/>
              </a:solidFill>
              <a:prstDash val="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组合 26"/>
          <p:cNvGrpSpPr/>
          <p:nvPr/>
        </p:nvGrpSpPr>
        <p:grpSpPr>
          <a:xfrm>
            <a:off x="5864587" y="1748155"/>
            <a:ext cx="2971164" cy="1045210"/>
            <a:chOff x="11804" y="3191"/>
            <a:chExt cx="3215" cy="1646"/>
          </a:xfrm>
        </p:grpSpPr>
        <p:sp>
          <p:nvSpPr>
            <p:cNvPr id="28" name="文本框 27"/>
            <p:cNvSpPr txBox="1"/>
            <p:nvPr/>
          </p:nvSpPr>
          <p:spPr>
            <a:xfrm>
              <a:off x="11884" y="3744"/>
              <a:ext cx="3135" cy="10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</a:t>
              </a:r>
            </a:p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本模板精心设计，模板所有素材</a:t>
              </a:r>
            </a:p>
          </p:txBody>
        </p:sp>
        <p:sp>
          <p:nvSpPr>
            <p:cNvPr id="29" name="TextBox 76"/>
            <p:cNvSpPr txBox="1"/>
            <p:nvPr/>
          </p:nvSpPr>
          <p:spPr>
            <a:xfrm>
              <a:off x="11804" y="3191"/>
              <a:ext cx="3021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rgbClr val="765036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请在此写入标题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8150587" y="4412615"/>
            <a:ext cx="2971164" cy="1045210"/>
            <a:chOff x="11804" y="3191"/>
            <a:chExt cx="3215" cy="1646"/>
          </a:xfrm>
        </p:grpSpPr>
        <p:sp>
          <p:nvSpPr>
            <p:cNvPr id="31" name="文本框 30"/>
            <p:cNvSpPr txBox="1"/>
            <p:nvPr/>
          </p:nvSpPr>
          <p:spPr>
            <a:xfrm>
              <a:off x="11884" y="3744"/>
              <a:ext cx="3135" cy="10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</a:t>
              </a:r>
            </a:p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本模板精心设计，模板所有素材</a:t>
              </a:r>
            </a:p>
          </p:txBody>
        </p:sp>
        <p:sp>
          <p:nvSpPr>
            <p:cNvPr id="32" name="TextBox 76"/>
            <p:cNvSpPr txBox="1"/>
            <p:nvPr/>
          </p:nvSpPr>
          <p:spPr>
            <a:xfrm>
              <a:off x="11804" y="3191"/>
              <a:ext cx="3021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rgbClr val="765036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请在此写入标题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 flipV="1">
            <a:off x="9566910" y="3553460"/>
            <a:ext cx="213360" cy="658495"/>
            <a:chOff x="2389" y="4250"/>
            <a:chExt cx="336" cy="1037"/>
          </a:xfrm>
        </p:grpSpPr>
        <p:sp>
          <p:nvSpPr>
            <p:cNvPr id="34" name="菱形 33"/>
            <p:cNvSpPr/>
            <p:nvPr/>
          </p:nvSpPr>
          <p:spPr>
            <a:xfrm>
              <a:off x="2389" y="4951"/>
              <a:ext cx="336" cy="336"/>
            </a:xfrm>
            <a:prstGeom prst="diamond">
              <a:avLst/>
            </a:prstGeom>
            <a:solidFill>
              <a:srgbClr val="7650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35" name="直接箭头连接符 34"/>
            <p:cNvCxnSpPr/>
            <p:nvPr/>
          </p:nvCxnSpPr>
          <p:spPr>
            <a:xfrm flipV="1">
              <a:off x="2557" y="4250"/>
              <a:ext cx="0" cy="670"/>
            </a:xfrm>
            <a:prstGeom prst="straightConnector1">
              <a:avLst/>
            </a:prstGeom>
            <a:ln>
              <a:solidFill>
                <a:srgbClr val="765036"/>
              </a:solidFill>
              <a:prstDash val="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95275" y="376555"/>
            <a:ext cx="11602085" cy="6142990"/>
            <a:chOff x="465" y="593"/>
            <a:chExt cx="18271" cy="9674"/>
          </a:xfrm>
        </p:grpSpPr>
        <p:grpSp>
          <p:nvGrpSpPr>
            <p:cNvPr id="2" name="组合 1"/>
            <p:cNvGrpSpPr/>
            <p:nvPr/>
          </p:nvGrpSpPr>
          <p:grpSpPr>
            <a:xfrm rot="5400000">
              <a:off x="4763" y="-3705"/>
              <a:ext cx="9674" cy="18270"/>
              <a:chOff x="10605" y="1800"/>
              <a:chExt cx="7500" cy="6945"/>
            </a:xfrm>
          </p:grpSpPr>
          <p:cxnSp>
            <p:nvCxnSpPr>
              <p:cNvPr id="10" name="直接连接符 9"/>
              <p:cNvCxnSpPr/>
              <p:nvPr/>
            </p:nvCxnSpPr>
            <p:spPr>
              <a:xfrm>
                <a:off x="10605" y="1800"/>
                <a:ext cx="7500" cy="0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直接连接符 10"/>
              <p:cNvCxnSpPr/>
              <p:nvPr/>
            </p:nvCxnSpPr>
            <p:spPr>
              <a:xfrm>
                <a:off x="18105" y="1800"/>
                <a:ext cx="0" cy="6945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/>
              <p:cNvCxnSpPr/>
              <p:nvPr/>
            </p:nvCxnSpPr>
            <p:spPr>
              <a:xfrm>
                <a:off x="10605" y="8745"/>
                <a:ext cx="7500" cy="0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" name="直接连接符 2"/>
            <p:cNvCxnSpPr/>
            <p:nvPr/>
          </p:nvCxnSpPr>
          <p:spPr>
            <a:xfrm flipH="1">
              <a:off x="465" y="593"/>
              <a:ext cx="6478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连接符 3"/>
            <p:cNvCxnSpPr/>
            <p:nvPr/>
          </p:nvCxnSpPr>
          <p:spPr>
            <a:xfrm flipH="1">
              <a:off x="12258" y="593"/>
              <a:ext cx="6478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Text Box 42"/>
          <p:cNvSpPr txBox="1">
            <a:spLocks noChangeArrowheads="1"/>
          </p:cNvSpPr>
          <p:nvPr/>
        </p:nvSpPr>
        <p:spPr bwMode="auto">
          <a:xfrm>
            <a:off x="4581907" y="115378"/>
            <a:ext cx="3027680" cy="52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765036"/>
                </a:solidFill>
                <a:latin typeface="微软雅黑" panose="020B0503020204020204" charset="-122"/>
                <a:ea typeface="微软雅黑" panose="020B0503020204020204" charset="-122"/>
              </a:rPr>
              <a:t>此处添加标题文本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186045" y="3007995"/>
            <a:ext cx="2207895" cy="695325"/>
          </a:xfrm>
          <a:prstGeom prst="roundRect">
            <a:avLst>
              <a:gd name="adj" fmla="val 7260"/>
            </a:avLst>
          </a:prstGeom>
          <a:gradFill>
            <a:gsLst>
              <a:gs pos="67000">
                <a:srgbClr val="866649"/>
              </a:gs>
              <a:gs pos="0">
                <a:srgbClr val="8D7245"/>
              </a:gs>
              <a:gs pos="100000">
                <a:srgbClr val="765036"/>
              </a:gs>
            </a:gsLst>
            <a:lin ang="8100000" scaled="0"/>
          </a:gradFill>
          <a:ln w="9525">
            <a:noFill/>
          </a:ln>
          <a:effectLst>
            <a:outerShdw blurRad="508000" dist="596900" dir="3600000" sx="89000" sy="89000" algn="tl" rotWithShape="0">
              <a:schemeClr val="bg1">
                <a:lumMod val="50000"/>
                <a:alpha val="23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1" rIns="68580" bIns="34291" numCol="1" spcCol="0" rtlCol="0" fromWordArt="0" anchor="ctr" anchorCtr="0" forceAA="0" compatLnSpc="1">
            <a:noAutofit/>
          </a:bodyPr>
          <a:lstStyle/>
          <a:p>
            <a:pPr algn="ctr"/>
            <a:endParaRPr lang="bg-BG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8" name="Rectangle 11"/>
          <p:cNvSpPr/>
          <p:nvPr/>
        </p:nvSpPr>
        <p:spPr>
          <a:xfrm>
            <a:off x="5410835" y="3130550"/>
            <a:ext cx="1724025" cy="369570"/>
          </a:xfrm>
          <a:prstGeom prst="rect">
            <a:avLst/>
          </a:prstGeom>
          <a:noFill/>
          <a:ln w="9525">
            <a:noFill/>
          </a:ln>
          <a:effectLst>
            <a:outerShdw blurRad="508000" dist="596900" dir="3600000" sx="89000" sy="89000" algn="tl" rotWithShape="0">
              <a:schemeClr val="bg1">
                <a:lumMod val="50000"/>
                <a:alpha val="23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1" rIns="68580" bIns="34291" numCol="1" spcCol="0" rtlCol="0" fromWordArt="0" anchor="ctr" anchorCtr="0" forceAA="0" compatLnSpc="1">
            <a:no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添加标题文字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5186045" y="4024630"/>
            <a:ext cx="2207895" cy="695325"/>
          </a:xfrm>
          <a:prstGeom prst="roundRect">
            <a:avLst>
              <a:gd name="adj" fmla="val 7260"/>
            </a:avLst>
          </a:prstGeom>
          <a:gradFill>
            <a:gsLst>
              <a:gs pos="67000">
                <a:srgbClr val="866649"/>
              </a:gs>
              <a:gs pos="0">
                <a:srgbClr val="8D7245"/>
              </a:gs>
              <a:gs pos="100000">
                <a:srgbClr val="765036"/>
              </a:gs>
            </a:gsLst>
            <a:lin ang="8100000" scaled="0"/>
          </a:gradFill>
          <a:ln w="9525">
            <a:noFill/>
          </a:ln>
          <a:effectLst>
            <a:outerShdw blurRad="508000" dist="596900" dir="3600000" sx="89000" sy="89000" algn="tl" rotWithShape="0">
              <a:schemeClr val="bg1">
                <a:lumMod val="50000"/>
                <a:alpha val="23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1" rIns="68580" bIns="34291" numCol="1" spcCol="0" rtlCol="0" fromWordArt="0" anchor="ctr" anchorCtr="0" forceAA="0" compatLnSpc="1">
            <a:noAutofit/>
          </a:bodyPr>
          <a:lstStyle/>
          <a:p>
            <a:pPr algn="ctr"/>
            <a:endParaRPr lang="bg-BG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410835" y="4181475"/>
            <a:ext cx="1724025" cy="369570"/>
          </a:xfrm>
          <a:prstGeom prst="rect">
            <a:avLst/>
          </a:prstGeom>
          <a:noFill/>
          <a:ln w="9525">
            <a:noFill/>
          </a:ln>
          <a:effectLst>
            <a:outerShdw blurRad="508000" dist="596900" dir="3600000" sx="89000" sy="89000" algn="tl" rotWithShape="0">
              <a:schemeClr val="bg1">
                <a:lumMod val="50000"/>
                <a:alpha val="23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1" rIns="68580" bIns="34291" numCol="1" spcCol="0" rtlCol="0" fromWordArt="0" anchor="ctr" anchorCtr="0" forceAA="0" compatLnSpc="1">
            <a:no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添加标题文字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5186045" y="5040630"/>
            <a:ext cx="2207895" cy="695325"/>
          </a:xfrm>
          <a:prstGeom prst="roundRect">
            <a:avLst>
              <a:gd name="adj" fmla="val 7260"/>
            </a:avLst>
          </a:prstGeom>
          <a:gradFill>
            <a:gsLst>
              <a:gs pos="67000">
                <a:srgbClr val="866649"/>
              </a:gs>
              <a:gs pos="0">
                <a:srgbClr val="8D7245"/>
              </a:gs>
              <a:gs pos="100000">
                <a:srgbClr val="765036"/>
              </a:gs>
            </a:gsLst>
            <a:lin ang="8100000" scaled="0"/>
          </a:gradFill>
          <a:ln w="9525">
            <a:noFill/>
          </a:ln>
          <a:effectLst>
            <a:outerShdw blurRad="508000" dist="596900" dir="3600000" sx="89000" sy="89000" algn="tl" rotWithShape="0">
              <a:schemeClr val="bg1">
                <a:lumMod val="50000"/>
                <a:alpha val="23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1" rIns="68580" bIns="34291" numCol="1" spcCol="0" rtlCol="0" fromWordArt="0" anchor="ctr" anchorCtr="0" forceAA="0" compatLnSpc="1">
            <a:noAutofit/>
          </a:bodyPr>
          <a:lstStyle/>
          <a:p>
            <a:pPr algn="ctr"/>
            <a:endParaRPr lang="bg-BG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5410835" y="5188585"/>
            <a:ext cx="1724025" cy="369570"/>
          </a:xfrm>
          <a:prstGeom prst="rect">
            <a:avLst/>
          </a:prstGeom>
          <a:noFill/>
          <a:ln w="9525">
            <a:noFill/>
          </a:ln>
          <a:effectLst>
            <a:outerShdw blurRad="508000" dist="596900" dir="3600000" sx="89000" sy="89000" algn="tl" rotWithShape="0">
              <a:schemeClr val="bg1">
                <a:lumMod val="50000"/>
                <a:alpha val="23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1" rIns="68580" bIns="34291" numCol="1" spcCol="0" rtlCol="0" fromWordArt="0" anchor="ctr" anchorCtr="0" forceAA="0" compatLnSpc="1">
            <a:no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添加标题文字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1539240" y="3947160"/>
            <a:ext cx="2687320" cy="859790"/>
          </a:xfrm>
          <a:prstGeom prst="roundRect">
            <a:avLst>
              <a:gd name="adj" fmla="val 7260"/>
            </a:avLst>
          </a:prstGeom>
          <a:gradFill>
            <a:gsLst>
              <a:gs pos="67000">
                <a:srgbClr val="866649"/>
              </a:gs>
              <a:gs pos="0">
                <a:srgbClr val="8D7245"/>
              </a:gs>
              <a:gs pos="100000">
                <a:srgbClr val="765036"/>
              </a:gs>
            </a:gsLst>
            <a:lin ang="8100000" scaled="0"/>
          </a:gradFill>
          <a:ln w="9525">
            <a:noFill/>
          </a:ln>
          <a:effectLst>
            <a:outerShdw blurRad="508000" dist="596900" dir="3600000" sx="89000" sy="89000" algn="tl" rotWithShape="0">
              <a:schemeClr val="bg1">
                <a:lumMod val="50000"/>
                <a:alpha val="23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1" rIns="68580" bIns="34291" numCol="1" spcCol="0" rtlCol="0" fromWordArt="0" anchor="ctr" anchorCtr="0" forceAA="0" compatLnSpc="1">
            <a:noAutofit/>
          </a:bodyPr>
          <a:lstStyle/>
          <a:p>
            <a:pPr algn="ctr"/>
            <a:endParaRPr lang="bg-BG" sz="135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1811020" y="4177665"/>
            <a:ext cx="2209165" cy="460375"/>
          </a:xfrm>
          <a:prstGeom prst="rect">
            <a:avLst/>
          </a:prstGeom>
          <a:noFill/>
        </p:spPr>
        <p:txBody>
          <a:bodyPr wrap="square" lIns="91445" tIns="45723" rIns="91445" bIns="45723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Open Sans Light" panose="020B0306030504020204"/>
              </a:rPr>
              <a:t>添加标题文字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8354060" y="2735580"/>
            <a:ext cx="2207895" cy="492125"/>
          </a:xfrm>
          <a:prstGeom prst="roundRect">
            <a:avLst>
              <a:gd name="adj" fmla="val 7260"/>
            </a:avLst>
          </a:prstGeom>
          <a:gradFill>
            <a:gsLst>
              <a:gs pos="67000">
                <a:srgbClr val="866649"/>
              </a:gs>
              <a:gs pos="0">
                <a:srgbClr val="8D7245"/>
              </a:gs>
              <a:gs pos="100000">
                <a:srgbClr val="765036"/>
              </a:gs>
            </a:gsLst>
            <a:lin ang="8100000" scaled="0"/>
          </a:gradFill>
          <a:ln w="9525">
            <a:noFill/>
          </a:ln>
          <a:effectLst>
            <a:outerShdw blurRad="508000" dist="596900" dir="3600000" sx="89000" sy="89000" algn="tl" rotWithShape="0">
              <a:schemeClr val="bg1">
                <a:lumMod val="50000"/>
                <a:alpha val="23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1" rIns="68580" bIns="34291" numCol="1" spcCol="0" rtlCol="0" fromWordArt="0" anchor="ctr" anchorCtr="0" forceAA="0" compatLnSpc="1">
            <a:noAutofit/>
          </a:bodyPr>
          <a:lstStyle/>
          <a:p>
            <a:pPr algn="ctr"/>
            <a:endParaRPr lang="bg-BG" sz="135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8655050" y="2816860"/>
            <a:ext cx="1555115" cy="338455"/>
          </a:xfrm>
          <a:prstGeom prst="rect">
            <a:avLst/>
          </a:prstGeom>
          <a:noFill/>
          <a:ln w="9525">
            <a:noFill/>
          </a:ln>
          <a:effectLst>
            <a:outerShdw blurRad="508000" dist="596900" dir="3600000" sx="89000" sy="89000" algn="tl" rotWithShape="0">
              <a:schemeClr val="bg1">
                <a:lumMod val="50000"/>
                <a:alpha val="23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1" rIns="68580" bIns="34291" numCol="1" spcCol="0" rtlCol="0" fromWordArt="0" anchor="ctr" anchorCtr="0" forceAA="0" compatLnSpc="1">
            <a:noAutofit/>
          </a:bodyPr>
          <a:lstStyle/>
          <a:p>
            <a:pPr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添加标题文字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8354060" y="3481070"/>
            <a:ext cx="2207895" cy="492125"/>
          </a:xfrm>
          <a:prstGeom prst="roundRect">
            <a:avLst>
              <a:gd name="adj" fmla="val 7260"/>
            </a:avLst>
          </a:prstGeom>
          <a:gradFill>
            <a:gsLst>
              <a:gs pos="67000">
                <a:srgbClr val="866649"/>
              </a:gs>
              <a:gs pos="0">
                <a:srgbClr val="8D7245"/>
              </a:gs>
              <a:gs pos="100000">
                <a:srgbClr val="765036"/>
              </a:gs>
            </a:gsLst>
            <a:lin ang="8100000" scaled="0"/>
          </a:gradFill>
          <a:ln w="9525">
            <a:noFill/>
          </a:ln>
          <a:effectLst>
            <a:outerShdw blurRad="508000" dist="596900" dir="3600000" sx="89000" sy="89000" algn="tl" rotWithShape="0">
              <a:schemeClr val="bg1">
                <a:lumMod val="50000"/>
                <a:alpha val="23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1" rIns="68580" bIns="34291" numCol="1" spcCol="0" rtlCol="0" fromWordArt="0" anchor="ctr" anchorCtr="0" forceAA="0" compatLnSpc="1">
            <a:noAutofit/>
          </a:bodyPr>
          <a:lstStyle/>
          <a:p>
            <a:pPr algn="ctr"/>
            <a:endParaRPr lang="bg-BG" sz="135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8655050" y="3562350"/>
            <a:ext cx="1555115" cy="338455"/>
          </a:xfrm>
          <a:prstGeom prst="rect">
            <a:avLst/>
          </a:prstGeom>
          <a:noFill/>
          <a:ln w="9525">
            <a:noFill/>
          </a:ln>
          <a:effectLst>
            <a:outerShdw blurRad="508000" dist="596900" dir="3600000" sx="89000" sy="89000" algn="tl" rotWithShape="0">
              <a:schemeClr val="bg1">
                <a:lumMod val="50000"/>
                <a:alpha val="23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1" rIns="68580" bIns="34291" numCol="1" spcCol="0" rtlCol="0" fromWordArt="0" anchor="ctr" anchorCtr="0" forceAA="0" compatLnSpc="1">
            <a:noAutofit/>
          </a:bodyPr>
          <a:lstStyle/>
          <a:p>
            <a:pPr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添加标题文字</a:t>
            </a:r>
          </a:p>
        </p:txBody>
      </p:sp>
      <p:sp>
        <p:nvSpPr>
          <p:cNvPr id="45" name="Rounded Rectangle 44"/>
          <p:cNvSpPr/>
          <p:nvPr/>
        </p:nvSpPr>
        <p:spPr>
          <a:xfrm>
            <a:off x="8354060" y="4751705"/>
            <a:ext cx="2207895" cy="492125"/>
          </a:xfrm>
          <a:prstGeom prst="roundRect">
            <a:avLst>
              <a:gd name="adj" fmla="val 7260"/>
            </a:avLst>
          </a:prstGeom>
          <a:gradFill>
            <a:gsLst>
              <a:gs pos="67000">
                <a:srgbClr val="866649"/>
              </a:gs>
              <a:gs pos="0">
                <a:srgbClr val="8D7245"/>
              </a:gs>
              <a:gs pos="100000">
                <a:srgbClr val="765036"/>
              </a:gs>
            </a:gsLst>
            <a:lin ang="8100000" scaled="0"/>
          </a:gradFill>
          <a:ln w="9525">
            <a:noFill/>
          </a:ln>
          <a:effectLst>
            <a:outerShdw blurRad="508000" dist="596900" dir="3600000" sx="89000" sy="89000" algn="tl" rotWithShape="0">
              <a:schemeClr val="bg1">
                <a:lumMod val="50000"/>
                <a:alpha val="23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1" rIns="68580" bIns="34291" numCol="1" spcCol="0" rtlCol="0" fromWordArt="0" anchor="ctr" anchorCtr="0" forceAA="0" compatLnSpc="1">
            <a:noAutofit/>
          </a:bodyPr>
          <a:lstStyle/>
          <a:p>
            <a:pPr algn="ctr"/>
            <a:endParaRPr lang="bg-BG" sz="135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8655050" y="4833620"/>
            <a:ext cx="1555115" cy="338455"/>
          </a:xfrm>
          <a:prstGeom prst="rect">
            <a:avLst/>
          </a:prstGeom>
          <a:noFill/>
          <a:ln w="9525">
            <a:noFill/>
          </a:ln>
          <a:effectLst>
            <a:outerShdw blurRad="508000" dist="596900" dir="3600000" sx="89000" sy="89000" algn="tl" rotWithShape="0">
              <a:schemeClr val="bg1">
                <a:lumMod val="50000"/>
                <a:alpha val="23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1" rIns="68580" bIns="34291" numCol="1" spcCol="0" rtlCol="0" fromWordArt="0" anchor="ctr" anchorCtr="0" forceAA="0" compatLnSpc="1">
            <a:noAutofit/>
          </a:bodyPr>
          <a:lstStyle/>
          <a:p>
            <a:pPr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添加标题文字</a:t>
            </a:r>
          </a:p>
        </p:txBody>
      </p:sp>
      <p:sp>
        <p:nvSpPr>
          <p:cNvPr id="48" name="Rounded Rectangle 47"/>
          <p:cNvSpPr/>
          <p:nvPr/>
        </p:nvSpPr>
        <p:spPr>
          <a:xfrm>
            <a:off x="8354060" y="5497195"/>
            <a:ext cx="2207895" cy="492125"/>
          </a:xfrm>
          <a:prstGeom prst="roundRect">
            <a:avLst>
              <a:gd name="adj" fmla="val 7260"/>
            </a:avLst>
          </a:prstGeom>
          <a:gradFill>
            <a:gsLst>
              <a:gs pos="67000">
                <a:srgbClr val="866649"/>
              </a:gs>
              <a:gs pos="0">
                <a:srgbClr val="8D7245"/>
              </a:gs>
              <a:gs pos="100000">
                <a:srgbClr val="765036"/>
              </a:gs>
            </a:gsLst>
            <a:lin ang="8100000" scaled="0"/>
          </a:gradFill>
          <a:ln w="9525">
            <a:noFill/>
          </a:ln>
          <a:effectLst>
            <a:outerShdw blurRad="508000" dist="596900" dir="3600000" sx="89000" sy="89000" algn="tl" rotWithShape="0">
              <a:schemeClr val="bg1">
                <a:lumMod val="50000"/>
                <a:alpha val="23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1" rIns="68580" bIns="34291" numCol="1" spcCol="0" rtlCol="0" fromWordArt="0" anchor="ctr" anchorCtr="0" forceAA="0" compatLnSpc="1">
            <a:noAutofit/>
          </a:bodyPr>
          <a:lstStyle/>
          <a:p>
            <a:pPr algn="ctr"/>
            <a:endParaRPr lang="bg-BG" sz="135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8654415" y="5579110"/>
            <a:ext cx="1555115" cy="338455"/>
          </a:xfrm>
          <a:prstGeom prst="rect">
            <a:avLst/>
          </a:prstGeom>
          <a:noFill/>
          <a:ln w="9525">
            <a:noFill/>
          </a:ln>
          <a:effectLst>
            <a:outerShdw blurRad="508000" dist="596900" dir="3600000" sx="89000" sy="89000" algn="tl" rotWithShape="0">
              <a:schemeClr val="bg1">
                <a:lumMod val="50000"/>
                <a:alpha val="23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1" rIns="68580" bIns="34291" numCol="1" spcCol="0" rtlCol="0" fromWordArt="0" anchor="ctr" anchorCtr="0" forceAA="0" compatLnSpc="1">
            <a:noAutofit/>
          </a:bodyPr>
          <a:lstStyle/>
          <a:p>
            <a:pPr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添加标题文字</a:t>
            </a:r>
          </a:p>
        </p:txBody>
      </p:sp>
      <p:cxnSp>
        <p:nvCxnSpPr>
          <p:cNvPr id="50" name="Elbow Connector 49"/>
          <p:cNvCxnSpPr/>
          <p:nvPr/>
        </p:nvCxnSpPr>
        <p:spPr>
          <a:xfrm rot="10800000" flipV="1">
            <a:off x="4216400" y="3376295"/>
            <a:ext cx="947420" cy="795655"/>
          </a:xfrm>
          <a:prstGeom prst="bentConnector3">
            <a:avLst>
              <a:gd name="adj1" fmla="val 50000"/>
            </a:avLst>
          </a:prstGeom>
          <a:ln w="19050">
            <a:solidFill>
              <a:srgbClr val="765036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Elbow Connector 50"/>
          <p:cNvCxnSpPr/>
          <p:nvPr/>
        </p:nvCxnSpPr>
        <p:spPr>
          <a:xfrm rot="10800000">
            <a:off x="4227195" y="4624070"/>
            <a:ext cx="959485" cy="790575"/>
          </a:xfrm>
          <a:prstGeom prst="bentConnector3">
            <a:avLst>
              <a:gd name="adj1" fmla="val 50000"/>
            </a:avLst>
          </a:prstGeom>
          <a:ln w="19050">
            <a:solidFill>
              <a:srgbClr val="765036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Elbow Connector 54"/>
          <p:cNvCxnSpPr/>
          <p:nvPr/>
        </p:nvCxnSpPr>
        <p:spPr>
          <a:xfrm rot="10800000" flipV="1">
            <a:off x="4204335" y="4363720"/>
            <a:ext cx="959485" cy="4445"/>
          </a:xfrm>
          <a:prstGeom prst="bentConnector3">
            <a:avLst>
              <a:gd name="adj1" fmla="val 49967"/>
            </a:avLst>
          </a:prstGeom>
          <a:ln w="19050">
            <a:solidFill>
              <a:srgbClr val="765036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Elbow Connector 56"/>
          <p:cNvCxnSpPr>
            <a:stCxn id="37" idx="1"/>
            <a:endCxn id="6" idx="3"/>
          </p:cNvCxnSpPr>
          <p:nvPr/>
        </p:nvCxnSpPr>
        <p:spPr>
          <a:xfrm rot="10800000" flipV="1">
            <a:off x="7393940" y="2991485"/>
            <a:ext cx="960120" cy="374015"/>
          </a:xfrm>
          <a:prstGeom prst="bentConnector3">
            <a:avLst>
              <a:gd name="adj1" fmla="val 50000"/>
            </a:avLst>
          </a:prstGeom>
          <a:ln w="19050">
            <a:solidFill>
              <a:srgbClr val="765036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Elbow Connector 59"/>
          <p:cNvCxnSpPr>
            <a:stCxn id="42" idx="1"/>
            <a:endCxn id="6" idx="3"/>
          </p:cNvCxnSpPr>
          <p:nvPr/>
        </p:nvCxnSpPr>
        <p:spPr>
          <a:xfrm rot="10800000">
            <a:off x="7393940" y="3365500"/>
            <a:ext cx="960120" cy="371475"/>
          </a:xfrm>
          <a:prstGeom prst="bentConnector3">
            <a:avLst>
              <a:gd name="adj1" fmla="val 50000"/>
            </a:avLst>
          </a:prstGeom>
          <a:ln w="19050">
            <a:solidFill>
              <a:srgbClr val="765036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Elbow Connector 62"/>
          <p:cNvCxnSpPr>
            <a:stCxn id="45" idx="1"/>
            <a:endCxn id="15" idx="3"/>
          </p:cNvCxnSpPr>
          <p:nvPr/>
        </p:nvCxnSpPr>
        <p:spPr>
          <a:xfrm rot="10800000" flipV="1">
            <a:off x="7393940" y="5007610"/>
            <a:ext cx="960120" cy="390525"/>
          </a:xfrm>
          <a:prstGeom prst="bentConnector3">
            <a:avLst>
              <a:gd name="adj1" fmla="val 50000"/>
            </a:avLst>
          </a:prstGeom>
          <a:ln w="19050">
            <a:solidFill>
              <a:srgbClr val="765036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Elbow Connector 63"/>
          <p:cNvCxnSpPr>
            <a:stCxn id="48" idx="1"/>
            <a:endCxn id="15" idx="3"/>
          </p:cNvCxnSpPr>
          <p:nvPr/>
        </p:nvCxnSpPr>
        <p:spPr>
          <a:xfrm rot="10800000">
            <a:off x="7393940" y="5398135"/>
            <a:ext cx="960120" cy="354965"/>
          </a:xfrm>
          <a:prstGeom prst="bentConnector3">
            <a:avLst>
              <a:gd name="adj1" fmla="val 50000"/>
            </a:avLst>
          </a:prstGeom>
          <a:ln w="19050">
            <a:solidFill>
              <a:srgbClr val="765036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1701165" y="1503680"/>
            <a:ext cx="8790305" cy="779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40000"/>
              </a:lnSpc>
            </a:pP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       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单击此处添加本章节的简要内容。本模板精心设计，模板所有素材均可自由编辑替换移动。单击此处添加本章节的简要内容。本模板精心设计，模板所有素材均可自由编辑替换移动。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8" grpId="0" bldLvl="0" animBg="1"/>
      <p:bldP spid="13" grpId="0" bldLvl="0" animBg="1"/>
      <p:bldP spid="14" grpId="0" bldLvl="0" animBg="1"/>
      <p:bldP spid="15" grpId="0" bldLvl="0" animBg="1"/>
      <p:bldP spid="16" grpId="0" bldLvl="0" animBg="1"/>
      <p:bldP spid="35" grpId="0" bldLvl="0" animBg="1"/>
      <p:bldP spid="36" grpId="0"/>
      <p:bldP spid="37" grpId="0" bldLvl="0" animBg="1"/>
      <p:bldP spid="38" grpId="0" bldLvl="0" animBg="1"/>
      <p:bldP spid="42" grpId="0" bldLvl="0" animBg="1"/>
      <p:bldP spid="43" grpId="0" bldLvl="0" animBg="1"/>
      <p:bldP spid="45" grpId="0" bldLvl="0" animBg="1"/>
      <p:bldP spid="46" grpId="0" bldLvl="0" animBg="1"/>
      <p:bldP spid="48" grpId="0" bldLvl="0" animBg="1"/>
      <p:bldP spid="49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Box 42"/>
          <p:cNvSpPr txBox="1">
            <a:spLocks noChangeArrowheads="1"/>
          </p:cNvSpPr>
          <p:nvPr/>
        </p:nvSpPr>
        <p:spPr bwMode="auto">
          <a:xfrm>
            <a:off x="6391275" y="1534160"/>
            <a:ext cx="1311910" cy="1313815"/>
          </a:xfrm>
          <a:prstGeom prst="ellipse">
            <a:avLst/>
          </a:prstGeom>
          <a:noFill/>
          <a:ln w="6350">
            <a:solidFill>
              <a:srgbClr val="765036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 anchorCtr="0">
            <a:no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6000" dirty="0">
                <a:solidFill>
                  <a:srgbClr val="765036"/>
                </a:solidFill>
                <a:latin typeface="Impact" panose="020B0806030902050204" pitchFamily="34" charset="0"/>
                <a:ea typeface="微软雅黑" panose="020B0503020204020204" charset="-122"/>
              </a:rPr>
              <a:t>03</a:t>
            </a:r>
          </a:p>
        </p:txBody>
      </p:sp>
      <p:sp>
        <p:nvSpPr>
          <p:cNvPr id="7" name="Text Box 42"/>
          <p:cNvSpPr txBox="1">
            <a:spLocks noChangeArrowheads="1"/>
          </p:cNvSpPr>
          <p:nvPr/>
        </p:nvSpPr>
        <p:spPr bwMode="auto">
          <a:xfrm>
            <a:off x="3602737" y="3427538"/>
            <a:ext cx="6888480" cy="11068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6600" dirty="0">
                <a:solidFill>
                  <a:srgbClr val="765036"/>
                </a:solidFill>
                <a:latin typeface="幼圆" panose="02010509060101010101" charset="-122"/>
                <a:ea typeface="幼圆" panose="02010509060101010101" charset="-122"/>
              </a:rPr>
              <a:t>此处添加标题文本</a:t>
            </a:r>
          </a:p>
        </p:txBody>
      </p:sp>
      <p:cxnSp>
        <p:nvCxnSpPr>
          <p:cNvPr id="3" name="直接连接符 2"/>
          <p:cNvCxnSpPr/>
          <p:nvPr/>
        </p:nvCxnSpPr>
        <p:spPr>
          <a:xfrm>
            <a:off x="3914775" y="3324225"/>
            <a:ext cx="6105525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 3"/>
          <p:cNvCxnSpPr/>
          <p:nvPr/>
        </p:nvCxnSpPr>
        <p:spPr>
          <a:xfrm>
            <a:off x="3914775" y="4657725"/>
            <a:ext cx="6105525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95275" y="376555"/>
            <a:ext cx="11602085" cy="6142990"/>
            <a:chOff x="465" y="593"/>
            <a:chExt cx="18271" cy="9674"/>
          </a:xfrm>
        </p:grpSpPr>
        <p:grpSp>
          <p:nvGrpSpPr>
            <p:cNvPr id="2" name="组合 1"/>
            <p:cNvGrpSpPr/>
            <p:nvPr/>
          </p:nvGrpSpPr>
          <p:grpSpPr>
            <a:xfrm rot="5400000">
              <a:off x="4763" y="-3705"/>
              <a:ext cx="9674" cy="18270"/>
              <a:chOff x="10605" y="1800"/>
              <a:chExt cx="7500" cy="6945"/>
            </a:xfrm>
          </p:grpSpPr>
          <p:cxnSp>
            <p:nvCxnSpPr>
              <p:cNvPr id="10" name="直接连接符 9"/>
              <p:cNvCxnSpPr/>
              <p:nvPr/>
            </p:nvCxnSpPr>
            <p:spPr>
              <a:xfrm>
                <a:off x="10605" y="1800"/>
                <a:ext cx="7500" cy="0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直接连接符 10"/>
              <p:cNvCxnSpPr/>
              <p:nvPr/>
            </p:nvCxnSpPr>
            <p:spPr>
              <a:xfrm>
                <a:off x="18105" y="1800"/>
                <a:ext cx="0" cy="6945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/>
              <p:cNvCxnSpPr/>
              <p:nvPr/>
            </p:nvCxnSpPr>
            <p:spPr>
              <a:xfrm>
                <a:off x="10605" y="8745"/>
                <a:ext cx="7500" cy="0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" name="直接连接符 2"/>
            <p:cNvCxnSpPr/>
            <p:nvPr/>
          </p:nvCxnSpPr>
          <p:spPr>
            <a:xfrm flipH="1">
              <a:off x="465" y="593"/>
              <a:ext cx="6478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连接符 3"/>
            <p:cNvCxnSpPr/>
            <p:nvPr/>
          </p:nvCxnSpPr>
          <p:spPr>
            <a:xfrm flipH="1">
              <a:off x="12258" y="593"/>
              <a:ext cx="6478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Text Box 42"/>
          <p:cNvSpPr txBox="1">
            <a:spLocks noChangeArrowheads="1"/>
          </p:cNvSpPr>
          <p:nvPr/>
        </p:nvSpPr>
        <p:spPr bwMode="auto">
          <a:xfrm>
            <a:off x="4581907" y="115378"/>
            <a:ext cx="3027680" cy="52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765036"/>
                </a:solidFill>
                <a:latin typeface="微软雅黑" panose="020B0503020204020204" charset="-122"/>
                <a:ea typeface="微软雅黑" panose="020B0503020204020204" charset="-122"/>
              </a:rPr>
              <a:t>此处添加标题文本</a:t>
            </a:r>
          </a:p>
        </p:txBody>
      </p:sp>
      <p:sp>
        <p:nvSpPr>
          <p:cNvPr id="6" name="Freeform 5"/>
          <p:cNvSpPr/>
          <p:nvPr/>
        </p:nvSpPr>
        <p:spPr>
          <a:xfrm>
            <a:off x="4685030" y="3822700"/>
            <a:ext cx="1338580" cy="1338580"/>
          </a:xfrm>
          <a:custGeom>
            <a:avLst/>
            <a:gdLst>
              <a:gd name="connsiteX0" fmla="*/ 0 w 1338773"/>
              <a:gd name="connsiteY0" fmla="*/ 0 h 1338773"/>
              <a:gd name="connsiteX1" fmla="*/ 1010504 w 1338773"/>
              <a:gd name="connsiteY1" fmla="*/ 0 h 1338773"/>
              <a:gd name="connsiteX2" fmla="*/ 1035906 w 1338773"/>
              <a:gd name="connsiteY2" fmla="*/ 81833 h 1338773"/>
              <a:gd name="connsiteX3" fmla="*/ 1279214 w 1338773"/>
              <a:gd name="connsiteY3" fmla="*/ 325141 h 1338773"/>
              <a:gd name="connsiteX4" fmla="*/ 1338773 w 1338773"/>
              <a:gd name="connsiteY4" fmla="*/ 343629 h 1338773"/>
              <a:gd name="connsiteX5" fmla="*/ 1338773 w 1338773"/>
              <a:gd name="connsiteY5" fmla="*/ 1338773 h 1338773"/>
              <a:gd name="connsiteX6" fmla="*/ 0 w 1338773"/>
              <a:gd name="connsiteY6" fmla="*/ 1338773 h 1338773"/>
              <a:gd name="connsiteX7" fmla="*/ 0 w 1338773"/>
              <a:gd name="connsiteY7" fmla="*/ 0 h 13387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38773" h="1338773">
                <a:moveTo>
                  <a:pt x="0" y="0"/>
                </a:moveTo>
                <a:lnTo>
                  <a:pt x="1010504" y="0"/>
                </a:lnTo>
                <a:lnTo>
                  <a:pt x="1035906" y="81833"/>
                </a:lnTo>
                <a:cubicBezTo>
                  <a:pt x="1082177" y="191231"/>
                  <a:pt x="1169817" y="278870"/>
                  <a:pt x="1279214" y="325141"/>
                </a:cubicBezTo>
                <a:lnTo>
                  <a:pt x="1338773" y="343629"/>
                </a:lnTo>
                <a:lnTo>
                  <a:pt x="1338773" y="1338773"/>
                </a:lnTo>
                <a:lnTo>
                  <a:pt x="0" y="1338773"/>
                </a:lnTo>
                <a:lnTo>
                  <a:pt x="0" y="0"/>
                </a:lnTo>
                <a:close/>
              </a:path>
            </a:pathLst>
          </a:custGeom>
          <a:solidFill>
            <a:srgbClr val="7650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8" name="AutoShape 112"/>
          <p:cNvSpPr/>
          <p:nvPr/>
        </p:nvSpPr>
        <p:spPr bwMode="auto">
          <a:xfrm>
            <a:off x="5122545" y="4259580"/>
            <a:ext cx="464185" cy="465455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 fontAlgn="base" hangingPunct="0">
              <a:spcBef>
                <a:spcPct val="0"/>
              </a:spcBef>
              <a:spcAft>
                <a:spcPct val="0"/>
              </a:spcAft>
            </a:pPr>
            <a:endParaRPr lang="en-US" sz="15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9" name="Freeform 6"/>
          <p:cNvSpPr/>
          <p:nvPr/>
        </p:nvSpPr>
        <p:spPr>
          <a:xfrm>
            <a:off x="6260465" y="3822700"/>
            <a:ext cx="1338580" cy="1338580"/>
          </a:xfrm>
          <a:custGeom>
            <a:avLst/>
            <a:gdLst>
              <a:gd name="connsiteX0" fmla="*/ 328269 w 1338773"/>
              <a:gd name="connsiteY0" fmla="*/ 0 h 1338773"/>
              <a:gd name="connsiteX1" fmla="*/ 1338773 w 1338773"/>
              <a:gd name="connsiteY1" fmla="*/ 0 h 1338773"/>
              <a:gd name="connsiteX2" fmla="*/ 1338773 w 1338773"/>
              <a:gd name="connsiteY2" fmla="*/ 1338773 h 1338773"/>
              <a:gd name="connsiteX3" fmla="*/ 0 w 1338773"/>
              <a:gd name="connsiteY3" fmla="*/ 1338773 h 1338773"/>
              <a:gd name="connsiteX4" fmla="*/ 0 w 1338773"/>
              <a:gd name="connsiteY4" fmla="*/ 343629 h 1338773"/>
              <a:gd name="connsiteX5" fmla="*/ 59559 w 1338773"/>
              <a:gd name="connsiteY5" fmla="*/ 325141 h 1338773"/>
              <a:gd name="connsiteX6" fmla="*/ 302867 w 1338773"/>
              <a:gd name="connsiteY6" fmla="*/ 81833 h 1338773"/>
              <a:gd name="connsiteX7" fmla="*/ 328269 w 1338773"/>
              <a:gd name="connsiteY7" fmla="*/ 0 h 13387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38773" h="1338773">
                <a:moveTo>
                  <a:pt x="328269" y="0"/>
                </a:moveTo>
                <a:lnTo>
                  <a:pt x="1338773" y="0"/>
                </a:lnTo>
                <a:lnTo>
                  <a:pt x="1338773" y="1338773"/>
                </a:lnTo>
                <a:lnTo>
                  <a:pt x="0" y="1338773"/>
                </a:lnTo>
                <a:lnTo>
                  <a:pt x="0" y="343629"/>
                </a:lnTo>
                <a:lnTo>
                  <a:pt x="59559" y="325141"/>
                </a:lnTo>
                <a:cubicBezTo>
                  <a:pt x="168957" y="278870"/>
                  <a:pt x="256596" y="191231"/>
                  <a:pt x="302867" y="81833"/>
                </a:cubicBezTo>
                <a:lnTo>
                  <a:pt x="328269" y="0"/>
                </a:lnTo>
                <a:close/>
              </a:path>
            </a:pathLst>
          </a:custGeom>
          <a:solidFill>
            <a:srgbClr val="7650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grpSp>
        <p:nvGrpSpPr>
          <p:cNvPr id="13" name="Group 8"/>
          <p:cNvGrpSpPr/>
          <p:nvPr/>
        </p:nvGrpSpPr>
        <p:grpSpPr>
          <a:xfrm>
            <a:off x="6697345" y="4296410"/>
            <a:ext cx="465455" cy="391160"/>
            <a:chOff x="5368132" y="2625725"/>
            <a:chExt cx="465138" cy="391319"/>
          </a:xfrm>
          <a:solidFill>
            <a:schemeClr val="bg1"/>
          </a:solidFill>
        </p:grpSpPr>
        <p:sp>
          <p:nvSpPr>
            <p:cNvPr id="14" name="AutoShape 120"/>
            <p:cNvSpPr/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15" name="AutoShape 121"/>
            <p:cNvSpPr/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16" name="AutoShape 122"/>
            <p:cNvSpPr/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</p:grpSp>
      <p:sp>
        <p:nvSpPr>
          <p:cNvPr id="17" name="Freeform 4"/>
          <p:cNvSpPr/>
          <p:nvPr/>
        </p:nvSpPr>
        <p:spPr>
          <a:xfrm>
            <a:off x="6260465" y="2291715"/>
            <a:ext cx="1338580" cy="1338580"/>
          </a:xfrm>
          <a:custGeom>
            <a:avLst/>
            <a:gdLst>
              <a:gd name="connsiteX0" fmla="*/ 0 w 1338773"/>
              <a:gd name="connsiteY0" fmla="*/ 0 h 1338773"/>
              <a:gd name="connsiteX1" fmla="*/ 1338773 w 1338773"/>
              <a:gd name="connsiteY1" fmla="*/ 0 h 1338773"/>
              <a:gd name="connsiteX2" fmla="*/ 1338773 w 1338773"/>
              <a:gd name="connsiteY2" fmla="*/ 1338773 h 1338773"/>
              <a:gd name="connsiteX3" fmla="*/ 328269 w 1338773"/>
              <a:gd name="connsiteY3" fmla="*/ 1338773 h 1338773"/>
              <a:gd name="connsiteX4" fmla="*/ 302867 w 1338773"/>
              <a:gd name="connsiteY4" fmla="*/ 1256940 h 1338773"/>
              <a:gd name="connsiteX5" fmla="*/ 59559 w 1338773"/>
              <a:gd name="connsiteY5" fmla="*/ 1013632 h 1338773"/>
              <a:gd name="connsiteX6" fmla="*/ 0 w 1338773"/>
              <a:gd name="connsiteY6" fmla="*/ 995144 h 1338773"/>
              <a:gd name="connsiteX7" fmla="*/ 0 w 1338773"/>
              <a:gd name="connsiteY7" fmla="*/ 0 h 13387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38773" h="1338773">
                <a:moveTo>
                  <a:pt x="0" y="0"/>
                </a:moveTo>
                <a:lnTo>
                  <a:pt x="1338773" y="0"/>
                </a:lnTo>
                <a:lnTo>
                  <a:pt x="1338773" y="1338773"/>
                </a:lnTo>
                <a:lnTo>
                  <a:pt x="328269" y="1338773"/>
                </a:lnTo>
                <a:lnTo>
                  <a:pt x="302867" y="1256940"/>
                </a:lnTo>
                <a:cubicBezTo>
                  <a:pt x="256596" y="1147543"/>
                  <a:pt x="168957" y="1059903"/>
                  <a:pt x="59559" y="1013632"/>
                </a:cubicBezTo>
                <a:lnTo>
                  <a:pt x="0" y="995144"/>
                </a:lnTo>
                <a:lnTo>
                  <a:pt x="0" y="0"/>
                </a:lnTo>
                <a:close/>
              </a:path>
            </a:pathLst>
          </a:custGeom>
          <a:solidFill>
            <a:srgbClr val="7650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grpSp>
        <p:nvGrpSpPr>
          <p:cNvPr id="18" name="Group 12"/>
          <p:cNvGrpSpPr/>
          <p:nvPr/>
        </p:nvGrpSpPr>
        <p:grpSpPr>
          <a:xfrm>
            <a:off x="6668770" y="2707005"/>
            <a:ext cx="464185" cy="464185"/>
            <a:chOff x="4439444" y="2582069"/>
            <a:chExt cx="464344" cy="464344"/>
          </a:xfrm>
          <a:solidFill>
            <a:schemeClr val="bg1"/>
          </a:solidFill>
        </p:grpSpPr>
        <p:sp>
          <p:nvSpPr>
            <p:cNvPr id="19" name="AutoShape 123"/>
            <p:cNvSpPr/>
            <p:nvPr/>
          </p:nvSpPr>
          <p:spPr bwMode="auto">
            <a:xfrm>
              <a:off x="4439444" y="2582069"/>
              <a:ext cx="464344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180" y="12132"/>
                  </a:moveTo>
                  <a:cubicBezTo>
                    <a:pt x="17710" y="12226"/>
                    <a:pt x="17327" y="12561"/>
                    <a:pt x="17170" y="13012"/>
                  </a:cubicBezTo>
                  <a:cubicBezTo>
                    <a:pt x="17083" y="13261"/>
                    <a:pt x="16981" y="13503"/>
                    <a:pt x="16868" y="13738"/>
                  </a:cubicBezTo>
                  <a:cubicBezTo>
                    <a:pt x="16658" y="14169"/>
                    <a:pt x="16694" y="14677"/>
                    <a:pt x="16959" y="15075"/>
                  </a:cubicBezTo>
                  <a:lnTo>
                    <a:pt x="18131" y="16833"/>
                  </a:lnTo>
                  <a:lnTo>
                    <a:pt x="16832" y="18132"/>
                  </a:lnTo>
                  <a:lnTo>
                    <a:pt x="15075" y="16960"/>
                  </a:lnTo>
                  <a:cubicBezTo>
                    <a:pt x="14850" y="16810"/>
                    <a:pt x="14589" y="16733"/>
                    <a:pt x="14326" y="16733"/>
                  </a:cubicBezTo>
                  <a:cubicBezTo>
                    <a:pt x="14126" y="16733"/>
                    <a:pt x="13924" y="16778"/>
                    <a:pt x="13738" y="16868"/>
                  </a:cubicBezTo>
                  <a:cubicBezTo>
                    <a:pt x="13504" y="16981"/>
                    <a:pt x="13262" y="17083"/>
                    <a:pt x="13012" y="17170"/>
                  </a:cubicBezTo>
                  <a:cubicBezTo>
                    <a:pt x="12561" y="17327"/>
                    <a:pt x="12226" y="17712"/>
                    <a:pt x="12133" y="18180"/>
                  </a:cubicBezTo>
                  <a:lnTo>
                    <a:pt x="11717" y="20249"/>
                  </a:lnTo>
                  <a:lnTo>
                    <a:pt x="9881" y="20249"/>
                  </a:lnTo>
                  <a:lnTo>
                    <a:pt x="9467" y="18180"/>
                  </a:lnTo>
                  <a:cubicBezTo>
                    <a:pt x="9373" y="17712"/>
                    <a:pt x="9039" y="17327"/>
                    <a:pt x="8588" y="17170"/>
                  </a:cubicBezTo>
                  <a:cubicBezTo>
                    <a:pt x="8339" y="17083"/>
                    <a:pt x="8096" y="16983"/>
                    <a:pt x="7861" y="16869"/>
                  </a:cubicBezTo>
                  <a:cubicBezTo>
                    <a:pt x="7675" y="16778"/>
                    <a:pt x="7474" y="16733"/>
                    <a:pt x="7273" y="16733"/>
                  </a:cubicBezTo>
                  <a:cubicBezTo>
                    <a:pt x="7011" y="16733"/>
                    <a:pt x="6750" y="16810"/>
                    <a:pt x="6525" y="16960"/>
                  </a:cubicBezTo>
                  <a:lnTo>
                    <a:pt x="4767" y="18132"/>
                  </a:lnTo>
                  <a:lnTo>
                    <a:pt x="3468" y="16833"/>
                  </a:lnTo>
                  <a:lnTo>
                    <a:pt x="4639" y="15075"/>
                  </a:lnTo>
                  <a:cubicBezTo>
                    <a:pt x="4904" y="14677"/>
                    <a:pt x="4939" y="14169"/>
                    <a:pt x="4732" y="13738"/>
                  </a:cubicBezTo>
                  <a:cubicBezTo>
                    <a:pt x="4618" y="13504"/>
                    <a:pt x="4516" y="13263"/>
                    <a:pt x="4429" y="13013"/>
                  </a:cubicBezTo>
                  <a:cubicBezTo>
                    <a:pt x="4273" y="12561"/>
                    <a:pt x="3888" y="12227"/>
                    <a:pt x="3419" y="12133"/>
                  </a:cubicBezTo>
                  <a:lnTo>
                    <a:pt x="1350" y="11718"/>
                  </a:lnTo>
                  <a:lnTo>
                    <a:pt x="1349" y="9882"/>
                  </a:lnTo>
                  <a:lnTo>
                    <a:pt x="3419" y="9468"/>
                  </a:lnTo>
                  <a:cubicBezTo>
                    <a:pt x="3888" y="9374"/>
                    <a:pt x="4273" y="9039"/>
                    <a:pt x="4429" y="8588"/>
                  </a:cubicBezTo>
                  <a:cubicBezTo>
                    <a:pt x="4516" y="8338"/>
                    <a:pt x="4617" y="8096"/>
                    <a:pt x="4731" y="7862"/>
                  </a:cubicBezTo>
                  <a:cubicBezTo>
                    <a:pt x="4940" y="7431"/>
                    <a:pt x="4905" y="6923"/>
                    <a:pt x="4639" y="6524"/>
                  </a:cubicBezTo>
                  <a:lnTo>
                    <a:pt x="3468" y="4767"/>
                  </a:lnTo>
                  <a:lnTo>
                    <a:pt x="4767" y="3468"/>
                  </a:lnTo>
                  <a:lnTo>
                    <a:pt x="6525" y="4639"/>
                  </a:lnTo>
                  <a:cubicBezTo>
                    <a:pt x="6750" y="4790"/>
                    <a:pt x="7011" y="4866"/>
                    <a:pt x="7273" y="4866"/>
                  </a:cubicBezTo>
                  <a:cubicBezTo>
                    <a:pt x="7474" y="4866"/>
                    <a:pt x="7674" y="4822"/>
                    <a:pt x="7861" y="4732"/>
                  </a:cubicBezTo>
                  <a:cubicBezTo>
                    <a:pt x="8095" y="4619"/>
                    <a:pt x="8337" y="4517"/>
                    <a:pt x="8586" y="4430"/>
                  </a:cubicBezTo>
                  <a:cubicBezTo>
                    <a:pt x="9039" y="4272"/>
                    <a:pt x="9373" y="3888"/>
                    <a:pt x="9467" y="3420"/>
                  </a:cubicBezTo>
                  <a:lnTo>
                    <a:pt x="9881" y="1350"/>
                  </a:lnTo>
                  <a:lnTo>
                    <a:pt x="11717" y="1350"/>
                  </a:lnTo>
                  <a:lnTo>
                    <a:pt x="12131" y="3420"/>
                  </a:lnTo>
                  <a:cubicBezTo>
                    <a:pt x="12225" y="3888"/>
                    <a:pt x="12560" y="4272"/>
                    <a:pt x="13012" y="4430"/>
                  </a:cubicBezTo>
                  <a:cubicBezTo>
                    <a:pt x="13261" y="4517"/>
                    <a:pt x="13502" y="4617"/>
                    <a:pt x="13737" y="4731"/>
                  </a:cubicBezTo>
                  <a:cubicBezTo>
                    <a:pt x="13924" y="4822"/>
                    <a:pt x="14125" y="4866"/>
                    <a:pt x="14326" y="4866"/>
                  </a:cubicBezTo>
                  <a:cubicBezTo>
                    <a:pt x="14589" y="4866"/>
                    <a:pt x="14850" y="4790"/>
                    <a:pt x="15075" y="4639"/>
                  </a:cubicBezTo>
                  <a:lnTo>
                    <a:pt x="16832" y="3468"/>
                  </a:lnTo>
                  <a:lnTo>
                    <a:pt x="18131" y="4767"/>
                  </a:lnTo>
                  <a:lnTo>
                    <a:pt x="16959" y="6524"/>
                  </a:lnTo>
                  <a:cubicBezTo>
                    <a:pt x="16694" y="6923"/>
                    <a:pt x="16660" y="7431"/>
                    <a:pt x="16867" y="7861"/>
                  </a:cubicBezTo>
                  <a:cubicBezTo>
                    <a:pt x="16980" y="8096"/>
                    <a:pt x="17083" y="8337"/>
                    <a:pt x="17170" y="8587"/>
                  </a:cubicBezTo>
                  <a:cubicBezTo>
                    <a:pt x="17327" y="9039"/>
                    <a:pt x="17710" y="9373"/>
                    <a:pt x="18180" y="9467"/>
                  </a:cubicBezTo>
                  <a:lnTo>
                    <a:pt x="20248" y="9882"/>
                  </a:lnTo>
                  <a:lnTo>
                    <a:pt x="20250" y="11718"/>
                  </a:lnTo>
                  <a:cubicBezTo>
                    <a:pt x="20250" y="11718"/>
                    <a:pt x="18180" y="12132"/>
                    <a:pt x="18180" y="12132"/>
                  </a:cubicBezTo>
                  <a:close/>
                  <a:moveTo>
                    <a:pt x="20513" y="8558"/>
                  </a:moveTo>
                  <a:lnTo>
                    <a:pt x="18445" y="8143"/>
                  </a:lnTo>
                  <a:cubicBezTo>
                    <a:pt x="18341" y="7844"/>
                    <a:pt x="18218" y="7554"/>
                    <a:pt x="18082" y="7273"/>
                  </a:cubicBezTo>
                  <a:lnTo>
                    <a:pt x="19254" y="5516"/>
                  </a:lnTo>
                  <a:cubicBezTo>
                    <a:pt x="19611" y="4980"/>
                    <a:pt x="19540" y="4268"/>
                    <a:pt x="19085" y="3813"/>
                  </a:cubicBezTo>
                  <a:lnTo>
                    <a:pt x="17787" y="2514"/>
                  </a:lnTo>
                  <a:cubicBezTo>
                    <a:pt x="17526" y="2253"/>
                    <a:pt x="17181" y="2118"/>
                    <a:pt x="16831" y="2118"/>
                  </a:cubicBezTo>
                  <a:cubicBezTo>
                    <a:pt x="16573" y="2118"/>
                    <a:pt x="16312" y="2193"/>
                    <a:pt x="16084" y="2345"/>
                  </a:cubicBezTo>
                  <a:lnTo>
                    <a:pt x="14326" y="3516"/>
                  </a:lnTo>
                  <a:cubicBezTo>
                    <a:pt x="14044" y="3380"/>
                    <a:pt x="13754" y="3258"/>
                    <a:pt x="13455" y="3155"/>
                  </a:cubicBezTo>
                  <a:lnTo>
                    <a:pt x="13041" y="1085"/>
                  </a:lnTo>
                  <a:cubicBezTo>
                    <a:pt x="12916" y="454"/>
                    <a:pt x="12361" y="0"/>
                    <a:pt x="11717" y="0"/>
                  </a:cubicBezTo>
                  <a:lnTo>
                    <a:pt x="9881" y="0"/>
                  </a:lnTo>
                  <a:cubicBezTo>
                    <a:pt x="9238" y="0"/>
                    <a:pt x="8684" y="454"/>
                    <a:pt x="8557" y="1085"/>
                  </a:cubicBezTo>
                  <a:lnTo>
                    <a:pt x="8143" y="3155"/>
                  </a:lnTo>
                  <a:cubicBezTo>
                    <a:pt x="7843" y="3258"/>
                    <a:pt x="7554" y="3381"/>
                    <a:pt x="7273" y="3516"/>
                  </a:cubicBezTo>
                  <a:lnTo>
                    <a:pt x="5516" y="2345"/>
                  </a:lnTo>
                  <a:cubicBezTo>
                    <a:pt x="5287" y="2193"/>
                    <a:pt x="5026" y="2118"/>
                    <a:pt x="4767" y="2118"/>
                  </a:cubicBezTo>
                  <a:cubicBezTo>
                    <a:pt x="4419" y="2118"/>
                    <a:pt x="4073" y="2253"/>
                    <a:pt x="3812" y="2514"/>
                  </a:cubicBezTo>
                  <a:lnTo>
                    <a:pt x="2514" y="3813"/>
                  </a:lnTo>
                  <a:cubicBezTo>
                    <a:pt x="2059" y="4268"/>
                    <a:pt x="1988" y="4980"/>
                    <a:pt x="2345" y="5516"/>
                  </a:cubicBezTo>
                  <a:lnTo>
                    <a:pt x="3516" y="7273"/>
                  </a:lnTo>
                  <a:cubicBezTo>
                    <a:pt x="3380" y="7555"/>
                    <a:pt x="3258" y="7844"/>
                    <a:pt x="3154" y="8144"/>
                  </a:cubicBezTo>
                  <a:lnTo>
                    <a:pt x="1085" y="8558"/>
                  </a:lnTo>
                  <a:cubicBezTo>
                    <a:pt x="454" y="8684"/>
                    <a:pt x="0" y="9238"/>
                    <a:pt x="0" y="9882"/>
                  </a:cubicBezTo>
                  <a:lnTo>
                    <a:pt x="0" y="11718"/>
                  </a:lnTo>
                  <a:cubicBezTo>
                    <a:pt x="0" y="12361"/>
                    <a:pt x="454" y="12916"/>
                    <a:pt x="1085" y="13042"/>
                  </a:cubicBezTo>
                  <a:lnTo>
                    <a:pt x="3154" y="13456"/>
                  </a:lnTo>
                  <a:cubicBezTo>
                    <a:pt x="3258" y="13755"/>
                    <a:pt x="3380" y="14046"/>
                    <a:pt x="3516" y="14326"/>
                  </a:cubicBezTo>
                  <a:lnTo>
                    <a:pt x="2345" y="16083"/>
                  </a:lnTo>
                  <a:cubicBezTo>
                    <a:pt x="1988" y="16619"/>
                    <a:pt x="2059" y="17332"/>
                    <a:pt x="2514" y="17787"/>
                  </a:cubicBezTo>
                  <a:lnTo>
                    <a:pt x="3812" y="19086"/>
                  </a:lnTo>
                  <a:cubicBezTo>
                    <a:pt x="4073" y="19346"/>
                    <a:pt x="4419" y="19482"/>
                    <a:pt x="4767" y="19482"/>
                  </a:cubicBezTo>
                  <a:cubicBezTo>
                    <a:pt x="5026" y="19482"/>
                    <a:pt x="5287" y="19406"/>
                    <a:pt x="5516" y="19254"/>
                  </a:cubicBezTo>
                  <a:lnTo>
                    <a:pt x="7273" y="18083"/>
                  </a:lnTo>
                  <a:cubicBezTo>
                    <a:pt x="7554" y="18220"/>
                    <a:pt x="7843" y="18341"/>
                    <a:pt x="8143" y="18445"/>
                  </a:cubicBezTo>
                  <a:lnTo>
                    <a:pt x="8557" y="20514"/>
                  </a:lnTo>
                  <a:cubicBezTo>
                    <a:pt x="8684" y="21146"/>
                    <a:pt x="9238" y="21599"/>
                    <a:pt x="9881" y="21599"/>
                  </a:cubicBezTo>
                  <a:lnTo>
                    <a:pt x="11717" y="21599"/>
                  </a:lnTo>
                  <a:cubicBezTo>
                    <a:pt x="12361" y="21599"/>
                    <a:pt x="12916" y="21146"/>
                    <a:pt x="13041" y="20514"/>
                  </a:cubicBezTo>
                  <a:lnTo>
                    <a:pt x="13456" y="18445"/>
                  </a:lnTo>
                  <a:cubicBezTo>
                    <a:pt x="13755" y="18341"/>
                    <a:pt x="14046" y="18219"/>
                    <a:pt x="14326" y="18083"/>
                  </a:cubicBezTo>
                  <a:lnTo>
                    <a:pt x="16084" y="19254"/>
                  </a:lnTo>
                  <a:cubicBezTo>
                    <a:pt x="16312" y="19406"/>
                    <a:pt x="16573" y="19482"/>
                    <a:pt x="16831" y="19482"/>
                  </a:cubicBezTo>
                  <a:cubicBezTo>
                    <a:pt x="17181" y="19482"/>
                    <a:pt x="17526" y="19346"/>
                    <a:pt x="17787" y="19086"/>
                  </a:cubicBezTo>
                  <a:lnTo>
                    <a:pt x="19085" y="17787"/>
                  </a:lnTo>
                  <a:cubicBezTo>
                    <a:pt x="19540" y="17332"/>
                    <a:pt x="19611" y="16619"/>
                    <a:pt x="19254" y="16083"/>
                  </a:cubicBezTo>
                  <a:lnTo>
                    <a:pt x="18082" y="14326"/>
                  </a:lnTo>
                  <a:cubicBezTo>
                    <a:pt x="18219" y="14045"/>
                    <a:pt x="18341" y="13755"/>
                    <a:pt x="18445" y="13456"/>
                  </a:cubicBezTo>
                  <a:lnTo>
                    <a:pt x="20513" y="13042"/>
                  </a:lnTo>
                  <a:cubicBezTo>
                    <a:pt x="21145" y="12916"/>
                    <a:pt x="21599" y="12361"/>
                    <a:pt x="21599" y="11718"/>
                  </a:cubicBezTo>
                  <a:lnTo>
                    <a:pt x="21599" y="9882"/>
                  </a:lnTo>
                  <a:cubicBezTo>
                    <a:pt x="21599" y="9238"/>
                    <a:pt x="21145" y="8684"/>
                    <a:pt x="20513" y="8558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0" name="AutoShape 124"/>
            <p:cNvSpPr/>
            <p:nvPr/>
          </p:nvSpPr>
          <p:spPr bwMode="auto">
            <a:xfrm>
              <a:off x="4570413" y="2712244"/>
              <a:ext cx="203200" cy="2032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0250"/>
                  </a:moveTo>
                  <a:cubicBezTo>
                    <a:pt x="5580" y="20250"/>
                    <a:pt x="1350" y="16017"/>
                    <a:pt x="1350" y="10800"/>
                  </a:cubicBezTo>
                  <a:cubicBezTo>
                    <a:pt x="1350" y="5582"/>
                    <a:pt x="5580" y="1349"/>
                    <a:pt x="10800" y="1349"/>
                  </a:cubicBezTo>
                  <a:cubicBezTo>
                    <a:pt x="16016" y="1349"/>
                    <a:pt x="20250" y="5582"/>
                    <a:pt x="20250" y="10800"/>
                  </a:cubicBezTo>
                  <a:cubicBezTo>
                    <a:pt x="20250" y="16017"/>
                    <a:pt x="16016" y="20250"/>
                    <a:pt x="10800" y="20250"/>
                  </a:cubicBezTo>
                  <a:moveTo>
                    <a:pt x="10800" y="0"/>
                  </a:moveTo>
                  <a:cubicBezTo>
                    <a:pt x="4836" y="0"/>
                    <a:pt x="0" y="4836"/>
                    <a:pt x="0" y="10800"/>
                  </a:cubicBezTo>
                  <a:cubicBezTo>
                    <a:pt x="0" y="16763"/>
                    <a:pt x="4836" y="21600"/>
                    <a:pt x="10800" y="21600"/>
                  </a:cubicBezTo>
                  <a:cubicBezTo>
                    <a:pt x="16763" y="21600"/>
                    <a:pt x="21599" y="16763"/>
                    <a:pt x="21599" y="10800"/>
                  </a:cubicBezTo>
                  <a:cubicBezTo>
                    <a:pt x="21599" y="4836"/>
                    <a:pt x="16763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1" name="AutoShape 125"/>
            <p:cNvSpPr/>
            <p:nvPr/>
          </p:nvSpPr>
          <p:spPr bwMode="auto">
            <a:xfrm>
              <a:off x="4613275" y="2755900"/>
              <a:ext cx="116682" cy="1166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8900"/>
                  </a:moveTo>
                  <a:cubicBezTo>
                    <a:pt x="6328" y="18900"/>
                    <a:pt x="2699" y="15271"/>
                    <a:pt x="2699" y="10800"/>
                  </a:cubicBezTo>
                  <a:cubicBezTo>
                    <a:pt x="2699" y="6329"/>
                    <a:pt x="6328" y="2700"/>
                    <a:pt x="10800" y="2700"/>
                  </a:cubicBezTo>
                  <a:cubicBezTo>
                    <a:pt x="15271" y="2700"/>
                    <a:pt x="18899" y="6329"/>
                    <a:pt x="18899" y="10800"/>
                  </a:cubicBezTo>
                  <a:cubicBezTo>
                    <a:pt x="18899" y="15271"/>
                    <a:pt x="15271" y="18900"/>
                    <a:pt x="10800" y="18900"/>
                  </a:cubicBezTo>
                  <a:moveTo>
                    <a:pt x="10800" y="0"/>
                  </a:moveTo>
                  <a:cubicBezTo>
                    <a:pt x="4830" y="0"/>
                    <a:pt x="0" y="4833"/>
                    <a:pt x="0" y="10800"/>
                  </a:cubicBezTo>
                  <a:cubicBezTo>
                    <a:pt x="0" y="16766"/>
                    <a:pt x="4830" y="21599"/>
                    <a:pt x="10800" y="21599"/>
                  </a:cubicBezTo>
                  <a:cubicBezTo>
                    <a:pt x="16764" y="21599"/>
                    <a:pt x="21600" y="16766"/>
                    <a:pt x="21600" y="10800"/>
                  </a:cubicBezTo>
                  <a:cubicBezTo>
                    <a:pt x="21600" y="4833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2" name="Freeform 3"/>
          <p:cNvSpPr/>
          <p:nvPr/>
        </p:nvSpPr>
        <p:spPr>
          <a:xfrm>
            <a:off x="4685030" y="2291715"/>
            <a:ext cx="1338580" cy="1338580"/>
          </a:xfrm>
          <a:custGeom>
            <a:avLst/>
            <a:gdLst>
              <a:gd name="connsiteX0" fmla="*/ 0 w 1338773"/>
              <a:gd name="connsiteY0" fmla="*/ 0 h 1338773"/>
              <a:gd name="connsiteX1" fmla="*/ 1338773 w 1338773"/>
              <a:gd name="connsiteY1" fmla="*/ 0 h 1338773"/>
              <a:gd name="connsiteX2" fmla="*/ 1338773 w 1338773"/>
              <a:gd name="connsiteY2" fmla="*/ 995144 h 1338773"/>
              <a:gd name="connsiteX3" fmla="*/ 1279214 w 1338773"/>
              <a:gd name="connsiteY3" fmla="*/ 1013632 h 1338773"/>
              <a:gd name="connsiteX4" fmla="*/ 1035906 w 1338773"/>
              <a:gd name="connsiteY4" fmla="*/ 1256940 h 1338773"/>
              <a:gd name="connsiteX5" fmla="*/ 1010504 w 1338773"/>
              <a:gd name="connsiteY5" fmla="*/ 1338773 h 1338773"/>
              <a:gd name="connsiteX6" fmla="*/ 0 w 1338773"/>
              <a:gd name="connsiteY6" fmla="*/ 1338773 h 1338773"/>
              <a:gd name="connsiteX7" fmla="*/ 0 w 1338773"/>
              <a:gd name="connsiteY7" fmla="*/ 0 h 13387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38773" h="1338773">
                <a:moveTo>
                  <a:pt x="0" y="0"/>
                </a:moveTo>
                <a:lnTo>
                  <a:pt x="1338773" y="0"/>
                </a:lnTo>
                <a:lnTo>
                  <a:pt x="1338773" y="995144"/>
                </a:lnTo>
                <a:lnTo>
                  <a:pt x="1279214" y="1013632"/>
                </a:lnTo>
                <a:cubicBezTo>
                  <a:pt x="1169817" y="1059903"/>
                  <a:pt x="1082177" y="1147543"/>
                  <a:pt x="1035906" y="1256940"/>
                </a:cubicBezTo>
                <a:lnTo>
                  <a:pt x="1010504" y="1338773"/>
                </a:lnTo>
                <a:lnTo>
                  <a:pt x="0" y="1338773"/>
                </a:lnTo>
                <a:lnTo>
                  <a:pt x="0" y="0"/>
                </a:lnTo>
                <a:close/>
              </a:path>
            </a:pathLst>
          </a:custGeom>
          <a:solidFill>
            <a:srgbClr val="7650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23" name="Group 16"/>
          <p:cNvGrpSpPr/>
          <p:nvPr/>
        </p:nvGrpSpPr>
        <p:grpSpPr>
          <a:xfrm>
            <a:off x="5074920" y="2729230"/>
            <a:ext cx="464185" cy="464185"/>
            <a:chOff x="4439444" y="1652588"/>
            <a:chExt cx="464344" cy="464344"/>
          </a:xfrm>
          <a:solidFill>
            <a:schemeClr val="bg1"/>
          </a:solidFill>
        </p:grpSpPr>
        <p:sp>
          <p:nvSpPr>
            <p:cNvPr id="24" name="AutoShape 136"/>
            <p:cNvSpPr/>
            <p:nvPr/>
          </p:nvSpPr>
          <p:spPr bwMode="auto">
            <a:xfrm>
              <a:off x="4686300" y="1710532"/>
              <a:ext cx="152400" cy="1524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538" y="20579"/>
                  </a:moveTo>
                  <a:lnTo>
                    <a:pt x="19542" y="20579"/>
                  </a:lnTo>
                  <a:cubicBezTo>
                    <a:pt x="19546" y="21142"/>
                    <a:pt x="20004" y="21600"/>
                    <a:pt x="20571" y="21600"/>
                  </a:cubicBezTo>
                  <a:cubicBezTo>
                    <a:pt x="21137" y="21600"/>
                    <a:pt x="21599" y="21138"/>
                    <a:pt x="21599" y="20571"/>
                  </a:cubicBezTo>
                  <a:cubicBezTo>
                    <a:pt x="21599" y="20565"/>
                    <a:pt x="21595" y="20561"/>
                    <a:pt x="21595" y="20555"/>
                  </a:cubicBezTo>
                  <a:cubicBezTo>
                    <a:pt x="21583" y="9221"/>
                    <a:pt x="12411" y="41"/>
                    <a:pt x="1080" y="12"/>
                  </a:cubicBezTo>
                  <a:cubicBezTo>
                    <a:pt x="1064" y="10"/>
                    <a:pt x="1048" y="0"/>
                    <a:pt x="1028" y="0"/>
                  </a:cubicBezTo>
                  <a:cubicBezTo>
                    <a:pt x="458" y="0"/>
                    <a:pt x="0" y="461"/>
                    <a:pt x="0" y="1028"/>
                  </a:cubicBezTo>
                  <a:cubicBezTo>
                    <a:pt x="0" y="1594"/>
                    <a:pt x="458" y="2055"/>
                    <a:pt x="1024" y="2057"/>
                  </a:cubicBezTo>
                  <a:lnTo>
                    <a:pt x="1024" y="2065"/>
                  </a:lnTo>
                  <a:cubicBezTo>
                    <a:pt x="11233" y="2065"/>
                    <a:pt x="19538" y="10370"/>
                    <a:pt x="19538" y="2057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5" name="AutoShape 137"/>
            <p:cNvSpPr/>
            <p:nvPr/>
          </p:nvSpPr>
          <p:spPr bwMode="auto">
            <a:xfrm>
              <a:off x="4439444" y="1652588"/>
              <a:ext cx="464344" cy="464344"/>
            </a:xfrm>
            <a:custGeom>
              <a:avLst/>
              <a:gdLst>
                <a:gd name="T0" fmla="+- 0 10819 195"/>
                <a:gd name="T1" fmla="*/ T0 w 21248"/>
                <a:gd name="T2" fmla="*/ 10800 h 21600"/>
                <a:gd name="T3" fmla="+- 0 10819 195"/>
                <a:gd name="T4" fmla="*/ T3 w 21248"/>
                <a:gd name="T5" fmla="*/ 10800 h 21600"/>
                <a:gd name="T6" fmla="+- 0 10819 195"/>
                <a:gd name="T7" fmla="*/ T6 w 21248"/>
                <a:gd name="T8" fmla="*/ 10800 h 21600"/>
                <a:gd name="T9" fmla="+- 0 10819 195"/>
                <a:gd name="T10" fmla="*/ T9 w 212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248" h="21600">
                  <a:moveTo>
                    <a:pt x="19868" y="17133"/>
                  </a:moveTo>
                  <a:cubicBezTo>
                    <a:pt x="19766" y="17386"/>
                    <a:pt x="19525" y="17549"/>
                    <a:pt x="19255" y="17549"/>
                  </a:cubicBezTo>
                  <a:lnTo>
                    <a:pt x="19058" y="17549"/>
                  </a:lnTo>
                  <a:lnTo>
                    <a:pt x="3983" y="2226"/>
                  </a:lnTo>
                  <a:lnTo>
                    <a:pt x="3983" y="2025"/>
                  </a:lnTo>
                  <a:cubicBezTo>
                    <a:pt x="3983" y="1750"/>
                    <a:pt x="4144" y="1506"/>
                    <a:pt x="4393" y="1401"/>
                  </a:cubicBezTo>
                  <a:cubicBezTo>
                    <a:pt x="4475" y="1367"/>
                    <a:pt x="4560" y="1350"/>
                    <a:pt x="4647" y="1350"/>
                  </a:cubicBezTo>
                  <a:cubicBezTo>
                    <a:pt x="4824" y="1350"/>
                    <a:pt x="4991" y="1420"/>
                    <a:pt x="5116" y="1547"/>
                  </a:cubicBezTo>
                  <a:lnTo>
                    <a:pt x="19724" y="16397"/>
                  </a:lnTo>
                  <a:cubicBezTo>
                    <a:pt x="19915" y="16591"/>
                    <a:pt x="19972" y="16880"/>
                    <a:pt x="19868" y="17133"/>
                  </a:cubicBezTo>
                  <a:moveTo>
                    <a:pt x="10121" y="17549"/>
                  </a:moveTo>
                  <a:cubicBezTo>
                    <a:pt x="10017" y="17549"/>
                    <a:pt x="9922" y="17586"/>
                    <a:pt x="9824" y="17609"/>
                  </a:cubicBezTo>
                  <a:lnTo>
                    <a:pt x="3923" y="11612"/>
                  </a:lnTo>
                  <a:cubicBezTo>
                    <a:pt x="3946" y="11512"/>
                    <a:pt x="3982" y="11415"/>
                    <a:pt x="3982" y="11311"/>
                  </a:cubicBezTo>
                  <a:lnTo>
                    <a:pt x="3983" y="3180"/>
                  </a:lnTo>
                  <a:lnTo>
                    <a:pt x="18119" y="17549"/>
                  </a:lnTo>
                  <a:cubicBezTo>
                    <a:pt x="18119" y="17549"/>
                    <a:pt x="10121" y="17549"/>
                    <a:pt x="10121" y="17549"/>
                  </a:cubicBezTo>
                  <a:close/>
                  <a:moveTo>
                    <a:pt x="9182" y="17945"/>
                  </a:moveTo>
                  <a:lnTo>
                    <a:pt x="7109" y="20052"/>
                  </a:lnTo>
                  <a:cubicBezTo>
                    <a:pt x="6939" y="20224"/>
                    <a:pt x="6742" y="20249"/>
                    <a:pt x="6640" y="20249"/>
                  </a:cubicBezTo>
                  <a:cubicBezTo>
                    <a:pt x="6537" y="20249"/>
                    <a:pt x="6339" y="20224"/>
                    <a:pt x="6170" y="20052"/>
                  </a:cubicBezTo>
                  <a:lnTo>
                    <a:pt x="1522" y="15327"/>
                  </a:lnTo>
                  <a:cubicBezTo>
                    <a:pt x="1352" y="15154"/>
                    <a:pt x="1327" y="14953"/>
                    <a:pt x="1327" y="14850"/>
                  </a:cubicBezTo>
                  <a:cubicBezTo>
                    <a:pt x="1327" y="14745"/>
                    <a:pt x="1352" y="14544"/>
                    <a:pt x="1522" y="14373"/>
                  </a:cubicBezTo>
                  <a:lnTo>
                    <a:pt x="3593" y="12266"/>
                  </a:lnTo>
                  <a:cubicBezTo>
                    <a:pt x="3599" y="12260"/>
                    <a:pt x="3601" y="12251"/>
                    <a:pt x="3607" y="12245"/>
                  </a:cubicBezTo>
                  <a:lnTo>
                    <a:pt x="9202" y="17932"/>
                  </a:lnTo>
                  <a:cubicBezTo>
                    <a:pt x="9196" y="17937"/>
                    <a:pt x="9187" y="17939"/>
                    <a:pt x="9182" y="17945"/>
                  </a:cubicBezTo>
                  <a:moveTo>
                    <a:pt x="6056" y="593"/>
                  </a:moveTo>
                  <a:cubicBezTo>
                    <a:pt x="5675" y="205"/>
                    <a:pt x="5165" y="0"/>
                    <a:pt x="4647" y="0"/>
                  </a:cubicBezTo>
                  <a:cubicBezTo>
                    <a:pt x="4390" y="0"/>
                    <a:pt x="4132" y="49"/>
                    <a:pt x="3885" y="154"/>
                  </a:cubicBezTo>
                  <a:cubicBezTo>
                    <a:pt x="3141" y="467"/>
                    <a:pt x="2655" y="1205"/>
                    <a:pt x="2655" y="2025"/>
                  </a:cubicBezTo>
                  <a:lnTo>
                    <a:pt x="2654" y="11311"/>
                  </a:lnTo>
                  <a:lnTo>
                    <a:pt x="583" y="13418"/>
                  </a:lnTo>
                  <a:cubicBezTo>
                    <a:pt x="-195" y="14208"/>
                    <a:pt x="-195" y="15491"/>
                    <a:pt x="583" y="16281"/>
                  </a:cubicBezTo>
                  <a:lnTo>
                    <a:pt x="5231" y="21006"/>
                  </a:lnTo>
                  <a:cubicBezTo>
                    <a:pt x="5620" y="21402"/>
                    <a:pt x="6131" y="21599"/>
                    <a:pt x="6640" y="21599"/>
                  </a:cubicBezTo>
                  <a:cubicBezTo>
                    <a:pt x="7150" y="21599"/>
                    <a:pt x="7659" y="21402"/>
                    <a:pt x="8048" y="21006"/>
                  </a:cubicBezTo>
                  <a:lnTo>
                    <a:pt x="10121" y="18900"/>
                  </a:lnTo>
                  <a:lnTo>
                    <a:pt x="19255" y="18900"/>
                  </a:lnTo>
                  <a:cubicBezTo>
                    <a:pt x="20062" y="18900"/>
                    <a:pt x="20788" y="18407"/>
                    <a:pt x="21095" y="17650"/>
                  </a:cubicBezTo>
                  <a:cubicBezTo>
                    <a:pt x="21405" y="16893"/>
                    <a:pt x="21234" y="16022"/>
                    <a:pt x="20663" y="15443"/>
                  </a:cubicBezTo>
                  <a:cubicBezTo>
                    <a:pt x="20663" y="15443"/>
                    <a:pt x="6056" y="593"/>
                    <a:pt x="6056" y="593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6" name="AutoShape 138"/>
            <p:cNvSpPr/>
            <p:nvPr/>
          </p:nvSpPr>
          <p:spPr bwMode="auto">
            <a:xfrm>
              <a:off x="4686300" y="1652588"/>
              <a:ext cx="217488" cy="2174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437" y="2880"/>
                  </a:moveTo>
                  <a:lnTo>
                    <a:pt x="1437" y="2885"/>
                  </a:lnTo>
                  <a:cubicBezTo>
                    <a:pt x="10965" y="2885"/>
                    <a:pt x="18717" y="10637"/>
                    <a:pt x="18717" y="20165"/>
                  </a:cubicBezTo>
                  <a:lnTo>
                    <a:pt x="18720" y="20165"/>
                  </a:lnTo>
                  <a:cubicBezTo>
                    <a:pt x="18722" y="20959"/>
                    <a:pt x="19366" y="21600"/>
                    <a:pt x="20160" y="21600"/>
                  </a:cubicBezTo>
                  <a:cubicBezTo>
                    <a:pt x="20955" y="21600"/>
                    <a:pt x="21599" y="20956"/>
                    <a:pt x="21599" y="20160"/>
                  </a:cubicBezTo>
                  <a:cubicBezTo>
                    <a:pt x="21599" y="20155"/>
                    <a:pt x="21597" y="20152"/>
                    <a:pt x="21597" y="20148"/>
                  </a:cubicBezTo>
                  <a:cubicBezTo>
                    <a:pt x="21588" y="9034"/>
                    <a:pt x="12588" y="28"/>
                    <a:pt x="1476" y="8"/>
                  </a:cubicBezTo>
                  <a:cubicBezTo>
                    <a:pt x="1465" y="7"/>
                    <a:pt x="1454" y="0"/>
                    <a:pt x="1440" y="0"/>
                  </a:cubicBezTo>
                  <a:cubicBezTo>
                    <a:pt x="644" y="0"/>
                    <a:pt x="0" y="644"/>
                    <a:pt x="0" y="1440"/>
                  </a:cubicBezTo>
                  <a:cubicBezTo>
                    <a:pt x="0" y="2234"/>
                    <a:pt x="644" y="2878"/>
                    <a:pt x="1437" y="288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57" name="Oval 56"/>
          <p:cNvSpPr/>
          <p:nvPr/>
        </p:nvSpPr>
        <p:spPr>
          <a:xfrm>
            <a:off x="5798820" y="3383280"/>
            <a:ext cx="687070" cy="687070"/>
          </a:xfrm>
          <a:prstGeom prst="ellipse">
            <a:avLst/>
          </a:prstGeom>
          <a:solidFill>
            <a:srgbClr val="7650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58" name="Freeform 57"/>
          <p:cNvSpPr>
            <a:spLocks noChangeAspect="1" noChangeArrowheads="1"/>
          </p:cNvSpPr>
          <p:nvPr/>
        </p:nvSpPr>
        <p:spPr bwMode="auto">
          <a:xfrm>
            <a:off x="5966460" y="3515995"/>
            <a:ext cx="352425" cy="421640"/>
          </a:xfrm>
          <a:custGeom>
            <a:avLst/>
            <a:gdLst>
              <a:gd name="connsiteX0" fmla="*/ 206367 w 449768"/>
              <a:gd name="connsiteY0" fmla="*/ 423375 h 538305"/>
              <a:gd name="connsiteX1" fmla="*/ 208536 w 449768"/>
              <a:gd name="connsiteY1" fmla="*/ 434347 h 538305"/>
              <a:gd name="connsiteX2" fmla="*/ 136133 w 449768"/>
              <a:gd name="connsiteY2" fmla="*/ 527584 h 538305"/>
              <a:gd name="connsiteX3" fmla="*/ 120760 w 449768"/>
              <a:gd name="connsiteY3" fmla="*/ 517169 h 538305"/>
              <a:gd name="connsiteX4" fmla="*/ 192667 w 449768"/>
              <a:gd name="connsiteY4" fmla="*/ 423933 h 538305"/>
              <a:gd name="connsiteX5" fmla="*/ 206367 w 449768"/>
              <a:gd name="connsiteY5" fmla="*/ 423375 h 538305"/>
              <a:gd name="connsiteX6" fmla="*/ 158371 w 449768"/>
              <a:gd name="connsiteY6" fmla="*/ 386315 h 538305"/>
              <a:gd name="connsiteX7" fmla="*/ 160292 w 449768"/>
              <a:gd name="connsiteY7" fmla="*/ 397002 h 538305"/>
              <a:gd name="connsiteX8" fmla="*/ 51725 w 449768"/>
              <a:gd name="connsiteY8" fmla="*/ 536376 h 538305"/>
              <a:gd name="connsiteX9" fmla="*/ 41315 w 449768"/>
              <a:gd name="connsiteY9" fmla="*/ 525997 h 538305"/>
              <a:gd name="connsiteX10" fmla="*/ 144924 w 449768"/>
              <a:gd name="connsiteY10" fmla="*/ 387118 h 538305"/>
              <a:gd name="connsiteX11" fmla="*/ 158371 w 449768"/>
              <a:gd name="connsiteY11" fmla="*/ 386315 h 538305"/>
              <a:gd name="connsiteX12" fmla="*/ 112005 w 449768"/>
              <a:gd name="connsiteY12" fmla="*/ 349971 h 538305"/>
              <a:gd name="connsiteX13" fmla="*/ 113740 w 449768"/>
              <a:gd name="connsiteY13" fmla="*/ 362927 h 538305"/>
              <a:gd name="connsiteX14" fmla="*/ 41338 w 449768"/>
              <a:gd name="connsiteY14" fmla="*/ 455221 h 538305"/>
              <a:gd name="connsiteX15" fmla="*/ 25965 w 449768"/>
              <a:gd name="connsiteY15" fmla="*/ 444857 h 538305"/>
              <a:gd name="connsiteX16" fmla="*/ 98367 w 449768"/>
              <a:gd name="connsiteY16" fmla="*/ 352562 h 538305"/>
              <a:gd name="connsiteX17" fmla="*/ 112005 w 449768"/>
              <a:gd name="connsiteY17" fmla="*/ 349971 h 538305"/>
              <a:gd name="connsiteX18" fmla="*/ 287508 w 449768"/>
              <a:gd name="connsiteY18" fmla="*/ 153269 h 538305"/>
              <a:gd name="connsiteX19" fmla="*/ 261020 w 449768"/>
              <a:gd name="connsiteY19" fmla="*/ 165441 h 538305"/>
              <a:gd name="connsiteX20" fmla="*/ 255548 w 449768"/>
              <a:gd name="connsiteY20" fmla="*/ 175874 h 538305"/>
              <a:gd name="connsiteX21" fmla="*/ 276441 w 449768"/>
              <a:gd name="connsiteY21" fmla="*/ 232511 h 538305"/>
              <a:gd name="connsiteX22" fmla="*/ 328174 w 449768"/>
              <a:gd name="connsiteY22" fmla="*/ 227543 h 538305"/>
              <a:gd name="connsiteX23" fmla="*/ 333645 w 449768"/>
              <a:gd name="connsiteY23" fmla="*/ 217110 h 538305"/>
              <a:gd name="connsiteX24" fmla="*/ 317727 w 449768"/>
              <a:gd name="connsiteY24" fmla="*/ 160472 h 538305"/>
              <a:gd name="connsiteX25" fmla="*/ 287508 w 449768"/>
              <a:gd name="connsiteY25" fmla="*/ 153269 h 538305"/>
              <a:gd name="connsiteX26" fmla="*/ 437111 w 449768"/>
              <a:gd name="connsiteY26" fmla="*/ 0 h 538305"/>
              <a:gd name="connsiteX27" fmla="*/ 442086 w 449768"/>
              <a:gd name="connsiteY27" fmla="*/ 0 h 538305"/>
              <a:gd name="connsiteX28" fmla="*/ 447557 w 449768"/>
              <a:gd name="connsiteY28" fmla="*/ 4968 h 538305"/>
              <a:gd name="connsiteX29" fmla="*/ 447557 w 449768"/>
              <a:gd name="connsiteY29" fmla="*/ 9937 h 538305"/>
              <a:gd name="connsiteX30" fmla="*/ 447557 w 449768"/>
              <a:gd name="connsiteY30" fmla="*/ 20370 h 538305"/>
              <a:gd name="connsiteX31" fmla="*/ 447557 w 449768"/>
              <a:gd name="connsiteY31" fmla="*/ 46204 h 538305"/>
              <a:gd name="connsiteX32" fmla="*/ 442086 w 449768"/>
              <a:gd name="connsiteY32" fmla="*/ 103338 h 538305"/>
              <a:gd name="connsiteX33" fmla="*/ 442086 w 449768"/>
              <a:gd name="connsiteY33" fmla="*/ 113771 h 538305"/>
              <a:gd name="connsiteX34" fmla="*/ 437111 w 449768"/>
              <a:gd name="connsiteY34" fmla="*/ 134141 h 538305"/>
              <a:gd name="connsiteX35" fmla="*/ 421194 w 449768"/>
              <a:gd name="connsiteY35" fmla="*/ 175874 h 538305"/>
              <a:gd name="connsiteX36" fmla="*/ 354040 w 449768"/>
              <a:gd name="connsiteY36" fmla="*/ 289645 h 538305"/>
              <a:gd name="connsiteX37" fmla="*/ 344091 w 449768"/>
              <a:gd name="connsiteY37" fmla="*/ 325913 h 538305"/>
              <a:gd name="connsiteX38" fmla="*/ 276441 w 449768"/>
              <a:gd name="connsiteY38" fmla="*/ 506754 h 538305"/>
              <a:gd name="connsiteX39" fmla="*/ 261020 w 449768"/>
              <a:gd name="connsiteY39" fmla="*/ 496321 h 538305"/>
              <a:gd name="connsiteX40" fmla="*/ 17278 w 449768"/>
              <a:gd name="connsiteY40" fmla="*/ 310511 h 538305"/>
              <a:gd name="connsiteX41" fmla="*/ 1858 w 449768"/>
              <a:gd name="connsiteY41" fmla="*/ 289645 h 538305"/>
              <a:gd name="connsiteX42" fmla="*/ 162528 w 449768"/>
              <a:gd name="connsiteY42" fmla="*/ 186307 h 538305"/>
              <a:gd name="connsiteX43" fmla="*/ 193369 w 449768"/>
              <a:gd name="connsiteY43" fmla="*/ 165441 h 538305"/>
              <a:gd name="connsiteX44" fmla="*/ 312753 w 449768"/>
              <a:gd name="connsiteY44" fmla="*/ 51669 h 538305"/>
              <a:gd name="connsiteX45" fmla="*/ 400799 w 449768"/>
              <a:gd name="connsiteY45" fmla="*/ 9937 h 538305"/>
              <a:gd name="connsiteX46" fmla="*/ 426665 w 449768"/>
              <a:gd name="connsiteY46" fmla="*/ 4968 h 538305"/>
              <a:gd name="connsiteX47" fmla="*/ 437111 w 449768"/>
              <a:gd name="connsiteY47" fmla="*/ 0 h 538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449768" h="538305">
                <a:moveTo>
                  <a:pt x="206367" y="423375"/>
                </a:moveTo>
                <a:cubicBezTo>
                  <a:pt x="209652" y="425297"/>
                  <a:pt x="211016" y="429140"/>
                  <a:pt x="208536" y="434347"/>
                </a:cubicBezTo>
                <a:cubicBezTo>
                  <a:pt x="198122" y="460136"/>
                  <a:pt x="172335" y="506754"/>
                  <a:pt x="136133" y="527584"/>
                </a:cubicBezTo>
                <a:cubicBezTo>
                  <a:pt x="125719" y="532543"/>
                  <a:pt x="115305" y="527584"/>
                  <a:pt x="120760" y="517169"/>
                </a:cubicBezTo>
                <a:cubicBezTo>
                  <a:pt x="130678" y="491380"/>
                  <a:pt x="151507" y="450217"/>
                  <a:pt x="192667" y="423933"/>
                </a:cubicBezTo>
                <a:cubicBezTo>
                  <a:pt x="197874" y="421453"/>
                  <a:pt x="203081" y="421453"/>
                  <a:pt x="206367" y="423375"/>
                </a:cubicBezTo>
                <a:close/>
                <a:moveTo>
                  <a:pt x="158371" y="386315"/>
                </a:moveTo>
                <a:cubicBezTo>
                  <a:pt x="161532" y="388230"/>
                  <a:pt x="162771" y="392060"/>
                  <a:pt x="160292" y="397002"/>
                </a:cubicBezTo>
                <a:cubicBezTo>
                  <a:pt x="144924" y="433081"/>
                  <a:pt x="113693" y="500297"/>
                  <a:pt x="51725" y="536376"/>
                </a:cubicBezTo>
                <a:cubicBezTo>
                  <a:pt x="41315" y="541318"/>
                  <a:pt x="36357" y="536376"/>
                  <a:pt x="41315" y="525997"/>
                </a:cubicBezTo>
                <a:cubicBezTo>
                  <a:pt x="51725" y="489918"/>
                  <a:pt x="82957" y="422702"/>
                  <a:pt x="144924" y="387118"/>
                </a:cubicBezTo>
                <a:cubicBezTo>
                  <a:pt x="150130" y="384399"/>
                  <a:pt x="155211" y="384399"/>
                  <a:pt x="158371" y="386315"/>
                </a:cubicBezTo>
                <a:close/>
                <a:moveTo>
                  <a:pt x="112005" y="349971"/>
                </a:moveTo>
                <a:cubicBezTo>
                  <a:pt x="115228" y="352562"/>
                  <a:pt x="116468" y="357744"/>
                  <a:pt x="113740" y="362927"/>
                </a:cubicBezTo>
                <a:cubicBezTo>
                  <a:pt x="103326" y="388591"/>
                  <a:pt x="77539" y="429556"/>
                  <a:pt x="41338" y="455221"/>
                </a:cubicBezTo>
                <a:cubicBezTo>
                  <a:pt x="25965" y="460157"/>
                  <a:pt x="21006" y="455221"/>
                  <a:pt x="25965" y="444857"/>
                </a:cubicBezTo>
                <a:cubicBezTo>
                  <a:pt x="36379" y="419192"/>
                  <a:pt x="57207" y="378227"/>
                  <a:pt x="98367" y="352562"/>
                </a:cubicBezTo>
                <a:cubicBezTo>
                  <a:pt x="103574" y="347380"/>
                  <a:pt x="108781" y="347380"/>
                  <a:pt x="112005" y="349971"/>
                </a:cubicBezTo>
                <a:close/>
                <a:moveTo>
                  <a:pt x="287508" y="153269"/>
                </a:moveTo>
                <a:cubicBezTo>
                  <a:pt x="277809" y="153890"/>
                  <a:pt x="268730" y="157740"/>
                  <a:pt x="261020" y="165441"/>
                </a:cubicBezTo>
                <a:cubicBezTo>
                  <a:pt x="261020" y="170409"/>
                  <a:pt x="261020" y="170409"/>
                  <a:pt x="255548" y="175874"/>
                </a:cubicBezTo>
                <a:cubicBezTo>
                  <a:pt x="245600" y="196243"/>
                  <a:pt x="250574" y="222575"/>
                  <a:pt x="276441" y="232511"/>
                </a:cubicBezTo>
                <a:cubicBezTo>
                  <a:pt x="291861" y="242944"/>
                  <a:pt x="317727" y="242944"/>
                  <a:pt x="328174" y="227543"/>
                </a:cubicBezTo>
                <a:cubicBezTo>
                  <a:pt x="333645" y="222575"/>
                  <a:pt x="333645" y="222575"/>
                  <a:pt x="333645" y="217110"/>
                </a:cubicBezTo>
                <a:cubicBezTo>
                  <a:pt x="349066" y="196243"/>
                  <a:pt x="338620" y="170409"/>
                  <a:pt x="317727" y="160472"/>
                </a:cubicBezTo>
                <a:cubicBezTo>
                  <a:pt x="307530" y="155256"/>
                  <a:pt x="297208" y="152648"/>
                  <a:pt x="287508" y="153269"/>
                </a:cubicBezTo>
                <a:close/>
                <a:moveTo>
                  <a:pt x="437111" y="0"/>
                </a:moveTo>
                <a:lnTo>
                  <a:pt x="442086" y="0"/>
                </a:lnTo>
                <a:cubicBezTo>
                  <a:pt x="447557" y="0"/>
                  <a:pt x="452532" y="0"/>
                  <a:pt x="447557" y="4968"/>
                </a:cubicBezTo>
                <a:lnTo>
                  <a:pt x="447557" y="9937"/>
                </a:lnTo>
                <a:cubicBezTo>
                  <a:pt x="452532" y="15402"/>
                  <a:pt x="447557" y="15402"/>
                  <a:pt x="447557" y="20370"/>
                </a:cubicBezTo>
                <a:cubicBezTo>
                  <a:pt x="447557" y="25835"/>
                  <a:pt x="447557" y="36268"/>
                  <a:pt x="447557" y="46204"/>
                </a:cubicBezTo>
                <a:cubicBezTo>
                  <a:pt x="447557" y="62102"/>
                  <a:pt x="447557" y="82472"/>
                  <a:pt x="442086" y="103338"/>
                </a:cubicBezTo>
                <a:cubicBezTo>
                  <a:pt x="442086" y="108306"/>
                  <a:pt x="442086" y="108306"/>
                  <a:pt x="442086" y="113771"/>
                </a:cubicBezTo>
                <a:cubicBezTo>
                  <a:pt x="437111" y="124205"/>
                  <a:pt x="437111" y="129173"/>
                  <a:pt x="437111" y="134141"/>
                </a:cubicBezTo>
                <a:cubicBezTo>
                  <a:pt x="431640" y="150039"/>
                  <a:pt x="426665" y="165441"/>
                  <a:pt x="421194" y="175874"/>
                </a:cubicBezTo>
                <a:cubicBezTo>
                  <a:pt x="406271" y="212141"/>
                  <a:pt x="385378" y="248409"/>
                  <a:pt x="354040" y="289645"/>
                </a:cubicBezTo>
                <a:cubicBezTo>
                  <a:pt x="349066" y="294613"/>
                  <a:pt x="344091" y="315479"/>
                  <a:pt x="344091" y="325913"/>
                </a:cubicBezTo>
                <a:cubicBezTo>
                  <a:pt x="354040" y="367148"/>
                  <a:pt x="359512" y="460053"/>
                  <a:pt x="276441" y="506754"/>
                </a:cubicBezTo>
                <a:cubicBezTo>
                  <a:pt x="265994" y="517187"/>
                  <a:pt x="255548" y="512219"/>
                  <a:pt x="261020" y="496321"/>
                </a:cubicBezTo>
                <a:cubicBezTo>
                  <a:pt x="261020" y="439684"/>
                  <a:pt x="240128" y="305046"/>
                  <a:pt x="17278" y="310511"/>
                </a:cubicBezTo>
                <a:cubicBezTo>
                  <a:pt x="1858" y="310511"/>
                  <a:pt x="-3117" y="300078"/>
                  <a:pt x="1858" y="289645"/>
                </a:cubicBezTo>
                <a:cubicBezTo>
                  <a:pt x="17278" y="253377"/>
                  <a:pt x="59062" y="180842"/>
                  <a:pt x="162528" y="186307"/>
                </a:cubicBezTo>
                <a:cubicBezTo>
                  <a:pt x="172975" y="186307"/>
                  <a:pt x="188395" y="175874"/>
                  <a:pt x="193369" y="165441"/>
                </a:cubicBezTo>
                <a:cubicBezTo>
                  <a:pt x="214261" y="139606"/>
                  <a:pt x="250574" y="87937"/>
                  <a:pt x="312753" y="51669"/>
                </a:cubicBezTo>
                <a:cubicBezTo>
                  <a:pt x="349066" y="25835"/>
                  <a:pt x="379907" y="15402"/>
                  <a:pt x="400799" y="9937"/>
                </a:cubicBezTo>
                <a:cubicBezTo>
                  <a:pt x="416219" y="9937"/>
                  <a:pt x="426665" y="9937"/>
                  <a:pt x="426665" y="4968"/>
                </a:cubicBezTo>
                <a:cubicBezTo>
                  <a:pt x="431640" y="4968"/>
                  <a:pt x="431640" y="0"/>
                  <a:pt x="4371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square" anchor="ctr">
            <a:noAutofit/>
          </a:bodyPr>
          <a:lstStyle/>
          <a:p>
            <a:pPr>
              <a:defRPr/>
            </a:pPr>
            <a:endParaRPr lang="en-US" sz="2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7995647" y="2470785"/>
            <a:ext cx="2971164" cy="1045210"/>
            <a:chOff x="11804" y="3191"/>
            <a:chExt cx="3215" cy="1646"/>
          </a:xfrm>
        </p:grpSpPr>
        <p:sp>
          <p:nvSpPr>
            <p:cNvPr id="31" name="文本框 30"/>
            <p:cNvSpPr txBox="1"/>
            <p:nvPr/>
          </p:nvSpPr>
          <p:spPr>
            <a:xfrm>
              <a:off x="11884" y="3744"/>
              <a:ext cx="3135" cy="10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</a:t>
              </a:r>
            </a:p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本模板精心设计，模板所有素材</a:t>
              </a:r>
            </a:p>
          </p:txBody>
        </p:sp>
        <p:sp>
          <p:nvSpPr>
            <p:cNvPr id="32" name="TextBox 76"/>
            <p:cNvSpPr txBox="1"/>
            <p:nvPr/>
          </p:nvSpPr>
          <p:spPr>
            <a:xfrm>
              <a:off x="11804" y="3191"/>
              <a:ext cx="3021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rgbClr val="765036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请在此写入标题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7985487" y="3991610"/>
            <a:ext cx="2971164" cy="1045210"/>
            <a:chOff x="11804" y="3191"/>
            <a:chExt cx="3215" cy="1646"/>
          </a:xfrm>
        </p:grpSpPr>
        <p:sp>
          <p:nvSpPr>
            <p:cNvPr id="28" name="文本框 27"/>
            <p:cNvSpPr txBox="1"/>
            <p:nvPr/>
          </p:nvSpPr>
          <p:spPr>
            <a:xfrm>
              <a:off x="11884" y="3744"/>
              <a:ext cx="3135" cy="10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</a:t>
              </a:r>
            </a:p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本模板精心设计，模板所有素材</a:t>
              </a:r>
            </a:p>
          </p:txBody>
        </p:sp>
        <p:sp>
          <p:nvSpPr>
            <p:cNvPr id="29" name="TextBox 76"/>
            <p:cNvSpPr txBox="1"/>
            <p:nvPr/>
          </p:nvSpPr>
          <p:spPr>
            <a:xfrm>
              <a:off x="11804" y="3191"/>
              <a:ext cx="3021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rgbClr val="765036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请在此写入标题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1363072" y="2470785"/>
            <a:ext cx="2971164" cy="1045210"/>
            <a:chOff x="11804" y="3191"/>
            <a:chExt cx="3215" cy="1646"/>
          </a:xfrm>
        </p:grpSpPr>
        <p:sp>
          <p:nvSpPr>
            <p:cNvPr id="34" name="文本框 33"/>
            <p:cNvSpPr txBox="1"/>
            <p:nvPr/>
          </p:nvSpPr>
          <p:spPr>
            <a:xfrm>
              <a:off x="11884" y="3744"/>
              <a:ext cx="3135" cy="10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</a:t>
              </a:r>
            </a:p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本模板精心设计，模板所有素材</a:t>
              </a:r>
            </a:p>
          </p:txBody>
        </p:sp>
        <p:sp>
          <p:nvSpPr>
            <p:cNvPr id="35" name="TextBox 76"/>
            <p:cNvSpPr txBox="1"/>
            <p:nvPr/>
          </p:nvSpPr>
          <p:spPr>
            <a:xfrm>
              <a:off x="11804" y="3191"/>
              <a:ext cx="3021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rgbClr val="765036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请在此写入标题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1352912" y="3991610"/>
            <a:ext cx="2971164" cy="1045210"/>
            <a:chOff x="11804" y="3191"/>
            <a:chExt cx="3215" cy="1646"/>
          </a:xfrm>
        </p:grpSpPr>
        <p:sp>
          <p:nvSpPr>
            <p:cNvPr id="37" name="文本框 36"/>
            <p:cNvSpPr txBox="1"/>
            <p:nvPr/>
          </p:nvSpPr>
          <p:spPr>
            <a:xfrm>
              <a:off x="11884" y="3744"/>
              <a:ext cx="3135" cy="10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</a:t>
              </a:r>
            </a:p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本模板精心设计，模板所有素材</a:t>
              </a:r>
            </a:p>
          </p:txBody>
        </p:sp>
        <p:sp>
          <p:nvSpPr>
            <p:cNvPr id="38" name="TextBox 76"/>
            <p:cNvSpPr txBox="1"/>
            <p:nvPr/>
          </p:nvSpPr>
          <p:spPr>
            <a:xfrm>
              <a:off x="11804" y="3191"/>
              <a:ext cx="3021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rgbClr val="765036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请在此写入标题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8" grpId="0" bldLvl="0" animBg="1"/>
      <p:bldP spid="9" grpId="0" bldLvl="0" animBg="1"/>
      <p:bldP spid="17" grpId="0" bldLvl="0" animBg="1"/>
      <p:bldP spid="22" grpId="0" bldLvl="0" animBg="1"/>
      <p:bldP spid="57" grpId="0" bldLvl="0" animBg="1"/>
      <p:bldP spid="58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280035" y="2254885"/>
            <a:ext cx="11631295" cy="3151505"/>
          </a:xfrm>
          <a:prstGeom prst="rect">
            <a:avLst/>
          </a:prstGeom>
          <a:solidFill>
            <a:srgbClr val="7650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295275" y="376555"/>
            <a:ext cx="11602085" cy="6142990"/>
            <a:chOff x="465" y="593"/>
            <a:chExt cx="18271" cy="9674"/>
          </a:xfrm>
        </p:grpSpPr>
        <p:grpSp>
          <p:nvGrpSpPr>
            <p:cNvPr id="2" name="组合 1"/>
            <p:cNvGrpSpPr/>
            <p:nvPr/>
          </p:nvGrpSpPr>
          <p:grpSpPr>
            <a:xfrm rot="5400000">
              <a:off x="4763" y="-3705"/>
              <a:ext cx="9674" cy="18270"/>
              <a:chOff x="10605" y="1800"/>
              <a:chExt cx="7500" cy="6945"/>
            </a:xfrm>
          </p:grpSpPr>
          <p:cxnSp>
            <p:nvCxnSpPr>
              <p:cNvPr id="10" name="直接连接符 9"/>
              <p:cNvCxnSpPr/>
              <p:nvPr/>
            </p:nvCxnSpPr>
            <p:spPr>
              <a:xfrm>
                <a:off x="10605" y="1800"/>
                <a:ext cx="7500" cy="0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直接连接符 10"/>
              <p:cNvCxnSpPr/>
              <p:nvPr/>
            </p:nvCxnSpPr>
            <p:spPr>
              <a:xfrm>
                <a:off x="18105" y="1800"/>
                <a:ext cx="0" cy="6945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/>
              <p:cNvCxnSpPr/>
              <p:nvPr/>
            </p:nvCxnSpPr>
            <p:spPr>
              <a:xfrm>
                <a:off x="10605" y="8745"/>
                <a:ext cx="7500" cy="0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" name="直接连接符 2"/>
            <p:cNvCxnSpPr/>
            <p:nvPr/>
          </p:nvCxnSpPr>
          <p:spPr>
            <a:xfrm flipH="1">
              <a:off x="465" y="593"/>
              <a:ext cx="6478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连接符 3"/>
            <p:cNvCxnSpPr/>
            <p:nvPr/>
          </p:nvCxnSpPr>
          <p:spPr>
            <a:xfrm flipH="1">
              <a:off x="12258" y="593"/>
              <a:ext cx="6478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Text Box 42"/>
          <p:cNvSpPr txBox="1">
            <a:spLocks noChangeArrowheads="1"/>
          </p:cNvSpPr>
          <p:nvPr/>
        </p:nvSpPr>
        <p:spPr bwMode="auto">
          <a:xfrm>
            <a:off x="4581907" y="115378"/>
            <a:ext cx="3027680" cy="52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765036"/>
                </a:solidFill>
                <a:latin typeface="微软雅黑" panose="020B0503020204020204" charset="-122"/>
                <a:ea typeface="微软雅黑" panose="020B0503020204020204" charset="-122"/>
              </a:rPr>
              <a:t>此处添加标题文本</a:t>
            </a:r>
          </a:p>
        </p:txBody>
      </p:sp>
      <p:grpSp>
        <p:nvGrpSpPr>
          <p:cNvPr id="55" name="组合 54"/>
          <p:cNvGrpSpPr/>
          <p:nvPr/>
        </p:nvGrpSpPr>
        <p:grpSpPr>
          <a:xfrm>
            <a:off x="1139288" y="1548248"/>
            <a:ext cx="3751842" cy="4642573"/>
            <a:chOff x="4243374" y="1307988"/>
            <a:chExt cx="3705255" cy="4584924"/>
          </a:xfrm>
        </p:grpSpPr>
        <p:pic>
          <p:nvPicPr>
            <p:cNvPr id="56" name="Picture 4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354" t="8440" r="6203" b="10137"/>
            <a:stretch>
              <a:fillRect/>
            </a:stretch>
          </p:blipFill>
          <p:spPr>
            <a:xfrm>
              <a:off x="4243374" y="1307988"/>
              <a:ext cx="3705255" cy="4584924"/>
            </a:xfrm>
            <a:prstGeom prst="rect">
              <a:avLst/>
            </a:prstGeom>
          </p:spPr>
        </p:pic>
        <p:sp>
          <p:nvSpPr>
            <p:cNvPr id="57" name="矩形 56"/>
            <p:cNvSpPr>
              <a:spLocks noChangeArrowheads="1"/>
            </p:cNvSpPr>
            <p:nvPr/>
          </p:nvSpPr>
          <p:spPr bwMode="auto">
            <a:xfrm>
              <a:off x="4805724" y="1851659"/>
              <a:ext cx="2600918" cy="3421661"/>
            </a:xfrm>
            <a:prstGeom prst="rect">
              <a:avLst/>
            </a:prstGeom>
            <a:blipFill dpi="0" rotWithShape="1">
              <a:blip r:embed="rId4"/>
              <a:srcRect/>
              <a:stretch>
                <a:fillRect l="-69000" r="-16000" b="-6000"/>
              </a:stretch>
            </a:blip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200">
                <a:solidFill>
                  <a:schemeClr val="tx1">
                    <a:lumMod val="65000"/>
                    <a:lumOff val="3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45" name="文本框 44"/>
          <p:cNvSpPr txBox="1"/>
          <p:nvPr/>
        </p:nvSpPr>
        <p:spPr>
          <a:xfrm>
            <a:off x="5614035" y="2905760"/>
            <a:ext cx="5483225" cy="1763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70000"/>
              </a:lnSpc>
            </a:pPr>
            <a:r>
              <a:rPr lang="en-US" altLang="zh-CN" sz="16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      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单击此处添加本章节的简要内容。本模板精心设计，模板所有素材均可自由编辑替换移动。单击此处添加本章节的简要内容。本模板精心设计，模板所有素材均可自由编辑替换移动。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95275" y="376555"/>
            <a:ext cx="11602085" cy="6142990"/>
            <a:chOff x="465" y="593"/>
            <a:chExt cx="18271" cy="9674"/>
          </a:xfrm>
        </p:grpSpPr>
        <p:grpSp>
          <p:nvGrpSpPr>
            <p:cNvPr id="2" name="组合 1"/>
            <p:cNvGrpSpPr/>
            <p:nvPr/>
          </p:nvGrpSpPr>
          <p:grpSpPr>
            <a:xfrm rot="5400000">
              <a:off x="4763" y="-3705"/>
              <a:ext cx="9674" cy="18270"/>
              <a:chOff x="10605" y="1800"/>
              <a:chExt cx="7500" cy="6945"/>
            </a:xfrm>
          </p:grpSpPr>
          <p:cxnSp>
            <p:nvCxnSpPr>
              <p:cNvPr id="10" name="直接连接符 9"/>
              <p:cNvCxnSpPr/>
              <p:nvPr/>
            </p:nvCxnSpPr>
            <p:spPr>
              <a:xfrm>
                <a:off x="10605" y="1800"/>
                <a:ext cx="7500" cy="0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直接连接符 10"/>
              <p:cNvCxnSpPr/>
              <p:nvPr/>
            </p:nvCxnSpPr>
            <p:spPr>
              <a:xfrm>
                <a:off x="18105" y="1800"/>
                <a:ext cx="0" cy="6945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/>
              <p:cNvCxnSpPr/>
              <p:nvPr/>
            </p:nvCxnSpPr>
            <p:spPr>
              <a:xfrm>
                <a:off x="10605" y="8745"/>
                <a:ext cx="7500" cy="0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" name="直接连接符 2"/>
            <p:cNvCxnSpPr/>
            <p:nvPr/>
          </p:nvCxnSpPr>
          <p:spPr>
            <a:xfrm flipH="1">
              <a:off x="465" y="593"/>
              <a:ext cx="6478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连接符 3"/>
            <p:cNvCxnSpPr/>
            <p:nvPr/>
          </p:nvCxnSpPr>
          <p:spPr>
            <a:xfrm flipH="1">
              <a:off x="12258" y="593"/>
              <a:ext cx="6478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Text Box 42"/>
          <p:cNvSpPr txBox="1">
            <a:spLocks noChangeArrowheads="1"/>
          </p:cNvSpPr>
          <p:nvPr/>
        </p:nvSpPr>
        <p:spPr bwMode="auto">
          <a:xfrm>
            <a:off x="4581907" y="115378"/>
            <a:ext cx="3027680" cy="52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765036"/>
                </a:solidFill>
                <a:latin typeface="微软雅黑" panose="020B0503020204020204" charset="-122"/>
                <a:ea typeface="微软雅黑" panose="020B0503020204020204" charset="-122"/>
              </a:rPr>
              <a:t>此处添加标题文本</a:t>
            </a:r>
          </a:p>
        </p:txBody>
      </p:sp>
      <p:grpSp>
        <p:nvGrpSpPr>
          <p:cNvPr id="39" name="Group 74"/>
          <p:cNvGrpSpPr/>
          <p:nvPr/>
        </p:nvGrpSpPr>
        <p:grpSpPr>
          <a:xfrm flipH="1">
            <a:off x="6953885" y="1911350"/>
            <a:ext cx="1219835" cy="289560"/>
            <a:chOff x="2899016" y="1459156"/>
            <a:chExt cx="932719" cy="221362"/>
          </a:xfrm>
        </p:grpSpPr>
        <p:cxnSp>
          <p:nvCxnSpPr>
            <p:cNvPr id="40" name="Straight Connector 75"/>
            <p:cNvCxnSpPr/>
            <p:nvPr/>
          </p:nvCxnSpPr>
          <p:spPr>
            <a:xfrm flipH="1" flipV="1">
              <a:off x="3592681" y="1460250"/>
              <a:ext cx="239054" cy="220268"/>
            </a:xfrm>
            <a:prstGeom prst="line">
              <a:avLst/>
            </a:prstGeom>
            <a:ln w="19050" cap="rnd">
              <a:solidFill>
                <a:srgbClr val="765036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76"/>
            <p:cNvCxnSpPr/>
            <p:nvPr/>
          </p:nvCxnSpPr>
          <p:spPr>
            <a:xfrm flipH="1">
              <a:off x="2899016" y="1459156"/>
              <a:ext cx="691284" cy="0"/>
            </a:xfrm>
            <a:prstGeom prst="line">
              <a:avLst/>
            </a:prstGeom>
            <a:ln w="19050" cap="rnd">
              <a:solidFill>
                <a:srgbClr val="765036"/>
              </a:solidFill>
              <a:prstDash val="solid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9" name="Freeform 59"/>
          <p:cNvSpPr/>
          <p:nvPr/>
        </p:nvSpPr>
        <p:spPr bwMode="auto">
          <a:xfrm>
            <a:off x="6117590" y="1917065"/>
            <a:ext cx="1459865" cy="1328420"/>
          </a:xfrm>
          <a:custGeom>
            <a:avLst/>
            <a:gdLst/>
            <a:ahLst/>
            <a:cxnLst>
              <a:cxn ang="0">
                <a:pos x="174" y="281"/>
              </a:cxn>
              <a:cxn ang="0">
                <a:pos x="305" y="204"/>
              </a:cxn>
              <a:cxn ang="0">
                <a:pos x="280" y="133"/>
              </a:cxn>
              <a:cxn ang="0">
                <a:pos x="49" y="9"/>
              </a:cxn>
              <a:cxn ang="0">
                <a:pos x="1" y="33"/>
              </a:cxn>
              <a:cxn ang="0">
                <a:pos x="3" y="194"/>
              </a:cxn>
              <a:cxn ang="0">
                <a:pos x="23" y="226"/>
              </a:cxn>
              <a:cxn ang="0">
                <a:pos x="110" y="271"/>
              </a:cxn>
              <a:cxn ang="0">
                <a:pos x="174" y="281"/>
              </a:cxn>
            </a:cxnLst>
            <a:rect l="0" t="0" r="r" b="b"/>
            <a:pathLst>
              <a:path w="335" h="304">
                <a:moveTo>
                  <a:pt x="174" y="281"/>
                </a:moveTo>
                <a:cubicBezTo>
                  <a:pt x="195" y="268"/>
                  <a:pt x="305" y="204"/>
                  <a:pt x="305" y="204"/>
                </a:cubicBezTo>
                <a:cubicBezTo>
                  <a:pt x="305" y="204"/>
                  <a:pt x="335" y="192"/>
                  <a:pt x="280" y="133"/>
                </a:cubicBezTo>
                <a:cubicBezTo>
                  <a:pt x="225" y="76"/>
                  <a:pt x="149" y="24"/>
                  <a:pt x="49" y="9"/>
                </a:cubicBezTo>
                <a:cubicBezTo>
                  <a:pt x="36" y="7"/>
                  <a:pt x="0" y="0"/>
                  <a:pt x="1" y="33"/>
                </a:cubicBezTo>
                <a:cubicBezTo>
                  <a:pt x="2" y="65"/>
                  <a:pt x="3" y="194"/>
                  <a:pt x="3" y="194"/>
                </a:cubicBezTo>
                <a:cubicBezTo>
                  <a:pt x="3" y="194"/>
                  <a:pt x="3" y="219"/>
                  <a:pt x="23" y="226"/>
                </a:cubicBezTo>
                <a:cubicBezTo>
                  <a:pt x="43" y="233"/>
                  <a:pt x="85" y="249"/>
                  <a:pt x="110" y="271"/>
                </a:cubicBezTo>
                <a:cubicBezTo>
                  <a:pt x="133" y="292"/>
                  <a:pt x="138" y="304"/>
                  <a:pt x="174" y="281"/>
                </a:cubicBezTo>
              </a:path>
            </a:pathLst>
          </a:custGeom>
          <a:solidFill>
            <a:srgbClr val="765036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solidFill>
                <a:srgbClr val="E0F6FE"/>
              </a:solidFill>
            </a:endParaRPr>
          </a:p>
        </p:txBody>
      </p:sp>
      <p:sp>
        <p:nvSpPr>
          <p:cNvPr id="56" name="Freeform 55"/>
          <p:cNvSpPr>
            <a:spLocks noEditPoints="1"/>
          </p:cNvSpPr>
          <p:nvPr/>
        </p:nvSpPr>
        <p:spPr bwMode="auto">
          <a:xfrm>
            <a:off x="6550660" y="2454910"/>
            <a:ext cx="403225" cy="300990"/>
          </a:xfrm>
          <a:custGeom>
            <a:avLst/>
            <a:gdLst/>
            <a:ahLst/>
            <a:cxnLst>
              <a:cxn ang="0">
                <a:pos x="19" y="42"/>
              </a:cxn>
              <a:cxn ang="0">
                <a:pos x="17" y="42"/>
              </a:cxn>
              <a:cxn ang="0">
                <a:pos x="1" y="25"/>
              </a:cxn>
              <a:cxn ang="0">
                <a:pos x="1" y="24"/>
              </a:cxn>
              <a:cxn ang="0">
                <a:pos x="17" y="7"/>
              </a:cxn>
              <a:cxn ang="0">
                <a:pos x="19" y="7"/>
              </a:cxn>
              <a:cxn ang="0">
                <a:pos x="21" y="9"/>
              </a:cxn>
              <a:cxn ang="0">
                <a:pos x="21" y="11"/>
              </a:cxn>
              <a:cxn ang="0">
                <a:pos x="7" y="25"/>
              </a:cxn>
              <a:cxn ang="0">
                <a:pos x="21" y="39"/>
              </a:cxn>
              <a:cxn ang="0">
                <a:pos x="21" y="40"/>
              </a:cxn>
              <a:cxn ang="0">
                <a:pos x="19" y="42"/>
              </a:cxn>
              <a:cxn ang="0">
                <a:pos x="29" y="48"/>
              </a:cxn>
              <a:cxn ang="0">
                <a:pos x="27" y="49"/>
              </a:cxn>
              <a:cxn ang="0">
                <a:pos x="25" y="48"/>
              </a:cxn>
              <a:cxn ang="0">
                <a:pos x="24" y="47"/>
              </a:cxn>
              <a:cxn ang="0">
                <a:pos x="38" y="1"/>
              </a:cxn>
              <a:cxn ang="0">
                <a:pos x="39" y="0"/>
              </a:cxn>
              <a:cxn ang="0">
                <a:pos x="41" y="1"/>
              </a:cxn>
              <a:cxn ang="0">
                <a:pos x="42" y="2"/>
              </a:cxn>
              <a:cxn ang="0">
                <a:pos x="29" y="48"/>
              </a:cxn>
              <a:cxn ang="0">
                <a:pos x="49" y="42"/>
              </a:cxn>
              <a:cxn ang="0">
                <a:pos x="47" y="42"/>
              </a:cxn>
              <a:cxn ang="0">
                <a:pos x="45" y="40"/>
              </a:cxn>
              <a:cxn ang="0">
                <a:pos x="45" y="39"/>
              </a:cxn>
              <a:cxn ang="0">
                <a:pos x="59" y="25"/>
              </a:cxn>
              <a:cxn ang="0">
                <a:pos x="45" y="11"/>
              </a:cxn>
              <a:cxn ang="0">
                <a:pos x="45" y="9"/>
              </a:cxn>
              <a:cxn ang="0">
                <a:pos x="47" y="7"/>
              </a:cxn>
              <a:cxn ang="0">
                <a:pos x="49" y="7"/>
              </a:cxn>
              <a:cxn ang="0">
                <a:pos x="65" y="24"/>
              </a:cxn>
              <a:cxn ang="0">
                <a:pos x="65" y="25"/>
              </a:cxn>
              <a:cxn ang="0">
                <a:pos x="49" y="42"/>
              </a:cxn>
            </a:cxnLst>
            <a:rect l="0" t="0" r="r" b="b"/>
            <a:pathLst>
              <a:path w="66" h="49">
                <a:moveTo>
                  <a:pt x="19" y="42"/>
                </a:moveTo>
                <a:cubicBezTo>
                  <a:pt x="19" y="43"/>
                  <a:pt x="18" y="43"/>
                  <a:pt x="17" y="42"/>
                </a:cubicBezTo>
                <a:cubicBezTo>
                  <a:pt x="1" y="25"/>
                  <a:pt x="1" y="25"/>
                  <a:pt x="1" y="25"/>
                </a:cubicBezTo>
                <a:cubicBezTo>
                  <a:pt x="0" y="25"/>
                  <a:pt x="0" y="24"/>
                  <a:pt x="1" y="24"/>
                </a:cubicBezTo>
                <a:cubicBezTo>
                  <a:pt x="17" y="7"/>
                  <a:pt x="17" y="7"/>
                  <a:pt x="17" y="7"/>
                </a:cubicBezTo>
                <a:cubicBezTo>
                  <a:pt x="18" y="7"/>
                  <a:pt x="19" y="7"/>
                  <a:pt x="19" y="7"/>
                </a:cubicBezTo>
                <a:cubicBezTo>
                  <a:pt x="21" y="9"/>
                  <a:pt x="21" y="9"/>
                  <a:pt x="21" y="9"/>
                </a:cubicBezTo>
                <a:cubicBezTo>
                  <a:pt x="21" y="9"/>
                  <a:pt x="21" y="10"/>
                  <a:pt x="21" y="11"/>
                </a:cubicBezTo>
                <a:cubicBezTo>
                  <a:pt x="7" y="25"/>
                  <a:pt x="7" y="25"/>
                  <a:pt x="7" y="25"/>
                </a:cubicBezTo>
                <a:cubicBezTo>
                  <a:pt x="21" y="39"/>
                  <a:pt x="21" y="39"/>
                  <a:pt x="21" y="39"/>
                </a:cubicBezTo>
                <a:cubicBezTo>
                  <a:pt x="21" y="39"/>
                  <a:pt x="21" y="40"/>
                  <a:pt x="21" y="40"/>
                </a:cubicBezTo>
                <a:lnTo>
                  <a:pt x="19" y="42"/>
                </a:lnTo>
                <a:close/>
                <a:moveTo>
                  <a:pt x="29" y="48"/>
                </a:moveTo>
                <a:cubicBezTo>
                  <a:pt x="28" y="49"/>
                  <a:pt x="28" y="49"/>
                  <a:pt x="27" y="49"/>
                </a:cubicBezTo>
                <a:cubicBezTo>
                  <a:pt x="25" y="48"/>
                  <a:pt x="25" y="48"/>
                  <a:pt x="25" y="48"/>
                </a:cubicBezTo>
                <a:cubicBezTo>
                  <a:pt x="24" y="48"/>
                  <a:pt x="24" y="48"/>
                  <a:pt x="24" y="47"/>
                </a:cubicBezTo>
                <a:cubicBezTo>
                  <a:pt x="38" y="1"/>
                  <a:pt x="38" y="1"/>
                  <a:pt x="38" y="1"/>
                </a:cubicBezTo>
                <a:cubicBezTo>
                  <a:pt x="38" y="0"/>
                  <a:pt x="38" y="0"/>
                  <a:pt x="39" y="0"/>
                </a:cubicBezTo>
                <a:cubicBezTo>
                  <a:pt x="41" y="1"/>
                  <a:pt x="41" y="1"/>
                  <a:pt x="41" y="1"/>
                </a:cubicBezTo>
                <a:cubicBezTo>
                  <a:pt x="42" y="1"/>
                  <a:pt x="42" y="2"/>
                  <a:pt x="42" y="2"/>
                </a:cubicBezTo>
                <a:lnTo>
                  <a:pt x="29" y="48"/>
                </a:lnTo>
                <a:close/>
                <a:moveTo>
                  <a:pt x="49" y="42"/>
                </a:moveTo>
                <a:cubicBezTo>
                  <a:pt x="48" y="43"/>
                  <a:pt x="48" y="43"/>
                  <a:pt x="47" y="42"/>
                </a:cubicBezTo>
                <a:cubicBezTo>
                  <a:pt x="45" y="40"/>
                  <a:pt x="45" y="40"/>
                  <a:pt x="45" y="40"/>
                </a:cubicBezTo>
                <a:cubicBezTo>
                  <a:pt x="45" y="40"/>
                  <a:pt x="45" y="39"/>
                  <a:pt x="45" y="39"/>
                </a:cubicBezTo>
                <a:cubicBezTo>
                  <a:pt x="59" y="25"/>
                  <a:pt x="59" y="25"/>
                  <a:pt x="59" y="25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0"/>
                  <a:pt x="45" y="9"/>
                  <a:pt x="45" y="9"/>
                </a:cubicBezTo>
                <a:cubicBezTo>
                  <a:pt x="47" y="7"/>
                  <a:pt x="47" y="7"/>
                  <a:pt x="47" y="7"/>
                </a:cubicBezTo>
                <a:cubicBezTo>
                  <a:pt x="48" y="7"/>
                  <a:pt x="48" y="7"/>
                  <a:pt x="49" y="7"/>
                </a:cubicBezTo>
                <a:cubicBezTo>
                  <a:pt x="65" y="24"/>
                  <a:pt x="65" y="24"/>
                  <a:pt x="65" y="24"/>
                </a:cubicBezTo>
                <a:cubicBezTo>
                  <a:pt x="66" y="24"/>
                  <a:pt x="66" y="25"/>
                  <a:pt x="65" y="25"/>
                </a:cubicBezTo>
                <a:lnTo>
                  <a:pt x="49" y="4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solidFill>
                <a:srgbClr val="E0F6FE"/>
              </a:solidFill>
            </a:endParaRPr>
          </a:p>
        </p:txBody>
      </p:sp>
      <p:cxnSp>
        <p:nvCxnSpPr>
          <p:cNvPr id="48" name="Straight Connector 89"/>
          <p:cNvCxnSpPr/>
          <p:nvPr/>
        </p:nvCxnSpPr>
        <p:spPr>
          <a:xfrm flipH="1">
            <a:off x="7837805" y="3667125"/>
            <a:ext cx="601980" cy="0"/>
          </a:xfrm>
          <a:prstGeom prst="line">
            <a:avLst/>
          </a:prstGeom>
          <a:ln w="19050" cap="rnd">
            <a:solidFill>
              <a:srgbClr val="765036"/>
            </a:solidFill>
            <a:prstDash val="solid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Freeform 58"/>
          <p:cNvSpPr/>
          <p:nvPr/>
        </p:nvSpPr>
        <p:spPr bwMode="auto">
          <a:xfrm>
            <a:off x="6778625" y="2830830"/>
            <a:ext cx="1071880" cy="1680845"/>
          </a:xfrm>
          <a:custGeom>
            <a:avLst/>
            <a:gdLst/>
            <a:ahLst/>
            <a:cxnLst>
              <a:cxn ang="0">
                <a:pos x="38" y="293"/>
              </a:cxn>
              <a:cxn ang="0">
                <a:pos x="171" y="365"/>
              </a:cxn>
              <a:cxn ang="0">
                <a:pos x="219" y="308"/>
              </a:cxn>
              <a:cxn ang="0">
                <a:pos x="208" y="47"/>
              </a:cxn>
              <a:cxn ang="0">
                <a:pos x="163" y="17"/>
              </a:cxn>
              <a:cxn ang="0">
                <a:pos x="26" y="101"/>
              </a:cxn>
              <a:cxn ang="0">
                <a:pos x="8" y="135"/>
              </a:cxn>
              <a:cxn ang="0">
                <a:pos x="14" y="233"/>
              </a:cxn>
              <a:cxn ang="0">
                <a:pos x="38" y="293"/>
              </a:cxn>
            </a:cxnLst>
            <a:rect l="0" t="0" r="r" b="b"/>
            <a:pathLst>
              <a:path w="246" h="385">
                <a:moveTo>
                  <a:pt x="38" y="293"/>
                </a:moveTo>
                <a:cubicBezTo>
                  <a:pt x="60" y="304"/>
                  <a:pt x="171" y="365"/>
                  <a:pt x="171" y="365"/>
                </a:cubicBezTo>
                <a:cubicBezTo>
                  <a:pt x="171" y="365"/>
                  <a:pt x="197" y="385"/>
                  <a:pt x="219" y="308"/>
                </a:cubicBezTo>
                <a:cubicBezTo>
                  <a:pt x="241" y="232"/>
                  <a:pt x="246" y="140"/>
                  <a:pt x="208" y="47"/>
                </a:cubicBezTo>
                <a:cubicBezTo>
                  <a:pt x="203" y="35"/>
                  <a:pt x="191" y="0"/>
                  <a:pt x="163" y="17"/>
                </a:cubicBezTo>
                <a:cubicBezTo>
                  <a:pt x="136" y="35"/>
                  <a:pt x="26" y="101"/>
                  <a:pt x="26" y="101"/>
                </a:cubicBezTo>
                <a:cubicBezTo>
                  <a:pt x="26" y="101"/>
                  <a:pt x="4" y="114"/>
                  <a:pt x="8" y="135"/>
                </a:cubicBezTo>
                <a:cubicBezTo>
                  <a:pt x="13" y="156"/>
                  <a:pt x="21" y="200"/>
                  <a:pt x="14" y="233"/>
                </a:cubicBezTo>
                <a:cubicBezTo>
                  <a:pt x="8" y="263"/>
                  <a:pt x="0" y="273"/>
                  <a:pt x="38" y="293"/>
                </a:cubicBezTo>
              </a:path>
            </a:pathLst>
          </a:custGeom>
          <a:solidFill>
            <a:srgbClr val="765036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solidFill>
                <a:srgbClr val="E0F6FE"/>
              </a:solidFill>
            </a:endParaRPr>
          </a:p>
        </p:txBody>
      </p:sp>
      <p:sp>
        <p:nvSpPr>
          <p:cNvPr id="59" name="Freeform 138"/>
          <p:cNvSpPr>
            <a:spLocks noEditPoints="1"/>
          </p:cNvSpPr>
          <p:nvPr/>
        </p:nvSpPr>
        <p:spPr bwMode="auto">
          <a:xfrm>
            <a:off x="7130415" y="3552190"/>
            <a:ext cx="354965" cy="275590"/>
          </a:xfrm>
          <a:custGeom>
            <a:avLst/>
            <a:gdLst/>
            <a:ahLst/>
            <a:cxnLst>
              <a:cxn ang="0">
                <a:pos x="50" y="40"/>
              </a:cxn>
              <a:cxn ang="0">
                <a:pos x="40" y="50"/>
              </a:cxn>
              <a:cxn ang="0">
                <a:pos x="10" y="50"/>
              </a:cxn>
              <a:cxn ang="0">
                <a:pos x="0" y="40"/>
              </a:cxn>
              <a:cxn ang="0">
                <a:pos x="0" y="10"/>
              </a:cxn>
              <a:cxn ang="0">
                <a:pos x="10" y="0"/>
              </a:cxn>
              <a:cxn ang="0">
                <a:pos x="40" y="0"/>
              </a:cxn>
              <a:cxn ang="0">
                <a:pos x="44" y="1"/>
              </a:cxn>
              <a:cxn ang="0">
                <a:pos x="45" y="2"/>
              </a:cxn>
              <a:cxn ang="0">
                <a:pos x="44" y="3"/>
              </a:cxn>
              <a:cxn ang="0">
                <a:pos x="42" y="4"/>
              </a:cxn>
              <a:cxn ang="0">
                <a:pos x="41" y="5"/>
              </a:cxn>
              <a:cxn ang="0">
                <a:pos x="40" y="4"/>
              </a:cxn>
              <a:cxn ang="0">
                <a:pos x="10" y="4"/>
              </a:cxn>
              <a:cxn ang="0">
                <a:pos x="4" y="10"/>
              </a:cxn>
              <a:cxn ang="0">
                <a:pos x="4" y="40"/>
              </a:cxn>
              <a:cxn ang="0">
                <a:pos x="10" y="46"/>
              </a:cxn>
              <a:cxn ang="0">
                <a:pos x="40" y="46"/>
              </a:cxn>
              <a:cxn ang="0">
                <a:pos x="45" y="40"/>
              </a:cxn>
              <a:cxn ang="0">
                <a:pos x="45" y="35"/>
              </a:cxn>
              <a:cxn ang="0">
                <a:pos x="46" y="35"/>
              </a:cxn>
              <a:cxn ang="0">
                <a:pos x="48" y="32"/>
              </a:cxn>
              <a:cxn ang="0">
                <a:pos x="49" y="32"/>
              </a:cxn>
              <a:cxn ang="0">
                <a:pos x="50" y="33"/>
              </a:cxn>
              <a:cxn ang="0">
                <a:pos x="50" y="40"/>
              </a:cxn>
              <a:cxn ang="0">
                <a:pos x="57" y="17"/>
              </a:cxn>
              <a:cxn ang="0">
                <a:pos x="33" y="41"/>
              </a:cxn>
              <a:cxn ang="0">
                <a:pos x="23" y="41"/>
              </a:cxn>
              <a:cxn ang="0">
                <a:pos x="23" y="31"/>
              </a:cxn>
              <a:cxn ang="0">
                <a:pos x="47" y="7"/>
              </a:cxn>
              <a:cxn ang="0">
                <a:pos x="57" y="17"/>
              </a:cxn>
              <a:cxn ang="0">
                <a:pos x="36" y="33"/>
              </a:cxn>
              <a:cxn ang="0">
                <a:pos x="30" y="28"/>
              </a:cxn>
              <a:cxn ang="0">
                <a:pos x="26" y="32"/>
              </a:cxn>
              <a:cxn ang="0">
                <a:pos x="26" y="34"/>
              </a:cxn>
              <a:cxn ang="0">
                <a:pos x="29" y="34"/>
              </a:cxn>
              <a:cxn ang="0">
                <a:pos x="29" y="38"/>
              </a:cxn>
              <a:cxn ang="0">
                <a:pos x="31" y="38"/>
              </a:cxn>
              <a:cxn ang="0">
                <a:pos x="36" y="33"/>
              </a:cxn>
              <a:cxn ang="0">
                <a:pos x="46" y="12"/>
              </a:cxn>
              <a:cxn ang="0">
                <a:pos x="34" y="24"/>
              </a:cxn>
              <a:cxn ang="0">
                <a:pos x="33" y="26"/>
              </a:cxn>
              <a:cxn ang="0">
                <a:pos x="35" y="26"/>
              </a:cxn>
              <a:cxn ang="0">
                <a:pos x="47" y="13"/>
              </a:cxn>
              <a:cxn ang="0">
                <a:pos x="47" y="12"/>
              </a:cxn>
              <a:cxn ang="0">
                <a:pos x="46" y="12"/>
              </a:cxn>
              <a:cxn ang="0">
                <a:pos x="59" y="15"/>
              </a:cxn>
              <a:cxn ang="0">
                <a:pos x="49" y="4"/>
              </a:cxn>
              <a:cxn ang="0">
                <a:pos x="52" y="1"/>
              </a:cxn>
              <a:cxn ang="0">
                <a:pos x="57" y="1"/>
              </a:cxn>
              <a:cxn ang="0">
                <a:pos x="62" y="7"/>
              </a:cxn>
              <a:cxn ang="0">
                <a:pos x="62" y="11"/>
              </a:cxn>
              <a:cxn ang="0">
                <a:pos x="59" y="15"/>
              </a:cxn>
            </a:cxnLst>
            <a:rect l="0" t="0" r="r" b="b"/>
            <a:pathLst>
              <a:path w="64" h="50">
                <a:moveTo>
                  <a:pt x="50" y="40"/>
                </a:moveTo>
                <a:cubicBezTo>
                  <a:pt x="50" y="46"/>
                  <a:pt x="45" y="50"/>
                  <a:pt x="40" y="50"/>
                </a:cubicBezTo>
                <a:cubicBezTo>
                  <a:pt x="10" y="50"/>
                  <a:pt x="10" y="50"/>
                  <a:pt x="10" y="50"/>
                </a:cubicBezTo>
                <a:cubicBezTo>
                  <a:pt x="4" y="50"/>
                  <a:pt x="0" y="46"/>
                  <a:pt x="0" y="40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0" y="0"/>
                  <a:pt x="40" y="0"/>
                  <a:pt x="40" y="0"/>
                </a:cubicBezTo>
                <a:cubicBezTo>
                  <a:pt x="41" y="0"/>
                  <a:pt x="43" y="0"/>
                  <a:pt x="44" y="1"/>
                </a:cubicBezTo>
                <a:cubicBezTo>
                  <a:pt x="44" y="1"/>
                  <a:pt x="44" y="1"/>
                  <a:pt x="45" y="2"/>
                </a:cubicBezTo>
                <a:cubicBezTo>
                  <a:pt x="45" y="2"/>
                  <a:pt x="45" y="2"/>
                  <a:pt x="44" y="3"/>
                </a:cubicBezTo>
                <a:cubicBezTo>
                  <a:pt x="42" y="4"/>
                  <a:pt x="42" y="4"/>
                  <a:pt x="42" y="4"/>
                </a:cubicBezTo>
                <a:cubicBezTo>
                  <a:pt x="42" y="5"/>
                  <a:pt x="42" y="5"/>
                  <a:pt x="41" y="5"/>
                </a:cubicBezTo>
                <a:cubicBezTo>
                  <a:pt x="41" y="5"/>
                  <a:pt x="40" y="4"/>
                  <a:pt x="40" y="4"/>
                </a:cubicBezTo>
                <a:cubicBezTo>
                  <a:pt x="10" y="4"/>
                  <a:pt x="10" y="4"/>
                  <a:pt x="10" y="4"/>
                </a:cubicBezTo>
                <a:cubicBezTo>
                  <a:pt x="7" y="4"/>
                  <a:pt x="4" y="7"/>
                  <a:pt x="4" y="10"/>
                </a:cubicBezTo>
                <a:cubicBezTo>
                  <a:pt x="4" y="40"/>
                  <a:pt x="4" y="40"/>
                  <a:pt x="4" y="40"/>
                </a:cubicBezTo>
                <a:cubicBezTo>
                  <a:pt x="4" y="43"/>
                  <a:pt x="7" y="46"/>
                  <a:pt x="10" y="46"/>
                </a:cubicBezTo>
                <a:cubicBezTo>
                  <a:pt x="40" y="46"/>
                  <a:pt x="40" y="46"/>
                  <a:pt x="40" y="46"/>
                </a:cubicBezTo>
                <a:cubicBezTo>
                  <a:pt x="43" y="46"/>
                  <a:pt x="45" y="43"/>
                  <a:pt x="45" y="40"/>
                </a:cubicBezTo>
                <a:cubicBezTo>
                  <a:pt x="45" y="35"/>
                  <a:pt x="45" y="35"/>
                  <a:pt x="45" y="35"/>
                </a:cubicBezTo>
                <a:cubicBezTo>
                  <a:pt x="45" y="35"/>
                  <a:pt x="46" y="35"/>
                  <a:pt x="46" y="35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9" y="32"/>
                  <a:pt x="49" y="32"/>
                </a:cubicBezTo>
                <a:cubicBezTo>
                  <a:pt x="50" y="32"/>
                  <a:pt x="50" y="33"/>
                  <a:pt x="50" y="33"/>
                </a:cubicBezTo>
                <a:lnTo>
                  <a:pt x="50" y="40"/>
                </a:lnTo>
                <a:close/>
                <a:moveTo>
                  <a:pt x="57" y="17"/>
                </a:moveTo>
                <a:cubicBezTo>
                  <a:pt x="33" y="41"/>
                  <a:pt x="33" y="41"/>
                  <a:pt x="33" y="41"/>
                </a:cubicBezTo>
                <a:cubicBezTo>
                  <a:pt x="23" y="41"/>
                  <a:pt x="23" y="41"/>
                  <a:pt x="23" y="41"/>
                </a:cubicBezTo>
                <a:cubicBezTo>
                  <a:pt x="23" y="31"/>
                  <a:pt x="23" y="31"/>
                  <a:pt x="23" y="31"/>
                </a:cubicBezTo>
                <a:cubicBezTo>
                  <a:pt x="47" y="7"/>
                  <a:pt x="47" y="7"/>
                  <a:pt x="47" y="7"/>
                </a:cubicBezTo>
                <a:lnTo>
                  <a:pt x="57" y="17"/>
                </a:lnTo>
                <a:close/>
                <a:moveTo>
                  <a:pt x="36" y="33"/>
                </a:moveTo>
                <a:cubicBezTo>
                  <a:pt x="30" y="28"/>
                  <a:pt x="30" y="28"/>
                  <a:pt x="30" y="28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4"/>
                  <a:pt x="26" y="34"/>
                  <a:pt x="26" y="34"/>
                </a:cubicBezTo>
                <a:cubicBezTo>
                  <a:pt x="29" y="34"/>
                  <a:pt x="29" y="34"/>
                  <a:pt x="29" y="34"/>
                </a:cubicBezTo>
                <a:cubicBezTo>
                  <a:pt x="29" y="38"/>
                  <a:pt x="29" y="38"/>
                  <a:pt x="29" y="38"/>
                </a:cubicBezTo>
                <a:cubicBezTo>
                  <a:pt x="31" y="38"/>
                  <a:pt x="31" y="38"/>
                  <a:pt x="31" y="38"/>
                </a:cubicBezTo>
                <a:lnTo>
                  <a:pt x="36" y="33"/>
                </a:lnTo>
                <a:close/>
                <a:moveTo>
                  <a:pt x="46" y="12"/>
                </a:moveTo>
                <a:cubicBezTo>
                  <a:pt x="34" y="24"/>
                  <a:pt x="34" y="24"/>
                  <a:pt x="34" y="24"/>
                </a:cubicBezTo>
                <a:cubicBezTo>
                  <a:pt x="33" y="25"/>
                  <a:pt x="33" y="25"/>
                  <a:pt x="33" y="26"/>
                </a:cubicBezTo>
                <a:cubicBezTo>
                  <a:pt x="34" y="26"/>
                  <a:pt x="34" y="26"/>
                  <a:pt x="35" y="26"/>
                </a:cubicBezTo>
                <a:cubicBezTo>
                  <a:pt x="47" y="13"/>
                  <a:pt x="47" y="13"/>
                  <a:pt x="47" y="13"/>
                </a:cubicBezTo>
                <a:cubicBezTo>
                  <a:pt x="47" y="13"/>
                  <a:pt x="47" y="12"/>
                  <a:pt x="47" y="12"/>
                </a:cubicBezTo>
                <a:cubicBezTo>
                  <a:pt x="47" y="12"/>
                  <a:pt x="46" y="12"/>
                  <a:pt x="46" y="12"/>
                </a:cubicBezTo>
                <a:close/>
                <a:moveTo>
                  <a:pt x="59" y="15"/>
                </a:moveTo>
                <a:cubicBezTo>
                  <a:pt x="49" y="4"/>
                  <a:pt x="49" y="4"/>
                  <a:pt x="49" y="4"/>
                </a:cubicBezTo>
                <a:cubicBezTo>
                  <a:pt x="52" y="1"/>
                  <a:pt x="52" y="1"/>
                  <a:pt x="52" y="1"/>
                </a:cubicBezTo>
                <a:cubicBezTo>
                  <a:pt x="53" y="0"/>
                  <a:pt x="56" y="0"/>
                  <a:pt x="57" y="1"/>
                </a:cubicBezTo>
                <a:cubicBezTo>
                  <a:pt x="62" y="7"/>
                  <a:pt x="62" y="7"/>
                  <a:pt x="62" y="7"/>
                </a:cubicBezTo>
                <a:cubicBezTo>
                  <a:pt x="64" y="8"/>
                  <a:pt x="64" y="10"/>
                  <a:pt x="62" y="11"/>
                </a:cubicBezTo>
                <a:lnTo>
                  <a:pt x="59" y="15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solidFill>
                <a:srgbClr val="E0F6FE"/>
              </a:solidFill>
            </a:endParaRPr>
          </a:p>
        </p:txBody>
      </p:sp>
      <p:grpSp>
        <p:nvGrpSpPr>
          <p:cNvPr id="44" name="Group 84"/>
          <p:cNvGrpSpPr/>
          <p:nvPr/>
        </p:nvGrpSpPr>
        <p:grpSpPr>
          <a:xfrm flipH="1" flipV="1">
            <a:off x="6963410" y="5186680"/>
            <a:ext cx="1216660" cy="289560"/>
            <a:chOff x="2901397" y="1459156"/>
            <a:chExt cx="930338" cy="221362"/>
          </a:xfrm>
        </p:grpSpPr>
        <p:cxnSp>
          <p:nvCxnSpPr>
            <p:cNvPr id="45" name="Straight Connector 85"/>
            <p:cNvCxnSpPr/>
            <p:nvPr/>
          </p:nvCxnSpPr>
          <p:spPr>
            <a:xfrm flipH="1" flipV="1">
              <a:off x="3592681" y="1460250"/>
              <a:ext cx="239054" cy="220268"/>
            </a:xfrm>
            <a:prstGeom prst="line">
              <a:avLst/>
            </a:prstGeom>
            <a:ln w="19050" cap="rnd">
              <a:solidFill>
                <a:srgbClr val="765036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86"/>
            <p:cNvCxnSpPr/>
            <p:nvPr/>
          </p:nvCxnSpPr>
          <p:spPr>
            <a:xfrm flipH="1">
              <a:off x="2901397" y="1459156"/>
              <a:ext cx="691284" cy="0"/>
            </a:xfrm>
            <a:prstGeom prst="line">
              <a:avLst/>
            </a:prstGeom>
            <a:ln w="19050" cap="rnd">
              <a:solidFill>
                <a:srgbClr val="765036"/>
              </a:solidFill>
              <a:prstDash val="solid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3" name="Freeform 60"/>
          <p:cNvSpPr/>
          <p:nvPr/>
        </p:nvSpPr>
        <p:spPr bwMode="auto">
          <a:xfrm>
            <a:off x="6129020" y="4135120"/>
            <a:ext cx="1448435" cy="1328420"/>
          </a:xfrm>
          <a:custGeom>
            <a:avLst/>
            <a:gdLst/>
            <a:ahLst/>
            <a:cxnLst>
              <a:cxn ang="0">
                <a:pos x="2" y="120"/>
              </a:cxn>
              <a:cxn ang="0">
                <a:pos x="7" y="272"/>
              </a:cxn>
              <a:cxn ang="0">
                <a:pos x="81" y="284"/>
              </a:cxn>
              <a:cxn ang="0">
                <a:pos x="300" y="141"/>
              </a:cxn>
              <a:cxn ang="0">
                <a:pos x="303" y="88"/>
              </a:cxn>
              <a:cxn ang="0">
                <a:pos x="160" y="12"/>
              </a:cxn>
              <a:cxn ang="0">
                <a:pos x="123" y="14"/>
              </a:cxn>
              <a:cxn ang="0">
                <a:pos x="41" y="69"/>
              </a:cxn>
              <a:cxn ang="0">
                <a:pos x="2" y="120"/>
              </a:cxn>
            </a:cxnLst>
            <a:rect l="0" t="0" r="r" b="b"/>
            <a:pathLst>
              <a:path w="332" h="304">
                <a:moveTo>
                  <a:pt x="2" y="120"/>
                </a:moveTo>
                <a:cubicBezTo>
                  <a:pt x="3" y="145"/>
                  <a:pt x="7" y="272"/>
                  <a:pt x="7" y="272"/>
                </a:cubicBezTo>
                <a:cubicBezTo>
                  <a:pt x="7" y="272"/>
                  <a:pt x="4" y="304"/>
                  <a:pt x="81" y="284"/>
                </a:cubicBezTo>
                <a:cubicBezTo>
                  <a:pt x="158" y="264"/>
                  <a:pt x="240" y="222"/>
                  <a:pt x="300" y="141"/>
                </a:cubicBezTo>
                <a:cubicBezTo>
                  <a:pt x="308" y="131"/>
                  <a:pt x="332" y="102"/>
                  <a:pt x="303" y="88"/>
                </a:cubicBezTo>
                <a:cubicBezTo>
                  <a:pt x="274" y="73"/>
                  <a:pt x="160" y="12"/>
                  <a:pt x="160" y="12"/>
                </a:cubicBezTo>
                <a:cubicBezTo>
                  <a:pt x="160" y="12"/>
                  <a:pt x="139" y="0"/>
                  <a:pt x="123" y="14"/>
                </a:cubicBezTo>
                <a:cubicBezTo>
                  <a:pt x="107" y="29"/>
                  <a:pt x="73" y="58"/>
                  <a:pt x="41" y="69"/>
                </a:cubicBezTo>
                <a:cubicBezTo>
                  <a:pt x="12" y="80"/>
                  <a:pt x="0" y="78"/>
                  <a:pt x="2" y="120"/>
                </a:cubicBezTo>
              </a:path>
            </a:pathLst>
          </a:custGeom>
          <a:solidFill>
            <a:srgbClr val="765036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solidFill>
                <a:srgbClr val="E0F6FE"/>
              </a:solidFill>
            </a:endParaRPr>
          </a:p>
        </p:txBody>
      </p:sp>
      <p:sp>
        <p:nvSpPr>
          <p:cNvPr id="60" name="Freeform 248"/>
          <p:cNvSpPr>
            <a:spLocks noEditPoints="1"/>
          </p:cNvSpPr>
          <p:nvPr/>
        </p:nvSpPr>
        <p:spPr bwMode="auto">
          <a:xfrm>
            <a:off x="6635115" y="4643755"/>
            <a:ext cx="328295" cy="267335"/>
          </a:xfrm>
          <a:custGeom>
            <a:avLst/>
            <a:gdLst/>
            <a:ahLst/>
            <a:cxnLst>
              <a:cxn ang="0">
                <a:pos x="24" y="49"/>
              </a:cxn>
              <a:cxn ang="0">
                <a:pos x="11" y="49"/>
              </a:cxn>
              <a:cxn ang="0">
                <a:pos x="0" y="38"/>
              </a:cxn>
              <a:cxn ang="0">
                <a:pos x="0" y="11"/>
              </a:cxn>
              <a:cxn ang="0">
                <a:pos x="11" y="0"/>
              </a:cxn>
              <a:cxn ang="0">
                <a:pos x="24" y="0"/>
              </a:cxn>
              <a:cxn ang="0">
                <a:pos x="25" y="2"/>
              </a:cxn>
              <a:cxn ang="0">
                <a:pos x="24" y="5"/>
              </a:cxn>
              <a:cxn ang="0">
                <a:pos x="11" y="5"/>
              </a:cxn>
              <a:cxn ang="0">
                <a:pos x="5" y="11"/>
              </a:cxn>
              <a:cxn ang="0">
                <a:pos x="5" y="38"/>
              </a:cxn>
              <a:cxn ang="0">
                <a:pos x="11" y="44"/>
              </a:cxn>
              <a:cxn ang="0">
                <a:pos x="22" y="44"/>
              </a:cxn>
              <a:cxn ang="0">
                <a:pos x="25" y="45"/>
              </a:cxn>
              <a:cxn ang="0">
                <a:pos x="24" y="49"/>
              </a:cxn>
              <a:cxn ang="0">
                <a:pos x="59" y="26"/>
              </a:cxn>
              <a:cxn ang="0">
                <a:pos x="39" y="47"/>
              </a:cxn>
              <a:cxn ang="0">
                <a:pos x="37" y="48"/>
              </a:cxn>
              <a:cxn ang="0">
                <a:pos x="34" y="45"/>
              </a:cxn>
              <a:cxn ang="0">
                <a:pos x="34" y="34"/>
              </a:cxn>
              <a:cxn ang="0">
                <a:pos x="17" y="34"/>
              </a:cxn>
              <a:cxn ang="0">
                <a:pos x="15" y="32"/>
              </a:cxn>
              <a:cxn ang="0">
                <a:pos x="15" y="17"/>
              </a:cxn>
              <a:cxn ang="0">
                <a:pos x="17" y="15"/>
              </a:cxn>
              <a:cxn ang="0">
                <a:pos x="34" y="15"/>
              </a:cxn>
              <a:cxn ang="0">
                <a:pos x="34" y="4"/>
              </a:cxn>
              <a:cxn ang="0">
                <a:pos x="37" y="2"/>
              </a:cxn>
              <a:cxn ang="0">
                <a:pos x="39" y="2"/>
              </a:cxn>
              <a:cxn ang="0">
                <a:pos x="59" y="23"/>
              </a:cxn>
              <a:cxn ang="0">
                <a:pos x="60" y="25"/>
              </a:cxn>
              <a:cxn ang="0">
                <a:pos x="59" y="26"/>
              </a:cxn>
            </a:cxnLst>
            <a:rect l="0" t="0" r="r" b="b"/>
            <a:pathLst>
              <a:path w="60" h="49">
                <a:moveTo>
                  <a:pt x="24" y="49"/>
                </a:moveTo>
                <a:cubicBezTo>
                  <a:pt x="11" y="49"/>
                  <a:pt x="11" y="49"/>
                  <a:pt x="11" y="49"/>
                </a:cubicBezTo>
                <a:cubicBezTo>
                  <a:pt x="5" y="49"/>
                  <a:pt x="0" y="44"/>
                  <a:pt x="0" y="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24" y="0"/>
                  <a:pt x="25" y="1"/>
                  <a:pt x="25" y="2"/>
                </a:cubicBezTo>
                <a:cubicBezTo>
                  <a:pt x="25" y="3"/>
                  <a:pt x="25" y="5"/>
                  <a:pt x="24" y="5"/>
                </a:cubicBezTo>
                <a:cubicBezTo>
                  <a:pt x="11" y="5"/>
                  <a:pt x="11" y="5"/>
                  <a:pt x="11" y="5"/>
                </a:cubicBezTo>
                <a:cubicBezTo>
                  <a:pt x="8" y="5"/>
                  <a:pt x="5" y="8"/>
                  <a:pt x="5" y="11"/>
                </a:cubicBezTo>
                <a:cubicBezTo>
                  <a:pt x="5" y="38"/>
                  <a:pt x="5" y="38"/>
                  <a:pt x="5" y="38"/>
                </a:cubicBezTo>
                <a:cubicBezTo>
                  <a:pt x="5" y="41"/>
                  <a:pt x="8" y="44"/>
                  <a:pt x="11" y="44"/>
                </a:cubicBezTo>
                <a:cubicBezTo>
                  <a:pt x="22" y="44"/>
                  <a:pt x="22" y="44"/>
                  <a:pt x="22" y="44"/>
                </a:cubicBezTo>
                <a:cubicBezTo>
                  <a:pt x="23" y="44"/>
                  <a:pt x="25" y="44"/>
                  <a:pt x="25" y="45"/>
                </a:cubicBezTo>
                <a:cubicBezTo>
                  <a:pt x="25" y="46"/>
                  <a:pt x="25" y="49"/>
                  <a:pt x="24" y="49"/>
                </a:cubicBezTo>
                <a:close/>
                <a:moveTo>
                  <a:pt x="59" y="26"/>
                </a:moveTo>
                <a:cubicBezTo>
                  <a:pt x="39" y="47"/>
                  <a:pt x="39" y="47"/>
                  <a:pt x="39" y="47"/>
                </a:cubicBezTo>
                <a:cubicBezTo>
                  <a:pt x="38" y="48"/>
                  <a:pt x="38" y="48"/>
                  <a:pt x="37" y="48"/>
                </a:cubicBezTo>
                <a:cubicBezTo>
                  <a:pt x="36" y="48"/>
                  <a:pt x="34" y="47"/>
                  <a:pt x="34" y="45"/>
                </a:cubicBezTo>
                <a:cubicBezTo>
                  <a:pt x="34" y="34"/>
                  <a:pt x="34" y="34"/>
                  <a:pt x="34" y="34"/>
                </a:cubicBezTo>
                <a:cubicBezTo>
                  <a:pt x="17" y="34"/>
                  <a:pt x="17" y="34"/>
                  <a:pt x="17" y="34"/>
                </a:cubicBezTo>
                <a:cubicBezTo>
                  <a:pt x="16" y="34"/>
                  <a:pt x="15" y="33"/>
                  <a:pt x="15" y="32"/>
                </a:cubicBezTo>
                <a:cubicBezTo>
                  <a:pt x="15" y="17"/>
                  <a:pt x="15" y="17"/>
                  <a:pt x="15" y="17"/>
                </a:cubicBezTo>
                <a:cubicBezTo>
                  <a:pt x="15" y="16"/>
                  <a:pt x="16" y="15"/>
                  <a:pt x="17" y="15"/>
                </a:cubicBezTo>
                <a:cubicBezTo>
                  <a:pt x="34" y="15"/>
                  <a:pt x="34" y="15"/>
                  <a:pt x="34" y="15"/>
                </a:cubicBezTo>
                <a:cubicBezTo>
                  <a:pt x="34" y="4"/>
                  <a:pt x="34" y="4"/>
                  <a:pt x="34" y="4"/>
                </a:cubicBezTo>
                <a:cubicBezTo>
                  <a:pt x="34" y="3"/>
                  <a:pt x="36" y="2"/>
                  <a:pt x="37" y="2"/>
                </a:cubicBezTo>
                <a:cubicBezTo>
                  <a:pt x="38" y="2"/>
                  <a:pt x="38" y="2"/>
                  <a:pt x="39" y="2"/>
                </a:cubicBezTo>
                <a:cubicBezTo>
                  <a:pt x="59" y="23"/>
                  <a:pt x="59" y="23"/>
                  <a:pt x="59" y="23"/>
                </a:cubicBezTo>
                <a:cubicBezTo>
                  <a:pt x="60" y="23"/>
                  <a:pt x="60" y="24"/>
                  <a:pt x="60" y="25"/>
                </a:cubicBezTo>
                <a:cubicBezTo>
                  <a:pt x="60" y="25"/>
                  <a:pt x="60" y="26"/>
                  <a:pt x="59" y="26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solidFill>
                <a:srgbClr val="E0F6FE"/>
              </a:solidFill>
            </a:endParaRPr>
          </a:p>
        </p:txBody>
      </p:sp>
      <p:cxnSp>
        <p:nvCxnSpPr>
          <p:cNvPr id="37" name="Straight Connector 69"/>
          <p:cNvCxnSpPr/>
          <p:nvPr/>
        </p:nvCxnSpPr>
        <p:spPr>
          <a:xfrm flipH="1" flipV="1">
            <a:off x="4800600" y="1917065"/>
            <a:ext cx="312420" cy="283210"/>
          </a:xfrm>
          <a:prstGeom prst="line">
            <a:avLst/>
          </a:prstGeom>
          <a:solidFill>
            <a:schemeClr val="bg1"/>
          </a:solidFill>
          <a:ln w="19050" cap="rnd">
            <a:solidFill>
              <a:srgbClr val="76503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72"/>
          <p:cNvCxnSpPr/>
          <p:nvPr/>
        </p:nvCxnSpPr>
        <p:spPr>
          <a:xfrm flipH="1">
            <a:off x="3896360" y="1918970"/>
            <a:ext cx="903605" cy="0"/>
          </a:xfrm>
          <a:prstGeom prst="line">
            <a:avLst/>
          </a:prstGeom>
          <a:ln w="19050" cap="rnd">
            <a:solidFill>
              <a:srgbClr val="765036"/>
            </a:solidFill>
            <a:prstDash val="solid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Freeform 64"/>
          <p:cNvSpPr/>
          <p:nvPr/>
        </p:nvSpPr>
        <p:spPr bwMode="auto">
          <a:xfrm>
            <a:off x="4582160" y="1912620"/>
            <a:ext cx="1459865" cy="1306830"/>
          </a:xfrm>
          <a:custGeom>
            <a:avLst/>
            <a:gdLst/>
            <a:ahLst/>
            <a:cxnLst>
              <a:cxn ang="0">
                <a:pos x="330" y="184"/>
              </a:cxn>
              <a:cxn ang="0">
                <a:pos x="330" y="32"/>
              </a:cxn>
              <a:cxn ang="0">
                <a:pos x="257" y="18"/>
              </a:cxn>
              <a:cxn ang="0">
                <a:pos x="33" y="152"/>
              </a:cxn>
              <a:cxn ang="0">
                <a:pos x="28" y="206"/>
              </a:cxn>
              <a:cxn ang="0">
                <a:pos x="168" y="287"/>
              </a:cxn>
              <a:cxn ang="0">
                <a:pos x="206" y="286"/>
              </a:cxn>
              <a:cxn ang="0">
                <a:pos x="289" y="233"/>
              </a:cxn>
              <a:cxn ang="0">
                <a:pos x="330" y="184"/>
              </a:cxn>
            </a:cxnLst>
            <a:rect l="0" t="0" r="r" b="b"/>
            <a:pathLst>
              <a:path w="335" h="299">
                <a:moveTo>
                  <a:pt x="330" y="184"/>
                </a:moveTo>
                <a:cubicBezTo>
                  <a:pt x="330" y="159"/>
                  <a:pt x="330" y="32"/>
                  <a:pt x="330" y="32"/>
                </a:cubicBezTo>
                <a:cubicBezTo>
                  <a:pt x="330" y="32"/>
                  <a:pt x="335" y="0"/>
                  <a:pt x="257" y="18"/>
                </a:cubicBezTo>
                <a:cubicBezTo>
                  <a:pt x="180" y="35"/>
                  <a:pt x="96" y="74"/>
                  <a:pt x="33" y="152"/>
                </a:cubicBezTo>
                <a:cubicBezTo>
                  <a:pt x="25" y="163"/>
                  <a:pt x="0" y="190"/>
                  <a:pt x="28" y="206"/>
                </a:cubicBezTo>
                <a:cubicBezTo>
                  <a:pt x="57" y="222"/>
                  <a:pt x="168" y="287"/>
                  <a:pt x="168" y="287"/>
                </a:cubicBezTo>
                <a:cubicBezTo>
                  <a:pt x="168" y="287"/>
                  <a:pt x="189" y="299"/>
                  <a:pt x="206" y="286"/>
                </a:cubicBezTo>
                <a:cubicBezTo>
                  <a:pt x="222" y="272"/>
                  <a:pt x="257" y="244"/>
                  <a:pt x="289" y="233"/>
                </a:cubicBezTo>
                <a:cubicBezTo>
                  <a:pt x="319" y="224"/>
                  <a:pt x="331" y="226"/>
                  <a:pt x="330" y="184"/>
                </a:cubicBezTo>
              </a:path>
            </a:pathLst>
          </a:custGeom>
          <a:solidFill>
            <a:srgbClr val="765036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solidFill>
                <a:srgbClr val="E0F6FE"/>
              </a:solidFill>
            </a:endParaRPr>
          </a:p>
        </p:txBody>
      </p:sp>
      <p:sp>
        <p:nvSpPr>
          <p:cNvPr id="57" name="Freeform 105"/>
          <p:cNvSpPr>
            <a:spLocks noEditPoints="1"/>
          </p:cNvSpPr>
          <p:nvPr/>
        </p:nvSpPr>
        <p:spPr bwMode="auto">
          <a:xfrm>
            <a:off x="5245100" y="2454910"/>
            <a:ext cx="382905" cy="377190"/>
          </a:xfrm>
          <a:custGeom>
            <a:avLst/>
            <a:gdLst/>
            <a:ahLst/>
            <a:cxnLst>
              <a:cxn ang="0">
                <a:pos x="59" y="63"/>
              </a:cxn>
              <a:cxn ang="0">
                <a:pos x="55" y="61"/>
              </a:cxn>
              <a:cxn ang="0">
                <a:pos x="42" y="48"/>
              </a:cxn>
              <a:cxn ang="0">
                <a:pos x="27" y="53"/>
              </a:cxn>
              <a:cxn ang="0">
                <a:pos x="0" y="26"/>
              </a:cxn>
              <a:cxn ang="0">
                <a:pos x="27" y="0"/>
              </a:cxn>
              <a:cxn ang="0">
                <a:pos x="54" y="26"/>
              </a:cxn>
              <a:cxn ang="0">
                <a:pos x="49" y="41"/>
              </a:cxn>
              <a:cxn ang="0">
                <a:pos x="62" y="54"/>
              </a:cxn>
              <a:cxn ang="0">
                <a:pos x="64" y="58"/>
              </a:cxn>
              <a:cxn ang="0">
                <a:pos x="59" y="63"/>
              </a:cxn>
              <a:cxn ang="0">
                <a:pos x="27" y="9"/>
              </a:cxn>
              <a:cxn ang="0">
                <a:pos x="10" y="26"/>
              </a:cxn>
              <a:cxn ang="0">
                <a:pos x="27" y="43"/>
              </a:cxn>
              <a:cxn ang="0">
                <a:pos x="44" y="26"/>
              </a:cxn>
              <a:cxn ang="0">
                <a:pos x="27" y="9"/>
              </a:cxn>
            </a:cxnLst>
            <a:rect l="0" t="0" r="r" b="b"/>
            <a:pathLst>
              <a:path w="64" h="63">
                <a:moveTo>
                  <a:pt x="59" y="63"/>
                </a:moveTo>
                <a:cubicBezTo>
                  <a:pt x="57" y="63"/>
                  <a:pt x="56" y="62"/>
                  <a:pt x="55" y="61"/>
                </a:cubicBezTo>
                <a:cubicBezTo>
                  <a:pt x="42" y="48"/>
                  <a:pt x="42" y="48"/>
                  <a:pt x="42" y="48"/>
                </a:cubicBezTo>
                <a:cubicBezTo>
                  <a:pt x="38" y="51"/>
                  <a:pt x="33" y="53"/>
                  <a:pt x="27" y="53"/>
                </a:cubicBezTo>
                <a:cubicBezTo>
                  <a:pt x="12" y="53"/>
                  <a:pt x="0" y="41"/>
                  <a:pt x="0" y="26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4" y="12"/>
                  <a:pt x="54" y="26"/>
                </a:cubicBezTo>
                <a:cubicBezTo>
                  <a:pt x="54" y="32"/>
                  <a:pt x="52" y="37"/>
                  <a:pt x="49" y="41"/>
                </a:cubicBezTo>
                <a:cubicBezTo>
                  <a:pt x="62" y="54"/>
                  <a:pt x="62" y="54"/>
                  <a:pt x="62" y="54"/>
                </a:cubicBezTo>
                <a:cubicBezTo>
                  <a:pt x="63" y="55"/>
                  <a:pt x="64" y="57"/>
                  <a:pt x="64" y="58"/>
                </a:cubicBezTo>
                <a:cubicBezTo>
                  <a:pt x="64" y="61"/>
                  <a:pt x="61" y="63"/>
                  <a:pt x="59" y="63"/>
                </a:cubicBezTo>
                <a:close/>
                <a:moveTo>
                  <a:pt x="27" y="9"/>
                </a:moveTo>
                <a:cubicBezTo>
                  <a:pt x="18" y="9"/>
                  <a:pt x="10" y="17"/>
                  <a:pt x="10" y="26"/>
                </a:cubicBezTo>
                <a:cubicBezTo>
                  <a:pt x="10" y="36"/>
                  <a:pt x="18" y="43"/>
                  <a:pt x="27" y="43"/>
                </a:cubicBezTo>
                <a:cubicBezTo>
                  <a:pt x="37" y="43"/>
                  <a:pt x="44" y="36"/>
                  <a:pt x="44" y="26"/>
                </a:cubicBezTo>
                <a:cubicBezTo>
                  <a:pt x="44" y="17"/>
                  <a:pt x="37" y="9"/>
                  <a:pt x="27" y="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dirty="0">
              <a:solidFill>
                <a:srgbClr val="E0F6FE"/>
              </a:solidFill>
            </a:endParaRPr>
          </a:p>
        </p:txBody>
      </p:sp>
      <p:cxnSp>
        <p:nvCxnSpPr>
          <p:cNvPr id="47" name="Straight Connector 87"/>
          <p:cNvCxnSpPr/>
          <p:nvPr/>
        </p:nvCxnSpPr>
        <p:spPr>
          <a:xfrm flipH="1">
            <a:off x="3721735" y="3667125"/>
            <a:ext cx="601980" cy="0"/>
          </a:xfrm>
          <a:prstGeom prst="line">
            <a:avLst/>
          </a:prstGeom>
          <a:ln w="19050" cap="rnd">
            <a:solidFill>
              <a:srgbClr val="765036"/>
            </a:solidFill>
            <a:prstDash val="solid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Freeform 62"/>
          <p:cNvSpPr/>
          <p:nvPr/>
        </p:nvSpPr>
        <p:spPr bwMode="auto">
          <a:xfrm>
            <a:off x="4311650" y="2833370"/>
            <a:ext cx="1071880" cy="1683385"/>
          </a:xfrm>
          <a:custGeom>
            <a:avLst/>
            <a:gdLst/>
            <a:ahLst/>
            <a:cxnLst>
              <a:cxn ang="0">
                <a:pos x="209" y="93"/>
              </a:cxn>
              <a:cxn ang="0">
                <a:pos x="75" y="20"/>
              </a:cxn>
              <a:cxn ang="0">
                <a:pos x="27" y="77"/>
              </a:cxn>
              <a:cxn ang="0">
                <a:pos x="38" y="338"/>
              </a:cxn>
              <a:cxn ang="0">
                <a:pos x="83" y="368"/>
              </a:cxn>
              <a:cxn ang="0">
                <a:pos x="221" y="284"/>
              </a:cxn>
              <a:cxn ang="0">
                <a:pos x="238" y="250"/>
              </a:cxn>
              <a:cxn ang="0">
                <a:pos x="232" y="152"/>
              </a:cxn>
              <a:cxn ang="0">
                <a:pos x="209" y="93"/>
              </a:cxn>
            </a:cxnLst>
            <a:rect l="0" t="0" r="r" b="b"/>
            <a:pathLst>
              <a:path w="246" h="385">
                <a:moveTo>
                  <a:pt x="209" y="93"/>
                </a:moveTo>
                <a:cubicBezTo>
                  <a:pt x="187" y="81"/>
                  <a:pt x="75" y="20"/>
                  <a:pt x="75" y="20"/>
                </a:cubicBezTo>
                <a:cubicBezTo>
                  <a:pt x="75" y="20"/>
                  <a:pt x="49" y="0"/>
                  <a:pt x="27" y="77"/>
                </a:cubicBezTo>
                <a:cubicBezTo>
                  <a:pt x="6" y="153"/>
                  <a:pt x="0" y="245"/>
                  <a:pt x="38" y="338"/>
                </a:cubicBezTo>
                <a:cubicBezTo>
                  <a:pt x="43" y="350"/>
                  <a:pt x="56" y="385"/>
                  <a:pt x="83" y="368"/>
                </a:cubicBezTo>
                <a:cubicBezTo>
                  <a:pt x="110" y="351"/>
                  <a:pt x="221" y="284"/>
                  <a:pt x="221" y="284"/>
                </a:cubicBezTo>
                <a:cubicBezTo>
                  <a:pt x="221" y="284"/>
                  <a:pt x="242" y="271"/>
                  <a:pt x="238" y="250"/>
                </a:cubicBezTo>
                <a:cubicBezTo>
                  <a:pt x="234" y="229"/>
                  <a:pt x="226" y="186"/>
                  <a:pt x="232" y="152"/>
                </a:cubicBezTo>
                <a:cubicBezTo>
                  <a:pt x="238" y="122"/>
                  <a:pt x="246" y="112"/>
                  <a:pt x="209" y="93"/>
                </a:cubicBezTo>
              </a:path>
            </a:pathLst>
          </a:custGeom>
          <a:solidFill>
            <a:srgbClr val="765036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solidFill>
                <a:srgbClr val="E0F6FE"/>
              </a:solidFill>
            </a:endParaRPr>
          </a:p>
        </p:txBody>
      </p:sp>
      <p:sp>
        <p:nvSpPr>
          <p:cNvPr id="55" name="Freeform 245"/>
          <p:cNvSpPr/>
          <p:nvPr/>
        </p:nvSpPr>
        <p:spPr bwMode="auto">
          <a:xfrm>
            <a:off x="4631055" y="3503295"/>
            <a:ext cx="342265" cy="342265"/>
          </a:xfrm>
          <a:custGeom>
            <a:avLst/>
            <a:gdLst/>
            <a:ahLst/>
            <a:cxnLst>
              <a:cxn ang="0">
                <a:pos x="68" y="3"/>
              </a:cxn>
              <a:cxn ang="0">
                <a:pos x="58" y="61"/>
              </a:cxn>
              <a:cxn ang="0">
                <a:pos x="57" y="63"/>
              </a:cxn>
              <a:cxn ang="0">
                <a:pos x="56" y="63"/>
              </a:cxn>
              <a:cxn ang="0">
                <a:pos x="55" y="63"/>
              </a:cxn>
              <a:cxn ang="0">
                <a:pos x="38" y="56"/>
              </a:cxn>
              <a:cxn ang="0">
                <a:pos x="28" y="67"/>
              </a:cxn>
              <a:cxn ang="0">
                <a:pos x="26" y="68"/>
              </a:cxn>
              <a:cxn ang="0">
                <a:pos x="26" y="68"/>
              </a:cxn>
              <a:cxn ang="0">
                <a:pos x="24" y="65"/>
              </a:cxn>
              <a:cxn ang="0">
                <a:pos x="24" y="52"/>
              </a:cxn>
              <a:cxn ang="0">
                <a:pos x="57" y="12"/>
              </a:cxn>
              <a:cxn ang="0">
                <a:pos x="16" y="47"/>
              </a:cxn>
              <a:cxn ang="0">
                <a:pos x="1" y="41"/>
              </a:cxn>
              <a:cxn ang="0">
                <a:pos x="0" y="39"/>
              </a:cxn>
              <a:cxn ang="0">
                <a:pos x="1" y="36"/>
              </a:cxn>
              <a:cxn ang="0">
                <a:pos x="64" y="0"/>
              </a:cxn>
              <a:cxn ang="0">
                <a:pos x="65" y="0"/>
              </a:cxn>
              <a:cxn ang="0">
                <a:pos x="67" y="0"/>
              </a:cxn>
              <a:cxn ang="0">
                <a:pos x="68" y="3"/>
              </a:cxn>
            </a:cxnLst>
            <a:rect l="0" t="0" r="r" b="b"/>
            <a:pathLst>
              <a:path w="68" h="68">
                <a:moveTo>
                  <a:pt x="68" y="3"/>
                </a:moveTo>
                <a:cubicBezTo>
                  <a:pt x="58" y="61"/>
                  <a:pt x="58" y="61"/>
                  <a:pt x="58" y="61"/>
                </a:cubicBezTo>
                <a:cubicBezTo>
                  <a:pt x="58" y="62"/>
                  <a:pt x="57" y="62"/>
                  <a:pt x="57" y="63"/>
                </a:cubicBezTo>
                <a:cubicBezTo>
                  <a:pt x="56" y="63"/>
                  <a:pt x="56" y="63"/>
                  <a:pt x="56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38" y="56"/>
                  <a:pt x="38" y="56"/>
                  <a:pt x="38" y="56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7"/>
                  <a:pt x="27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7"/>
                  <a:pt x="24" y="66"/>
                  <a:pt x="24" y="65"/>
                </a:cubicBezTo>
                <a:cubicBezTo>
                  <a:pt x="24" y="52"/>
                  <a:pt x="24" y="52"/>
                  <a:pt x="24" y="52"/>
                </a:cubicBezTo>
                <a:cubicBezTo>
                  <a:pt x="57" y="12"/>
                  <a:pt x="57" y="12"/>
                  <a:pt x="57" y="12"/>
                </a:cubicBezTo>
                <a:cubicBezTo>
                  <a:pt x="16" y="47"/>
                  <a:pt x="16" y="47"/>
                  <a:pt x="16" y="47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0"/>
                  <a:pt x="0" y="40"/>
                  <a:pt x="0" y="39"/>
                </a:cubicBezTo>
                <a:cubicBezTo>
                  <a:pt x="0" y="38"/>
                  <a:pt x="0" y="37"/>
                  <a:pt x="1" y="36"/>
                </a:cubicBezTo>
                <a:cubicBezTo>
                  <a:pt x="64" y="0"/>
                  <a:pt x="64" y="0"/>
                  <a:pt x="64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6" y="0"/>
                  <a:pt x="66" y="0"/>
                  <a:pt x="67" y="0"/>
                </a:cubicBezTo>
                <a:cubicBezTo>
                  <a:pt x="68" y="1"/>
                  <a:pt x="68" y="2"/>
                  <a:pt x="68" y="3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solidFill>
                <a:srgbClr val="E0F6FE"/>
              </a:solidFill>
            </a:endParaRPr>
          </a:p>
        </p:txBody>
      </p:sp>
      <p:cxnSp>
        <p:nvCxnSpPr>
          <p:cNvPr id="42" name="Straight Connector 82"/>
          <p:cNvCxnSpPr/>
          <p:nvPr/>
        </p:nvCxnSpPr>
        <p:spPr>
          <a:xfrm flipH="1">
            <a:off x="4800600" y="5141595"/>
            <a:ext cx="312420" cy="283210"/>
          </a:xfrm>
          <a:prstGeom prst="line">
            <a:avLst/>
          </a:prstGeom>
          <a:ln w="19050" cap="rnd">
            <a:solidFill>
              <a:srgbClr val="76503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83"/>
          <p:cNvCxnSpPr/>
          <p:nvPr/>
        </p:nvCxnSpPr>
        <p:spPr>
          <a:xfrm flipH="1" flipV="1">
            <a:off x="3893185" y="5423535"/>
            <a:ext cx="903605" cy="0"/>
          </a:xfrm>
          <a:prstGeom prst="line">
            <a:avLst/>
          </a:prstGeom>
          <a:ln w="19050" cap="rnd">
            <a:solidFill>
              <a:srgbClr val="765036"/>
            </a:solidFill>
            <a:prstDash val="solid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Freeform 61"/>
          <p:cNvSpPr/>
          <p:nvPr/>
        </p:nvSpPr>
        <p:spPr bwMode="auto">
          <a:xfrm>
            <a:off x="4568190" y="4118610"/>
            <a:ext cx="1464945" cy="1318895"/>
          </a:xfrm>
          <a:custGeom>
            <a:avLst/>
            <a:gdLst/>
            <a:ahLst/>
            <a:cxnLst>
              <a:cxn ang="0">
                <a:pos x="161" y="22"/>
              </a:cxn>
              <a:cxn ang="0">
                <a:pos x="31" y="100"/>
              </a:cxn>
              <a:cxn ang="0">
                <a:pos x="56" y="171"/>
              </a:cxn>
              <a:cxn ang="0">
                <a:pos x="287" y="293"/>
              </a:cxn>
              <a:cxn ang="0">
                <a:pos x="335" y="270"/>
              </a:cxn>
              <a:cxn ang="0">
                <a:pos x="332" y="108"/>
              </a:cxn>
              <a:cxn ang="0">
                <a:pos x="312" y="77"/>
              </a:cxn>
              <a:cxn ang="0">
                <a:pos x="224" y="32"/>
              </a:cxn>
              <a:cxn ang="0">
                <a:pos x="161" y="22"/>
              </a:cxn>
            </a:cxnLst>
            <a:rect l="0" t="0" r="r" b="b"/>
            <a:pathLst>
              <a:path w="336" h="302">
                <a:moveTo>
                  <a:pt x="161" y="22"/>
                </a:moveTo>
                <a:cubicBezTo>
                  <a:pt x="140" y="35"/>
                  <a:pt x="31" y="100"/>
                  <a:pt x="31" y="100"/>
                </a:cubicBezTo>
                <a:cubicBezTo>
                  <a:pt x="31" y="100"/>
                  <a:pt x="0" y="113"/>
                  <a:pt x="56" y="171"/>
                </a:cubicBezTo>
                <a:cubicBezTo>
                  <a:pt x="111" y="228"/>
                  <a:pt x="187" y="280"/>
                  <a:pt x="287" y="293"/>
                </a:cubicBezTo>
                <a:cubicBezTo>
                  <a:pt x="300" y="295"/>
                  <a:pt x="336" y="302"/>
                  <a:pt x="335" y="270"/>
                </a:cubicBezTo>
                <a:cubicBezTo>
                  <a:pt x="334" y="237"/>
                  <a:pt x="332" y="108"/>
                  <a:pt x="332" y="108"/>
                </a:cubicBezTo>
                <a:cubicBezTo>
                  <a:pt x="332" y="108"/>
                  <a:pt x="332" y="84"/>
                  <a:pt x="312" y="77"/>
                </a:cubicBezTo>
                <a:cubicBezTo>
                  <a:pt x="292" y="70"/>
                  <a:pt x="250" y="54"/>
                  <a:pt x="224" y="32"/>
                </a:cubicBezTo>
                <a:cubicBezTo>
                  <a:pt x="201" y="12"/>
                  <a:pt x="196" y="0"/>
                  <a:pt x="161" y="22"/>
                </a:cubicBezTo>
              </a:path>
            </a:pathLst>
          </a:custGeom>
          <a:solidFill>
            <a:srgbClr val="765036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solidFill>
                <a:srgbClr val="E0F6FE"/>
              </a:solidFill>
            </a:endParaRPr>
          </a:p>
        </p:txBody>
      </p:sp>
      <p:sp>
        <p:nvSpPr>
          <p:cNvPr id="58" name="Freeform 101"/>
          <p:cNvSpPr>
            <a:spLocks noEditPoints="1"/>
          </p:cNvSpPr>
          <p:nvPr/>
        </p:nvSpPr>
        <p:spPr bwMode="auto">
          <a:xfrm>
            <a:off x="5218430" y="4587240"/>
            <a:ext cx="421005" cy="389255"/>
          </a:xfrm>
          <a:custGeom>
            <a:avLst/>
            <a:gdLst/>
            <a:ahLst/>
            <a:cxnLst>
              <a:cxn ang="0">
                <a:pos x="39" y="36"/>
              </a:cxn>
              <a:cxn ang="0">
                <a:pos x="41" y="44"/>
              </a:cxn>
              <a:cxn ang="0">
                <a:pos x="35" y="50"/>
              </a:cxn>
              <a:cxn ang="0">
                <a:pos x="27" y="53"/>
              </a:cxn>
              <a:cxn ang="0">
                <a:pos x="18" y="53"/>
              </a:cxn>
              <a:cxn ang="0">
                <a:pos x="11" y="50"/>
              </a:cxn>
              <a:cxn ang="0">
                <a:pos x="4" y="44"/>
              </a:cxn>
              <a:cxn ang="0">
                <a:pos x="6" y="36"/>
              </a:cxn>
              <a:cxn ang="0">
                <a:pos x="0" y="28"/>
              </a:cxn>
              <a:cxn ang="0">
                <a:pos x="7" y="23"/>
              </a:cxn>
              <a:cxn ang="0">
                <a:pos x="4" y="18"/>
              </a:cxn>
              <a:cxn ang="0">
                <a:pos x="15" y="16"/>
              </a:cxn>
              <a:cxn ang="0">
                <a:pos x="19" y="8"/>
              </a:cxn>
              <a:cxn ang="0">
                <a:pos x="28" y="15"/>
              </a:cxn>
              <a:cxn ang="0">
                <a:pos x="35" y="12"/>
              </a:cxn>
              <a:cxn ang="0">
                <a:pos x="41" y="19"/>
              </a:cxn>
              <a:cxn ang="0">
                <a:pos x="45" y="27"/>
              </a:cxn>
              <a:cxn ang="0">
                <a:pos x="23" y="22"/>
              </a:cxn>
              <a:cxn ang="0">
                <a:pos x="32" y="31"/>
              </a:cxn>
              <a:cxn ang="0">
                <a:pos x="63" y="16"/>
              </a:cxn>
              <a:cxn ang="0">
                <a:pos x="64" y="24"/>
              </a:cxn>
              <a:cxn ang="0">
                <a:pos x="55" y="22"/>
              </a:cxn>
              <a:cxn ang="0">
                <a:pos x="46" y="24"/>
              </a:cxn>
              <a:cxn ang="0">
                <a:pos x="46" y="16"/>
              </a:cxn>
              <a:cxn ang="0">
                <a:pos x="46" y="9"/>
              </a:cxn>
              <a:cxn ang="0">
                <a:pos x="46" y="2"/>
              </a:cxn>
              <a:cxn ang="0">
                <a:pos x="55" y="4"/>
              </a:cxn>
              <a:cxn ang="0">
                <a:pos x="59" y="0"/>
              </a:cxn>
              <a:cxn ang="0">
                <a:pos x="62" y="7"/>
              </a:cxn>
              <a:cxn ang="0">
                <a:pos x="68" y="15"/>
              </a:cxn>
              <a:cxn ang="0">
                <a:pos x="62" y="55"/>
              </a:cxn>
              <a:cxn ang="0">
                <a:pos x="59" y="63"/>
              </a:cxn>
              <a:cxn ang="0">
                <a:pos x="54" y="59"/>
              </a:cxn>
              <a:cxn ang="0">
                <a:pos x="45" y="60"/>
              </a:cxn>
              <a:cxn ang="0">
                <a:pos x="41" y="52"/>
              </a:cxn>
              <a:cxn ang="0">
                <a:pos x="47" y="44"/>
              </a:cxn>
              <a:cxn ang="0">
                <a:pos x="50" y="36"/>
              </a:cxn>
              <a:cxn ang="0">
                <a:pos x="56" y="40"/>
              </a:cxn>
              <a:cxn ang="0">
                <a:pos x="64" y="39"/>
              </a:cxn>
              <a:cxn ang="0">
                <a:pos x="63" y="46"/>
              </a:cxn>
              <a:cxn ang="0">
                <a:pos x="55" y="8"/>
              </a:cxn>
              <a:cxn ang="0">
                <a:pos x="59" y="13"/>
              </a:cxn>
              <a:cxn ang="0">
                <a:pos x="50" y="49"/>
              </a:cxn>
              <a:cxn ang="0">
                <a:pos x="55" y="45"/>
              </a:cxn>
            </a:cxnLst>
            <a:rect l="0" t="0" r="r" b="b"/>
            <a:pathLst>
              <a:path w="68" h="63">
                <a:moveTo>
                  <a:pt x="45" y="35"/>
                </a:moveTo>
                <a:cubicBezTo>
                  <a:pt x="45" y="35"/>
                  <a:pt x="45" y="36"/>
                  <a:pt x="45" y="36"/>
                </a:cubicBezTo>
                <a:cubicBezTo>
                  <a:pt x="39" y="36"/>
                  <a:pt x="39" y="36"/>
                  <a:pt x="39" y="36"/>
                </a:cubicBezTo>
                <a:cubicBezTo>
                  <a:pt x="39" y="37"/>
                  <a:pt x="38" y="38"/>
                  <a:pt x="38" y="39"/>
                </a:cubicBezTo>
                <a:cubicBezTo>
                  <a:pt x="39" y="41"/>
                  <a:pt x="40" y="42"/>
                  <a:pt x="41" y="43"/>
                </a:cubicBezTo>
                <a:cubicBezTo>
                  <a:pt x="41" y="43"/>
                  <a:pt x="41" y="44"/>
                  <a:pt x="41" y="44"/>
                </a:cubicBezTo>
                <a:cubicBezTo>
                  <a:pt x="41" y="44"/>
                  <a:pt x="41" y="44"/>
                  <a:pt x="41" y="45"/>
                </a:cubicBezTo>
                <a:cubicBezTo>
                  <a:pt x="40" y="46"/>
                  <a:pt x="36" y="50"/>
                  <a:pt x="35" y="50"/>
                </a:cubicBezTo>
                <a:cubicBezTo>
                  <a:pt x="35" y="50"/>
                  <a:pt x="35" y="50"/>
                  <a:pt x="35" y="50"/>
                </a:cubicBezTo>
                <a:cubicBezTo>
                  <a:pt x="31" y="47"/>
                  <a:pt x="31" y="47"/>
                  <a:pt x="31" y="47"/>
                </a:cubicBezTo>
                <a:cubicBezTo>
                  <a:pt x="30" y="47"/>
                  <a:pt x="29" y="47"/>
                  <a:pt x="28" y="48"/>
                </a:cubicBezTo>
                <a:cubicBezTo>
                  <a:pt x="28" y="49"/>
                  <a:pt x="27" y="51"/>
                  <a:pt x="27" y="53"/>
                </a:cubicBezTo>
                <a:cubicBezTo>
                  <a:pt x="27" y="54"/>
                  <a:pt x="26" y="54"/>
                  <a:pt x="26" y="54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4"/>
                  <a:pt x="18" y="54"/>
                  <a:pt x="18" y="53"/>
                </a:cubicBezTo>
                <a:cubicBezTo>
                  <a:pt x="17" y="48"/>
                  <a:pt x="17" y="48"/>
                  <a:pt x="17" y="48"/>
                </a:cubicBezTo>
                <a:cubicBezTo>
                  <a:pt x="16" y="47"/>
                  <a:pt x="16" y="47"/>
                  <a:pt x="15" y="47"/>
                </a:cubicBezTo>
                <a:cubicBezTo>
                  <a:pt x="11" y="50"/>
                  <a:pt x="11" y="50"/>
                  <a:pt x="11" y="50"/>
                </a:cubicBezTo>
                <a:cubicBezTo>
                  <a:pt x="10" y="50"/>
                  <a:pt x="10" y="50"/>
                  <a:pt x="10" y="50"/>
                </a:cubicBezTo>
                <a:cubicBezTo>
                  <a:pt x="10" y="50"/>
                  <a:pt x="9" y="50"/>
                  <a:pt x="9" y="50"/>
                </a:cubicBezTo>
                <a:cubicBezTo>
                  <a:pt x="8" y="49"/>
                  <a:pt x="4" y="45"/>
                  <a:pt x="4" y="44"/>
                </a:cubicBezTo>
                <a:cubicBezTo>
                  <a:pt x="4" y="44"/>
                  <a:pt x="4" y="44"/>
                  <a:pt x="4" y="43"/>
                </a:cubicBezTo>
                <a:cubicBezTo>
                  <a:pt x="5" y="42"/>
                  <a:pt x="6" y="41"/>
                  <a:pt x="7" y="39"/>
                </a:cubicBezTo>
                <a:cubicBezTo>
                  <a:pt x="7" y="38"/>
                  <a:pt x="6" y="37"/>
                  <a:pt x="6" y="36"/>
                </a:cubicBezTo>
                <a:cubicBezTo>
                  <a:pt x="1" y="35"/>
                  <a:pt x="1" y="35"/>
                  <a:pt x="1" y="35"/>
                </a:cubicBezTo>
                <a:cubicBezTo>
                  <a:pt x="0" y="35"/>
                  <a:pt x="0" y="35"/>
                  <a:pt x="0" y="3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7"/>
                  <a:pt x="0" y="27"/>
                  <a:pt x="1" y="27"/>
                </a:cubicBezTo>
                <a:cubicBezTo>
                  <a:pt x="6" y="26"/>
                  <a:pt x="6" y="26"/>
                  <a:pt x="6" y="26"/>
                </a:cubicBezTo>
                <a:cubicBezTo>
                  <a:pt x="6" y="25"/>
                  <a:pt x="7" y="24"/>
                  <a:pt x="7" y="23"/>
                </a:cubicBezTo>
                <a:cubicBezTo>
                  <a:pt x="6" y="22"/>
                  <a:pt x="5" y="20"/>
                  <a:pt x="4" y="19"/>
                </a:cubicBezTo>
                <a:cubicBezTo>
                  <a:pt x="4" y="19"/>
                  <a:pt x="4" y="19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5" y="17"/>
                  <a:pt x="9" y="12"/>
                  <a:pt x="10" y="12"/>
                </a:cubicBezTo>
                <a:cubicBezTo>
                  <a:pt x="10" y="12"/>
                  <a:pt x="10" y="12"/>
                  <a:pt x="11" y="13"/>
                </a:cubicBezTo>
                <a:cubicBezTo>
                  <a:pt x="15" y="16"/>
                  <a:pt x="15" y="16"/>
                  <a:pt x="15" y="16"/>
                </a:cubicBezTo>
                <a:cubicBezTo>
                  <a:pt x="16" y="15"/>
                  <a:pt x="16" y="15"/>
                  <a:pt x="17" y="15"/>
                </a:cubicBezTo>
                <a:cubicBezTo>
                  <a:pt x="18" y="13"/>
                  <a:pt x="18" y="11"/>
                  <a:pt x="18" y="9"/>
                </a:cubicBezTo>
                <a:cubicBezTo>
                  <a:pt x="18" y="9"/>
                  <a:pt x="19" y="8"/>
                  <a:pt x="19" y="8"/>
                </a:cubicBezTo>
                <a:cubicBezTo>
                  <a:pt x="26" y="8"/>
                  <a:pt x="26" y="8"/>
                  <a:pt x="26" y="8"/>
                </a:cubicBezTo>
                <a:cubicBezTo>
                  <a:pt x="26" y="8"/>
                  <a:pt x="27" y="9"/>
                  <a:pt x="27" y="9"/>
                </a:cubicBezTo>
                <a:cubicBezTo>
                  <a:pt x="28" y="15"/>
                  <a:pt x="28" y="15"/>
                  <a:pt x="28" y="15"/>
                </a:cubicBezTo>
                <a:cubicBezTo>
                  <a:pt x="29" y="15"/>
                  <a:pt x="30" y="15"/>
                  <a:pt x="31" y="16"/>
                </a:cubicBezTo>
                <a:cubicBezTo>
                  <a:pt x="35" y="13"/>
                  <a:pt x="35" y="13"/>
                  <a:pt x="35" y="13"/>
                </a:cubicBezTo>
                <a:cubicBezTo>
                  <a:pt x="35" y="12"/>
                  <a:pt x="35" y="12"/>
                  <a:pt x="35" y="12"/>
                </a:cubicBezTo>
                <a:cubicBezTo>
                  <a:pt x="36" y="12"/>
                  <a:pt x="36" y="12"/>
                  <a:pt x="36" y="13"/>
                </a:cubicBezTo>
                <a:cubicBezTo>
                  <a:pt x="37" y="13"/>
                  <a:pt x="41" y="17"/>
                  <a:pt x="41" y="18"/>
                </a:cubicBezTo>
                <a:cubicBezTo>
                  <a:pt x="41" y="19"/>
                  <a:pt x="41" y="19"/>
                  <a:pt x="41" y="19"/>
                </a:cubicBezTo>
                <a:cubicBezTo>
                  <a:pt x="40" y="20"/>
                  <a:pt x="39" y="22"/>
                  <a:pt x="38" y="23"/>
                </a:cubicBezTo>
                <a:cubicBezTo>
                  <a:pt x="38" y="24"/>
                  <a:pt x="39" y="25"/>
                  <a:pt x="39" y="26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8"/>
                </a:cubicBezTo>
                <a:lnTo>
                  <a:pt x="45" y="35"/>
                </a:lnTo>
                <a:close/>
                <a:moveTo>
                  <a:pt x="23" y="22"/>
                </a:moveTo>
                <a:cubicBezTo>
                  <a:pt x="18" y="22"/>
                  <a:pt x="13" y="26"/>
                  <a:pt x="13" y="31"/>
                </a:cubicBezTo>
                <a:cubicBezTo>
                  <a:pt x="13" y="36"/>
                  <a:pt x="18" y="40"/>
                  <a:pt x="23" y="40"/>
                </a:cubicBezTo>
                <a:cubicBezTo>
                  <a:pt x="28" y="40"/>
                  <a:pt x="32" y="36"/>
                  <a:pt x="32" y="31"/>
                </a:cubicBezTo>
                <a:cubicBezTo>
                  <a:pt x="32" y="26"/>
                  <a:pt x="28" y="22"/>
                  <a:pt x="23" y="22"/>
                </a:cubicBezTo>
                <a:close/>
                <a:moveTo>
                  <a:pt x="68" y="15"/>
                </a:moveTo>
                <a:cubicBezTo>
                  <a:pt x="68" y="16"/>
                  <a:pt x="64" y="16"/>
                  <a:pt x="63" y="16"/>
                </a:cubicBezTo>
                <a:cubicBezTo>
                  <a:pt x="63" y="17"/>
                  <a:pt x="62" y="18"/>
                  <a:pt x="62" y="18"/>
                </a:cubicBezTo>
                <a:cubicBezTo>
                  <a:pt x="62" y="19"/>
                  <a:pt x="64" y="23"/>
                  <a:pt x="64" y="23"/>
                </a:cubicBezTo>
                <a:cubicBezTo>
                  <a:pt x="64" y="23"/>
                  <a:pt x="64" y="23"/>
                  <a:pt x="64" y="24"/>
                </a:cubicBezTo>
                <a:cubicBezTo>
                  <a:pt x="63" y="24"/>
                  <a:pt x="59" y="26"/>
                  <a:pt x="59" y="26"/>
                </a:cubicBezTo>
                <a:cubicBezTo>
                  <a:pt x="59" y="26"/>
                  <a:pt x="56" y="22"/>
                  <a:pt x="56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4" y="22"/>
                  <a:pt x="54" y="22"/>
                  <a:pt x="54" y="22"/>
                </a:cubicBezTo>
                <a:cubicBezTo>
                  <a:pt x="53" y="22"/>
                  <a:pt x="50" y="26"/>
                  <a:pt x="50" y="26"/>
                </a:cubicBezTo>
                <a:cubicBezTo>
                  <a:pt x="50" y="26"/>
                  <a:pt x="46" y="24"/>
                  <a:pt x="46" y="24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7" y="19"/>
                  <a:pt x="47" y="18"/>
                </a:cubicBezTo>
                <a:cubicBezTo>
                  <a:pt x="47" y="18"/>
                  <a:pt x="46" y="17"/>
                  <a:pt x="46" y="16"/>
                </a:cubicBezTo>
                <a:cubicBezTo>
                  <a:pt x="45" y="16"/>
                  <a:pt x="41" y="16"/>
                  <a:pt x="41" y="15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5" y="9"/>
                  <a:pt x="46" y="9"/>
                </a:cubicBezTo>
                <a:cubicBezTo>
                  <a:pt x="46" y="9"/>
                  <a:pt x="47" y="8"/>
                  <a:pt x="47" y="7"/>
                </a:cubicBezTo>
                <a:cubicBezTo>
                  <a:pt x="47" y="7"/>
                  <a:pt x="45" y="3"/>
                  <a:pt x="45" y="2"/>
                </a:cubicBezTo>
                <a:cubicBezTo>
                  <a:pt x="45" y="2"/>
                  <a:pt x="45" y="2"/>
                  <a:pt x="46" y="2"/>
                </a:cubicBezTo>
                <a:cubicBezTo>
                  <a:pt x="46" y="2"/>
                  <a:pt x="50" y="0"/>
                  <a:pt x="50" y="0"/>
                </a:cubicBezTo>
                <a:cubicBezTo>
                  <a:pt x="50" y="0"/>
                  <a:pt x="53" y="3"/>
                  <a:pt x="54" y="4"/>
                </a:cubicBezTo>
                <a:cubicBezTo>
                  <a:pt x="54" y="4"/>
                  <a:pt x="54" y="4"/>
                  <a:pt x="55" y="4"/>
                </a:cubicBezTo>
                <a:cubicBezTo>
                  <a:pt x="55" y="4"/>
                  <a:pt x="55" y="4"/>
                  <a:pt x="56" y="4"/>
                </a:cubicBezTo>
                <a:cubicBezTo>
                  <a:pt x="57" y="2"/>
                  <a:pt x="58" y="1"/>
                  <a:pt x="59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59" y="0"/>
                  <a:pt x="63" y="2"/>
                  <a:pt x="64" y="2"/>
                </a:cubicBezTo>
                <a:cubicBezTo>
                  <a:pt x="64" y="2"/>
                  <a:pt x="64" y="2"/>
                  <a:pt x="64" y="2"/>
                </a:cubicBezTo>
                <a:cubicBezTo>
                  <a:pt x="64" y="3"/>
                  <a:pt x="62" y="7"/>
                  <a:pt x="62" y="7"/>
                </a:cubicBezTo>
                <a:cubicBezTo>
                  <a:pt x="62" y="8"/>
                  <a:pt x="63" y="9"/>
                  <a:pt x="63" y="9"/>
                </a:cubicBezTo>
                <a:cubicBezTo>
                  <a:pt x="64" y="9"/>
                  <a:pt x="68" y="10"/>
                  <a:pt x="68" y="10"/>
                </a:cubicBezTo>
                <a:lnTo>
                  <a:pt x="68" y="15"/>
                </a:lnTo>
                <a:close/>
                <a:moveTo>
                  <a:pt x="68" y="52"/>
                </a:moveTo>
                <a:cubicBezTo>
                  <a:pt x="68" y="52"/>
                  <a:pt x="64" y="53"/>
                  <a:pt x="63" y="53"/>
                </a:cubicBezTo>
                <a:cubicBezTo>
                  <a:pt x="63" y="54"/>
                  <a:pt x="62" y="54"/>
                  <a:pt x="62" y="55"/>
                </a:cubicBezTo>
                <a:cubicBezTo>
                  <a:pt x="62" y="56"/>
                  <a:pt x="64" y="59"/>
                  <a:pt x="64" y="60"/>
                </a:cubicBezTo>
                <a:cubicBezTo>
                  <a:pt x="64" y="60"/>
                  <a:pt x="64" y="60"/>
                  <a:pt x="64" y="60"/>
                </a:cubicBezTo>
                <a:cubicBezTo>
                  <a:pt x="63" y="60"/>
                  <a:pt x="59" y="63"/>
                  <a:pt x="59" y="63"/>
                </a:cubicBezTo>
                <a:cubicBezTo>
                  <a:pt x="59" y="63"/>
                  <a:pt x="56" y="59"/>
                  <a:pt x="56" y="59"/>
                </a:cubicBezTo>
                <a:cubicBezTo>
                  <a:pt x="55" y="59"/>
                  <a:pt x="55" y="59"/>
                  <a:pt x="55" y="59"/>
                </a:cubicBezTo>
                <a:cubicBezTo>
                  <a:pt x="54" y="59"/>
                  <a:pt x="54" y="59"/>
                  <a:pt x="54" y="59"/>
                </a:cubicBezTo>
                <a:cubicBezTo>
                  <a:pt x="53" y="59"/>
                  <a:pt x="50" y="63"/>
                  <a:pt x="50" y="63"/>
                </a:cubicBezTo>
                <a:cubicBezTo>
                  <a:pt x="50" y="63"/>
                  <a:pt x="46" y="60"/>
                  <a:pt x="46" y="60"/>
                </a:cubicBezTo>
                <a:cubicBezTo>
                  <a:pt x="45" y="60"/>
                  <a:pt x="45" y="60"/>
                  <a:pt x="45" y="60"/>
                </a:cubicBezTo>
                <a:cubicBezTo>
                  <a:pt x="45" y="59"/>
                  <a:pt x="47" y="56"/>
                  <a:pt x="47" y="55"/>
                </a:cubicBezTo>
                <a:cubicBezTo>
                  <a:pt x="47" y="54"/>
                  <a:pt x="46" y="54"/>
                  <a:pt x="46" y="53"/>
                </a:cubicBezTo>
                <a:cubicBezTo>
                  <a:pt x="45" y="53"/>
                  <a:pt x="41" y="52"/>
                  <a:pt x="41" y="52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46"/>
                  <a:pt x="45" y="46"/>
                  <a:pt x="46" y="46"/>
                </a:cubicBezTo>
                <a:cubicBezTo>
                  <a:pt x="46" y="45"/>
                  <a:pt x="47" y="45"/>
                  <a:pt x="47" y="44"/>
                </a:cubicBezTo>
                <a:cubicBezTo>
                  <a:pt x="47" y="43"/>
                  <a:pt x="45" y="40"/>
                  <a:pt x="45" y="39"/>
                </a:cubicBezTo>
                <a:cubicBezTo>
                  <a:pt x="45" y="39"/>
                  <a:pt x="45" y="39"/>
                  <a:pt x="46" y="39"/>
                </a:cubicBezTo>
                <a:cubicBezTo>
                  <a:pt x="46" y="39"/>
                  <a:pt x="50" y="36"/>
                  <a:pt x="50" y="36"/>
                </a:cubicBezTo>
                <a:cubicBezTo>
                  <a:pt x="50" y="36"/>
                  <a:pt x="53" y="40"/>
                  <a:pt x="54" y="40"/>
                </a:cubicBezTo>
                <a:cubicBezTo>
                  <a:pt x="54" y="40"/>
                  <a:pt x="54" y="40"/>
                  <a:pt x="55" y="40"/>
                </a:cubicBezTo>
                <a:cubicBezTo>
                  <a:pt x="55" y="40"/>
                  <a:pt x="55" y="40"/>
                  <a:pt x="56" y="40"/>
                </a:cubicBezTo>
                <a:cubicBezTo>
                  <a:pt x="57" y="39"/>
                  <a:pt x="58" y="38"/>
                  <a:pt x="59" y="36"/>
                </a:cubicBezTo>
                <a:cubicBezTo>
                  <a:pt x="59" y="36"/>
                  <a:pt x="59" y="36"/>
                  <a:pt x="59" y="36"/>
                </a:cubicBezTo>
                <a:cubicBezTo>
                  <a:pt x="59" y="36"/>
                  <a:pt x="63" y="39"/>
                  <a:pt x="64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40"/>
                  <a:pt x="62" y="43"/>
                  <a:pt x="62" y="44"/>
                </a:cubicBezTo>
                <a:cubicBezTo>
                  <a:pt x="62" y="45"/>
                  <a:pt x="63" y="45"/>
                  <a:pt x="63" y="46"/>
                </a:cubicBezTo>
                <a:cubicBezTo>
                  <a:pt x="64" y="46"/>
                  <a:pt x="68" y="46"/>
                  <a:pt x="68" y="47"/>
                </a:cubicBezTo>
                <a:lnTo>
                  <a:pt x="68" y="52"/>
                </a:lnTo>
                <a:close/>
                <a:moveTo>
                  <a:pt x="55" y="8"/>
                </a:moveTo>
                <a:cubicBezTo>
                  <a:pt x="52" y="8"/>
                  <a:pt x="50" y="10"/>
                  <a:pt x="50" y="13"/>
                </a:cubicBezTo>
                <a:cubicBezTo>
                  <a:pt x="50" y="15"/>
                  <a:pt x="52" y="17"/>
                  <a:pt x="55" y="17"/>
                </a:cubicBezTo>
                <a:cubicBezTo>
                  <a:pt x="57" y="17"/>
                  <a:pt x="59" y="15"/>
                  <a:pt x="59" y="13"/>
                </a:cubicBezTo>
                <a:cubicBezTo>
                  <a:pt x="59" y="10"/>
                  <a:pt x="57" y="8"/>
                  <a:pt x="55" y="8"/>
                </a:cubicBezTo>
                <a:close/>
                <a:moveTo>
                  <a:pt x="55" y="45"/>
                </a:moveTo>
                <a:cubicBezTo>
                  <a:pt x="52" y="45"/>
                  <a:pt x="50" y="47"/>
                  <a:pt x="50" y="49"/>
                </a:cubicBezTo>
                <a:cubicBezTo>
                  <a:pt x="50" y="52"/>
                  <a:pt x="52" y="54"/>
                  <a:pt x="55" y="54"/>
                </a:cubicBezTo>
                <a:cubicBezTo>
                  <a:pt x="57" y="54"/>
                  <a:pt x="59" y="52"/>
                  <a:pt x="59" y="49"/>
                </a:cubicBezTo>
                <a:cubicBezTo>
                  <a:pt x="59" y="47"/>
                  <a:pt x="57" y="45"/>
                  <a:pt x="55" y="4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solidFill>
                <a:srgbClr val="E0F6FE"/>
              </a:solidFill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8439512" y="1409700"/>
            <a:ext cx="2971164" cy="1045210"/>
            <a:chOff x="11804" y="3191"/>
            <a:chExt cx="3215" cy="1646"/>
          </a:xfrm>
        </p:grpSpPr>
        <p:sp>
          <p:nvSpPr>
            <p:cNvPr id="28" name="文本框 27"/>
            <p:cNvSpPr txBox="1"/>
            <p:nvPr/>
          </p:nvSpPr>
          <p:spPr>
            <a:xfrm>
              <a:off x="11884" y="3744"/>
              <a:ext cx="3135" cy="10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</a:t>
              </a:r>
            </a:p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本模板精心设计，模板所有素材</a:t>
              </a:r>
            </a:p>
          </p:txBody>
        </p:sp>
        <p:sp>
          <p:nvSpPr>
            <p:cNvPr id="29" name="TextBox 76"/>
            <p:cNvSpPr txBox="1"/>
            <p:nvPr/>
          </p:nvSpPr>
          <p:spPr>
            <a:xfrm>
              <a:off x="11804" y="3191"/>
              <a:ext cx="3021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rgbClr val="765036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请在此写入标题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8439512" y="3219450"/>
            <a:ext cx="2971164" cy="1045210"/>
            <a:chOff x="11804" y="3191"/>
            <a:chExt cx="3215" cy="1646"/>
          </a:xfrm>
        </p:grpSpPr>
        <p:sp>
          <p:nvSpPr>
            <p:cNvPr id="9" name="文本框 8"/>
            <p:cNvSpPr txBox="1"/>
            <p:nvPr/>
          </p:nvSpPr>
          <p:spPr>
            <a:xfrm>
              <a:off x="11884" y="3744"/>
              <a:ext cx="3135" cy="10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</a:t>
              </a:r>
            </a:p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本模板精心设计，模板所有素材</a:t>
              </a:r>
            </a:p>
          </p:txBody>
        </p:sp>
        <p:sp>
          <p:nvSpPr>
            <p:cNvPr id="13" name="TextBox 76"/>
            <p:cNvSpPr txBox="1"/>
            <p:nvPr/>
          </p:nvSpPr>
          <p:spPr>
            <a:xfrm>
              <a:off x="11804" y="3191"/>
              <a:ext cx="3021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rgbClr val="765036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请在此写入标题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8439512" y="4976495"/>
            <a:ext cx="2971164" cy="1045210"/>
            <a:chOff x="11804" y="3191"/>
            <a:chExt cx="3215" cy="1646"/>
          </a:xfrm>
        </p:grpSpPr>
        <p:sp>
          <p:nvSpPr>
            <p:cNvPr id="15" name="文本框 14"/>
            <p:cNvSpPr txBox="1"/>
            <p:nvPr/>
          </p:nvSpPr>
          <p:spPr>
            <a:xfrm>
              <a:off x="11884" y="3744"/>
              <a:ext cx="3135" cy="10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</a:t>
              </a:r>
            </a:p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本模板精心设计，模板所有素材</a:t>
              </a:r>
            </a:p>
          </p:txBody>
        </p:sp>
        <p:sp>
          <p:nvSpPr>
            <p:cNvPr id="16" name="TextBox 76"/>
            <p:cNvSpPr txBox="1"/>
            <p:nvPr/>
          </p:nvSpPr>
          <p:spPr>
            <a:xfrm>
              <a:off x="11804" y="3191"/>
              <a:ext cx="3021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rgbClr val="765036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请在此写入标题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82987" y="1409700"/>
            <a:ext cx="2971164" cy="1045210"/>
            <a:chOff x="11804" y="3191"/>
            <a:chExt cx="3215" cy="1646"/>
          </a:xfrm>
        </p:grpSpPr>
        <p:sp>
          <p:nvSpPr>
            <p:cNvPr id="18" name="文本框 17"/>
            <p:cNvSpPr txBox="1"/>
            <p:nvPr/>
          </p:nvSpPr>
          <p:spPr>
            <a:xfrm>
              <a:off x="11884" y="3744"/>
              <a:ext cx="3135" cy="10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</a:t>
              </a:r>
            </a:p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本模板精心设计，模板所有素材</a:t>
              </a:r>
            </a:p>
          </p:txBody>
        </p:sp>
        <p:sp>
          <p:nvSpPr>
            <p:cNvPr id="19" name="TextBox 76"/>
            <p:cNvSpPr txBox="1"/>
            <p:nvPr/>
          </p:nvSpPr>
          <p:spPr>
            <a:xfrm>
              <a:off x="11804" y="3191"/>
              <a:ext cx="3021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rgbClr val="765036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请在此写入标题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82987" y="3219450"/>
            <a:ext cx="2971164" cy="1045210"/>
            <a:chOff x="11804" y="3191"/>
            <a:chExt cx="3215" cy="1646"/>
          </a:xfrm>
        </p:grpSpPr>
        <p:sp>
          <p:nvSpPr>
            <p:cNvPr id="21" name="文本框 20"/>
            <p:cNvSpPr txBox="1"/>
            <p:nvPr/>
          </p:nvSpPr>
          <p:spPr>
            <a:xfrm>
              <a:off x="11884" y="3744"/>
              <a:ext cx="3135" cy="10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</a:t>
              </a:r>
            </a:p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本模板精心设计，模板所有素材</a:t>
              </a:r>
            </a:p>
          </p:txBody>
        </p:sp>
        <p:sp>
          <p:nvSpPr>
            <p:cNvPr id="22" name="TextBox 76"/>
            <p:cNvSpPr txBox="1"/>
            <p:nvPr/>
          </p:nvSpPr>
          <p:spPr>
            <a:xfrm>
              <a:off x="11804" y="3191"/>
              <a:ext cx="3021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rgbClr val="765036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请在此写入标题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82987" y="4976495"/>
            <a:ext cx="2971164" cy="1045210"/>
            <a:chOff x="11804" y="3191"/>
            <a:chExt cx="3215" cy="1646"/>
          </a:xfrm>
        </p:grpSpPr>
        <p:sp>
          <p:nvSpPr>
            <p:cNvPr id="24" name="文本框 23"/>
            <p:cNvSpPr txBox="1"/>
            <p:nvPr/>
          </p:nvSpPr>
          <p:spPr>
            <a:xfrm>
              <a:off x="11884" y="3744"/>
              <a:ext cx="3135" cy="10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</a:t>
              </a:r>
            </a:p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本模板精心设计，模板所有素材</a:t>
              </a:r>
            </a:p>
          </p:txBody>
        </p:sp>
        <p:sp>
          <p:nvSpPr>
            <p:cNvPr id="25" name="TextBox 76"/>
            <p:cNvSpPr txBox="1"/>
            <p:nvPr/>
          </p:nvSpPr>
          <p:spPr>
            <a:xfrm>
              <a:off x="11804" y="3191"/>
              <a:ext cx="3021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rgbClr val="765036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请在此写入标题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95275" y="376555"/>
            <a:ext cx="11602085" cy="6142990"/>
            <a:chOff x="465" y="593"/>
            <a:chExt cx="18271" cy="9674"/>
          </a:xfrm>
        </p:grpSpPr>
        <p:grpSp>
          <p:nvGrpSpPr>
            <p:cNvPr id="2" name="组合 1"/>
            <p:cNvGrpSpPr/>
            <p:nvPr/>
          </p:nvGrpSpPr>
          <p:grpSpPr>
            <a:xfrm rot="5400000">
              <a:off x="4763" y="-3705"/>
              <a:ext cx="9674" cy="18270"/>
              <a:chOff x="10605" y="1800"/>
              <a:chExt cx="7500" cy="6945"/>
            </a:xfrm>
          </p:grpSpPr>
          <p:cxnSp>
            <p:nvCxnSpPr>
              <p:cNvPr id="10" name="直接连接符 9"/>
              <p:cNvCxnSpPr/>
              <p:nvPr/>
            </p:nvCxnSpPr>
            <p:spPr>
              <a:xfrm>
                <a:off x="10605" y="1800"/>
                <a:ext cx="7500" cy="0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直接连接符 10"/>
              <p:cNvCxnSpPr/>
              <p:nvPr/>
            </p:nvCxnSpPr>
            <p:spPr>
              <a:xfrm>
                <a:off x="18105" y="1800"/>
                <a:ext cx="0" cy="6945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/>
              <p:cNvCxnSpPr/>
              <p:nvPr/>
            </p:nvCxnSpPr>
            <p:spPr>
              <a:xfrm>
                <a:off x="10605" y="8745"/>
                <a:ext cx="7500" cy="0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" name="直接连接符 2"/>
            <p:cNvCxnSpPr/>
            <p:nvPr/>
          </p:nvCxnSpPr>
          <p:spPr>
            <a:xfrm flipH="1">
              <a:off x="465" y="593"/>
              <a:ext cx="6478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连接符 3"/>
            <p:cNvCxnSpPr/>
            <p:nvPr/>
          </p:nvCxnSpPr>
          <p:spPr>
            <a:xfrm flipH="1">
              <a:off x="12258" y="593"/>
              <a:ext cx="6478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Text Box 42"/>
          <p:cNvSpPr txBox="1">
            <a:spLocks noChangeArrowheads="1"/>
          </p:cNvSpPr>
          <p:nvPr/>
        </p:nvSpPr>
        <p:spPr bwMode="auto">
          <a:xfrm>
            <a:off x="4581907" y="115378"/>
            <a:ext cx="3027680" cy="52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765036"/>
                </a:solidFill>
                <a:latin typeface="微软雅黑" panose="020B0503020204020204" charset="-122"/>
                <a:ea typeface="微软雅黑" panose="020B0503020204020204" charset="-122"/>
              </a:rPr>
              <a:t>此处添加标题文本</a:t>
            </a:r>
          </a:p>
        </p:txBody>
      </p:sp>
      <p:graphicFrame>
        <p:nvGraphicFramePr>
          <p:cNvPr id="6" name="图表 5"/>
          <p:cNvGraphicFramePr/>
          <p:nvPr/>
        </p:nvGraphicFramePr>
        <p:xfrm>
          <a:off x="5048250" y="1821180"/>
          <a:ext cx="6350000" cy="41046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5" name="文本框 44"/>
          <p:cNvSpPr txBox="1"/>
          <p:nvPr/>
        </p:nvSpPr>
        <p:spPr>
          <a:xfrm>
            <a:off x="975360" y="2943860"/>
            <a:ext cx="3675380" cy="21812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70000"/>
              </a:lnSpc>
            </a:pP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      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单击此处添加本章节的简要内容。本模板精心设计，模板所有素材均可自由编辑替换移动。单击此处添加本章节的简要内容。本模板精心设计，模板所有素材均可自由编辑替换移动。</a:t>
            </a:r>
          </a:p>
        </p:txBody>
      </p:sp>
      <p:sp>
        <p:nvSpPr>
          <p:cNvPr id="29" name="TextBox 76"/>
          <p:cNvSpPr txBox="1"/>
          <p:nvPr/>
        </p:nvSpPr>
        <p:spPr>
          <a:xfrm>
            <a:off x="1416412" y="2136140"/>
            <a:ext cx="2791878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rgbClr val="765036"/>
                </a:solidFill>
                <a:latin typeface="微软雅黑" panose="020B0503020204020204" charset="-122"/>
                <a:ea typeface="微软雅黑" panose="020B0503020204020204" charset="-122"/>
              </a:rPr>
              <a:t>请在此写入标题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Box 42"/>
          <p:cNvSpPr txBox="1">
            <a:spLocks noChangeArrowheads="1"/>
          </p:cNvSpPr>
          <p:nvPr/>
        </p:nvSpPr>
        <p:spPr bwMode="auto">
          <a:xfrm>
            <a:off x="6391275" y="1534160"/>
            <a:ext cx="1311910" cy="1313815"/>
          </a:xfrm>
          <a:prstGeom prst="ellipse">
            <a:avLst/>
          </a:prstGeom>
          <a:noFill/>
          <a:ln w="6350">
            <a:solidFill>
              <a:srgbClr val="765036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 anchorCtr="0">
            <a:no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6000" dirty="0">
                <a:solidFill>
                  <a:srgbClr val="765036"/>
                </a:solidFill>
                <a:latin typeface="Impact" panose="020B0806030902050204" pitchFamily="34" charset="0"/>
                <a:ea typeface="微软雅黑" panose="020B0503020204020204" charset="-122"/>
              </a:rPr>
              <a:t>04</a:t>
            </a:r>
          </a:p>
        </p:txBody>
      </p:sp>
      <p:sp>
        <p:nvSpPr>
          <p:cNvPr id="7" name="Text Box 42"/>
          <p:cNvSpPr txBox="1">
            <a:spLocks noChangeArrowheads="1"/>
          </p:cNvSpPr>
          <p:nvPr/>
        </p:nvSpPr>
        <p:spPr bwMode="auto">
          <a:xfrm>
            <a:off x="3602737" y="3427538"/>
            <a:ext cx="6888480" cy="11068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6600" dirty="0">
                <a:solidFill>
                  <a:srgbClr val="765036"/>
                </a:solidFill>
                <a:latin typeface="幼圆" panose="02010509060101010101" charset="-122"/>
                <a:ea typeface="幼圆" panose="02010509060101010101" charset="-122"/>
              </a:rPr>
              <a:t>此处添加标题文本</a:t>
            </a:r>
          </a:p>
        </p:txBody>
      </p:sp>
      <p:cxnSp>
        <p:nvCxnSpPr>
          <p:cNvPr id="3" name="直接连接符 2"/>
          <p:cNvCxnSpPr/>
          <p:nvPr/>
        </p:nvCxnSpPr>
        <p:spPr>
          <a:xfrm>
            <a:off x="3914775" y="3324225"/>
            <a:ext cx="6105525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 3"/>
          <p:cNvCxnSpPr/>
          <p:nvPr/>
        </p:nvCxnSpPr>
        <p:spPr>
          <a:xfrm>
            <a:off x="3914775" y="4657725"/>
            <a:ext cx="6105525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95275" y="376555"/>
            <a:ext cx="11602085" cy="6142990"/>
            <a:chOff x="465" y="593"/>
            <a:chExt cx="18271" cy="9674"/>
          </a:xfrm>
        </p:grpSpPr>
        <p:grpSp>
          <p:nvGrpSpPr>
            <p:cNvPr id="2" name="组合 1"/>
            <p:cNvGrpSpPr/>
            <p:nvPr/>
          </p:nvGrpSpPr>
          <p:grpSpPr>
            <a:xfrm rot="5400000">
              <a:off x="4763" y="-3705"/>
              <a:ext cx="9674" cy="18270"/>
              <a:chOff x="10605" y="1800"/>
              <a:chExt cx="7500" cy="6945"/>
            </a:xfrm>
          </p:grpSpPr>
          <p:cxnSp>
            <p:nvCxnSpPr>
              <p:cNvPr id="10" name="直接连接符 9"/>
              <p:cNvCxnSpPr/>
              <p:nvPr/>
            </p:nvCxnSpPr>
            <p:spPr>
              <a:xfrm>
                <a:off x="10605" y="1800"/>
                <a:ext cx="7500" cy="0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直接连接符 10"/>
              <p:cNvCxnSpPr/>
              <p:nvPr/>
            </p:nvCxnSpPr>
            <p:spPr>
              <a:xfrm>
                <a:off x="18105" y="1800"/>
                <a:ext cx="0" cy="6945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/>
              <p:cNvCxnSpPr/>
              <p:nvPr/>
            </p:nvCxnSpPr>
            <p:spPr>
              <a:xfrm>
                <a:off x="10605" y="8745"/>
                <a:ext cx="7500" cy="0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" name="直接连接符 2"/>
            <p:cNvCxnSpPr/>
            <p:nvPr/>
          </p:nvCxnSpPr>
          <p:spPr>
            <a:xfrm flipH="1">
              <a:off x="465" y="593"/>
              <a:ext cx="6478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连接符 3"/>
            <p:cNvCxnSpPr/>
            <p:nvPr/>
          </p:nvCxnSpPr>
          <p:spPr>
            <a:xfrm flipH="1">
              <a:off x="12258" y="593"/>
              <a:ext cx="6478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Text Box 42"/>
          <p:cNvSpPr txBox="1">
            <a:spLocks noChangeArrowheads="1"/>
          </p:cNvSpPr>
          <p:nvPr/>
        </p:nvSpPr>
        <p:spPr bwMode="auto">
          <a:xfrm>
            <a:off x="4581907" y="115378"/>
            <a:ext cx="3027680" cy="52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765036"/>
                </a:solidFill>
                <a:latin typeface="微软雅黑" panose="020B0503020204020204" charset="-122"/>
                <a:ea typeface="微软雅黑" panose="020B0503020204020204" charset="-122"/>
              </a:rPr>
              <a:t>此处添加标题文本</a:t>
            </a:r>
          </a:p>
        </p:txBody>
      </p:sp>
      <p:sp>
        <p:nvSpPr>
          <p:cNvPr id="15" name="矩形 14"/>
          <p:cNvSpPr/>
          <p:nvPr/>
        </p:nvSpPr>
        <p:spPr>
          <a:xfrm>
            <a:off x="6638364" y="1952625"/>
            <a:ext cx="2528510" cy="2952750"/>
          </a:xfrm>
          <a:prstGeom prst="rect">
            <a:avLst/>
          </a:prstGeom>
          <a:solidFill>
            <a:srgbClr val="765036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kern="0">
              <a:solidFill>
                <a:prstClr val="white"/>
              </a:solidFill>
              <a:latin typeface="Segoe UI" panose="020B0502040204020203" pitchFamily="34" charset="0"/>
              <a:ea typeface="微软雅黑" panose="020B0503020204020204" charset="-122"/>
              <a:sym typeface="Segoe UI" panose="020B0502040204020203" pitchFamily="34" charset="0"/>
            </a:endParaRPr>
          </a:p>
        </p:txBody>
      </p:sp>
      <p:pic>
        <p:nvPicPr>
          <p:cNvPr id="18" name="图片 17" descr="C:\Users\Administrator\Desktop\timg.jpgtimg"/>
          <p:cNvPicPr preferRelativeResize="0">
            <a:picLocks noChangeAspect="1"/>
          </p:cNvPicPr>
          <p:nvPr/>
        </p:nvPicPr>
        <p:blipFill>
          <a:blip r:embed="rId3"/>
          <a:srcRect b="28225"/>
          <a:stretch>
            <a:fillRect/>
          </a:stretch>
        </p:blipFill>
        <p:spPr>
          <a:xfrm>
            <a:off x="487045" y="1952625"/>
            <a:ext cx="5978525" cy="2950210"/>
          </a:xfrm>
          <a:prstGeom prst="rect">
            <a:avLst/>
          </a:prstGeom>
          <a:solidFill>
            <a:srgbClr val="886564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1" name="矩形 20"/>
          <p:cNvSpPr/>
          <p:nvPr/>
        </p:nvSpPr>
        <p:spPr>
          <a:xfrm>
            <a:off x="9327347" y="1952625"/>
            <a:ext cx="2528510" cy="2952750"/>
          </a:xfrm>
          <a:prstGeom prst="rect">
            <a:avLst/>
          </a:prstGeom>
          <a:solidFill>
            <a:srgbClr val="86664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" panose="020B0502040204020203" pitchFamily="34" charset="0"/>
              <a:ea typeface="微软雅黑" panose="020B0503020204020204" charset="-122"/>
              <a:sym typeface="Segoe UI" panose="020B0502040204020203" pitchFamily="34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941820" y="2584450"/>
            <a:ext cx="2019935" cy="18129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</a:t>
            </a:r>
          </a:p>
        </p:txBody>
      </p:sp>
      <p:sp>
        <p:nvSpPr>
          <p:cNvPr id="58" name="Freeform 101"/>
          <p:cNvSpPr>
            <a:spLocks noEditPoints="1"/>
          </p:cNvSpPr>
          <p:nvPr/>
        </p:nvSpPr>
        <p:spPr bwMode="auto">
          <a:xfrm>
            <a:off x="9856470" y="2866390"/>
            <a:ext cx="1350645" cy="1249045"/>
          </a:xfrm>
          <a:custGeom>
            <a:avLst/>
            <a:gdLst/>
            <a:ahLst/>
            <a:cxnLst>
              <a:cxn ang="0">
                <a:pos x="39" y="36"/>
              </a:cxn>
              <a:cxn ang="0">
                <a:pos x="41" y="44"/>
              </a:cxn>
              <a:cxn ang="0">
                <a:pos x="35" y="50"/>
              </a:cxn>
              <a:cxn ang="0">
                <a:pos x="27" y="53"/>
              </a:cxn>
              <a:cxn ang="0">
                <a:pos x="18" y="53"/>
              </a:cxn>
              <a:cxn ang="0">
                <a:pos x="11" y="50"/>
              </a:cxn>
              <a:cxn ang="0">
                <a:pos x="4" y="44"/>
              </a:cxn>
              <a:cxn ang="0">
                <a:pos x="6" y="36"/>
              </a:cxn>
              <a:cxn ang="0">
                <a:pos x="0" y="28"/>
              </a:cxn>
              <a:cxn ang="0">
                <a:pos x="7" y="23"/>
              </a:cxn>
              <a:cxn ang="0">
                <a:pos x="4" y="18"/>
              </a:cxn>
              <a:cxn ang="0">
                <a:pos x="15" y="16"/>
              </a:cxn>
              <a:cxn ang="0">
                <a:pos x="19" y="8"/>
              </a:cxn>
              <a:cxn ang="0">
                <a:pos x="28" y="15"/>
              </a:cxn>
              <a:cxn ang="0">
                <a:pos x="35" y="12"/>
              </a:cxn>
              <a:cxn ang="0">
                <a:pos x="41" y="19"/>
              </a:cxn>
              <a:cxn ang="0">
                <a:pos x="45" y="27"/>
              </a:cxn>
              <a:cxn ang="0">
                <a:pos x="23" y="22"/>
              </a:cxn>
              <a:cxn ang="0">
                <a:pos x="32" y="31"/>
              </a:cxn>
              <a:cxn ang="0">
                <a:pos x="63" y="16"/>
              </a:cxn>
              <a:cxn ang="0">
                <a:pos x="64" y="24"/>
              </a:cxn>
              <a:cxn ang="0">
                <a:pos x="55" y="22"/>
              </a:cxn>
              <a:cxn ang="0">
                <a:pos x="46" y="24"/>
              </a:cxn>
              <a:cxn ang="0">
                <a:pos x="46" y="16"/>
              </a:cxn>
              <a:cxn ang="0">
                <a:pos x="46" y="9"/>
              </a:cxn>
              <a:cxn ang="0">
                <a:pos x="46" y="2"/>
              </a:cxn>
              <a:cxn ang="0">
                <a:pos x="55" y="4"/>
              </a:cxn>
              <a:cxn ang="0">
                <a:pos x="59" y="0"/>
              </a:cxn>
              <a:cxn ang="0">
                <a:pos x="62" y="7"/>
              </a:cxn>
              <a:cxn ang="0">
                <a:pos x="68" y="15"/>
              </a:cxn>
              <a:cxn ang="0">
                <a:pos x="62" y="55"/>
              </a:cxn>
              <a:cxn ang="0">
                <a:pos x="59" y="63"/>
              </a:cxn>
              <a:cxn ang="0">
                <a:pos x="54" y="59"/>
              </a:cxn>
              <a:cxn ang="0">
                <a:pos x="45" y="60"/>
              </a:cxn>
              <a:cxn ang="0">
                <a:pos x="41" y="52"/>
              </a:cxn>
              <a:cxn ang="0">
                <a:pos x="47" y="44"/>
              </a:cxn>
              <a:cxn ang="0">
                <a:pos x="50" y="36"/>
              </a:cxn>
              <a:cxn ang="0">
                <a:pos x="56" y="40"/>
              </a:cxn>
              <a:cxn ang="0">
                <a:pos x="64" y="39"/>
              </a:cxn>
              <a:cxn ang="0">
                <a:pos x="63" y="46"/>
              </a:cxn>
              <a:cxn ang="0">
                <a:pos x="55" y="8"/>
              </a:cxn>
              <a:cxn ang="0">
                <a:pos x="59" y="13"/>
              </a:cxn>
              <a:cxn ang="0">
                <a:pos x="50" y="49"/>
              </a:cxn>
              <a:cxn ang="0">
                <a:pos x="55" y="45"/>
              </a:cxn>
            </a:cxnLst>
            <a:rect l="0" t="0" r="r" b="b"/>
            <a:pathLst>
              <a:path w="68" h="63">
                <a:moveTo>
                  <a:pt x="45" y="35"/>
                </a:moveTo>
                <a:cubicBezTo>
                  <a:pt x="45" y="35"/>
                  <a:pt x="45" y="36"/>
                  <a:pt x="45" y="36"/>
                </a:cubicBezTo>
                <a:cubicBezTo>
                  <a:pt x="39" y="36"/>
                  <a:pt x="39" y="36"/>
                  <a:pt x="39" y="36"/>
                </a:cubicBezTo>
                <a:cubicBezTo>
                  <a:pt x="39" y="37"/>
                  <a:pt x="38" y="38"/>
                  <a:pt x="38" y="39"/>
                </a:cubicBezTo>
                <a:cubicBezTo>
                  <a:pt x="39" y="41"/>
                  <a:pt x="40" y="42"/>
                  <a:pt x="41" y="43"/>
                </a:cubicBezTo>
                <a:cubicBezTo>
                  <a:pt x="41" y="43"/>
                  <a:pt x="41" y="44"/>
                  <a:pt x="41" y="44"/>
                </a:cubicBezTo>
                <a:cubicBezTo>
                  <a:pt x="41" y="44"/>
                  <a:pt x="41" y="44"/>
                  <a:pt x="41" y="45"/>
                </a:cubicBezTo>
                <a:cubicBezTo>
                  <a:pt x="40" y="46"/>
                  <a:pt x="36" y="50"/>
                  <a:pt x="35" y="50"/>
                </a:cubicBezTo>
                <a:cubicBezTo>
                  <a:pt x="35" y="50"/>
                  <a:pt x="35" y="50"/>
                  <a:pt x="35" y="50"/>
                </a:cubicBezTo>
                <a:cubicBezTo>
                  <a:pt x="31" y="47"/>
                  <a:pt x="31" y="47"/>
                  <a:pt x="31" y="47"/>
                </a:cubicBezTo>
                <a:cubicBezTo>
                  <a:pt x="30" y="47"/>
                  <a:pt x="29" y="47"/>
                  <a:pt x="28" y="48"/>
                </a:cubicBezTo>
                <a:cubicBezTo>
                  <a:pt x="28" y="49"/>
                  <a:pt x="27" y="51"/>
                  <a:pt x="27" y="53"/>
                </a:cubicBezTo>
                <a:cubicBezTo>
                  <a:pt x="27" y="54"/>
                  <a:pt x="26" y="54"/>
                  <a:pt x="26" y="54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4"/>
                  <a:pt x="18" y="54"/>
                  <a:pt x="18" y="53"/>
                </a:cubicBezTo>
                <a:cubicBezTo>
                  <a:pt x="17" y="48"/>
                  <a:pt x="17" y="48"/>
                  <a:pt x="17" y="48"/>
                </a:cubicBezTo>
                <a:cubicBezTo>
                  <a:pt x="16" y="47"/>
                  <a:pt x="16" y="47"/>
                  <a:pt x="15" y="47"/>
                </a:cubicBezTo>
                <a:cubicBezTo>
                  <a:pt x="11" y="50"/>
                  <a:pt x="11" y="50"/>
                  <a:pt x="11" y="50"/>
                </a:cubicBezTo>
                <a:cubicBezTo>
                  <a:pt x="10" y="50"/>
                  <a:pt x="10" y="50"/>
                  <a:pt x="10" y="50"/>
                </a:cubicBezTo>
                <a:cubicBezTo>
                  <a:pt x="10" y="50"/>
                  <a:pt x="9" y="50"/>
                  <a:pt x="9" y="50"/>
                </a:cubicBezTo>
                <a:cubicBezTo>
                  <a:pt x="8" y="49"/>
                  <a:pt x="4" y="45"/>
                  <a:pt x="4" y="44"/>
                </a:cubicBezTo>
                <a:cubicBezTo>
                  <a:pt x="4" y="44"/>
                  <a:pt x="4" y="44"/>
                  <a:pt x="4" y="43"/>
                </a:cubicBezTo>
                <a:cubicBezTo>
                  <a:pt x="5" y="42"/>
                  <a:pt x="6" y="41"/>
                  <a:pt x="7" y="39"/>
                </a:cubicBezTo>
                <a:cubicBezTo>
                  <a:pt x="7" y="38"/>
                  <a:pt x="6" y="37"/>
                  <a:pt x="6" y="36"/>
                </a:cubicBezTo>
                <a:cubicBezTo>
                  <a:pt x="1" y="35"/>
                  <a:pt x="1" y="35"/>
                  <a:pt x="1" y="35"/>
                </a:cubicBezTo>
                <a:cubicBezTo>
                  <a:pt x="0" y="35"/>
                  <a:pt x="0" y="35"/>
                  <a:pt x="0" y="3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7"/>
                  <a:pt x="0" y="27"/>
                  <a:pt x="1" y="27"/>
                </a:cubicBezTo>
                <a:cubicBezTo>
                  <a:pt x="6" y="26"/>
                  <a:pt x="6" y="26"/>
                  <a:pt x="6" y="26"/>
                </a:cubicBezTo>
                <a:cubicBezTo>
                  <a:pt x="6" y="25"/>
                  <a:pt x="7" y="24"/>
                  <a:pt x="7" y="23"/>
                </a:cubicBezTo>
                <a:cubicBezTo>
                  <a:pt x="6" y="22"/>
                  <a:pt x="5" y="20"/>
                  <a:pt x="4" y="19"/>
                </a:cubicBezTo>
                <a:cubicBezTo>
                  <a:pt x="4" y="19"/>
                  <a:pt x="4" y="19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5" y="17"/>
                  <a:pt x="9" y="12"/>
                  <a:pt x="10" y="12"/>
                </a:cubicBezTo>
                <a:cubicBezTo>
                  <a:pt x="10" y="12"/>
                  <a:pt x="10" y="12"/>
                  <a:pt x="11" y="13"/>
                </a:cubicBezTo>
                <a:cubicBezTo>
                  <a:pt x="15" y="16"/>
                  <a:pt x="15" y="16"/>
                  <a:pt x="15" y="16"/>
                </a:cubicBezTo>
                <a:cubicBezTo>
                  <a:pt x="16" y="15"/>
                  <a:pt x="16" y="15"/>
                  <a:pt x="17" y="15"/>
                </a:cubicBezTo>
                <a:cubicBezTo>
                  <a:pt x="18" y="13"/>
                  <a:pt x="18" y="11"/>
                  <a:pt x="18" y="9"/>
                </a:cubicBezTo>
                <a:cubicBezTo>
                  <a:pt x="18" y="9"/>
                  <a:pt x="19" y="8"/>
                  <a:pt x="19" y="8"/>
                </a:cubicBezTo>
                <a:cubicBezTo>
                  <a:pt x="26" y="8"/>
                  <a:pt x="26" y="8"/>
                  <a:pt x="26" y="8"/>
                </a:cubicBezTo>
                <a:cubicBezTo>
                  <a:pt x="26" y="8"/>
                  <a:pt x="27" y="9"/>
                  <a:pt x="27" y="9"/>
                </a:cubicBezTo>
                <a:cubicBezTo>
                  <a:pt x="28" y="15"/>
                  <a:pt x="28" y="15"/>
                  <a:pt x="28" y="15"/>
                </a:cubicBezTo>
                <a:cubicBezTo>
                  <a:pt x="29" y="15"/>
                  <a:pt x="30" y="15"/>
                  <a:pt x="31" y="16"/>
                </a:cubicBezTo>
                <a:cubicBezTo>
                  <a:pt x="35" y="13"/>
                  <a:pt x="35" y="13"/>
                  <a:pt x="35" y="13"/>
                </a:cubicBezTo>
                <a:cubicBezTo>
                  <a:pt x="35" y="12"/>
                  <a:pt x="35" y="12"/>
                  <a:pt x="35" y="12"/>
                </a:cubicBezTo>
                <a:cubicBezTo>
                  <a:pt x="36" y="12"/>
                  <a:pt x="36" y="12"/>
                  <a:pt x="36" y="13"/>
                </a:cubicBezTo>
                <a:cubicBezTo>
                  <a:pt x="37" y="13"/>
                  <a:pt x="41" y="17"/>
                  <a:pt x="41" y="18"/>
                </a:cubicBezTo>
                <a:cubicBezTo>
                  <a:pt x="41" y="19"/>
                  <a:pt x="41" y="19"/>
                  <a:pt x="41" y="19"/>
                </a:cubicBezTo>
                <a:cubicBezTo>
                  <a:pt x="40" y="20"/>
                  <a:pt x="39" y="22"/>
                  <a:pt x="38" y="23"/>
                </a:cubicBezTo>
                <a:cubicBezTo>
                  <a:pt x="38" y="24"/>
                  <a:pt x="39" y="25"/>
                  <a:pt x="39" y="26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8"/>
                </a:cubicBezTo>
                <a:lnTo>
                  <a:pt x="45" y="35"/>
                </a:lnTo>
                <a:close/>
                <a:moveTo>
                  <a:pt x="23" y="22"/>
                </a:moveTo>
                <a:cubicBezTo>
                  <a:pt x="18" y="22"/>
                  <a:pt x="13" y="26"/>
                  <a:pt x="13" y="31"/>
                </a:cubicBezTo>
                <a:cubicBezTo>
                  <a:pt x="13" y="36"/>
                  <a:pt x="18" y="40"/>
                  <a:pt x="23" y="40"/>
                </a:cubicBezTo>
                <a:cubicBezTo>
                  <a:pt x="28" y="40"/>
                  <a:pt x="32" y="36"/>
                  <a:pt x="32" y="31"/>
                </a:cubicBezTo>
                <a:cubicBezTo>
                  <a:pt x="32" y="26"/>
                  <a:pt x="28" y="22"/>
                  <a:pt x="23" y="22"/>
                </a:cubicBezTo>
                <a:close/>
                <a:moveTo>
                  <a:pt x="68" y="15"/>
                </a:moveTo>
                <a:cubicBezTo>
                  <a:pt x="68" y="16"/>
                  <a:pt x="64" y="16"/>
                  <a:pt x="63" y="16"/>
                </a:cubicBezTo>
                <a:cubicBezTo>
                  <a:pt x="63" y="17"/>
                  <a:pt x="62" y="18"/>
                  <a:pt x="62" y="18"/>
                </a:cubicBezTo>
                <a:cubicBezTo>
                  <a:pt x="62" y="19"/>
                  <a:pt x="64" y="23"/>
                  <a:pt x="64" y="23"/>
                </a:cubicBezTo>
                <a:cubicBezTo>
                  <a:pt x="64" y="23"/>
                  <a:pt x="64" y="23"/>
                  <a:pt x="64" y="24"/>
                </a:cubicBezTo>
                <a:cubicBezTo>
                  <a:pt x="63" y="24"/>
                  <a:pt x="59" y="26"/>
                  <a:pt x="59" y="26"/>
                </a:cubicBezTo>
                <a:cubicBezTo>
                  <a:pt x="59" y="26"/>
                  <a:pt x="56" y="22"/>
                  <a:pt x="56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4" y="22"/>
                  <a:pt x="54" y="22"/>
                  <a:pt x="54" y="22"/>
                </a:cubicBezTo>
                <a:cubicBezTo>
                  <a:pt x="53" y="22"/>
                  <a:pt x="50" y="26"/>
                  <a:pt x="50" y="26"/>
                </a:cubicBezTo>
                <a:cubicBezTo>
                  <a:pt x="50" y="26"/>
                  <a:pt x="46" y="24"/>
                  <a:pt x="46" y="24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7" y="19"/>
                  <a:pt x="47" y="18"/>
                </a:cubicBezTo>
                <a:cubicBezTo>
                  <a:pt x="47" y="18"/>
                  <a:pt x="46" y="17"/>
                  <a:pt x="46" y="16"/>
                </a:cubicBezTo>
                <a:cubicBezTo>
                  <a:pt x="45" y="16"/>
                  <a:pt x="41" y="16"/>
                  <a:pt x="41" y="15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5" y="9"/>
                  <a:pt x="46" y="9"/>
                </a:cubicBezTo>
                <a:cubicBezTo>
                  <a:pt x="46" y="9"/>
                  <a:pt x="47" y="8"/>
                  <a:pt x="47" y="7"/>
                </a:cubicBezTo>
                <a:cubicBezTo>
                  <a:pt x="47" y="7"/>
                  <a:pt x="45" y="3"/>
                  <a:pt x="45" y="2"/>
                </a:cubicBezTo>
                <a:cubicBezTo>
                  <a:pt x="45" y="2"/>
                  <a:pt x="45" y="2"/>
                  <a:pt x="46" y="2"/>
                </a:cubicBezTo>
                <a:cubicBezTo>
                  <a:pt x="46" y="2"/>
                  <a:pt x="50" y="0"/>
                  <a:pt x="50" y="0"/>
                </a:cubicBezTo>
                <a:cubicBezTo>
                  <a:pt x="50" y="0"/>
                  <a:pt x="53" y="3"/>
                  <a:pt x="54" y="4"/>
                </a:cubicBezTo>
                <a:cubicBezTo>
                  <a:pt x="54" y="4"/>
                  <a:pt x="54" y="4"/>
                  <a:pt x="55" y="4"/>
                </a:cubicBezTo>
                <a:cubicBezTo>
                  <a:pt x="55" y="4"/>
                  <a:pt x="55" y="4"/>
                  <a:pt x="56" y="4"/>
                </a:cubicBezTo>
                <a:cubicBezTo>
                  <a:pt x="57" y="2"/>
                  <a:pt x="58" y="1"/>
                  <a:pt x="59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59" y="0"/>
                  <a:pt x="63" y="2"/>
                  <a:pt x="64" y="2"/>
                </a:cubicBezTo>
                <a:cubicBezTo>
                  <a:pt x="64" y="2"/>
                  <a:pt x="64" y="2"/>
                  <a:pt x="64" y="2"/>
                </a:cubicBezTo>
                <a:cubicBezTo>
                  <a:pt x="64" y="3"/>
                  <a:pt x="62" y="7"/>
                  <a:pt x="62" y="7"/>
                </a:cubicBezTo>
                <a:cubicBezTo>
                  <a:pt x="62" y="8"/>
                  <a:pt x="63" y="9"/>
                  <a:pt x="63" y="9"/>
                </a:cubicBezTo>
                <a:cubicBezTo>
                  <a:pt x="64" y="9"/>
                  <a:pt x="68" y="10"/>
                  <a:pt x="68" y="10"/>
                </a:cubicBezTo>
                <a:lnTo>
                  <a:pt x="68" y="15"/>
                </a:lnTo>
                <a:close/>
                <a:moveTo>
                  <a:pt x="68" y="52"/>
                </a:moveTo>
                <a:cubicBezTo>
                  <a:pt x="68" y="52"/>
                  <a:pt x="64" y="53"/>
                  <a:pt x="63" y="53"/>
                </a:cubicBezTo>
                <a:cubicBezTo>
                  <a:pt x="63" y="54"/>
                  <a:pt x="62" y="54"/>
                  <a:pt x="62" y="55"/>
                </a:cubicBezTo>
                <a:cubicBezTo>
                  <a:pt x="62" y="56"/>
                  <a:pt x="64" y="59"/>
                  <a:pt x="64" y="60"/>
                </a:cubicBezTo>
                <a:cubicBezTo>
                  <a:pt x="64" y="60"/>
                  <a:pt x="64" y="60"/>
                  <a:pt x="64" y="60"/>
                </a:cubicBezTo>
                <a:cubicBezTo>
                  <a:pt x="63" y="60"/>
                  <a:pt x="59" y="63"/>
                  <a:pt x="59" y="63"/>
                </a:cubicBezTo>
                <a:cubicBezTo>
                  <a:pt x="59" y="63"/>
                  <a:pt x="56" y="59"/>
                  <a:pt x="56" y="59"/>
                </a:cubicBezTo>
                <a:cubicBezTo>
                  <a:pt x="55" y="59"/>
                  <a:pt x="55" y="59"/>
                  <a:pt x="55" y="59"/>
                </a:cubicBezTo>
                <a:cubicBezTo>
                  <a:pt x="54" y="59"/>
                  <a:pt x="54" y="59"/>
                  <a:pt x="54" y="59"/>
                </a:cubicBezTo>
                <a:cubicBezTo>
                  <a:pt x="53" y="59"/>
                  <a:pt x="50" y="63"/>
                  <a:pt x="50" y="63"/>
                </a:cubicBezTo>
                <a:cubicBezTo>
                  <a:pt x="50" y="63"/>
                  <a:pt x="46" y="60"/>
                  <a:pt x="46" y="60"/>
                </a:cubicBezTo>
                <a:cubicBezTo>
                  <a:pt x="45" y="60"/>
                  <a:pt x="45" y="60"/>
                  <a:pt x="45" y="60"/>
                </a:cubicBezTo>
                <a:cubicBezTo>
                  <a:pt x="45" y="59"/>
                  <a:pt x="47" y="56"/>
                  <a:pt x="47" y="55"/>
                </a:cubicBezTo>
                <a:cubicBezTo>
                  <a:pt x="47" y="54"/>
                  <a:pt x="46" y="54"/>
                  <a:pt x="46" y="53"/>
                </a:cubicBezTo>
                <a:cubicBezTo>
                  <a:pt x="45" y="53"/>
                  <a:pt x="41" y="52"/>
                  <a:pt x="41" y="52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46"/>
                  <a:pt x="45" y="46"/>
                  <a:pt x="46" y="46"/>
                </a:cubicBezTo>
                <a:cubicBezTo>
                  <a:pt x="46" y="45"/>
                  <a:pt x="47" y="45"/>
                  <a:pt x="47" y="44"/>
                </a:cubicBezTo>
                <a:cubicBezTo>
                  <a:pt x="47" y="43"/>
                  <a:pt x="45" y="40"/>
                  <a:pt x="45" y="39"/>
                </a:cubicBezTo>
                <a:cubicBezTo>
                  <a:pt x="45" y="39"/>
                  <a:pt x="45" y="39"/>
                  <a:pt x="46" y="39"/>
                </a:cubicBezTo>
                <a:cubicBezTo>
                  <a:pt x="46" y="39"/>
                  <a:pt x="50" y="36"/>
                  <a:pt x="50" y="36"/>
                </a:cubicBezTo>
                <a:cubicBezTo>
                  <a:pt x="50" y="36"/>
                  <a:pt x="53" y="40"/>
                  <a:pt x="54" y="40"/>
                </a:cubicBezTo>
                <a:cubicBezTo>
                  <a:pt x="54" y="40"/>
                  <a:pt x="54" y="40"/>
                  <a:pt x="55" y="40"/>
                </a:cubicBezTo>
                <a:cubicBezTo>
                  <a:pt x="55" y="40"/>
                  <a:pt x="55" y="40"/>
                  <a:pt x="56" y="40"/>
                </a:cubicBezTo>
                <a:cubicBezTo>
                  <a:pt x="57" y="39"/>
                  <a:pt x="58" y="38"/>
                  <a:pt x="59" y="36"/>
                </a:cubicBezTo>
                <a:cubicBezTo>
                  <a:pt x="59" y="36"/>
                  <a:pt x="59" y="36"/>
                  <a:pt x="59" y="36"/>
                </a:cubicBezTo>
                <a:cubicBezTo>
                  <a:pt x="59" y="36"/>
                  <a:pt x="63" y="39"/>
                  <a:pt x="64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40"/>
                  <a:pt x="62" y="43"/>
                  <a:pt x="62" y="44"/>
                </a:cubicBezTo>
                <a:cubicBezTo>
                  <a:pt x="62" y="45"/>
                  <a:pt x="63" y="45"/>
                  <a:pt x="63" y="46"/>
                </a:cubicBezTo>
                <a:cubicBezTo>
                  <a:pt x="64" y="46"/>
                  <a:pt x="68" y="46"/>
                  <a:pt x="68" y="47"/>
                </a:cubicBezTo>
                <a:lnTo>
                  <a:pt x="68" y="52"/>
                </a:lnTo>
                <a:close/>
                <a:moveTo>
                  <a:pt x="55" y="8"/>
                </a:moveTo>
                <a:cubicBezTo>
                  <a:pt x="52" y="8"/>
                  <a:pt x="50" y="10"/>
                  <a:pt x="50" y="13"/>
                </a:cubicBezTo>
                <a:cubicBezTo>
                  <a:pt x="50" y="15"/>
                  <a:pt x="52" y="17"/>
                  <a:pt x="55" y="17"/>
                </a:cubicBezTo>
                <a:cubicBezTo>
                  <a:pt x="57" y="17"/>
                  <a:pt x="59" y="15"/>
                  <a:pt x="59" y="13"/>
                </a:cubicBezTo>
                <a:cubicBezTo>
                  <a:pt x="59" y="10"/>
                  <a:pt x="57" y="8"/>
                  <a:pt x="55" y="8"/>
                </a:cubicBezTo>
                <a:close/>
                <a:moveTo>
                  <a:pt x="55" y="45"/>
                </a:moveTo>
                <a:cubicBezTo>
                  <a:pt x="52" y="45"/>
                  <a:pt x="50" y="47"/>
                  <a:pt x="50" y="49"/>
                </a:cubicBezTo>
                <a:cubicBezTo>
                  <a:pt x="50" y="52"/>
                  <a:pt x="52" y="54"/>
                  <a:pt x="55" y="54"/>
                </a:cubicBezTo>
                <a:cubicBezTo>
                  <a:pt x="57" y="54"/>
                  <a:pt x="59" y="52"/>
                  <a:pt x="59" y="49"/>
                </a:cubicBezTo>
                <a:cubicBezTo>
                  <a:pt x="59" y="47"/>
                  <a:pt x="57" y="45"/>
                  <a:pt x="55" y="4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solidFill>
                <a:srgbClr val="E0F6FE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ldLvl="0" animBg="1"/>
      <p:bldP spid="21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95275" y="376555"/>
            <a:ext cx="11602085" cy="6142990"/>
            <a:chOff x="465" y="593"/>
            <a:chExt cx="18271" cy="9674"/>
          </a:xfrm>
        </p:grpSpPr>
        <p:grpSp>
          <p:nvGrpSpPr>
            <p:cNvPr id="2" name="组合 1"/>
            <p:cNvGrpSpPr/>
            <p:nvPr/>
          </p:nvGrpSpPr>
          <p:grpSpPr>
            <a:xfrm rot="5400000">
              <a:off x="4763" y="-3705"/>
              <a:ext cx="9674" cy="18270"/>
              <a:chOff x="10605" y="1800"/>
              <a:chExt cx="7500" cy="6945"/>
            </a:xfrm>
          </p:grpSpPr>
          <p:cxnSp>
            <p:nvCxnSpPr>
              <p:cNvPr id="10" name="直接连接符 9"/>
              <p:cNvCxnSpPr/>
              <p:nvPr/>
            </p:nvCxnSpPr>
            <p:spPr>
              <a:xfrm>
                <a:off x="10605" y="1800"/>
                <a:ext cx="7500" cy="0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直接连接符 10"/>
              <p:cNvCxnSpPr/>
              <p:nvPr/>
            </p:nvCxnSpPr>
            <p:spPr>
              <a:xfrm>
                <a:off x="18105" y="1800"/>
                <a:ext cx="0" cy="6945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/>
              <p:cNvCxnSpPr/>
              <p:nvPr/>
            </p:nvCxnSpPr>
            <p:spPr>
              <a:xfrm>
                <a:off x="10605" y="8745"/>
                <a:ext cx="7500" cy="0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" name="直接连接符 2"/>
            <p:cNvCxnSpPr/>
            <p:nvPr/>
          </p:nvCxnSpPr>
          <p:spPr>
            <a:xfrm flipH="1">
              <a:off x="465" y="593"/>
              <a:ext cx="6478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连接符 3"/>
            <p:cNvCxnSpPr/>
            <p:nvPr/>
          </p:nvCxnSpPr>
          <p:spPr>
            <a:xfrm flipH="1">
              <a:off x="12258" y="593"/>
              <a:ext cx="6478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Text Box 42"/>
          <p:cNvSpPr txBox="1">
            <a:spLocks noChangeArrowheads="1"/>
          </p:cNvSpPr>
          <p:nvPr/>
        </p:nvSpPr>
        <p:spPr bwMode="auto">
          <a:xfrm>
            <a:off x="4581907" y="115378"/>
            <a:ext cx="3027680" cy="52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765036"/>
                </a:solidFill>
                <a:latin typeface="微软雅黑" panose="020B0503020204020204" charset="-122"/>
                <a:ea typeface="微软雅黑" panose="020B0503020204020204" charset="-122"/>
              </a:rPr>
              <a:t>此处添加标题文本</a:t>
            </a:r>
          </a:p>
        </p:txBody>
      </p:sp>
      <p:grpSp>
        <p:nvGrpSpPr>
          <p:cNvPr id="320" name="Group 4"/>
          <p:cNvGrpSpPr>
            <a:grpSpLocks noChangeAspect="1"/>
          </p:cNvGrpSpPr>
          <p:nvPr/>
        </p:nvGrpSpPr>
        <p:grpSpPr bwMode="auto">
          <a:xfrm>
            <a:off x="6542442" y="1426719"/>
            <a:ext cx="4397467" cy="4218412"/>
            <a:chOff x="1672" y="-2"/>
            <a:chExt cx="3733" cy="3581"/>
          </a:xfrm>
        </p:grpSpPr>
        <p:sp>
          <p:nvSpPr>
            <p:cNvPr id="321" name="Freeform 5"/>
            <p:cNvSpPr/>
            <p:nvPr/>
          </p:nvSpPr>
          <p:spPr bwMode="auto">
            <a:xfrm>
              <a:off x="3155" y="3311"/>
              <a:ext cx="811" cy="268"/>
            </a:xfrm>
            <a:custGeom>
              <a:avLst/>
              <a:gdLst>
                <a:gd name="T0" fmla="*/ 466 w 466"/>
                <a:gd name="T1" fmla="*/ 0 h 154"/>
                <a:gd name="T2" fmla="*/ 233 w 466"/>
                <a:gd name="T3" fmla="*/ 154 h 154"/>
                <a:gd name="T4" fmla="*/ 0 w 466"/>
                <a:gd name="T5" fmla="*/ 0 h 154"/>
                <a:gd name="T6" fmla="*/ 466 w 466"/>
                <a:gd name="T7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6" h="154">
                  <a:moveTo>
                    <a:pt x="466" y="0"/>
                  </a:moveTo>
                  <a:cubicBezTo>
                    <a:pt x="466" y="85"/>
                    <a:pt x="362" y="154"/>
                    <a:pt x="233" y="154"/>
                  </a:cubicBezTo>
                  <a:cubicBezTo>
                    <a:pt x="104" y="154"/>
                    <a:pt x="0" y="85"/>
                    <a:pt x="0" y="0"/>
                  </a:cubicBezTo>
                  <a:cubicBezTo>
                    <a:pt x="230" y="0"/>
                    <a:pt x="227" y="0"/>
                    <a:pt x="46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323" name="Freeform 6"/>
            <p:cNvSpPr/>
            <p:nvPr/>
          </p:nvSpPr>
          <p:spPr bwMode="auto">
            <a:xfrm>
              <a:off x="4555" y="2365"/>
              <a:ext cx="599" cy="443"/>
            </a:xfrm>
            <a:custGeom>
              <a:avLst/>
              <a:gdLst>
                <a:gd name="T0" fmla="*/ 283 w 344"/>
                <a:gd name="T1" fmla="*/ 254 h 254"/>
                <a:gd name="T2" fmla="*/ 255 w 344"/>
                <a:gd name="T3" fmla="*/ 246 h 254"/>
                <a:gd name="T4" fmla="*/ 33 w 344"/>
                <a:gd name="T5" fmla="*/ 106 h 254"/>
                <a:gd name="T6" fmla="*/ 16 w 344"/>
                <a:gd name="T7" fmla="*/ 32 h 254"/>
                <a:gd name="T8" fmla="*/ 89 w 344"/>
                <a:gd name="T9" fmla="*/ 16 h 254"/>
                <a:gd name="T10" fmla="*/ 312 w 344"/>
                <a:gd name="T11" fmla="*/ 156 h 254"/>
                <a:gd name="T12" fmla="*/ 328 w 344"/>
                <a:gd name="T13" fmla="*/ 229 h 254"/>
                <a:gd name="T14" fmla="*/ 283 w 344"/>
                <a:gd name="T15" fmla="*/ 254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4" h="254">
                  <a:moveTo>
                    <a:pt x="283" y="254"/>
                  </a:moveTo>
                  <a:cubicBezTo>
                    <a:pt x="274" y="254"/>
                    <a:pt x="264" y="251"/>
                    <a:pt x="255" y="246"/>
                  </a:cubicBezTo>
                  <a:cubicBezTo>
                    <a:pt x="33" y="106"/>
                    <a:pt x="33" y="106"/>
                    <a:pt x="33" y="106"/>
                  </a:cubicBezTo>
                  <a:cubicBezTo>
                    <a:pt x="8" y="90"/>
                    <a:pt x="0" y="57"/>
                    <a:pt x="16" y="32"/>
                  </a:cubicBezTo>
                  <a:cubicBezTo>
                    <a:pt x="31" y="8"/>
                    <a:pt x="64" y="0"/>
                    <a:pt x="89" y="16"/>
                  </a:cubicBezTo>
                  <a:cubicBezTo>
                    <a:pt x="312" y="156"/>
                    <a:pt x="312" y="156"/>
                    <a:pt x="312" y="156"/>
                  </a:cubicBezTo>
                  <a:cubicBezTo>
                    <a:pt x="337" y="171"/>
                    <a:pt x="344" y="204"/>
                    <a:pt x="328" y="229"/>
                  </a:cubicBezTo>
                  <a:cubicBezTo>
                    <a:pt x="318" y="245"/>
                    <a:pt x="301" y="254"/>
                    <a:pt x="283" y="254"/>
                  </a:cubicBez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324" name="Freeform 7"/>
            <p:cNvSpPr/>
            <p:nvPr/>
          </p:nvSpPr>
          <p:spPr bwMode="auto">
            <a:xfrm>
              <a:off x="4753" y="1426"/>
              <a:ext cx="652" cy="286"/>
            </a:xfrm>
            <a:custGeom>
              <a:avLst/>
              <a:gdLst>
                <a:gd name="T0" fmla="*/ 58 w 374"/>
                <a:gd name="T1" fmla="*/ 164 h 164"/>
                <a:gd name="T2" fmla="*/ 6 w 374"/>
                <a:gd name="T3" fmla="*/ 121 h 164"/>
                <a:gd name="T4" fmla="*/ 48 w 374"/>
                <a:gd name="T5" fmla="*/ 58 h 164"/>
                <a:gd name="T6" fmla="*/ 305 w 374"/>
                <a:gd name="T7" fmla="*/ 6 h 164"/>
                <a:gd name="T8" fmla="*/ 368 w 374"/>
                <a:gd name="T9" fmla="*/ 48 h 164"/>
                <a:gd name="T10" fmla="*/ 326 w 374"/>
                <a:gd name="T11" fmla="*/ 110 h 164"/>
                <a:gd name="T12" fmla="*/ 69 w 374"/>
                <a:gd name="T13" fmla="*/ 163 h 164"/>
                <a:gd name="T14" fmla="*/ 58 w 374"/>
                <a:gd name="T15" fmla="*/ 16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4" h="164">
                  <a:moveTo>
                    <a:pt x="58" y="164"/>
                  </a:moveTo>
                  <a:cubicBezTo>
                    <a:pt x="33" y="164"/>
                    <a:pt x="11" y="146"/>
                    <a:pt x="6" y="121"/>
                  </a:cubicBezTo>
                  <a:cubicBezTo>
                    <a:pt x="0" y="92"/>
                    <a:pt x="19" y="64"/>
                    <a:pt x="48" y="58"/>
                  </a:cubicBezTo>
                  <a:cubicBezTo>
                    <a:pt x="305" y="6"/>
                    <a:pt x="305" y="6"/>
                    <a:pt x="305" y="6"/>
                  </a:cubicBezTo>
                  <a:cubicBezTo>
                    <a:pt x="334" y="0"/>
                    <a:pt x="362" y="19"/>
                    <a:pt x="368" y="48"/>
                  </a:cubicBezTo>
                  <a:cubicBezTo>
                    <a:pt x="374" y="76"/>
                    <a:pt x="355" y="104"/>
                    <a:pt x="326" y="110"/>
                  </a:cubicBezTo>
                  <a:cubicBezTo>
                    <a:pt x="69" y="163"/>
                    <a:pt x="69" y="163"/>
                    <a:pt x="69" y="163"/>
                  </a:cubicBezTo>
                  <a:cubicBezTo>
                    <a:pt x="65" y="163"/>
                    <a:pt x="62" y="164"/>
                    <a:pt x="58" y="164"/>
                  </a:cubicBez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41" name="Freeform 8"/>
            <p:cNvSpPr/>
            <p:nvPr/>
          </p:nvSpPr>
          <p:spPr bwMode="auto">
            <a:xfrm>
              <a:off x="4294" y="333"/>
              <a:ext cx="463" cy="578"/>
            </a:xfrm>
            <a:custGeom>
              <a:avLst/>
              <a:gdLst>
                <a:gd name="T0" fmla="*/ 60 w 266"/>
                <a:gd name="T1" fmla="*/ 332 h 332"/>
                <a:gd name="T2" fmla="*/ 31 w 266"/>
                <a:gd name="T3" fmla="*/ 324 h 332"/>
                <a:gd name="T4" fmla="*/ 16 w 266"/>
                <a:gd name="T5" fmla="*/ 250 h 332"/>
                <a:gd name="T6" fmla="*/ 161 w 266"/>
                <a:gd name="T7" fmla="*/ 31 h 332"/>
                <a:gd name="T8" fmla="*/ 235 w 266"/>
                <a:gd name="T9" fmla="*/ 16 h 332"/>
                <a:gd name="T10" fmla="*/ 250 w 266"/>
                <a:gd name="T11" fmla="*/ 90 h 332"/>
                <a:gd name="T12" fmla="*/ 105 w 266"/>
                <a:gd name="T13" fmla="*/ 309 h 332"/>
                <a:gd name="T14" fmla="*/ 60 w 266"/>
                <a:gd name="T15" fmla="*/ 332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66" h="332">
                  <a:moveTo>
                    <a:pt x="60" y="332"/>
                  </a:moveTo>
                  <a:cubicBezTo>
                    <a:pt x="50" y="332"/>
                    <a:pt x="40" y="330"/>
                    <a:pt x="31" y="324"/>
                  </a:cubicBezTo>
                  <a:cubicBezTo>
                    <a:pt x="6" y="307"/>
                    <a:pt x="0" y="274"/>
                    <a:pt x="16" y="250"/>
                  </a:cubicBezTo>
                  <a:cubicBezTo>
                    <a:pt x="161" y="31"/>
                    <a:pt x="161" y="31"/>
                    <a:pt x="161" y="31"/>
                  </a:cubicBezTo>
                  <a:cubicBezTo>
                    <a:pt x="178" y="6"/>
                    <a:pt x="211" y="0"/>
                    <a:pt x="235" y="16"/>
                  </a:cubicBezTo>
                  <a:cubicBezTo>
                    <a:pt x="260" y="32"/>
                    <a:pt x="266" y="65"/>
                    <a:pt x="250" y="90"/>
                  </a:cubicBezTo>
                  <a:cubicBezTo>
                    <a:pt x="105" y="309"/>
                    <a:pt x="105" y="309"/>
                    <a:pt x="105" y="309"/>
                  </a:cubicBezTo>
                  <a:cubicBezTo>
                    <a:pt x="94" y="324"/>
                    <a:pt x="77" y="332"/>
                    <a:pt x="60" y="332"/>
                  </a:cubicBez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42" name="Freeform 9"/>
            <p:cNvSpPr/>
            <p:nvPr/>
          </p:nvSpPr>
          <p:spPr bwMode="auto">
            <a:xfrm>
              <a:off x="3465" y="-2"/>
              <a:ext cx="189" cy="645"/>
            </a:xfrm>
            <a:custGeom>
              <a:avLst/>
              <a:gdLst>
                <a:gd name="T0" fmla="*/ 56 w 109"/>
                <a:gd name="T1" fmla="*/ 370 h 370"/>
                <a:gd name="T2" fmla="*/ 2 w 109"/>
                <a:gd name="T3" fmla="*/ 317 h 370"/>
                <a:gd name="T4" fmla="*/ 0 w 109"/>
                <a:gd name="T5" fmla="*/ 54 h 370"/>
                <a:gd name="T6" fmla="*/ 53 w 109"/>
                <a:gd name="T7" fmla="*/ 0 h 370"/>
                <a:gd name="T8" fmla="*/ 106 w 109"/>
                <a:gd name="T9" fmla="*/ 53 h 370"/>
                <a:gd name="T10" fmla="*/ 109 w 109"/>
                <a:gd name="T11" fmla="*/ 316 h 370"/>
                <a:gd name="T12" fmla="*/ 56 w 109"/>
                <a:gd name="T13" fmla="*/ 370 h 370"/>
                <a:gd name="T14" fmla="*/ 56 w 109"/>
                <a:gd name="T15" fmla="*/ 370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9" h="370">
                  <a:moveTo>
                    <a:pt x="56" y="370"/>
                  </a:moveTo>
                  <a:cubicBezTo>
                    <a:pt x="26" y="370"/>
                    <a:pt x="3" y="346"/>
                    <a:pt x="2" y="317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25"/>
                    <a:pt x="23" y="1"/>
                    <a:pt x="53" y="0"/>
                  </a:cubicBezTo>
                  <a:cubicBezTo>
                    <a:pt x="82" y="0"/>
                    <a:pt x="106" y="24"/>
                    <a:pt x="106" y="53"/>
                  </a:cubicBezTo>
                  <a:cubicBezTo>
                    <a:pt x="109" y="316"/>
                    <a:pt x="109" y="316"/>
                    <a:pt x="109" y="316"/>
                  </a:cubicBezTo>
                  <a:cubicBezTo>
                    <a:pt x="109" y="345"/>
                    <a:pt x="86" y="369"/>
                    <a:pt x="56" y="370"/>
                  </a:cubicBezTo>
                  <a:cubicBezTo>
                    <a:pt x="56" y="370"/>
                    <a:pt x="56" y="370"/>
                    <a:pt x="56" y="370"/>
                  </a:cubicBez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43" name="Freeform 10"/>
            <p:cNvSpPr/>
            <p:nvPr/>
          </p:nvSpPr>
          <p:spPr bwMode="auto">
            <a:xfrm>
              <a:off x="1923" y="2362"/>
              <a:ext cx="599" cy="442"/>
            </a:xfrm>
            <a:custGeom>
              <a:avLst/>
              <a:gdLst>
                <a:gd name="T0" fmla="*/ 61 w 344"/>
                <a:gd name="T1" fmla="*/ 254 h 254"/>
                <a:gd name="T2" fmla="*/ 16 w 344"/>
                <a:gd name="T3" fmla="*/ 229 h 254"/>
                <a:gd name="T4" fmla="*/ 32 w 344"/>
                <a:gd name="T5" fmla="*/ 156 h 254"/>
                <a:gd name="T6" fmla="*/ 255 w 344"/>
                <a:gd name="T7" fmla="*/ 16 h 254"/>
                <a:gd name="T8" fmla="*/ 328 w 344"/>
                <a:gd name="T9" fmla="*/ 33 h 254"/>
                <a:gd name="T10" fmla="*/ 311 w 344"/>
                <a:gd name="T11" fmla="*/ 106 h 254"/>
                <a:gd name="T12" fmla="*/ 89 w 344"/>
                <a:gd name="T13" fmla="*/ 246 h 254"/>
                <a:gd name="T14" fmla="*/ 61 w 344"/>
                <a:gd name="T15" fmla="*/ 254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4" h="254">
                  <a:moveTo>
                    <a:pt x="61" y="254"/>
                  </a:moveTo>
                  <a:cubicBezTo>
                    <a:pt x="43" y="254"/>
                    <a:pt x="26" y="245"/>
                    <a:pt x="16" y="229"/>
                  </a:cubicBezTo>
                  <a:cubicBezTo>
                    <a:pt x="0" y="204"/>
                    <a:pt x="7" y="172"/>
                    <a:pt x="32" y="156"/>
                  </a:cubicBezTo>
                  <a:cubicBezTo>
                    <a:pt x="255" y="16"/>
                    <a:pt x="255" y="16"/>
                    <a:pt x="255" y="16"/>
                  </a:cubicBezTo>
                  <a:cubicBezTo>
                    <a:pt x="280" y="0"/>
                    <a:pt x="312" y="8"/>
                    <a:pt x="328" y="33"/>
                  </a:cubicBezTo>
                  <a:cubicBezTo>
                    <a:pt x="344" y="58"/>
                    <a:pt x="336" y="90"/>
                    <a:pt x="311" y="106"/>
                  </a:cubicBezTo>
                  <a:cubicBezTo>
                    <a:pt x="89" y="246"/>
                    <a:pt x="89" y="246"/>
                    <a:pt x="89" y="246"/>
                  </a:cubicBezTo>
                  <a:cubicBezTo>
                    <a:pt x="80" y="252"/>
                    <a:pt x="70" y="254"/>
                    <a:pt x="61" y="254"/>
                  </a:cubicBez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44" name="Freeform 11"/>
            <p:cNvSpPr/>
            <p:nvPr/>
          </p:nvSpPr>
          <p:spPr bwMode="auto">
            <a:xfrm>
              <a:off x="1672" y="1425"/>
              <a:ext cx="652" cy="284"/>
            </a:xfrm>
            <a:custGeom>
              <a:avLst/>
              <a:gdLst>
                <a:gd name="T0" fmla="*/ 316 w 374"/>
                <a:gd name="T1" fmla="*/ 163 h 163"/>
                <a:gd name="T2" fmla="*/ 305 w 374"/>
                <a:gd name="T3" fmla="*/ 162 h 163"/>
                <a:gd name="T4" fmla="*/ 48 w 374"/>
                <a:gd name="T5" fmla="*/ 110 h 163"/>
                <a:gd name="T6" fmla="*/ 6 w 374"/>
                <a:gd name="T7" fmla="*/ 47 h 163"/>
                <a:gd name="T8" fmla="*/ 69 w 374"/>
                <a:gd name="T9" fmla="*/ 5 h 163"/>
                <a:gd name="T10" fmla="*/ 326 w 374"/>
                <a:gd name="T11" fmla="*/ 58 h 163"/>
                <a:gd name="T12" fmla="*/ 368 w 374"/>
                <a:gd name="T13" fmla="*/ 120 h 163"/>
                <a:gd name="T14" fmla="*/ 316 w 374"/>
                <a:gd name="T15" fmla="*/ 16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4" h="163">
                  <a:moveTo>
                    <a:pt x="316" y="163"/>
                  </a:moveTo>
                  <a:cubicBezTo>
                    <a:pt x="312" y="163"/>
                    <a:pt x="309" y="163"/>
                    <a:pt x="305" y="162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19" y="104"/>
                    <a:pt x="0" y="76"/>
                    <a:pt x="6" y="47"/>
                  </a:cubicBezTo>
                  <a:cubicBezTo>
                    <a:pt x="12" y="18"/>
                    <a:pt x="40" y="0"/>
                    <a:pt x="69" y="5"/>
                  </a:cubicBezTo>
                  <a:cubicBezTo>
                    <a:pt x="326" y="58"/>
                    <a:pt x="326" y="58"/>
                    <a:pt x="326" y="58"/>
                  </a:cubicBezTo>
                  <a:cubicBezTo>
                    <a:pt x="355" y="63"/>
                    <a:pt x="374" y="92"/>
                    <a:pt x="368" y="120"/>
                  </a:cubicBezTo>
                  <a:cubicBezTo>
                    <a:pt x="363" y="146"/>
                    <a:pt x="341" y="163"/>
                    <a:pt x="316" y="163"/>
                  </a:cubicBez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45" name="Freeform 12"/>
            <p:cNvSpPr/>
            <p:nvPr/>
          </p:nvSpPr>
          <p:spPr bwMode="auto">
            <a:xfrm>
              <a:off x="2320" y="329"/>
              <a:ext cx="464" cy="580"/>
            </a:xfrm>
            <a:custGeom>
              <a:avLst/>
              <a:gdLst>
                <a:gd name="T0" fmla="*/ 206 w 266"/>
                <a:gd name="T1" fmla="*/ 333 h 333"/>
                <a:gd name="T2" fmla="*/ 161 w 266"/>
                <a:gd name="T3" fmla="*/ 309 h 333"/>
                <a:gd name="T4" fmla="*/ 16 w 266"/>
                <a:gd name="T5" fmla="*/ 90 h 333"/>
                <a:gd name="T6" fmla="*/ 31 w 266"/>
                <a:gd name="T7" fmla="*/ 16 h 333"/>
                <a:gd name="T8" fmla="*/ 105 w 266"/>
                <a:gd name="T9" fmla="*/ 31 h 333"/>
                <a:gd name="T10" fmla="*/ 250 w 266"/>
                <a:gd name="T11" fmla="*/ 250 h 333"/>
                <a:gd name="T12" fmla="*/ 235 w 266"/>
                <a:gd name="T13" fmla="*/ 324 h 333"/>
                <a:gd name="T14" fmla="*/ 206 w 266"/>
                <a:gd name="T15" fmla="*/ 333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66" h="333">
                  <a:moveTo>
                    <a:pt x="206" y="333"/>
                  </a:moveTo>
                  <a:cubicBezTo>
                    <a:pt x="189" y="333"/>
                    <a:pt x="172" y="324"/>
                    <a:pt x="161" y="309"/>
                  </a:cubicBezTo>
                  <a:cubicBezTo>
                    <a:pt x="16" y="90"/>
                    <a:pt x="16" y="90"/>
                    <a:pt x="16" y="90"/>
                  </a:cubicBezTo>
                  <a:cubicBezTo>
                    <a:pt x="0" y="66"/>
                    <a:pt x="6" y="33"/>
                    <a:pt x="31" y="16"/>
                  </a:cubicBezTo>
                  <a:cubicBezTo>
                    <a:pt x="55" y="0"/>
                    <a:pt x="88" y="7"/>
                    <a:pt x="105" y="31"/>
                  </a:cubicBezTo>
                  <a:cubicBezTo>
                    <a:pt x="250" y="250"/>
                    <a:pt x="250" y="250"/>
                    <a:pt x="250" y="250"/>
                  </a:cubicBezTo>
                  <a:cubicBezTo>
                    <a:pt x="266" y="275"/>
                    <a:pt x="260" y="308"/>
                    <a:pt x="235" y="324"/>
                  </a:cubicBezTo>
                  <a:cubicBezTo>
                    <a:pt x="226" y="330"/>
                    <a:pt x="216" y="333"/>
                    <a:pt x="206" y="333"/>
                  </a:cubicBez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46" name="Freeform 13"/>
            <p:cNvSpPr>
              <a:spLocks noEditPoints="1"/>
            </p:cNvSpPr>
            <p:nvPr/>
          </p:nvSpPr>
          <p:spPr bwMode="auto">
            <a:xfrm>
              <a:off x="2498" y="817"/>
              <a:ext cx="2100" cy="2567"/>
            </a:xfrm>
            <a:custGeom>
              <a:avLst/>
              <a:gdLst>
                <a:gd name="T0" fmla="*/ 603 w 1206"/>
                <a:gd name="T1" fmla="*/ 0 h 1474"/>
                <a:gd name="T2" fmla="*/ 0 w 1206"/>
                <a:gd name="T3" fmla="*/ 603 h 1474"/>
                <a:gd name="T4" fmla="*/ 95 w 1206"/>
                <a:gd name="T5" fmla="*/ 928 h 1474"/>
                <a:gd name="T6" fmla="*/ 308 w 1206"/>
                <a:gd name="T7" fmla="*/ 1129 h 1474"/>
                <a:gd name="T8" fmla="*/ 308 w 1206"/>
                <a:gd name="T9" fmla="*/ 1329 h 1474"/>
                <a:gd name="T10" fmla="*/ 453 w 1206"/>
                <a:gd name="T11" fmla="*/ 1474 h 1474"/>
                <a:gd name="T12" fmla="*/ 769 w 1206"/>
                <a:gd name="T13" fmla="*/ 1474 h 1474"/>
                <a:gd name="T14" fmla="*/ 914 w 1206"/>
                <a:gd name="T15" fmla="*/ 1329 h 1474"/>
                <a:gd name="T16" fmla="*/ 914 w 1206"/>
                <a:gd name="T17" fmla="*/ 1120 h 1474"/>
                <a:gd name="T18" fmla="*/ 1206 w 1206"/>
                <a:gd name="T19" fmla="*/ 603 h 1474"/>
                <a:gd name="T20" fmla="*/ 603 w 1206"/>
                <a:gd name="T21" fmla="*/ 0 h 1474"/>
                <a:gd name="T22" fmla="*/ 827 w 1206"/>
                <a:gd name="T23" fmla="*/ 1032 h 1474"/>
                <a:gd name="T24" fmla="*/ 795 w 1206"/>
                <a:gd name="T25" fmla="*/ 1085 h 1474"/>
                <a:gd name="T26" fmla="*/ 795 w 1206"/>
                <a:gd name="T27" fmla="*/ 1133 h 1474"/>
                <a:gd name="T28" fmla="*/ 427 w 1206"/>
                <a:gd name="T29" fmla="*/ 1133 h 1474"/>
                <a:gd name="T30" fmla="*/ 427 w 1206"/>
                <a:gd name="T31" fmla="*/ 1093 h 1474"/>
                <a:gd name="T32" fmla="*/ 394 w 1206"/>
                <a:gd name="T33" fmla="*/ 1039 h 1474"/>
                <a:gd name="T34" fmla="*/ 119 w 1206"/>
                <a:gd name="T35" fmla="*/ 603 h 1474"/>
                <a:gd name="T36" fmla="*/ 603 w 1206"/>
                <a:gd name="T37" fmla="*/ 119 h 1474"/>
                <a:gd name="T38" fmla="*/ 1087 w 1206"/>
                <a:gd name="T39" fmla="*/ 603 h 1474"/>
                <a:gd name="T40" fmla="*/ 827 w 1206"/>
                <a:gd name="T41" fmla="*/ 1032 h 1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206" h="1474">
                  <a:moveTo>
                    <a:pt x="603" y="0"/>
                  </a:moveTo>
                  <a:cubicBezTo>
                    <a:pt x="271" y="0"/>
                    <a:pt x="0" y="271"/>
                    <a:pt x="0" y="603"/>
                  </a:cubicBezTo>
                  <a:cubicBezTo>
                    <a:pt x="0" y="719"/>
                    <a:pt x="33" y="831"/>
                    <a:pt x="95" y="928"/>
                  </a:cubicBezTo>
                  <a:cubicBezTo>
                    <a:pt x="149" y="1012"/>
                    <a:pt x="222" y="1081"/>
                    <a:pt x="308" y="1129"/>
                  </a:cubicBezTo>
                  <a:cubicBezTo>
                    <a:pt x="308" y="1329"/>
                    <a:pt x="308" y="1329"/>
                    <a:pt x="308" y="1329"/>
                  </a:cubicBezTo>
                  <a:cubicBezTo>
                    <a:pt x="308" y="1409"/>
                    <a:pt x="373" y="1474"/>
                    <a:pt x="453" y="1474"/>
                  </a:cubicBezTo>
                  <a:cubicBezTo>
                    <a:pt x="769" y="1474"/>
                    <a:pt x="769" y="1474"/>
                    <a:pt x="769" y="1474"/>
                  </a:cubicBezTo>
                  <a:cubicBezTo>
                    <a:pt x="849" y="1474"/>
                    <a:pt x="914" y="1409"/>
                    <a:pt x="914" y="1329"/>
                  </a:cubicBezTo>
                  <a:cubicBezTo>
                    <a:pt x="914" y="1120"/>
                    <a:pt x="914" y="1120"/>
                    <a:pt x="914" y="1120"/>
                  </a:cubicBezTo>
                  <a:cubicBezTo>
                    <a:pt x="1095" y="1011"/>
                    <a:pt x="1206" y="816"/>
                    <a:pt x="1206" y="603"/>
                  </a:cubicBezTo>
                  <a:cubicBezTo>
                    <a:pt x="1206" y="271"/>
                    <a:pt x="936" y="0"/>
                    <a:pt x="603" y="0"/>
                  </a:cubicBezTo>
                  <a:close/>
                  <a:moveTo>
                    <a:pt x="827" y="1032"/>
                  </a:moveTo>
                  <a:cubicBezTo>
                    <a:pt x="807" y="1042"/>
                    <a:pt x="795" y="1063"/>
                    <a:pt x="795" y="1085"/>
                  </a:cubicBezTo>
                  <a:cubicBezTo>
                    <a:pt x="795" y="1133"/>
                    <a:pt x="795" y="1133"/>
                    <a:pt x="795" y="1133"/>
                  </a:cubicBezTo>
                  <a:cubicBezTo>
                    <a:pt x="427" y="1133"/>
                    <a:pt x="427" y="1133"/>
                    <a:pt x="427" y="1133"/>
                  </a:cubicBezTo>
                  <a:cubicBezTo>
                    <a:pt x="427" y="1093"/>
                    <a:pt x="427" y="1093"/>
                    <a:pt x="427" y="1093"/>
                  </a:cubicBezTo>
                  <a:cubicBezTo>
                    <a:pt x="427" y="1070"/>
                    <a:pt x="414" y="1049"/>
                    <a:pt x="394" y="1039"/>
                  </a:cubicBezTo>
                  <a:cubicBezTo>
                    <a:pt x="227" y="959"/>
                    <a:pt x="119" y="788"/>
                    <a:pt x="119" y="603"/>
                  </a:cubicBezTo>
                  <a:cubicBezTo>
                    <a:pt x="119" y="336"/>
                    <a:pt x="336" y="119"/>
                    <a:pt x="603" y="119"/>
                  </a:cubicBezTo>
                  <a:cubicBezTo>
                    <a:pt x="870" y="119"/>
                    <a:pt x="1087" y="336"/>
                    <a:pt x="1087" y="603"/>
                  </a:cubicBezTo>
                  <a:cubicBezTo>
                    <a:pt x="1087" y="784"/>
                    <a:pt x="987" y="948"/>
                    <a:pt x="827" y="1032"/>
                  </a:cubicBez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47" name="Oval 14"/>
            <p:cNvSpPr>
              <a:spLocks noChangeArrowheads="1"/>
            </p:cNvSpPr>
            <p:nvPr/>
          </p:nvSpPr>
          <p:spPr bwMode="auto">
            <a:xfrm>
              <a:off x="2907" y="1200"/>
              <a:ext cx="1343" cy="1343"/>
            </a:xfrm>
            <a:prstGeom prst="ellipse">
              <a:avLst/>
            </a:prstGeom>
            <a:solidFill>
              <a:srgbClr val="F05C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48" name="Oval 15"/>
            <p:cNvSpPr>
              <a:spLocks noChangeArrowheads="1"/>
            </p:cNvSpPr>
            <p:nvPr/>
          </p:nvSpPr>
          <p:spPr bwMode="auto">
            <a:xfrm>
              <a:off x="3040" y="1334"/>
              <a:ext cx="1076" cy="10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49" name="Oval 16"/>
            <p:cNvSpPr>
              <a:spLocks noChangeArrowheads="1"/>
            </p:cNvSpPr>
            <p:nvPr/>
          </p:nvSpPr>
          <p:spPr bwMode="auto">
            <a:xfrm>
              <a:off x="3155" y="1449"/>
              <a:ext cx="846" cy="846"/>
            </a:xfrm>
            <a:prstGeom prst="ellipse">
              <a:avLst/>
            </a:prstGeom>
            <a:solidFill>
              <a:srgbClr val="F05C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50" name="Oval 17"/>
            <p:cNvSpPr>
              <a:spLocks noChangeArrowheads="1"/>
            </p:cNvSpPr>
            <p:nvPr/>
          </p:nvSpPr>
          <p:spPr bwMode="auto">
            <a:xfrm>
              <a:off x="3280" y="1573"/>
              <a:ext cx="596" cy="59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51" name="Oval 18"/>
            <p:cNvSpPr>
              <a:spLocks noChangeArrowheads="1"/>
            </p:cNvSpPr>
            <p:nvPr/>
          </p:nvSpPr>
          <p:spPr bwMode="auto">
            <a:xfrm>
              <a:off x="3391" y="1684"/>
              <a:ext cx="373" cy="375"/>
            </a:xfrm>
            <a:prstGeom prst="ellipse">
              <a:avLst/>
            </a:prstGeom>
            <a:solidFill>
              <a:srgbClr val="F05C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52" name="Oval 19"/>
            <p:cNvSpPr>
              <a:spLocks noChangeArrowheads="1"/>
            </p:cNvSpPr>
            <p:nvPr/>
          </p:nvSpPr>
          <p:spPr bwMode="auto">
            <a:xfrm>
              <a:off x="3508" y="1803"/>
              <a:ext cx="139" cy="13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53" name="Freeform 20"/>
            <p:cNvSpPr/>
            <p:nvPr/>
          </p:nvSpPr>
          <p:spPr bwMode="auto">
            <a:xfrm>
              <a:off x="3578" y="1087"/>
              <a:ext cx="792" cy="794"/>
            </a:xfrm>
            <a:custGeom>
              <a:avLst/>
              <a:gdLst>
                <a:gd name="T0" fmla="*/ 543 w 792"/>
                <a:gd name="T1" fmla="*/ 282 h 794"/>
                <a:gd name="T2" fmla="*/ 627 w 792"/>
                <a:gd name="T3" fmla="*/ 282 h 794"/>
                <a:gd name="T4" fmla="*/ 792 w 792"/>
                <a:gd name="T5" fmla="*/ 116 h 794"/>
                <a:gd name="T6" fmla="*/ 677 w 792"/>
                <a:gd name="T7" fmla="*/ 116 h 794"/>
                <a:gd name="T8" fmla="*/ 674 w 792"/>
                <a:gd name="T9" fmla="*/ 0 h 794"/>
                <a:gd name="T10" fmla="*/ 507 w 792"/>
                <a:gd name="T11" fmla="*/ 165 h 794"/>
                <a:gd name="T12" fmla="*/ 512 w 792"/>
                <a:gd name="T13" fmla="*/ 252 h 794"/>
                <a:gd name="T14" fmla="*/ 0 w 792"/>
                <a:gd name="T15" fmla="*/ 754 h 794"/>
                <a:gd name="T16" fmla="*/ 0 w 792"/>
                <a:gd name="T17" fmla="*/ 794 h 794"/>
                <a:gd name="T18" fmla="*/ 43 w 792"/>
                <a:gd name="T19" fmla="*/ 794 h 794"/>
                <a:gd name="T20" fmla="*/ 543 w 792"/>
                <a:gd name="T21" fmla="*/ 282 h 7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92" h="794">
                  <a:moveTo>
                    <a:pt x="543" y="282"/>
                  </a:moveTo>
                  <a:lnTo>
                    <a:pt x="627" y="282"/>
                  </a:lnTo>
                  <a:lnTo>
                    <a:pt x="792" y="116"/>
                  </a:lnTo>
                  <a:lnTo>
                    <a:pt x="677" y="116"/>
                  </a:lnTo>
                  <a:lnTo>
                    <a:pt x="674" y="0"/>
                  </a:lnTo>
                  <a:lnTo>
                    <a:pt x="507" y="165"/>
                  </a:lnTo>
                  <a:lnTo>
                    <a:pt x="512" y="252"/>
                  </a:lnTo>
                  <a:lnTo>
                    <a:pt x="0" y="754"/>
                  </a:lnTo>
                  <a:lnTo>
                    <a:pt x="0" y="794"/>
                  </a:lnTo>
                  <a:lnTo>
                    <a:pt x="43" y="794"/>
                  </a:lnTo>
                  <a:lnTo>
                    <a:pt x="543" y="28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54" name="Freeform 21"/>
            <p:cNvSpPr/>
            <p:nvPr/>
          </p:nvSpPr>
          <p:spPr bwMode="auto">
            <a:xfrm>
              <a:off x="3578" y="1087"/>
              <a:ext cx="792" cy="794"/>
            </a:xfrm>
            <a:custGeom>
              <a:avLst/>
              <a:gdLst>
                <a:gd name="T0" fmla="*/ 543 w 792"/>
                <a:gd name="T1" fmla="*/ 282 h 794"/>
                <a:gd name="T2" fmla="*/ 627 w 792"/>
                <a:gd name="T3" fmla="*/ 282 h 794"/>
                <a:gd name="T4" fmla="*/ 792 w 792"/>
                <a:gd name="T5" fmla="*/ 116 h 794"/>
                <a:gd name="T6" fmla="*/ 677 w 792"/>
                <a:gd name="T7" fmla="*/ 116 h 794"/>
                <a:gd name="T8" fmla="*/ 674 w 792"/>
                <a:gd name="T9" fmla="*/ 0 h 794"/>
                <a:gd name="T10" fmla="*/ 507 w 792"/>
                <a:gd name="T11" fmla="*/ 165 h 794"/>
                <a:gd name="T12" fmla="*/ 512 w 792"/>
                <a:gd name="T13" fmla="*/ 252 h 794"/>
                <a:gd name="T14" fmla="*/ 0 w 792"/>
                <a:gd name="T15" fmla="*/ 754 h 794"/>
                <a:gd name="T16" fmla="*/ 0 w 792"/>
                <a:gd name="T17" fmla="*/ 794 h 794"/>
                <a:gd name="T18" fmla="*/ 43 w 792"/>
                <a:gd name="T19" fmla="*/ 794 h 7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92" h="794">
                  <a:moveTo>
                    <a:pt x="543" y="282"/>
                  </a:moveTo>
                  <a:lnTo>
                    <a:pt x="627" y="282"/>
                  </a:lnTo>
                  <a:lnTo>
                    <a:pt x="792" y="116"/>
                  </a:lnTo>
                  <a:lnTo>
                    <a:pt x="677" y="116"/>
                  </a:lnTo>
                  <a:lnTo>
                    <a:pt x="674" y="0"/>
                  </a:lnTo>
                  <a:lnTo>
                    <a:pt x="507" y="165"/>
                  </a:lnTo>
                  <a:lnTo>
                    <a:pt x="512" y="252"/>
                  </a:lnTo>
                  <a:lnTo>
                    <a:pt x="0" y="754"/>
                  </a:lnTo>
                  <a:lnTo>
                    <a:pt x="0" y="794"/>
                  </a:lnTo>
                  <a:lnTo>
                    <a:pt x="43" y="794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1732280" y="1955165"/>
            <a:ext cx="4255770" cy="1044575"/>
            <a:chOff x="11884" y="3191"/>
            <a:chExt cx="6702" cy="1645"/>
          </a:xfrm>
        </p:grpSpPr>
        <p:sp>
          <p:nvSpPr>
            <p:cNvPr id="45" name="文本框 44"/>
            <p:cNvSpPr txBox="1"/>
            <p:nvPr/>
          </p:nvSpPr>
          <p:spPr>
            <a:xfrm>
              <a:off x="11884" y="3744"/>
              <a:ext cx="6703" cy="10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单击此处添加本章节的简要内容。本模板精心设计，模板所有素材均可自由编辑替换移动。</a:t>
              </a:r>
            </a:p>
          </p:txBody>
        </p:sp>
        <p:sp>
          <p:nvSpPr>
            <p:cNvPr id="46" name="TextBox 76"/>
            <p:cNvSpPr txBox="1"/>
            <p:nvPr/>
          </p:nvSpPr>
          <p:spPr>
            <a:xfrm>
              <a:off x="11884" y="3191"/>
              <a:ext cx="4250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2000" b="1" dirty="0">
                  <a:solidFill>
                    <a:srgbClr val="765036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请在此写入标题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732280" y="3188970"/>
            <a:ext cx="4255770" cy="1044575"/>
            <a:chOff x="11884" y="3191"/>
            <a:chExt cx="6702" cy="1645"/>
          </a:xfrm>
        </p:grpSpPr>
        <p:sp>
          <p:nvSpPr>
            <p:cNvPr id="20" name="文本框 19"/>
            <p:cNvSpPr txBox="1"/>
            <p:nvPr/>
          </p:nvSpPr>
          <p:spPr>
            <a:xfrm>
              <a:off x="11884" y="3744"/>
              <a:ext cx="6703" cy="10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单击此处添加本章节的简要内容。本模板精心设计，模板所有素材均可自由编辑替换移动。</a:t>
              </a:r>
            </a:p>
          </p:txBody>
        </p:sp>
        <p:sp>
          <p:nvSpPr>
            <p:cNvPr id="21" name="TextBox 76"/>
            <p:cNvSpPr txBox="1"/>
            <p:nvPr/>
          </p:nvSpPr>
          <p:spPr>
            <a:xfrm>
              <a:off x="11884" y="3191"/>
              <a:ext cx="4250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2000" b="1" dirty="0">
                  <a:solidFill>
                    <a:srgbClr val="765036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请在此写入标题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732280" y="4422775"/>
            <a:ext cx="4255770" cy="1044575"/>
            <a:chOff x="11884" y="3191"/>
            <a:chExt cx="6702" cy="1645"/>
          </a:xfrm>
        </p:grpSpPr>
        <p:sp>
          <p:nvSpPr>
            <p:cNvPr id="23" name="文本框 22"/>
            <p:cNvSpPr txBox="1"/>
            <p:nvPr/>
          </p:nvSpPr>
          <p:spPr>
            <a:xfrm>
              <a:off x="11884" y="3744"/>
              <a:ext cx="6703" cy="10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单击此处添加本章节的简要内容。本模板精心设计，模板所有素材均可自由编辑替换移动。</a:t>
              </a:r>
            </a:p>
          </p:txBody>
        </p:sp>
        <p:sp>
          <p:nvSpPr>
            <p:cNvPr id="24" name="TextBox 76"/>
            <p:cNvSpPr txBox="1"/>
            <p:nvPr/>
          </p:nvSpPr>
          <p:spPr>
            <a:xfrm>
              <a:off x="11884" y="3191"/>
              <a:ext cx="4250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2000" b="1" dirty="0">
                  <a:solidFill>
                    <a:srgbClr val="765036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请在此写入标题</a:t>
              </a:r>
            </a:p>
          </p:txBody>
        </p:sp>
      </p:grpSp>
      <p:sp>
        <p:nvSpPr>
          <p:cNvPr id="6" name="矩形 5"/>
          <p:cNvSpPr/>
          <p:nvPr/>
        </p:nvSpPr>
        <p:spPr>
          <a:xfrm>
            <a:off x="1560195" y="2045970"/>
            <a:ext cx="76200" cy="864235"/>
          </a:xfrm>
          <a:prstGeom prst="rect">
            <a:avLst/>
          </a:prstGeom>
          <a:solidFill>
            <a:srgbClr val="7650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560195" y="3270250"/>
            <a:ext cx="76200" cy="864235"/>
          </a:xfrm>
          <a:prstGeom prst="rect">
            <a:avLst/>
          </a:prstGeom>
          <a:solidFill>
            <a:srgbClr val="7650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1560195" y="4491990"/>
            <a:ext cx="76200" cy="864235"/>
          </a:xfrm>
          <a:prstGeom prst="rect">
            <a:avLst/>
          </a:prstGeom>
          <a:solidFill>
            <a:srgbClr val="7650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95275" y="376555"/>
            <a:ext cx="11602085" cy="6142990"/>
            <a:chOff x="465" y="593"/>
            <a:chExt cx="18271" cy="9674"/>
          </a:xfrm>
        </p:grpSpPr>
        <p:grpSp>
          <p:nvGrpSpPr>
            <p:cNvPr id="2" name="组合 1"/>
            <p:cNvGrpSpPr/>
            <p:nvPr/>
          </p:nvGrpSpPr>
          <p:grpSpPr>
            <a:xfrm rot="5400000">
              <a:off x="4763" y="-3705"/>
              <a:ext cx="9674" cy="18270"/>
              <a:chOff x="10605" y="1800"/>
              <a:chExt cx="7500" cy="6945"/>
            </a:xfrm>
          </p:grpSpPr>
          <p:cxnSp>
            <p:nvCxnSpPr>
              <p:cNvPr id="10" name="直接连接符 9"/>
              <p:cNvCxnSpPr/>
              <p:nvPr/>
            </p:nvCxnSpPr>
            <p:spPr>
              <a:xfrm>
                <a:off x="10605" y="1800"/>
                <a:ext cx="7500" cy="0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直接连接符 10"/>
              <p:cNvCxnSpPr/>
              <p:nvPr/>
            </p:nvCxnSpPr>
            <p:spPr>
              <a:xfrm>
                <a:off x="18105" y="1800"/>
                <a:ext cx="0" cy="6945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/>
              <p:cNvCxnSpPr/>
              <p:nvPr/>
            </p:nvCxnSpPr>
            <p:spPr>
              <a:xfrm>
                <a:off x="10605" y="8745"/>
                <a:ext cx="7500" cy="0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" name="直接连接符 2"/>
            <p:cNvCxnSpPr/>
            <p:nvPr/>
          </p:nvCxnSpPr>
          <p:spPr>
            <a:xfrm flipH="1">
              <a:off x="465" y="593"/>
              <a:ext cx="6478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连接符 3"/>
            <p:cNvCxnSpPr/>
            <p:nvPr/>
          </p:nvCxnSpPr>
          <p:spPr>
            <a:xfrm flipH="1">
              <a:off x="12258" y="593"/>
              <a:ext cx="6478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Text Box 42"/>
          <p:cNvSpPr txBox="1">
            <a:spLocks noChangeArrowheads="1"/>
          </p:cNvSpPr>
          <p:nvPr/>
        </p:nvSpPr>
        <p:spPr bwMode="auto">
          <a:xfrm>
            <a:off x="4581907" y="115378"/>
            <a:ext cx="3027680" cy="52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765036"/>
                </a:solidFill>
                <a:latin typeface="微软雅黑" panose="020B0503020204020204" charset="-122"/>
                <a:ea typeface="微软雅黑" panose="020B0503020204020204" charset="-122"/>
              </a:rPr>
              <a:t>此处添加标题文本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4741545" y="1645285"/>
            <a:ext cx="2645410" cy="4620895"/>
            <a:chOff x="7876" y="3017"/>
            <a:chExt cx="4166" cy="7277"/>
          </a:xfrm>
        </p:grpSpPr>
        <p:sp>
          <p:nvSpPr>
            <p:cNvPr id="656" name="Oval 5"/>
            <p:cNvSpPr>
              <a:spLocks noChangeArrowheads="1"/>
            </p:cNvSpPr>
            <p:nvPr/>
          </p:nvSpPr>
          <p:spPr bwMode="auto">
            <a:xfrm>
              <a:off x="9685" y="4255"/>
              <a:ext cx="936" cy="936"/>
            </a:xfrm>
            <a:prstGeom prst="ellipse">
              <a:avLst/>
            </a:pr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57" name="Freeform 6"/>
            <p:cNvSpPr/>
            <p:nvPr/>
          </p:nvSpPr>
          <p:spPr bwMode="auto">
            <a:xfrm>
              <a:off x="8878" y="3653"/>
              <a:ext cx="162" cy="1099"/>
            </a:xfrm>
            <a:custGeom>
              <a:avLst/>
              <a:gdLst>
                <a:gd name="T0" fmla="*/ 62 w 90"/>
                <a:gd name="T1" fmla="*/ 612 h 612"/>
                <a:gd name="T2" fmla="*/ 0 w 90"/>
                <a:gd name="T3" fmla="*/ 4 h 612"/>
                <a:gd name="T4" fmla="*/ 26 w 90"/>
                <a:gd name="T5" fmla="*/ 0 h 612"/>
                <a:gd name="T6" fmla="*/ 90 w 90"/>
                <a:gd name="T7" fmla="*/ 610 h 612"/>
                <a:gd name="T8" fmla="*/ 62 w 90"/>
                <a:gd name="T9" fmla="*/ 612 h 6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612">
                  <a:moveTo>
                    <a:pt x="62" y="612"/>
                  </a:moveTo>
                  <a:lnTo>
                    <a:pt x="0" y="4"/>
                  </a:lnTo>
                  <a:lnTo>
                    <a:pt x="26" y="0"/>
                  </a:lnTo>
                  <a:lnTo>
                    <a:pt x="90" y="610"/>
                  </a:lnTo>
                  <a:lnTo>
                    <a:pt x="62" y="612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58" name="Freeform 7"/>
            <p:cNvSpPr/>
            <p:nvPr/>
          </p:nvSpPr>
          <p:spPr bwMode="auto">
            <a:xfrm>
              <a:off x="8086" y="4727"/>
              <a:ext cx="937" cy="415"/>
            </a:xfrm>
            <a:custGeom>
              <a:avLst/>
              <a:gdLst>
                <a:gd name="T0" fmla="*/ 522 w 522"/>
                <a:gd name="T1" fmla="*/ 26 h 231"/>
                <a:gd name="T2" fmla="*/ 10 w 522"/>
                <a:gd name="T3" fmla="*/ 231 h 231"/>
                <a:gd name="T4" fmla="*/ 0 w 522"/>
                <a:gd name="T5" fmla="*/ 206 h 231"/>
                <a:gd name="T6" fmla="*/ 512 w 522"/>
                <a:gd name="T7" fmla="*/ 0 h 231"/>
                <a:gd name="T8" fmla="*/ 522 w 522"/>
                <a:gd name="T9" fmla="*/ 26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2" h="231">
                  <a:moveTo>
                    <a:pt x="522" y="26"/>
                  </a:moveTo>
                  <a:lnTo>
                    <a:pt x="10" y="231"/>
                  </a:lnTo>
                  <a:lnTo>
                    <a:pt x="0" y="206"/>
                  </a:lnTo>
                  <a:lnTo>
                    <a:pt x="512" y="0"/>
                  </a:lnTo>
                  <a:lnTo>
                    <a:pt x="522" y="26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59" name="Freeform 8"/>
            <p:cNvSpPr/>
            <p:nvPr/>
          </p:nvSpPr>
          <p:spPr bwMode="auto">
            <a:xfrm>
              <a:off x="8993" y="4741"/>
              <a:ext cx="567" cy="1604"/>
            </a:xfrm>
            <a:custGeom>
              <a:avLst/>
              <a:gdLst>
                <a:gd name="T0" fmla="*/ 24 w 316"/>
                <a:gd name="T1" fmla="*/ 0 h 893"/>
                <a:gd name="T2" fmla="*/ 316 w 316"/>
                <a:gd name="T3" fmla="*/ 884 h 893"/>
                <a:gd name="T4" fmla="*/ 290 w 316"/>
                <a:gd name="T5" fmla="*/ 893 h 893"/>
                <a:gd name="T6" fmla="*/ 0 w 316"/>
                <a:gd name="T7" fmla="*/ 9 h 893"/>
                <a:gd name="T8" fmla="*/ 24 w 316"/>
                <a:gd name="T9" fmla="*/ 0 h 8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6" h="893">
                  <a:moveTo>
                    <a:pt x="24" y="0"/>
                  </a:moveTo>
                  <a:lnTo>
                    <a:pt x="316" y="884"/>
                  </a:lnTo>
                  <a:lnTo>
                    <a:pt x="290" y="893"/>
                  </a:lnTo>
                  <a:lnTo>
                    <a:pt x="0" y="9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60" name="Freeform 9"/>
            <p:cNvSpPr/>
            <p:nvPr/>
          </p:nvSpPr>
          <p:spPr bwMode="auto">
            <a:xfrm>
              <a:off x="9425" y="6336"/>
              <a:ext cx="135" cy="1311"/>
            </a:xfrm>
            <a:custGeom>
              <a:avLst/>
              <a:gdLst>
                <a:gd name="T0" fmla="*/ 75 w 75"/>
                <a:gd name="T1" fmla="*/ 2 h 730"/>
                <a:gd name="T2" fmla="*/ 28 w 75"/>
                <a:gd name="T3" fmla="*/ 730 h 730"/>
                <a:gd name="T4" fmla="*/ 0 w 75"/>
                <a:gd name="T5" fmla="*/ 728 h 730"/>
                <a:gd name="T6" fmla="*/ 49 w 75"/>
                <a:gd name="T7" fmla="*/ 0 h 730"/>
                <a:gd name="T8" fmla="*/ 75 w 75"/>
                <a:gd name="T9" fmla="*/ 2 h 7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730">
                  <a:moveTo>
                    <a:pt x="75" y="2"/>
                  </a:moveTo>
                  <a:lnTo>
                    <a:pt x="28" y="730"/>
                  </a:lnTo>
                  <a:lnTo>
                    <a:pt x="0" y="728"/>
                  </a:lnTo>
                  <a:lnTo>
                    <a:pt x="49" y="0"/>
                  </a:lnTo>
                  <a:lnTo>
                    <a:pt x="75" y="2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61" name="Freeform 10"/>
            <p:cNvSpPr/>
            <p:nvPr/>
          </p:nvSpPr>
          <p:spPr bwMode="auto">
            <a:xfrm>
              <a:off x="10855" y="5088"/>
              <a:ext cx="876" cy="880"/>
            </a:xfrm>
            <a:custGeom>
              <a:avLst/>
              <a:gdLst>
                <a:gd name="T0" fmla="*/ 488 w 488"/>
                <a:gd name="T1" fmla="*/ 19 h 490"/>
                <a:gd name="T2" fmla="*/ 19 w 488"/>
                <a:gd name="T3" fmla="*/ 490 h 490"/>
                <a:gd name="T4" fmla="*/ 0 w 488"/>
                <a:gd name="T5" fmla="*/ 471 h 490"/>
                <a:gd name="T6" fmla="*/ 469 w 488"/>
                <a:gd name="T7" fmla="*/ 0 h 490"/>
                <a:gd name="T8" fmla="*/ 488 w 488"/>
                <a:gd name="T9" fmla="*/ 19 h 4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8" h="490">
                  <a:moveTo>
                    <a:pt x="488" y="19"/>
                  </a:moveTo>
                  <a:lnTo>
                    <a:pt x="19" y="490"/>
                  </a:lnTo>
                  <a:lnTo>
                    <a:pt x="0" y="471"/>
                  </a:lnTo>
                  <a:lnTo>
                    <a:pt x="469" y="0"/>
                  </a:lnTo>
                  <a:lnTo>
                    <a:pt x="488" y="19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62" name="Freeform 11"/>
            <p:cNvSpPr/>
            <p:nvPr/>
          </p:nvSpPr>
          <p:spPr bwMode="auto">
            <a:xfrm>
              <a:off x="9517" y="4499"/>
              <a:ext cx="945" cy="1850"/>
            </a:xfrm>
            <a:custGeom>
              <a:avLst/>
              <a:gdLst>
                <a:gd name="T0" fmla="*/ 0 w 526"/>
                <a:gd name="T1" fmla="*/ 1018 h 1030"/>
                <a:gd name="T2" fmla="*/ 502 w 526"/>
                <a:gd name="T3" fmla="*/ 0 h 1030"/>
                <a:gd name="T4" fmla="*/ 526 w 526"/>
                <a:gd name="T5" fmla="*/ 10 h 1030"/>
                <a:gd name="T6" fmla="*/ 24 w 526"/>
                <a:gd name="T7" fmla="*/ 1030 h 1030"/>
                <a:gd name="T8" fmla="*/ 0 w 526"/>
                <a:gd name="T9" fmla="*/ 1018 h 1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6" h="1030">
                  <a:moveTo>
                    <a:pt x="0" y="1018"/>
                  </a:moveTo>
                  <a:lnTo>
                    <a:pt x="502" y="0"/>
                  </a:lnTo>
                  <a:lnTo>
                    <a:pt x="526" y="10"/>
                  </a:lnTo>
                  <a:lnTo>
                    <a:pt x="24" y="1030"/>
                  </a:lnTo>
                  <a:lnTo>
                    <a:pt x="0" y="1018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63" name="Freeform 12"/>
            <p:cNvSpPr/>
            <p:nvPr/>
          </p:nvSpPr>
          <p:spPr bwMode="auto">
            <a:xfrm>
              <a:off x="9531" y="5927"/>
              <a:ext cx="1349" cy="435"/>
            </a:xfrm>
            <a:custGeom>
              <a:avLst/>
              <a:gdLst>
                <a:gd name="T0" fmla="*/ 0 w 751"/>
                <a:gd name="T1" fmla="*/ 216 h 242"/>
                <a:gd name="T2" fmla="*/ 742 w 751"/>
                <a:gd name="T3" fmla="*/ 0 h 242"/>
                <a:gd name="T4" fmla="*/ 751 w 751"/>
                <a:gd name="T5" fmla="*/ 26 h 242"/>
                <a:gd name="T6" fmla="*/ 7 w 751"/>
                <a:gd name="T7" fmla="*/ 242 h 242"/>
                <a:gd name="T8" fmla="*/ 0 w 751"/>
                <a:gd name="T9" fmla="*/ 216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1" h="242">
                  <a:moveTo>
                    <a:pt x="0" y="216"/>
                  </a:moveTo>
                  <a:lnTo>
                    <a:pt x="742" y="0"/>
                  </a:lnTo>
                  <a:lnTo>
                    <a:pt x="751" y="26"/>
                  </a:lnTo>
                  <a:lnTo>
                    <a:pt x="7" y="242"/>
                  </a:lnTo>
                  <a:lnTo>
                    <a:pt x="0" y="216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64" name="Freeform 13"/>
            <p:cNvSpPr/>
            <p:nvPr/>
          </p:nvSpPr>
          <p:spPr bwMode="auto">
            <a:xfrm>
              <a:off x="8996" y="3220"/>
              <a:ext cx="1113" cy="1543"/>
            </a:xfrm>
            <a:custGeom>
              <a:avLst/>
              <a:gdLst>
                <a:gd name="T0" fmla="*/ 620 w 620"/>
                <a:gd name="T1" fmla="*/ 15 h 859"/>
                <a:gd name="T2" fmla="*/ 21 w 620"/>
                <a:gd name="T3" fmla="*/ 859 h 859"/>
                <a:gd name="T4" fmla="*/ 0 w 620"/>
                <a:gd name="T5" fmla="*/ 844 h 859"/>
                <a:gd name="T6" fmla="*/ 597 w 620"/>
                <a:gd name="T7" fmla="*/ 0 h 859"/>
                <a:gd name="T8" fmla="*/ 620 w 620"/>
                <a:gd name="T9" fmla="*/ 15 h 8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0" h="859">
                  <a:moveTo>
                    <a:pt x="620" y="15"/>
                  </a:moveTo>
                  <a:lnTo>
                    <a:pt x="21" y="859"/>
                  </a:lnTo>
                  <a:lnTo>
                    <a:pt x="0" y="844"/>
                  </a:lnTo>
                  <a:lnTo>
                    <a:pt x="597" y="0"/>
                  </a:lnTo>
                  <a:lnTo>
                    <a:pt x="620" y="15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65" name="Freeform 14"/>
            <p:cNvSpPr/>
            <p:nvPr/>
          </p:nvSpPr>
          <p:spPr bwMode="auto">
            <a:xfrm>
              <a:off x="9522" y="6320"/>
              <a:ext cx="952" cy="905"/>
            </a:xfrm>
            <a:custGeom>
              <a:avLst/>
              <a:gdLst>
                <a:gd name="T0" fmla="*/ 513 w 530"/>
                <a:gd name="T1" fmla="*/ 504 h 504"/>
                <a:gd name="T2" fmla="*/ 0 w 530"/>
                <a:gd name="T3" fmla="*/ 19 h 504"/>
                <a:gd name="T4" fmla="*/ 18 w 530"/>
                <a:gd name="T5" fmla="*/ 0 h 504"/>
                <a:gd name="T6" fmla="*/ 530 w 530"/>
                <a:gd name="T7" fmla="*/ 485 h 504"/>
                <a:gd name="T8" fmla="*/ 513 w 530"/>
                <a:gd name="T9" fmla="*/ 504 h 5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0" h="504">
                  <a:moveTo>
                    <a:pt x="513" y="504"/>
                  </a:moveTo>
                  <a:lnTo>
                    <a:pt x="0" y="19"/>
                  </a:lnTo>
                  <a:lnTo>
                    <a:pt x="18" y="0"/>
                  </a:lnTo>
                  <a:lnTo>
                    <a:pt x="530" y="485"/>
                  </a:lnTo>
                  <a:lnTo>
                    <a:pt x="513" y="504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66" name="Freeform 15"/>
            <p:cNvSpPr/>
            <p:nvPr/>
          </p:nvSpPr>
          <p:spPr bwMode="auto">
            <a:xfrm>
              <a:off x="11376" y="3912"/>
              <a:ext cx="361" cy="1198"/>
            </a:xfrm>
            <a:custGeom>
              <a:avLst/>
              <a:gdLst>
                <a:gd name="T0" fmla="*/ 26 w 201"/>
                <a:gd name="T1" fmla="*/ 0 h 667"/>
                <a:gd name="T2" fmla="*/ 201 w 201"/>
                <a:gd name="T3" fmla="*/ 660 h 667"/>
                <a:gd name="T4" fmla="*/ 175 w 201"/>
                <a:gd name="T5" fmla="*/ 667 h 667"/>
                <a:gd name="T6" fmla="*/ 0 w 201"/>
                <a:gd name="T7" fmla="*/ 7 h 667"/>
                <a:gd name="T8" fmla="*/ 26 w 201"/>
                <a:gd name="T9" fmla="*/ 0 h 6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1" h="667">
                  <a:moveTo>
                    <a:pt x="26" y="0"/>
                  </a:moveTo>
                  <a:lnTo>
                    <a:pt x="201" y="660"/>
                  </a:lnTo>
                  <a:lnTo>
                    <a:pt x="175" y="667"/>
                  </a:lnTo>
                  <a:lnTo>
                    <a:pt x="0" y="7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67" name="Freeform 16"/>
            <p:cNvSpPr/>
            <p:nvPr/>
          </p:nvSpPr>
          <p:spPr bwMode="auto">
            <a:xfrm>
              <a:off x="10440" y="7194"/>
              <a:ext cx="567" cy="699"/>
            </a:xfrm>
            <a:custGeom>
              <a:avLst/>
              <a:gdLst>
                <a:gd name="T0" fmla="*/ 295 w 316"/>
                <a:gd name="T1" fmla="*/ 389 h 389"/>
                <a:gd name="T2" fmla="*/ 0 w 316"/>
                <a:gd name="T3" fmla="*/ 15 h 389"/>
                <a:gd name="T4" fmla="*/ 21 w 316"/>
                <a:gd name="T5" fmla="*/ 0 h 389"/>
                <a:gd name="T6" fmla="*/ 316 w 316"/>
                <a:gd name="T7" fmla="*/ 373 h 389"/>
                <a:gd name="T8" fmla="*/ 295 w 316"/>
                <a:gd name="T9" fmla="*/ 389 h 3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6" h="389">
                  <a:moveTo>
                    <a:pt x="295" y="389"/>
                  </a:moveTo>
                  <a:lnTo>
                    <a:pt x="0" y="15"/>
                  </a:lnTo>
                  <a:lnTo>
                    <a:pt x="21" y="0"/>
                  </a:lnTo>
                  <a:lnTo>
                    <a:pt x="316" y="373"/>
                  </a:lnTo>
                  <a:lnTo>
                    <a:pt x="295" y="389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68" name="Freeform 17"/>
            <p:cNvSpPr/>
            <p:nvPr/>
          </p:nvSpPr>
          <p:spPr bwMode="auto">
            <a:xfrm>
              <a:off x="8395" y="6189"/>
              <a:ext cx="1148" cy="172"/>
            </a:xfrm>
            <a:custGeom>
              <a:avLst/>
              <a:gdLst>
                <a:gd name="T0" fmla="*/ 1 w 639"/>
                <a:gd name="T1" fmla="*/ 0 h 96"/>
                <a:gd name="T2" fmla="*/ 639 w 639"/>
                <a:gd name="T3" fmla="*/ 70 h 96"/>
                <a:gd name="T4" fmla="*/ 635 w 639"/>
                <a:gd name="T5" fmla="*/ 96 h 96"/>
                <a:gd name="T6" fmla="*/ 0 w 639"/>
                <a:gd name="T7" fmla="*/ 26 h 96"/>
                <a:gd name="T8" fmla="*/ 1 w 639"/>
                <a:gd name="T9" fmla="*/ 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9" h="96">
                  <a:moveTo>
                    <a:pt x="1" y="0"/>
                  </a:moveTo>
                  <a:lnTo>
                    <a:pt x="639" y="70"/>
                  </a:lnTo>
                  <a:lnTo>
                    <a:pt x="635" y="96"/>
                  </a:lnTo>
                  <a:lnTo>
                    <a:pt x="0" y="26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69" name="Freeform 18"/>
            <p:cNvSpPr/>
            <p:nvPr/>
          </p:nvSpPr>
          <p:spPr bwMode="auto">
            <a:xfrm>
              <a:off x="10418" y="3366"/>
              <a:ext cx="558" cy="1151"/>
            </a:xfrm>
            <a:custGeom>
              <a:avLst/>
              <a:gdLst>
                <a:gd name="T0" fmla="*/ 311 w 311"/>
                <a:gd name="T1" fmla="*/ 12 h 641"/>
                <a:gd name="T2" fmla="*/ 24 w 311"/>
                <a:gd name="T3" fmla="*/ 641 h 641"/>
                <a:gd name="T4" fmla="*/ 0 w 311"/>
                <a:gd name="T5" fmla="*/ 631 h 641"/>
                <a:gd name="T6" fmla="*/ 286 w 311"/>
                <a:gd name="T7" fmla="*/ 0 h 641"/>
                <a:gd name="T8" fmla="*/ 311 w 311"/>
                <a:gd name="T9" fmla="*/ 12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1" h="641">
                  <a:moveTo>
                    <a:pt x="311" y="12"/>
                  </a:moveTo>
                  <a:lnTo>
                    <a:pt x="24" y="641"/>
                  </a:lnTo>
                  <a:lnTo>
                    <a:pt x="0" y="631"/>
                  </a:lnTo>
                  <a:lnTo>
                    <a:pt x="286" y="0"/>
                  </a:lnTo>
                  <a:lnTo>
                    <a:pt x="311" y="12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70" name="Freeform 19"/>
            <p:cNvSpPr/>
            <p:nvPr/>
          </p:nvSpPr>
          <p:spPr bwMode="auto">
            <a:xfrm>
              <a:off x="9513" y="5142"/>
              <a:ext cx="172" cy="1200"/>
            </a:xfrm>
            <a:custGeom>
              <a:avLst/>
              <a:gdLst>
                <a:gd name="T0" fmla="*/ 96 w 96"/>
                <a:gd name="T1" fmla="*/ 1 h 668"/>
                <a:gd name="T2" fmla="*/ 26 w 96"/>
                <a:gd name="T3" fmla="*/ 668 h 668"/>
                <a:gd name="T4" fmla="*/ 0 w 96"/>
                <a:gd name="T5" fmla="*/ 665 h 668"/>
                <a:gd name="T6" fmla="*/ 70 w 96"/>
                <a:gd name="T7" fmla="*/ 0 h 668"/>
                <a:gd name="T8" fmla="*/ 96 w 96"/>
                <a:gd name="T9" fmla="*/ 1 h 6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6" h="668">
                  <a:moveTo>
                    <a:pt x="96" y="1"/>
                  </a:moveTo>
                  <a:lnTo>
                    <a:pt x="26" y="668"/>
                  </a:lnTo>
                  <a:lnTo>
                    <a:pt x="0" y="665"/>
                  </a:lnTo>
                  <a:lnTo>
                    <a:pt x="70" y="0"/>
                  </a:lnTo>
                  <a:lnTo>
                    <a:pt x="96" y="1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71" name="Freeform 20"/>
            <p:cNvSpPr/>
            <p:nvPr/>
          </p:nvSpPr>
          <p:spPr bwMode="auto">
            <a:xfrm>
              <a:off x="9526" y="3138"/>
              <a:ext cx="564" cy="119"/>
            </a:xfrm>
            <a:custGeom>
              <a:avLst/>
              <a:gdLst>
                <a:gd name="T0" fmla="*/ 3 w 314"/>
                <a:gd name="T1" fmla="*/ 0 h 66"/>
                <a:gd name="T2" fmla="*/ 314 w 314"/>
                <a:gd name="T3" fmla="*/ 40 h 66"/>
                <a:gd name="T4" fmla="*/ 311 w 314"/>
                <a:gd name="T5" fmla="*/ 66 h 66"/>
                <a:gd name="T6" fmla="*/ 0 w 314"/>
                <a:gd name="T7" fmla="*/ 27 h 66"/>
                <a:gd name="T8" fmla="*/ 3 w 314"/>
                <a:gd name="T9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4" h="66">
                  <a:moveTo>
                    <a:pt x="3" y="0"/>
                  </a:moveTo>
                  <a:lnTo>
                    <a:pt x="314" y="40"/>
                  </a:lnTo>
                  <a:lnTo>
                    <a:pt x="311" y="66"/>
                  </a:lnTo>
                  <a:lnTo>
                    <a:pt x="0" y="27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72" name="Freeform 21"/>
            <p:cNvSpPr/>
            <p:nvPr/>
          </p:nvSpPr>
          <p:spPr bwMode="auto">
            <a:xfrm>
              <a:off x="10749" y="5950"/>
              <a:ext cx="145" cy="717"/>
            </a:xfrm>
            <a:custGeom>
              <a:avLst/>
              <a:gdLst>
                <a:gd name="T0" fmla="*/ 0 w 81"/>
                <a:gd name="T1" fmla="*/ 396 h 399"/>
                <a:gd name="T2" fmla="*/ 55 w 81"/>
                <a:gd name="T3" fmla="*/ 0 h 399"/>
                <a:gd name="T4" fmla="*/ 81 w 81"/>
                <a:gd name="T5" fmla="*/ 3 h 399"/>
                <a:gd name="T6" fmla="*/ 26 w 81"/>
                <a:gd name="T7" fmla="*/ 399 h 399"/>
                <a:gd name="T8" fmla="*/ 0 w 81"/>
                <a:gd name="T9" fmla="*/ 396 h 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399">
                  <a:moveTo>
                    <a:pt x="0" y="396"/>
                  </a:moveTo>
                  <a:lnTo>
                    <a:pt x="55" y="0"/>
                  </a:lnTo>
                  <a:lnTo>
                    <a:pt x="81" y="3"/>
                  </a:lnTo>
                  <a:lnTo>
                    <a:pt x="26" y="399"/>
                  </a:lnTo>
                  <a:lnTo>
                    <a:pt x="0" y="396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73" name="Freeform 22"/>
            <p:cNvSpPr/>
            <p:nvPr/>
          </p:nvSpPr>
          <p:spPr bwMode="auto">
            <a:xfrm>
              <a:off x="10858" y="5930"/>
              <a:ext cx="767" cy="512"/>
            </a:xfrm>
            <a:custGeom>
              <a:avLst/>
              <a:gdLst>
                <a:gd name="T0" fmla="*/ 413 w 427"/>
                <a:gd name="T1" fmla="*/ 285 h 285"/>
                <a:gd name="T2" fmla="*/ 0 w 427"/>
                <a:gd name="T3" fmla="*/ 23 h 285"/>
                <a:gd name="T4" fmla="*/ 15 w 427"/>
                <a:gd name="T5" fmla="*/ 0 h 285"/>
                <a:gd name="T6" fmla="*/ 427 w 427"/>
                <a:gd name="T7" fmla="*/ 262 h 285"/>
                <a:gd name="T8" fmla="*/ 413 w 427"/>
                <a:gd name="T9" fmla="*/ 285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7" h="285">
                  <a:moveTo>
                    <a:pt x="413" y="285"/>
                  </a:moveTo>
                  <a:lnTo>
                    <a:pt x="0" y="23"/>
                  </a:lnTo>
                  <a:lnTo>
                    <a:pt x="15" y="0"/>
                  </a:lnTo>
                  <a:lnTo>
                    <a:pt x="427" y="262"/>
                  </a:lnTo>
                  <a:lnTo>
                    <a:pt x="413" y="285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74" name="Freeform 23"/>
            <p:cNvSpPr/>
            <p:nvPr/>
          </p:nvSpPr>
          <p:spPr bwMode="auto">
            <a:xfrm>
              <a:off x="8082" y="5100"/>
              <a:ext cx="691" cy="483"/>
            </a:xfrm>
            <a:custGeom>
              <a:avLst/>
              <a:gdLst>
                <a:gd name="T0" fmla="*/ 14 w 385"/>
                <a:gd name="T1" fmla="*/ 0 h 269"/>
                <a:gd name="T2" fmla="*/ 385 w 385"/>
                <a:gd name="T3" fmla="*/ 247 h 269"/>
                <a:gd name="T4" fmla="*/ 372 w 385"/>
                <a:gd name="T5" fmla="*/ 269 h 269"/>
                <a:gd name="T6" fmla="*/ 0 w 385"/>
                <a:gd name="T7" fmla="*/ 21 h 269"/>
                <a:gd name="T8" fmla="*/ 14 w 385"/>
                <a:gd name="T9" fmla="*/ 0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5" h="269">
                  <a:moveTo>
                    <a:pt x="14" y="0"/>
                  </a:moveTo>
                  <a:lnTo>
                    <a:pt x="385" y="247"/>
                  </a:lnTo>
                  <a:lnTo>
                    <a:pt x="372" y="269"/>
                  </a:lnTo>
                  <a:lnTo>
                    <a:pt x="0" y="21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75" name="Freeform 24"/>
            <p:cNvSpPr/>
            <p:nvPr/>
          </p:nvSpPr>
          <p:spPr bwMode="auto">
            <a:xfrm>
              <a:off x="8132" y="3637"/>
              <a:ext cx="783" cy="612"/>
            </a:xfrm>
            <a:custGeom>
              <a:avLst/>
              <a:gdLst>
                <a:gd name="T0" fmla="*/ 0 w 436"/>
                <a:gd name="T1" fmla="*/ 320 h 341"/>
                <a:gd name="T2" fmla="*/ 420 w 436"/>
                <a:gd name="T3" fmla="*/ 0 h 341"/>
                <a:gd name="T4" fmla="*/ 436 w 436"/>
                <a:gd name="T5" fmla="*/ 21 h 341"/>
                <a:gd name="T6" fmla="*/ 15 w 436"/>
                <a:gd name="T7" fmla="*/ 341 h 341"/>
                <a:gd name="T8" fmla="*/ 0 w 436"/>
                <a:gd name="T9" fmla="*/ 320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6" h="341">
                  <a:moveTo>
                    <a:pt x="0" y="320"/>
                  </a:moveTo>
                  <a:lnTo>
                    <a:pt x="420" y="0"/>
                  </a:lnTo>
                  <a:lnTo>
                    <a:pt x="436" y="21"/>
                  </a:lnTo>
                  <a:lnTo>
                    <a:pt x="15" y="341"/>
                  </a:lnTo>
                  <a:lnTo>
                    <a:pt x="0" y="320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76" name="Freeform 25"/>
            <p:cNvSpPr/>
            <p:nvPr/>
          </p:nvSpPr>
          <p:spPr bwMode="auto">
            <a:xfrm>
              <a:off x="8005" y="5765"/>
              <a:ext cx="408" cy="462"/>
            </a:xfrm>
            <a:custGeom>
              <a:avLst/>
              <a:gdLst>
                <a:gd name="T0" fmla="*/ 20 w 227"/>
                <a:gd name="T1" fmla="*/ 0 h 257"/>
                <a:gd name="T2" fmla="*/ 227 w 227"/>
                <a:gd name="T3" fmla="*/ 240 h 257"/>
                <a:gd name="T4" fmla="*/ 208 w 227"/>
                <a:gd name="T5" fmla="*/ 257 h 257"/>
                <a:gd name="T6" fmla="*/ 0 w 227"/>
                <a:gd name="T7" fmla="*/ 17 h 257"/>
                <a:gd name="T8" fmla="*/ 20 w 227"/>
                <a:gd name="T9" fmla="*/ 0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7" h="257">
                  <a:moveTo>
                    <a:pt x="20" y="0"/>
                  </a:moveTo>
                  <a:lnTo>
                    <a:pt x="227" y="240"/>
                  </a:lnTo>
                  <a:lnTo>
                    <a:pt x="208" y="257"/>
                  </a:lnTo>
                  <a:lnTo>
                    <a:pt x="0" y="17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77" name="Freeform 26"/>
            <p:cNvSpPr/>
            <p:nvPr/>
          </p:nvSpPr>
          <p:spPr bwMode="auto">
            <a:xfrm>
              <a:off x="10386" y="7207"/>
              <a:ext cx="97" cy="1076"/>
            </a:xfrm>
            <a:custGeom>
              <a:avLst/>
              <a:gdLst>
                <a:gd name="T0" fmla="*/ 0 w 54"/>
                <a:gd name="T1" fmla="*/ 597 h 599"/>
                <a:gd name="T2" fmla="*/ 26 w 54"/>
                <a:gd name="T3" fmla="*/ 0 h 599"/>
                <a:gd name="T4" fmla="*/ 54 w 54"/>
                <a:gd name="T5" fmla="*/ 1 h 599"/>
                <a:gd name="T6" fmla="*/ 26 w 54"/>
                <a:gd name="T7" fmla="*/ 599 h 599"/>
                <a:gd name="T8" fmla="*/ 0 w 54"/>
                <a:gd name="T9" fmla="*/ 597 h 5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599">
                  <a:moveTo>
                    <a:pt x="0" y="597"/>
                  </a:moveTo>
                  <a:lnTo>
                    <a:pt x="26" y="0"/>
                  </a:lnTo>
                  <a:lnTo>
                    <a:pt x="54" y="1"/>
                  </a:lnTo>
                  <a:lnTo>
                    <a:pt x="26" y="599"/>
                  </a:lnTo>
                  <a:lnTo>
                    <a:pt x="0" y="597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78" name="Freeform 27"/>
            <p:cNvSpPr/>
            <p:nvPr/>
          </p:nvSpPr>
          <p:spPr bwMode="auto">
            <a:xfrm>
              <a:off x="8633" y="6320"/>
              <a:ext cx="921" cy="824"/>
            </a:xfrm>
            <a:custGeom>
              <a:avLst/>
              <a:gdLst>
                <a:gd name="T0" fmla="*/ 513 w 513"/>
                <a:gd name="T1" fmla="*/ 19 h 459"/>
                <a:gd name="T2" fmla="*/ 18 w 513"/>
                <a:gd name="T3" fmla="*/ 459 h 459"/>
                <a:gd name="T4" fmla="*/ 0 w 513"/>
                <a:gd name="T5" fmla="*/ 438 h 459"/>
                <a:gd name="T6" fmla="*/ 495 w 513"/>
                <a:gd name="T7" fmla="*/ 0 h 459"/>
                <a:gd name="T8" fmla="*/ 513 w 513"/>
                <a:gd name="T9" fmla="*/ 19 h 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3" h="459">
                  <a:moveTo>
                    <a:pt x="513" y="19"/>
                  </a:moveTo>
                  <a:lnTo>
                    <a:pt x="18" y="459"/>
                  </a:lnTo>
                  <a:lnTo>
                    <a:pt x="0" y="438"/>
                  </a:lnTo>
                  <a:lnTo>
                    <a:pt x="495" y="0"/>
                  </a:lnTo>
                  <a:lnTo>
                    <a:pt x="513" y="19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79" name="Freeform 28"/>
            <p:cNvSpPr/>
            <p:nvPr/>
          </p:nvSpPr>
          <p:spPr bwMode="auto">
            <a:xfrm>
              <a:off x="9086" y="7634"/>
              <a:ext cx="386" cy="673"/>
            </a:xfrm>
            <a:custGeom>
              <a:avLst/>
              <a:gdLst>
                <a:gd name="T0" fmla="*/ 215 w 215"/>
                <a:gd name="T1" fmla="*/ 12 h 375"/>
                <a:gd name="T2" fmla="*/ 24 w 215"/>
                <a:gd name="T3" fmla="*/ 375 h 375"/>
                <a:gd name="T4" fmla="*/ 0 w 215"/>
                <a:gd name="T5" fmla="*/ 363 h 375"/>
                <a:gd name="T6" fmla="*/ 191 w 215"/>
                <a:gd name="T7" fmla="*/ 0 h 375"/>
                <a:gd name="T8" fmla="*/ 215 w 215"/>
                <a:gd name="T9" fmla="*/ 12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5" h="375">
                  <a:moveTo>
                    <a:pt x="215" y="12"/>
                  </a:moveTo>
                  <a:lnTo>
                    <a:pt x="24" y="375"/>
                  </a:lnTo>
                  <a:lnTo>
                    <a:pt x="0" y="363"/>
                  </a:lnTo>
                  <a:lnTo>
                    <a:pt x="191" y="0"/>
                  </a:lnTo>
                  <a:lnTo>
                    <a:pt x="215" y="12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80" name="Freeform 29"/>
            <p:cNvSpPr/>
            <p:nvPr/>
          </p:nvSpPr>
          <p:spPr bwMode="auto">
            <a:xfrm>
              <a:off x="10618" y="3195"/>
              <a:ext cx="356" cy="230"/>
            </a:xfrm>
            <a:custGeom>
              <a:avLst/>
              <a:gdLst>
                <a:gd name="T0" fmla="*/ 186 w 198"/>
                <a:gd name="T1" fmla="*/ 128 h 128"/>
                <a:gd name="T2" fmla="*/ 0 w 198"/>
                <a:gd name="T3" fmla="*/ 24 h 128"/>
                <a:gd name="T4" fmla="*/ 14 w 198"/>
                <a:gd name="T5" fmla="*/ 0 h 128"/>
                <a:gd name="T6" fmla="*/ 198 w 198"/>
                <a:gd name="T7" fmla="*/ 106 h 128"/>
                <a:gd name="T8" fmla="*/ 186 w 198"/>
                <a:gd name="T9" fmla="*/ 12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8" h="128">
                  <a:moveTo>
                    <a:pt x="186" y="128"/>
                  </a:moveTo>
                  <a:lnTo>
                    <a:pt x="0" y="24"/>
                  </a:lnTo>
                  <a:lnTo>
                    <a:pt x="14" y="0"/>
                  </a:lnTo>
                  <a:lnTo>
                    <a:pt x="198" y="106"/>
                  </a:lnTo>
                  <a:lnTo>
                    <a:pt x="186" y="128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81" name="Freeform 30"/>
            <p:cNvSpPr/>
            <p:nvPr/>
          </p:nvSpPr>
          <p:spPr bwMode="auto">
            <a:xfrm>
              <a:off x="11690" y="4396"/>
              <a:ext cx="163" cy="713"/>
            </a:xfrm>
            <a:custGeom>
              <a:avLst/>
              <a:gdLst>
                <a:gd name="T0" fmla="*/ 91 w 91"/>
                <a:gd name="T1" fmla="*/ 5 h 397"/>
                <a:gd name="T2" fmla="*/ 26 w 91"/>
                <a:gd name="T3" fmla="*/ 397 h 397"/>
                <a:gd name="T4" fmla="*/ 0 w 91"/>
                <a:gd name="T5" fmla="*/ 392 h 397"/>
                <a:gd name="T6" fmla="*/ 64 w 91"/>
                <a:gd name="T7" fmla="*/ 0 h 397"/>
                <a:gd name="T8" fmla="*/ 91 w 91"/>
                <a:gd name="T9" fmla="*/ 5 h 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397">
                  <a:moveTo>
                    <a:pt x="91" y="5"/>
                  </a:moveTo>
                  <a:lnTo>
                    <a:pt x="26" y="397"/>
                  </a:lnTo>
                  <a:lnTo>
                    <a:pt x="0" y="392"/>
                  </a:lnTo>
                  <a:lnTo>
                    <a:pt x="64" y="0"/>
                  </a:lnTo>
                  <a:lnTo>
                    <a:pt x="91" y="5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82" name="Freeform 31"/>
            <p:cNvSpPr/>
            <p:nvPr/>
          </p:nvSpPr>
          <p:spPr bwMode="auto">
            <a:xfrm>
              <a:off x="10839" y="5219"/>
              <a:ext cx="219" cy="740"/>
            </a:xfrm>
            <a:custGeom>
              <a:avLst/>
              <a:gdLst>
                <a:gd name="T0" fmla="*/ 122 w 122"/>
                <a:gd name="T1" fmla="*/ 5 h 412"/>
                <a:gd name="T2" fmla="*/ 26 w 122"/>
                <a:gd name="T3" fmla="*/ 412 h 412"/>
                <a:gd name="T4" fmla="*/ 0 w 122"/>
                <a:gd name="T5" fmla="*/ 407 h 412"/>
                <a:gd name="T6" fmla="*/ 96 w 122"/>
                <a:gd name="T7" fmla="*/ 0 h 412"/>
                <a:gd name="T8" fmla="*/ 122 w 122"/>
                <a:gd name="T9" fmla="*/ 5 h 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2" h="412">
                  <a:moveTo>
                    <a:pt x="122" y="5"/>
                  </a:moveTo>
                  <a:lnTo>
                    <a:pt x="26" y="412"/>
                  </a:lnTo>
                  <a:lnTo>
                    <a:pt x="0" y="407"/>
                  </a:lnTo>
                  <a:lnTo>
                    <a:pt x="96" y="0"/>
                  </a:lnTo>
                  <a:lnTo>
                    <a:pt x="122" y="5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83" name="Freeform 32"/>
            <p:cNvSpPr/>
            <p:nvPr/>
          </p:nvSpPr>
          <p:spPr bwMode="auto">
            <a:xfrm>
              <a:off x="10869" y="5637"/>
              <a:ext cx="1033" cy="339"/>
            </a:xfrm>
            <a:custGeom>
              <a:avLst/>
              <a:gdLst>
                <a:gd name="T0" fmla="*/ 575 w 575"/>
                <a:gd name="T1" fmla="*/ 24 h 189"/>
                <a:gd name="T2" fmla="*/ 9 w 575"/>
                <a:gd name="T3" fmla="*/ 189 h 189"/>
                <a:gd name="T4" fmla="*/ 0 w 575"/>
                <a:gd name="T5" fmla="*/ 163 h 189"/>
                <a:gd name="T6" fmla="*/ 567 w 575"/>
                <a:gd name="T7" fmla="*/ 0 h 189"/>
                <a:gd name="T8" fmla="*/ 575 w 575"/>
                <a:gd name="T9" fmla="*/ 24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5" h="189">
                  <a:moveTo>
                    <a:pt x="575" y="24"/>
                  </a:moveTo>
                  <a:lnTo>
                    <a:pt x="9" y="189"/>
                  </a:lnTo>
                  <a:lnTo>
                    <a:pt x="0" y="163"/>
                  </a:lnTo>
                  <a:lnTo>
                    <a:pt x="567" y="0"/>
                  </a:lnTo>
                  <a:lnTo>
                    <a:pt x="575" y="24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84" name="Freeform 33"/>
            <p:cNvSpPr/>
            <p:nvPr/>
          </p:nvSpPr>
          <p:spPr bwMode="auto">
            <a:xfrm>
              <a:off x="10338" y="4502"/>
              <a:ext cx="129" cy="873"/>
            </a:xfrm>
            <a:custGeom>
              <a:avLst/>
              <a:gdLst>
                <a:gd name="T0" fmla="*/ 0 w 72"/>
                <a:gd name="T1" fmla="*/ 484 h 486"/>
                <a:gd name="T2" fmla="*/ 45 w 72"/>
                <a:gd name="T3" fmla="*/ 0 h 486"/>
                <a:gd name="T4" fmla="*/ 72 w 72"/>
                <a:gd name="T5" fmla="*/ 1 h 486"/>
                <a:gd name="T6" fmla="*/ 26 w 72"/>
                <a:gd name="T7" fmla="*/ 486 h 486"/>
                <a:gd name="T8" fmla="*/ 0 w 72"/>
                <a:gd name="T9" fmla="*/ 484 h 4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" h="486">
                  <a:moveTo>
                    <a:pt x="0" y="484"/>
                  </a:moveTo>
                  <a:lnTo>
                    <a:pt x="45" y="0"/>
                  </a:lnTo>
                  <a:lnTo>
                    <a:pt x="72" y="1"/>
                  </a:lnTo>
                  <a:lnTo>
                    <a:pt x="26" y="486"/>
                  </a:lnTo>
                  <a:lnTo>
                    <a:pt x="0" y="484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85" name="Freeform 34"/>
            <p:cNvSpPr/>
            <p:nvPr/>
          </p:nvSpPr>
          <p:spPr bwMode="auto">
            <a:xfrm>
              <a:off x="8908" y="3594"/>
              <a:ext cx="503" cy="90"/>
            </a:xfrm>
            <a:custGeom>
              <a:avLst/>
              <a:gdLst>
                <a:gd name="T0" fmla="*/ 280 w 280"/>
                <a:gd name="T1" fmla="*/ 28 h 50"/>
                <a:gd name="T2" fmla="*/ 4 w 280"/>
                <a:gd name="T3" fmla="*/ 50 h 50"/>
                <a:gd name="T4" fmla="*/ 0 w 280"/>
                <a:gd name="T5" fmla="*/ 24 h 50"/>
                <a:gd name="T6" fmla="*/ 278 w 280"/>
                <a:gd name="T7" fmla="*/ 0 h 50"/>
                <a:gd name="T8" fmla="*/ 280 w 280"/>
                <a:gd name="T9" fmla="*/ 28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0" h="50">
                  <a:moveTo>
                    <a:pt x="280" y="28"/>
                  </a:moveTo>
                  <a:lnTo>
                    <a:pt x="4" y="50"/>
                  </a:lnTo>
                  <a:lnTo>
                    <a:pt x="0" y="24"/>
                  </a:lnTo>
                  <a:lnTo>
                    <a:pt x="278" y="0"/>
                  </a:lnTo>
                  <a:lnTo>
                    <a:pt x="280" y="28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86" name="Freeform 35"/>
            <p:cNvSpPr/>
            <p:nvPr/>
          </p:nvSpPr>
          <p:spPr bwMode="auto">
            <a:xfrm>
              <a:off x="7947" y="4714"/>
              <a:ext cx="135" cy="429"/>
            </a:xfrm>
            <a:custGeom>
              <a:avLst/>
              <a:gdLst>
                <a:gd name="T0" fmla="*/ 49 w 75"/>
                <a:gd name="T1" fmla="*/ 239 h 239"/>
                <a:gd name="T2" fmla="*/ 0 w 75"/>
                <a:gd name="T3" fmla="*/ 5 h 239"/>
                <a:gd name="T4" fmla="*/ 26 w 75"/>
                <a:gd name="T5" fmla="*/ 0 h 239"/>
                <a:gd name="T6" fmla="*/ 75 w 75"/>
                <a:gd name="T7" fmla="*/ 234 h 239"/>
                <a:gd name="T8" fmla="*/ 49 w 75"/>
                <a:gd name="T9" fmla="*/ 239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239">
                  <a:moveTo>
                    <a:pt x="49" y="239"/>
                  </a:moveTo>
                  <a:lnTo>
                    <a:pt x="0" y="5"/>
                  </a:lnTo>
                  <a:lnTo>
                    <a:pt x="26" y="0"/>
                  </a:lnTo>
                  <a:lnTo>
                    <a:pt x="75" y="234"/>
                  </a:lnTo>
                  <a:lnTo>
                    <a:pt x="49" y="239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87" name="Freeform 36"/>
            <p:cNvSpPr/>
            <p:nvPr/>
          </p:nvSpPr>
          <p:spPr bwMode="auto">
            <a:xfrm>
              <a:off x="10361" y="6589"/>
              <a:ext cx="122" cy="560"/>
            </a:xfrm>
            <a:custGeom>
              <a:avLst/>
              <a:gdLst>
                <a:gd name="T0" fmla="*/ 26 w 68"/>
                <a:gd name="T1" fmla="*/ 0 h 312"/>
                <a:gd name="T2" fmla="*/ 68 w 68"/>
                <a:gd name="T3" fmla="*/ 309 h 312"/>
                <a:gd name="T4" fmla="*/ 40 w 68"/>
                <a:gd name="T5" fmla="*/ 312 h 312"/>
                <a:gd name="T6" fmla="*/ 0 w 68"/>
                <a:gd name="T7" fmla="*/ 3 h 312"/>
                <a:gd name="T8" fmla="*/ 26 w 68"/>
                <a:gd name="T9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" h="312">
                  <a:moveTo>
                    <a:pt x="26" y="0"/>
                  </a:moveTo>
                  <a:lnTo>
                    <a:pt x="68" y="309"/>
                  </a:lnTo>
                  <a:lnTo>
                    <a:pt x="40" y="312"/>
                  </a:lnTo>
                  <a:lnTo>
                    <a:pt x="0" y="3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88" name="Freeform 37"/>
            <p:cNvSpPr/>
            <p:nvPr/>
          </p:nvSpPr>
          <p:spPr bwMode="auto">
            <a:xfrm>
              <a:off x="9436" y="7622"/>
              <a:ext cx="399" cy="535"/>
            </a:xfrm>
            <a:custGeom>
              <a:avLst/>
              <a:gdLst>
                <a:gd name="T0" fmla="*/ 22 w 222"/>
                <a:gd name="T1" fmla="*/ 0 h 298"/>
                <a:gd name="T2" fmla="*/ 222 w 222"/>
                <a:gd name="T3" fmla="*/ 283 h 298"/>
                <a:gd name="T4" fmla="*/ 201 w 222"/>
                <a:gd name="T5" fmla="*/ 298 h 298"/>
                <a:gd name="T6" fmla="*/ 0 w 222"/>
                <a:gd name="T7" fmla="*/ 14 h 298"/>
                <a:gd name="T8" fmla="*/ 22 w 222"/>
                <a:gd name="T9" fmla="*/ 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2" h="298">
                  <a:moveTo>
                    <a:pt x="22" y="0"/>
                  </a:moveTo>
                  <a:lnTo>
                    <a:pt x="222" y="283"/>
                  </a:lnTo>
                  <a:lnTo>
                    <a:pt x="201" y="298"/>
                  </a:lnTo>
                  <a:lnTo>
                    <a:pt x="0" y="14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89" name="Freeform 38"/>
            <p:cNvSpPr/>
            <p:nvPr/>
          </p:nvSpPr>
          <p:spPr bwMode="auto">
            <a:xfrm>
              <a:off x="8890" y="7606"/>
              <a:ext cx="551" cy="65"/>
            </a:xfrm>
            <a:custGeom>
              <a:avLst/>
              <a:gdLst>
                <a:gd name="T0" fmla="*/ 305 w 307"/>
                <a:gd name="T1" fmla="*/ 36 h 36"/>
                <a:gd name="T2" fmla="*/ 0 w 307"/>
                <a:gd name="T3" fmla="*/ 28 h 36"/>
                <a:gd name="T4" fmla="*/ 0 w 307"/>
                <a:gd name="T5" fmla="*/ 0 h 36"/>
                <a:gd name="T6" fmla="*/ 307 w 307"/>
                <a:gd name="T7" fmla="*/ 10 h 36"/>
                <a:gd name="T8" fmla="*/ 305 w 307"/>
                <a:gd name="T9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6">
                  <a:moveTo>
                    <a:pt x="305" y="36"/>
                  </a:moveTo>
                  <a:lnTo>
                    <a:pt x="0" y="28"/>
                  </a:lnTo>
                  <a:lnTo>
                    <a:pt x="0" y="0"/>
                  </a:lnTo>
                  <a:lnTo>
                    <a:pt x="307" y="10"/>
                  </a:lnTo>
                  <a:lnTo>
                    <a:pt x="305" y="36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90" name="Freeform 39"/>
            <p:cNvSpPr/>
            <p:nvPr/>
          </p:nvSpPr>
          <p:spPr bwMode="auto">
            <a:xfrm>
              <a:off x="8375" y="5959"/>
              <a:ext cx="388" cy="284"/>
            </a:xfrm>
            <a:custGeom>
              <a:avLst/>
              <a:gdLst>
                <a:gd name="T0" fmla="*/ 0 w 216"/>
                <a:gd name="T1" fmla="*/ 135 h 158"/>
                <a:gd name="T2" fmla="*/ 200 w 216"/>
                <a:gd name="T3" fmla="*/ 0 h 158"/>
                <a:gd name="T4" fmla="*/ 216 w 216"/>
                <a:gd name="T5" fmla="*/ 21 h 158"/>
                <a:gd name="T6" fmla="*/ 16 w 216"/>
                <a:gd name="T7" fmla="*/ 158 h 158"/>
                <a:gd name="T8" fmla="*/ 0 w 216"/>
                <a:gd name="T9" fmla="*/ 135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" h="158">
                  <a:moveTo>
                    <a:pt x="0" y="135"/>
                  </a:moveTo>
                  <a:lnTo>
                    <a:pt x="200" y="0"/>
                  </a:lnTo>
                  <a:lnTo>
                    <a:pt x="216" y="21"/>
                  </a:lnTo>
                  <a:lnTo>
                    <a:pt x="16" y="158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91" name="Freeform 40"/>
            <p:cNvSpPr/>
            <p:nvPr/>
          </p:nvSpPr>
          <p:spPr bwMode="auto">
            <a:xfrm>
              <a:off x="10490" y="7124"/>
              <a:ext cx="742" cy="79"/>
            </a:xfrm>
            <a:custGeom>
              <a:avLst/>
              <a:gdLst>
                <a:gd name="T0" fmla="*/ 413 w 413"/>
                <a:gd name="T1" fmla="*/ 26 h 44"/>
                <a:gd name="T2" fmla="*/ 1 w 413"/>
                <a:gd name="T3" fmla="*/ 44 h 44"/>
                <a:gd name="T4" fmla="*/ 0 w 413"/>
                <a:gd name="T5" fmla="*/ 16 h 44"/>
                <a:gd name="T6" fmla="*/ 411 w 413"/>
                <a:gd name="T7" fmla="*/ 0 h 44"/>
                <a:gd name="T8" fmla="*/ 413 w 413"/>
                <a:gd name="T9" fmla="*/ 26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3" h="44">
                  <a:moveTo>
                    <a:pt x="413" y="26"/>
                  </a:moveTo>
                  <a:lnTo>
                    <a:pt x="1" y="44"/>
                  </a:lnTo>
                  <a:lnTo>
                    <a:pt x="0" y="16"/>
                  </a:lnTo>
                  <a:lnTo>
                    <a:pt x="411" y="0"/>
                  </a:lnTo>
                  <a:lnTo>
                    <a:pt x="413" y="26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92" name="Freeform 41"/>
            <p:cNvSpPr/>
            <p:nvPr/>
          </p:nvSpPr>
          <p:spPr bwMode="auto">
            <a:xfrm>
              <a:off x="9047" y="8451"/>
              <a:ext cx="1877" cy="1668"/>
            </a:xfrm>
            <a:custGeom>
              <a:avLst/>
              <a:gdLst>
                <a:gd name="T0" fmla="*/ 293 w 602"/>
                <a:gd name="T1" fmla="*/ 535 h 535"/>
                <a:gd name="T2" fmla="*/ 143 w 602"/>
                <a:gd name="T3" fmla="*/ 515 h 535"/>
                <a:gd name="T4" fmla="*/ 87 w 602"/>
                <a:gd name="T5" fmla="*/ 469 h 535"/>
                <a:gd name="T6" fmla="*/ 38 w 602"/>
                <a:gd name="T7" fmla="*/ 403 h 535"/>
                <a:gd name="T8" fmla="*/ 31 w 602"/>
                <a:gd name="T9" fmla="*/ 368 h 535"/>
                <a:gd name="T10" fmla="*/ 32 w 602"/>
                <a:gd name="T11" fmla="*/ 347 h 535"/>
                <a:gd name="T12" fmla="*/ 38 w 602"/>
                <a:gd name="T13" fmla="*/ 314 h 535"/>
                <a:gd name="T14" fmla="*/ 32 w 602"/>
                <a:gd name="T15" fmla="*/ 293 h 535"/>
                <a:gd name="T16" fmla="*/ 29 w 602"/>
                <a:gd name="T17" fmla="*/ 270 h 535"/>
                <a:gd name="T18" fmla="*/ 37 w 602"/>
                <a:gd name="T19" fmla="*/ 241 h 535"/>
                <a:gd name="T20" fmla="*/ 31 w 602"/>
                <a:gd name="T21" fmla="*/ 214 h 535"/>
                <a:gd name="T22" fmla="*/ 35 w 602"/>
                <a:gd name="T23" fmla="*/ 191 h 535"/>
                <a:gd name="T24" fmla="*/ 41 w 602"/>
                <a:gd name="T25" fmla="*/ 169 h 535"/>
                <a:gd name="T26" fmla="*/ 44 w 602"/>
                <a:gd name="T27" fmla="*/ 145 h 535"/>
                <a:gd name="T28" fmla="*/ 17 w 602"/>
                <a:gd name="T29" fmla="*/ 126 h 535"/>
                <a:gd name="T30" fmla="*/ 0 w 602"/>
                <a:gd name="T31" fmla="*/ 0 h 535"/>
                <a:gd name="T32" fmla="*/ 602 w 602"/>
                <a:gd name="T33" fmla="*/ 0 h 535"/>
                <a:gd name="T34" fmla="*/ 590 w 602"/>
                <a:gd name="T35" fmla="*/ 94 h 535"/>
                <a:gd name="T36" fmla="*/ 563 w 602"/>
                <a:gd name="T37" fmla="*/ 114 h 535"/>
                <a:gd name="T38" fmla="*/ 566 w 602"/>
                <a:gd name="T39" fmla="*/ 138 h 535"/>
                <a:gd name="T40" fmla="*/ 572 w 602"/>
                <a:gd name="T41" fmla="*/ 160 h 535"/>
                <a:gd name="T42" fmla="*/ 577 w 602"/>
                <a:gd name="T43" fmla="*/ 182 h 535"/>
                <a:gd name="T44" fmla="*/ 571 w 602"/>
                <a:gd name="T45" fmla="*/ 209 h 535"/>
                <a:gd name="T46" fmla="*/ 578 w 602"/>
                <a:gd name="T47" fmla="*/ 239 h 535"/>
                <a:gd name="T48" fmla="*/ 575 w 602"/>
                <a:gd name="T49" fmla="*/ 261 h 535"/>
                <a:gd name="T50" fmla="*/ 569 w 602"/>
                <a:gd name="T51" fmla="*/ 282 h 535"/>
                <a:gd name="T52" fmla="*/ 575 w 602"/>
                <a:gd name="T53" fmla="*/ 315 h 535"/>
                <a:gd name="T54" fmla="*/ 577 w 602"/>
                <a:gd name="T55" fmla="*/ 336 h 535"/>
                <a:gd name="T56" fmla="*/ 569 w 602"/>
                <a:gd name="T57" fmla="*/ 372 h 535"/>
                <a:gd name="T58" fmla="*/ 580 w 602"/>
                <a:gd name="T59" fmla="*/ 392 h 535"/>
                <a:gd name="T60" fmla="*/ 524 w 602"/>
                <a:gd name="T61" fmla="*/ 469 h 535"/>
                <a:gd name="T62" fmla="*/ 469 w 602"/>
                <a:gd name="T63" fmla="*/ 515 h 535"/>
                <a:gd name="T64" fmla="*/ 293 w 602"/>
                <a:gd name="T65" fmla="*/ 535 h 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602" h="535">
                  <a:moveTo>
                    <a:pt x="293" y="535"/>
                  </a:moveTo>
                  <a:cubicBezTo>
                    <a:pt x="246" y="535"/>
                    <a:pt x="146" y="530"/>
                    <a:pt x="143" y="515"/>
                  </a:cubicBezTo>
                  <a:cubicBezTo>
                    <a:pt x="140" y="500"/>
                    <a:pt x="125" y="491"/>
                    <a:pt x="87" y="469"/>
                  </a:cubicBezTo>
                  <a:cubicBezTo>
                    <a:pt x="50" y="447"/>
                    <a:pt x="38" y="420"/>
                    <a:pt x="38" y="403"/>
                  </a:cubicBezTo>
                  <a:cubicBezTo>
                    <a:pt x="38" y="387"/>
                    <a:pt x="50" y="375"/>
                    <a:pt x="31" y="368"/>
                  </a:cubicBezTo>
                  <a:cubicBezTo>
                    <a:pt x="11" y="360"/>
                    <a:pt x="16" y="353"/>
                    <a:pt x="32" y="347"/>
                  </a:cubicBezTo>
                  <a:cubicBezTo>
                    <a:pt x="48" y="341"/>
                    <a:pt x="38" y="330"/>
                    <a:pt x="38" y="314"/>
                  </a:cubicBezTo>
                  <a:cubicBezTo>
                    <a:pt x="38" y="297"/>
                    <a:pt x="56" y="294"/>
                    <a:pt x="32" y="293"/>
                  </a:cubicBezTo>
                  <a:cubicBezTo>
                    <a:pt x="8" y="291"/>
                    <a:pt x="11" y="276"/>
                    <a:pt x="29" y="270"/>
                  </a:cubicBezTo>
                  <a:cubicBezTo>
                    <a:pt x="47" y="264"/>
                    <a:pt x="37" y="254"/>
                    <a:pt x="37" y="241"/>
                  </a:cubicBezTo>
                  <a:cubicBezTo>
                    <a:pt x="37" y="227"/>
                    <a:pt x="47" y="218"/>
                    <a:pt x="31" y="214"/>
                  </a:cubicBezTo>
                  <a:cubicBezTo>
                    <a:pt x="14" y="209"/>
                    <a:pt x="16" y="196"/>
                    <a:pt x="35" y="191"/>
                  </a:cubicBezTo>
                  <a:cubicBezTo>
                    <a:pt x="54" y="187"/>
                    <a:pt x="43" y="179"/>
                    <a:pt x="41" y="169"/>
                  </a:cubicBezTo>
                  <a:cubicBezTo>
                    <a:pt x="40" y="158"/>
                    <a:pt x="54" y="145"/>
                    <a:pt x="44" y="145"/>
                  </a:cubicBezTo>
                  <a:cubicBezTo>
                    <a:pt x="34" y="145"/>
                    <a:pt x="19" y="137"/>
                    <a:pt x="17" y="12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02" y="0"/>
                    <a:pt x="602" y="0"/>
                    <a:pt x="602" y="0"/>
                  </a:cubicBezTo>
                  <a:cubicBezTo>
                    <a:pt x="590" y="94"/>
                    <a:pt x="590" y="94"/>
                    <a:pt x="590" y="94"/>
                  </a:cubicBezTo>
                  <a:cubicBezTo>
                    <a:pt x="589" y="106"/>
                    <a:pt x="574" y="114"/>
                    <a:pt x="563" y="114"/>
                  </a:cubicBezTo>
                  <a:cubicBezTo>
                    <a:pt x="553" y="114"/>
                    <a:pt x="568" y="127"/>
                    <a:pt x="566" y="138"/>
                  </a:cubicBezTo>
                  <a:cubicBezTo>
                    <a:pt x="565" y="148"/>
                    <a:pt x="553" y="155"/>
                    <a:pt x="572" y="160"/>
                  </a:cubicBezTo>
                  <a:cubicBezTo>
                    <a:pt x="592" y="164"/>
                    <a:pt x="593" y="178"/>
                    <a:pt x="577" y="182"/>
                  </a:cubicBezTo>
                  <a:cubicBezTo>
                    <a:pt x="560" y="187"/>
                    <a:pt x="571" y="196"/>
                    <a:pt x="571" y="209"/>
                  </a:cubicBezTo>
                  <a:cubicBezTo>
                    <a:pt x="571" y="223"/>
                    <a:pt x="560" y="233"/>
                    <a:pt x="578" y="239"/>
                  </a:cubicBezTo>
                  <a:cubicBezTo>
                    <a:pt x="596" y="245"/>
                    <a:pt x="599" y="260"/>
                    <a:pt x="575" y="261"/>
                  </a:cubicBezTo>
                  <a:cubicBezTo>
                    <a:pt x="551" y="263"/>
                    <a:pt x="569" y="266"/>
                    <a:pt x="569" y="282"/>
                  </a:cubicBezTo>
                  <a:cubicBezTo>
                    <a:pt x="569" y="299"/>
                    <a:pt x="559" y="309"/>
                    <a:pt x="575" y="315"/>
                  </a:cubicBezTo>
                  <a:cubicBezTo>
                    <a:pt x="592" y="321"/>
                    <a:pt x="596" y="329"/>
                    <a:pt x="577" y="336"/>
                  </a:cubicBezTo>
                  <a:cubicBezTo>
                    <a:pt x="557" y="344"/>
                    <a:pt x="569" y="356"/>
                    <a:pt x="569" y="372"/>
                  </a:cubicBezTo>
                  <a:cubicBezTo>
                    <a:pt x="569" y="377"/>
                    <a:pt x="582" y="382"/>
                    <a:pt x="580" y="392"/>
                  </a:cubicBezTo>
                  <a:cubicBezTo>
                    <a:pt x="576" y="416"/>
                    <a:pt x="553" y="445"/>
                    <a:pt x="524" y="469"/>
                  </a:cubicBezTo>
                  <a:cubicBezTo>
                    <a:pt x="496" y="493"/>
                    <a:pt x="472" y="500"/>
                    <a:pt x="469" y="515"/>
                  </a:cubicBezTo>
                  <a:cubicBezTo>
                    <a:pt x="466" y="530"/>
                    <a:pt x="341" y="535"/>
                    <a:pt x="293" y="535"/>
                  </a:cubicBezTo>
                  <a:close/>
                </a:path>
              </a:pathLst>
            </a:custGeom>
            <a:solidFill>
              <a:srgbClr val="9393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93" name="Freeform 42"/>
            <p:cNvSpPr/>
            <p:nvPr/>
          </p:nvSpPr>
          <p:spPr bwMode="auto">
            <a:xfrm>
              <a:off x="9449" y="8451"/>
              <a:ext cx="530" cy="1668"/>
            </a:xfrm>
            <a:custGeom>
              <a:avLst/>
              <a:gdLst>
                <a:gd name="T0" fmla="*/ 82 w 170"/>
                <a:gd name="T1" fmla="*/ 535 h 535"/>
                <a:gd name="T2" fmla="*/ 38 w 170"/>
                <a:gd name="T3" fmla="*/ 515 h 535"/>
                <a:gd name="T4" fmla="*/ 22 w 170"/>
                <a:gd name="T5" fmla="*/ 469 h 535"/>
                <a:gd name="T6" fmla="*/ 8 w 170"/>
                <a:gd name="T7" fmla="*/ 403 h 535"/>
                <a:gd name="T8" fmla="*/ 6 w 170"/>
                <a:gd name="T9" fmla="*/ 368 h 535"/>
                <a:gd name="T10" fmla="*/ 7 w 170"/>
                <a:gd name="T11" fmla="*/ 347 h 535"/>
                <a:gd name="T12" fmla="*/ 8 w 170"/>
                <a:gd name="T13" fmla="*/ 314 h 535"/>
                <a:gd name="T14" fmla="*/ 7 w 170"/>
                <a:gd name="T15" fmla="*/ 293 h 535"/>
                <a:gd name="T16" fmla="*/ 6 w 170"/>
                <a:gd name="T17" fmla="*/ 270 h 535"/>
                <a:gd name="T18" fmla="*/ 8 w 170"/>
                <a:gd name="T19" fmla="*/ 241 h 535"/>
                <a:gd name="T20" fmla="*/ 6 w 170"/>
                <a:gd name="T21" fmla="*/ 214 h 535"/>
                <a:gd name="T22" fmla="*/ 7 w 170"/>
                <a:gd name="T23" fmla="*/ 191 h 535"/>
                <a:gd name="T24" fmla="*/ 9 w 170"/>
                <a:gd name="T25" fmla="*/ 169 h 535"/>
                <a:gd name="T26" fmla="*/ 10 w 170"/>
                <a:gd name="T27" fmla="*/ 145 h 535"/>
                <a:gd name="T28" fmla="*/ 2 w 170"/>
                <a:gd name="T29" fmla="*/ 126 h 535"/>
                <a:gd name="T30" fmla="*/ 5 w 170"/>
                <a:gd name="T31" fmla="*/ 90 h 535"/>
                <a:gd name="T32" fmla="*/ 4 w 170"/>
                <a:gd name="T33" fmla="*/ 43 h 535"/>
                <a:gd name="T34" fmla="*/ 0 w 170"/>
                <a:gd name="T35" fmla="*/ 0 h 535"/>
                <a:gd name="T36" fmla="*/ 170 w 170"/>
                <a:gd name="T37" fmla="*/ 0 h 535"/>
                <a:gd name="T38" fmla="*/ 168 w 170"/>
                <a:gd name="T39" fmla="*/ 23 h 535"/>
                <a:gd name="T40" fmla="*/ 164 w 170"/>
                <a:gd name="T41" fmla="*/ 58 h 535"/>
                <a:gd name="T42" fmla="*/ 167 w 170"/>
                <a:gd name="T43" fmla="*/ 94 h 535"/>
                <a:gd name="T44" fmla="*/ 159 w 170"/>
                <a:gd name="T45" fmla="*/ 114 h 535"/>
                <a:gd name="T46" fmla="*/ 160 w 170"/>
                <a:gd name="T47" fmla="*/ 138 h 535"/>
                <a:gd name="T48" fmla="*/ 162 w 170"/>
                <a:gd name="T49" fmla="*/ 160 h 535"/>
                <a:gd name="T50" fmla="*/ 163 w 170"/>
                <a:gd name="T51" fmla="*/ 182 h 535"/>
                <a:gd name="T52" fmla="*/ 161 w 170"/>
                <a:gd name="T53" fmla="*/ 209 h 535"/>
                <a:gd name="T54" fmla="*/ 163 w 170"/>
                <a:gd name="T55" fmla="*/ 239 h 535"/>
                <a:gd name="T56" fmla="*/ 163 w 170"/>
                <a:gd name="T57" fmla="*/ 261 h 535"/>
                <a:gd name="T58" fmla="*/ 161 w 170"/>
                <a:gd name="T59" fmla="*/ 282 h 535"/>
                <a:gd name="T60" fmla="*/ 163 w 170"/>
                <a:gd name="T61" fmla="*/ 315 h 535"/>
                <a:gd name="T62" fmla="*/ 163 w 170"/>
                <a:gd name="T63" fmla="*/ 336 h 535"/>
                <a:gd name="T64" fmla="*/ 161 w 170"/>
                <a:gd name="T65" fmla="*/ 372 h 535"/>
                <a:gd name="T66" fmla="*/ 164 w 170"/>
                <a:gd name="T67" fmla="*/ 392 h 535"/>
                <a:gd name="T68" fmla="*/ 148 w 170"/>
                <a:gd name="T69" fmla="*/ 469 h 535"/>
                <a:gd name="T70" fmla="*/ 132 w 170"/>
                <a:gd name="T71" fmla="*/ 515 h 535"/>
                <a:gd name="T72" fmla="*/ 82 w 170"/>
                <a:gd name="T73" fmla="*/ 535 h 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70" h="535">
                  <a:moveTo>
                    <a:pt x="82" y="535"/>
                  </a:moveTo>
                  <a:cubicBezTo>
                    <a:pt x="68" y="535"/>
                    <a:pt x="39" y="530"/>
                    <a:pt x="38" y="515"/>
                  </a:cubicBezTo>
                  <a:cubicBezTo>
                    <a:pt x="37" y="500"/>
                    <a:pt x="33" y="491"/>
                    <a:pt x="22" y="469"/>
                  </a:cubicBezTo>
                  <a:cubicBezTo>
                    <a:pt x="12" y="447"/>
                    <a:pt x="8" y="420"/>
                    <a:pt x="8" y="403"/>
                  </a:cubicBezTo>
                  <a:cubicBezTo>
                    <a:pt x="8" y="387"/>
                    <a:pt x="12" y="375"/>
                    <a:pt x="6" y="368"/>
                  </a:cubicBezTo>
                  <a:cubicBezTo>
                    <a:pt x="1" y="360"/>
                    <a:pt x="2" y="353"/>
                    <a:pt x="7" y="347"/>
                  </a:cubicBezTo>
                  <a:cubicBezTo>
                    <a:pt x="11" y="341"/>
                    <a:pt x="8" y="330"/>
                    <a:pt x="8" y="314"/>
                  </a:cubicBezTo>
                  <a:cubicBezTo>
                    <a:pt x="8" y="297"/>
                    <a:pt x="13" y="294"/>
                    <a:pt x="7" y="293"/>
                  </a:cubicBezTo>
                  <a:cubicBezTo>
                    <a:pt x="0" y="291"/>
                    <a:pt x="1" y="276"/>
                    <a:pt x="6" y="270"/>
                  </a:cubicBezTo>
                  <a:cubicBezTo>
                    <a:pt x="11" y="264"/>
                    <a:pt x="8" y="254"/>
                    <a:pt x="8" y="241"/>
                  </a:cubicBezTo>
                  <a:cubicBezTo>
                    <a:pt x="8" y="227"/>
                    <a:pt x="11" y="218"/>
                    <a:pt x="6" y="214"/>
                  </a:cubicBezTo>
                  <a:cubicBezTo>
                    <a:pt x="1" y="209"/>
                    <a:pt x="2" y="196"/>
                    <a:pt x="7" y="191"/>
                  </a:cubicBezTo>
                  <a:cubicBezTo>
                    <a:pt x="13" y="187"/>
                    <a:pt x="10" y="179"/>
                    <a:pt x="9" y="169"/>
                  </a:cubicBezTo>
                  <a:cubicBezTo>
                    <a:pt x="9" y="158"/>
                    <a:pt x="13" y="145"/>
                    <a:pt x="10" y="145"/>
                  </a:cubicBezTo>
                  <a:cubicBezTo>
                    <a:pt x="7" y="145"/>
                    <a:pt x="2" y="138"/>
                    <a:pt x="2" y="126"/>
                  </a:cubicBezTo>
                  <a:cubicBezTo>
                    <a:pt x="2" y="114"/>
                    <a:pt x="5" y="106"/>
                    <a:pt x="5" y="90"/>
                  </a:cubicBezTo>
                  <a:cubicBezTo>
                    <a:pt x="5" y="73"/>
                    <a:pt x="6" y="55"/>
                    <a:pt x="4" y="43"/>
                  </a:cubicBezTo>
                  <a:cubicBezTo>
                    <a:pt x="3" y="33"/>
                    <a:pt x="1" y="13"/>
                    <a:pt x="0" y="0"/>
                  </a:cubicBezTo>
                  <a:cubicBezTo>
                    <a:pt x="170" y="0"/>
                    <a:pt x="170" y="0"/>
                    <a:pt x="170" y="0"/>
                  </a:cubicBezTo>
                  <a:cubicBezTo>
                    <a:pt x="170" y="9"/>
                    <a:pt x="170" y="18"/>
                    <a:pt x="168" y="23"/>
                  </a:cubicBezTo>
                  <a:cubicBezTo>
                    <a:pt x="164" y="35"/>
                    <a:pt x="164" y="42"/>
                    <a:pt x="164" y="58"/>
                  </a:cubicBezTo>
                  <a:cubicBezTo>
                    <a:pt x="164" y="75"/>
                    <a:pt x="167" y="82"/>
                    <a:pt x="167" y="94"/>
                  </a:cubicBezTo>
                  <a:cubicBezTo>
                    <a:pt x="167" y="106"/>
                    <a:pt x="162" y="114"/>
                    <a:pt x="159" y="114"/>
                  </a:cubicBezTo>
                  <a:cubicBezTo>
                    <a:pt x="156" y="114"/>
                    <a:pt x="160" y="127"/>
                    <a:pt x="160" y="138"/>
                  </a:cubicBezTo>
                  <a:cubicBezTo>
                    <a:pt x="160" y="148"/>
                    <a:pt x="156" y="155"/>
                    <a:pt x="162" y="160"/>
                  </a:cubicBezTo>
                  <a:cubicBezTo>
                    <a:pt x="167" y="164"/>
                    <a:pt x="168" y="178"/>
                    <a:pt x="163" y="182"/>
                  </a:cubicBezTo>
                  <a:cubicBezTo>
                    <a:pt x="158" y="187"/>
                    <a:pt x="161" y="196"/>
                    <a:pt x="161" y="209"/>
                  </a:cubicBezTo>
                  <a:cubicBezTo>
                    <a:pt x="161" y="223"/>
                    <a:pt x="158" y="233"/>
                    <a:pt x="163" y="239"/>
                  </a:cubicBezTo>
                  <a:cubicBezTo>
                    <a:pt x="169" y="245"/>
                    <a:pt x="169" y="260"/>
                    <a:pt x="163" y="261"/>
                  </a:cubicBezTo>
                  <a:cubicBezTo>
                    <a:pt x="156" y="263"/>
                    <a:pt x="161" y="266"/>
                    <a:pt x="161" y="282"/>
                  </a:cubicBezTo>
                  <a:cubicBezTo>
                    <a:pt x="161" y="299"/>
                    <a:pt x="158" y="309"/>
                    <a:pt x="163" y="315"/>
                  </a:cubicBezTo>
                  <a:cubicBezTo>
                    <a:pt x="167" y="321"/>
                    <a:pt x="169" y="329"/>
                    <a:pt x="163" y="336"/>
                  </a:cubicBezTo>
                  <a:cubicBezTo>
                    <a:pt x="157" y="344"/>
                    <a:pt x="161" y="356"/>
                    <a:pt x="161" y="372"/>
                  </a:cubicBezTo>
                  <a:cubicBezTo>
                    <a:pt x="161" y="377"/>
                    <a:pt x="165" y="382"/>
                    <a:pt x="164" y="392"/>
                  </a:cubicBezTo>
                  <a:cubicBezTo>
                    <a:pt x="163" y="416"/>
                    <a:pt x="156" y="445"/>
                    <a:pt x="148" y="469"/>
                  </a:cubicBezTo>
                  <a:cubicBezTo>
                    <a:pt x="140" y="493"/>
                    <a:pt x="133" y="500"/>
                    <a:pt x="132" y="515"/>
                  </a:cubicBezTo>
                  <a:cubicBezTo>
                    <a:pt x="131" y="530"/>
                    <a:pt x="95" y="535"/>
                    <a:pt x="82" y="535"/>
                  </a:cubicBezTo>
                  <a:close/>
                </a:path>
              </a:pathLst>
            </a:custGeom>
            <a:solidFill>
              <a:srgbClr val="B2B1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94" name="Oval 43"/>
            <p:cNvSpPr>
              <a:spLocks noChangeArrowheads="1"/>
            </p:cNvSpPr>
            <p:nvPr/>
          </p:nvSpPr>
          <p:spPr bwMode="auto">
            <a:xfrm>
              <a:off x="9785" y="10104"/>
              <a:ext cx="427" cy="190"/>
            </a:xfrm>
            <a:prstGeom prst="ellipse">
              <a:avLst/>
            </a:prstGeom>
            <a:solidFill>
              <a:srgbClr val="6C6C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95" name="Oval 44"/>
            <p:cNvSpPr>
              <a:spLocks noChangeArrowheads="1"/>
            </p:cNvSpPr>
            <p:nvPr/>
          </p:nvSpPr>
          <p:spPr bwMode="auto">
            <a:xfrm>
              <a:off x="9627" y="10019"/>
              <a:ext cx="745" cy="207"/>
            </a:xfrm>
            <a:prstGeom prst="ellipse">
              <a:avLst/>
            </a:prstGeom>
            <a:solidFill>
              <a:srgbClr val="5757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96" name="Freeform 45"/>
            <p:cNvSpPr/>
            <p:nvPr/>
          </p:nvSpPr>
          <p:spPr bwMode="auto">
            <a:xfrm>
              <a:off x="9526" y="10079"/>
              <a:ext cx="945" cy="79"/>
            </a:xfrm>
            <a:custGeom>
              <a:avLst/>
              <a:gdLst>
                <a:gd name="T0" fmla="*/ 140 w 303"/>
                <a:gd name="T1" fmla="*/ 25 h 25"/>
                <a:gd name="T2" fmla="*/ 2 w 303"/>
                <a:gd name="T3" fmla="*/ 7 h 25"/>
                <a:gd name="T4" fmla="*/ 0 w 303"/>
                <a:gd name="T5" fmla="*/ 1 h 25"/>
                <a:gd name="T6" fmla="*/ 139 w 303"/>
                <a:gd name="T7" fmla="*/ 13 h 25"/>
                <a:gd name="T8" fmla="*/ 303 w 303"/>
                <a:gd name="T9" fmla="*/ 0 h 25"/>
                <a:gd name="T10" fmla="*/ 301 w 303"/>
                <a:gd name="T11" fmla="*/ 7 h 25"/>
                <a:gd name="T12" fmla="*/ 140 w 303"/>
                <a:gd name="T13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3" h="25">
                  <a:moveTo>
                    <a:pt x="140" y="25"/>
                  </a:moveTo>
                  <a:cubicBezTo>
                    <a:pt x="96" y="25"/>
                    <a:pt x="4" y="21"/>
                    <a:pt x="2" y="7"/>
                  </a:cubicBezTo>
                  <a:cubicBezTo>
                    <a:pt x="1" y="6"/>
                    <a:pt x="1" y="3"/>
                    <a:pt x="0" y="1"/>
                  </a:cubicBezTo>
                  <a:cubicBezTo>
                    <a:pt x="28" y="10"/>
                    <a:pt x="101" y="13"/>
                    <a:pt x="139" y="13"/>
                  </a:cubicBezTo>
                  <a:cubicBezTo>
                    <a:pt x="179" y="13"/>
                    <a:pt x="271" y="10"/>
                    <a:pt x="303" y="0"/>
                  </a:cubicBezTo>
                  <a:cubicBezTo>
                    <a:pt x="302" y="3"/>
                    <a:pt x="302" y="5"/>
                    <a:pt x="301" y="7"/>
                  </a:cubicBezTo>
                  <a:cubicBezTo>
                    <a:pt x="299" y="21"/>
                    <a:pt x="184" y="25"/>
                    <a:pt x="140" y="25"/>
                  </a:cubicBezTo>
                  <a:close/>
                </a:path>
              </a:pathLst>
            </a:custGeom>
            <a:solidFill>
              <a:srgbClr val="4B4B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97" name="Freeform 46"/>
            <p:cNvSpPr/>
            <p:nvPr/>
          </p:nvSpPr>
          <p:spPr bwMode="auto">
            <a:xfrm>
              <a:off x="9140" y="8926"/>
              <a:ext cx="1733" cy="128"/>
            </a:xfrm>
            <a:custGeom>
              <a:avLst/>
              <a:gdLst>
                <a:gd name="T0" fmla="*/ 13 w 556"/>
                <a:gd name="T1" fmla="*/ 24 h 41"/>
                <a:gd name="T2" fmla="*/ 531 w 556"/>
                <a:gd name="T3" fmla="*/ 0 h 41"/>
                <a:gd name="T4" fmla="*/ 542 w 556"/>
                <a:gd name="T5" fmla="*/ 8 h 41"/>
                <a:gd name="T6" fmla="*/ 556 w 556"/>
                <a:gd name="T7" fmla="*/ 15 h 41"/>
                <a:gd name="T8" fmla="*/ 0 w 556"/>
                <a:gd name="T9" fmla="*/ 41 h 41"/>
                <a:gd name="T10" fmla="*/ 5 w 556"/>
                <a:gd name="T11" fmla="*/ 39 h 41"/>
                <a:gd name="T12" fmla="*/ 13 w 556"/>
                <a:gd name="T13" fmla="*/ 2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56" h="41">
                  <a:moveTo>
                    <a:pt x="13" y="24"/>
                  </a:moveTo>
                  <a:cubicBezTo>
                    <a:pt x="531" y="0"/>
                    <a:pt x="531" y="0"/>
                    <a:pt x="531" y="0"/>
                  </a:cubicBezTo>
                  <a:cubicBezTo>
                    <a:pt x="531" y="3"/>
                    <a:pt x="533" y="6"/>
                    <a:pt x="542" y="8"/>
                  </a:cubicBezTo>
                  <a:cubicBezTo>
                    <a:pt x="549" y="9"/>
                    <a:pt x="553" y="12"/>
                    <a:pt x="556" y="15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1" y="40"/>
                    <a:pt x="3" y="40"/>
                    <a:pt x="5" y="39"/>
                  </a:cubicBezTo>
                  <a:cubicBezTo>
                    <a:pt x="20" y="36"/>
                    <a:pt x="16" y="31"/>
                    <a:pt x="13" y="24"/>
                  </a:cubicBezTo>
                  <a:close/>
                </a:path>
              </a:pathLst>
            </a:custGeom>
            <a:solidFill>
              <a:srgbClr val="6C6C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98" name="Freeform 47"/>
            <p:cNvSpPr/>
            <p:nvPr/>
          </p:nvSpPr>
          <p:spPr bwMode="auto">
            <a:xfrm>
              <a:off x="9106" y="8782"/>
              <a:ext cx="1762" cy="131"/>
            </a:xfrm>
            <a:custGeom>
              <a:avLst/>
              <a:gdLst>
                <a:gd name="T0" fmla="*/ 0 w 565"/>
                <a:gd name="T1" fmla="*/ 27 h 42"/>
                <a:gd name="T2" fmla="*/ 565 w 565"/>
                <a:gd name="T3" fmla="*/ 0 h 42"/>
                <a:gd name="T4" fmla="*/ 544 w 565"/>
                <a:gd name="T5" fmla="*/ 8 h 42"/>
                <a:gd name="T6" fmla="*/ 543 w 565"/>
                <a:gd name="T7" fmla="*/ 17 h 42"/>
                <a:gd name="T8" fmla="*/ 29 w 565"/>
                <a:gd name="T9" fmla="*/ 42 h 42"/>
                <a:gd name="T10" fmla="*/ 25 w 565"/>
                <a:gd name="T11" fmla="*/ 39 h 42"/>
                <a:gd name="T12" fmla="*/ 0 w 565"/>
                <a:gd name="T13" fmla="*/ 27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42">
                  <a:moveTo>
                    <a:pt x="0" y="27"/>
                  </a:moveTo>
                  <a:cubicBezTo>
                    <a:pt x="565" y="0"/>
                    <a:pt x="565" y="0"/>
                    <a:pt x="565" y="0"/>
                  </a:cubicBezTo>
                  <a:cubicBezTo>
                    <a:pt x="559" y="5"/>
                    <a:pt x="551" y="8"/>
                    <a:pt x="544" y="8"/>
                  </a:cubicBezTo>
                  <a:cubicBezTo>
                    <a:pt x="538" y="8"/>
                    <a:pt x="540" y="12"/>
                    <a:pt x="543" y="17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9" y="40"/>
                    <a:pt x="28" y="39"/>
                    <a:pt x="25" y="39"/>
                  </a:cubicBezTo>
                  <a:cubicBezTo>
                    <a:pt x="17" y="39"/>
                    <a:pt x="5" y="34"/>
                    <a:pt x="0" y="27"/>
                  </a:cubicBezTo>
                  <a:close/>
                </a:path>
              </a:pathLst>
            </a:custGeom>
            <a:solidFill>
              <a:srgbClr val="6C6C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99" name="Freeform 48"/>
            <p:cNvSpPr/>
            <p:nvPr/>
          </p:nvSpPr>
          <p:spPr bwMode="auto">
            <a:xfrm>
              <a:off x="9145" y="9041"/>
              <a:ext cx="1677" cy="128"/>
            </a:xfrm>
            <a:custGeom>
              <a:avLst/>
              <a:gdLst>
                <a:gd name="T0" fmla="*/ 0 w 538"/>
                <a:gd name="T1" fmla="*/ 25 h 41"/>
                <a:gd name="T2" fmla="*/ 536 w 538"/>
                <a:gd name="T3" fmla="*/ 0 h 41"/>
                <a:gd name="T4" fmla="*/ 538 w 538"/>
                <a:gd name="T5" fmla="*/ 16 h 41"/>
                <a:gd name="T6" fmla="*/ 6 w 538"/>
                <a:gd name="T7" fmla="*/ 41 h 41"/>
                <a:gd name="T8" fmla="*/ 0 w 538"/>
                <a:gd name="T9" fmla="*/ 25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8" h="41">
                  <a:moveTo>
                    <a:pt x="0" y="25"/>
                  </a:moveTo>
                  <a:cubicBezTo>
                    <a:pt x="536" y="0"/>
                    <a:pt x="536" y="0"/>
                    <a:pt x="536" y="0"/>
                  </a:cubicBezTo>
                  <a:cubicBezTo>
                    <a:pt x="535" y="4"/>
                    <a:pt x="537" y="9"/>
                    <a:pt x="538" y="16"/>
                  </a:cubicBezTo>
                  <a:cubicBezTo>
                    <a:pt x="6" y="41"/>
                    <a:pt x="6" y="41"/>
                    <a:pt x="6" y="41"/>
                  </a:cubicBezTo>
                  <a:cubicBezTo>
                    <a:pt x="8" y="34"/>
                    <a:pt x="10" y="28"/>
                    <a:pt x="0" y="25"/>
                  </a:cubicBezTo>
                  <a:close/>
                </a:path>
              </a:pathLst>
            </a:custGeom>
            <a:solidFill>
              <a:srgbClr val="6C6C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00" name="Freeform 49"/>
            <p:cNvSpPr/>
            <p:nvPr/>
          </p:nvSpPr>
          <p:spPr bwMode="auto">
            <a:xfrm>
              <a:off x="9158" y="9154"/>
              <a:ext cx="1706" cy="129"/>
            </a:xfrm>
            <a:custGeom>
              <a:avLst/>
              <a:gdLst>
                <a:gd name="T0" fmla="*/ 2 w 547"/>
                <a:gd name="T1" fmla="*/ 25 h 42"/>
                <a:gd name="T2" fmla="*/ 532 w 547"/>
                <a:gd name="T3" fmla="*/ 0 h 42"/>
                <a:gd name="T4" fmla="*/ 542 w 547"/>
                <a:gd name="T5" fmla="*/ 14 h 42"/>
                <a:gd name="T6" fmla="*/ 547 w 547"/>
                <a:gd name="T7" fmla="*/ 16 h 42"/>
                <a:gd name="T8" fmla="*/ 0 w 547"/>
                <a:gd name="T9" fmla="*/ 42 h 42"/>
                <a:gd name="T10" fmla="*/ 2 w 547"/>
                <a:gd name="T11" fmla="*/ 2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47" h="42">
                  <a:moveTo>
                    <a:pt x="2" y="25"/>
                  </a:moveTo>
                  <a:cubicBezTo>
                    <a:pt x="532" y="0"/>
                    <a:pt x="532" y="0"/>
                    <a:pt x="532" y="0"/>
                  </a:cubicBezTo>
                  <a:cubicBezTo>
                    <a:pt x="531" y="6"/>
                    <a:pt x="532" y="11"/>
                    <a:pt x="542" y="14"/>
                  </a:cubicBezTo>
                  <a:cubicBezTo>
                    <a:pt x="544" y="15"/>
                    <a:pt x="545" y="15"/>
                    <a:pt x="547" y="16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5" y="38"/>
                    <a:pt x="4" y="32"/>
                    <a:pt x="2" y="25"/>
                  </a:cubicBezTo>
                  <a:close/>
                </a:path>
              </a:pathLst>
            </a:custGeom>
            <a:solidFill>
              <a:srgbClr val="6C6C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01" name="Freeform 50"/>
            <p:cNvSpPr/>
            <p:nvPr/>
          </p:nvSpPr>
          <p:spPr bwMode="auto">
            <a:xfrm>
              <a:off x="9145" y="9287"/>
              <a:ext cx="1675" cy="128"/>
            </a:xfrm>
            <a:custGeom>
              <a:avLst/>
              <a:gdLst>
                <a:gd name="T0" fmla="*/ 0 w 537"/>
                <a:gd name="T1" fmla="*/ 25 h 41"/>
                <a:gd name="T2" fmla="*/ 532 w 537"/>
                <a:gd name="T3" fmla="*/ 0 h 41"/>
                <a:gd name="T4" fmla="*/ 537 w 537"/>
                <a:gd name="T5" fmla="*/ 14 h 41"/>
                <a:gd name="T6" fmla="*/ 537 w 537"/>
                <a:gd name="T7" fmla="*/ 16 h 41"/>
                <a:gd name="T8" fmla="*/ 7 w 537"/>
                <a:gd name="T9" fmla="*/ 41 h 41"/>
                <a:gd name="T10" fmla="*/ 0 w 537"/>
                <a:gd name="T11" fmla="*/ 25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7" h="41">
                  <a:moveTo>
                    <a:pt x="0" y="25"/>
                  </a:moveTo>
                  <a:cubicBezTo>
                    <a:pt x="532" y="0"/>
                    <a:pt x="532" y="0"/>
                    <a:pt x="532" y="0"/>
                  </a:cubicBezTo>
                  <a:cubicBezTo>
                    <a:pt x="534" y="3"/>
                    <a:pt x="537" y="7"/>
                    <a:pt x="537" y="14"/>
                  </a:cubicBezTo>
                  <a:cubicBezTo>
                    <a:pt x="537" y="15"/>
                    <a:pt x="537" y="15"/>
                    <a:pt x="537" y="16"/>
                  </a:cubicBezTo>
                  <a:cubicBezTo>
                    <a:pt x="7" y="41"/>
                    <a:pt x="7" y="41"/>
                    <a:pt x="7" y="41"/>
                  </a:cubicBezTo>
                  <a:cubicBezTo>
                    <a:pt x="9" y="29"/>
                    <a:pt x="21" y="26"/>
                    <a:pt x="0" y="25"/>
                  </a:cubicBezTo>
                  <a:close/>
                </a:path>
              </a:pathLst>
            </a:custGeom>
            <a:solidFill>
              <a:srgbClr val="6C6C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02" name="Freeform 51"/>
            <p:cNvSpPr/>
            <p:nvPr/>
          </p:nvSpPr>
          <p:spPr bwMode="auto">
            <a:xfrm>
              <a:off x="9140" y="9405"/>
              <a:ext cx="1737" cy="128"/>
            </a:xfrm>
            <a:custGeom>
              <a:avLst/>
              <a:gdLst>
                <a:gd name="T0" fmla="*/ 11 w 557"/>
                <a:gd name="T1" fmla="*/ 25 h 41"/>
                <a:gd name="T2" fmla="*/ 536 w 557"/>
                <a:gd name="T3" fmla="*/ 0 h 41"/>
                <a:gd name="T4" fmla="*/ 545 w 557"/>
                <a:gd name="T5" fmla="*/ 9 h 41"/>
                <a:gd name="T6" fmla="*/ 557 w 557"/>
                <a:gd name="T7" fmla="*/ 15 h 41"/>
                <a:gd name="T8" fmla="*/ 0 w 557"/>
                <a:gd name="T9" fmla="*/ 41 h 41"/>
                <a:gd name="T10" fmla="*/ 2 w 557"/>
                <a:gd name="T11" fmla="*/ 41 h 41"/>
                <a:gd name="T12" fmla="*/ 11 w 557"/>
                <a:gd name="T13" fmla="*/ 25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57" h="41">
                  <a:moveTo>
                    <a:pt x="11" y="25"/>
                  </a:moveTo>
                  <a:cubicBezTo>
                    <a:pt x="536" y="0"/>
                    <a:pt x="536" y="0"/>
                    <a:pt x="536" y="0"/>
                  </a:cubicBezTo>
                  <a:cubicBezTo>
                    <a:pt x="536" y="4"/>
                    <a:pt x="539" y="7"/>
                    <a:pt x="545" y="9"/>
                  </a:cubicBezTo>
                  <a:cubicBezTo>
                    <a:pt x="550" y="11"/>
                    <a:pt x="554" y="13"/>
                    <a:pt x="557" y="15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1" y="41"/>
                    <a:pt x="1" y="41"/>
                    <a:pt x="2" y="41"/>
                  </a:cubicBezTo>
                  <a:cubicBezTo>
                    <a:pt x="12" y="37"/>
                    <a:pt x="12" y="32"/>
                    <a:pt x="11" y="25"/>
                  </a:cubicBezTo>
                  <a:close/>
                </a:path>
              </a:pathLst>
            </a:custGeom>
            <a:solidFill>
              <a:srgbClr val="6C6C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03" name="Freeform 52"/>
            <p:cNvSpPr/>
            <p:nvPr/>
          </p:nvSpPr>
          <p:spPr bwMode="auto">
            <a:xfrm>
              <a:off x="9158" y="9527"/>
              <a:ext cx="1659" cy="128"/>
            </a:xfrm>
            <a:custGeom>
              <a:avLst/>
              <a:gdLst>
                <a:gd name="T0" fmla="*/ 0 w 532"/>
                <a:gd name="T1" fmla="*/ 25 h 41"/>
                <a:gd name="T2" fmla="*/ 530 w 532"/>
                <a:gd name="T3" fmla="*/ 0 h 41"/>
                <a:gd name="T4" fmla="*/ 532 w 532"/>
                <a:gd name="T5" fmla="*/ 17 h 41"/>
                <a:gd name="T6" fmla="*/ 5 w 532"/>
                <a:gd name="T7" fmla="*/ 41 h 41"/>
                <a:gd name="T8" fmla="*/ 0 w 532"/>
                <a:gd name="T9" fmla="*/ 25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2" h="41">
                  <a:moveTo>
                    <a:pt x="0" y="25"/>
                  </a:moveTo>
                  <a:cubicBezTo>
                    <a:pt x="530" y="0"/>
                    <a:pt x="530" y="0"/>
                    <a:pt x="530" y="0"/>
                  </a:cubicBezTo>
                  <a:cubicBezTo>
                    <a:pt x="529" y="5"/>
                    <a:pt x="530" y="10"/>
                    <a:pt x="532" y="17"/>
                  </a:cubicBezTo>
                  <a:cubicBezTo>
                    <a:pt x="5" y="41"/>
                    <a:pt x="5" y="41"/>
                    <a:pt x="5" y="41"/>
                  </a:cubicBezTo>
                  <a:cubicBezTo>
                    <a:pt x="6" y="35"/>
                    <a:pt x="6" y="30"/>
                    <a:pt x="0" y="25"/>
                  </a:cubicBezTo>
                  <a:close/>
                </a:path>
              </a:pathLst>
            </a:custGeom>
            <a:solidFill>
              <a:srgbClr val="6C6C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04" name="Freeform 53"/>
            <p:cNvSpPr/>
            <p:nvPr/>
          </p:nvSpPr>
          <p:spPr bwMode="auto">
            <a:xfrm>
              <a:off x="9187" y="9705"/>
              <a:ext cx="1659" cy="415"/>
            </a:xfrm>
            <a:custGeom>
              <a:avLst/>
              <a:gdLst>
                <a:gd name="T0" fmla="*/ 248 w 532"/>
                <a:gd name="T1" fmla="*/ 133 h 133"/>
                <a:gd name="T2" fmla="*/ 98 w 532"/>
                <a:gd name="T3" fmla="*/ 113 h 133"/>
                <a:gd name="T4" fmla="*/ 42 w 532"/>
                <a:gd name="T5" fmla="*/ 67 h 133"/>
                <a:gd name="T6" fmla="*/ 0 w 532"/>
                <a:gd name="T7" fmla="*/ 25 h 133"/>
                <a:gd name="T8" fmla="*/ 532 w 532"/>
                <a:gd name="T9" fmla="*/ 0 h 133"/>
                <a:gd name="T10" fmla="*/ 479 w 532"/>
                <a:gd name="T11" fmla="*/ 67 h 133"/>
                <a:gd name="T12" fmla="*/ 424 w 532"/>
                <a:gd name="T13" fmla="*/ 113 h 133"/>
                <a:gd name="T14" fmla="*/ 248 w 532"/>
                <a:gd name="T15" fmla="*/ 133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2" h="133">
                  <a:moveTo>
                    <a:pt x="248" y="133"/>
                  </a:moveTo>
                  <a:cubicBezTo>
                    <a:pt x="201" y="133"/>
                    <a:pt x="101" y="128"/>
                    <a:pt x="98" y="113"/>
                  </a:cubicBezTo>
                  <a:cubicBezTo>
                    <a:pt x="95" y="98"/>
                    <a:pt x="80" y="89"/>
                    <a:pt x="42" y="67"/>
                  </a:cubicBezTo>
                  <a:cubicBezTo>
                    <a:pt x="20" y="54"/>
                    <a:pt x="7" y="38"/>
                    <a:pt x="0" y="25"/>
                  </a:cubicBezTo>
                  <a:cubicBezTo>
                    <a:pt x="532" y="0"/>
                    <a:pt x="532" y="0"/>
                    <a:pt x="532" y="0"/>
                  </a:cubicBezTo>
                  <a:cubicBezTo>
                    <a:pt x="525" y="22"/>
                    <a:pt x="504" y="46"/>
                    <a:pt x="479" y="67"/>
                  </a:cubicBezTo>
                  <a:cubicBezTo>
                    <a:pt x="451" y="91"/>
                    <a:pt x="427" y="98"/>
                    <a:pt x="424" y="113"/>
                  </a:cubicBezTo>
                  <a:cubicBezTo>
                    <a:pt x="421" y="128"/>
                    <a:pt x="296" y="133"/>
                    <a:pt x="248" y="133"/>
                  </a:cubicBezTo>
                  <a:close/>
                </a:path>
              </a:pathLst>
            </a:custGeom>
            <a:solidFill>
              <a:srgbClr val="6C6C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05" name="Freeform 54"/>
            <p:cNvSpPr/>
            <p:nvPr/>
          </p:nvSpPr>
          <p:spPr bwMode="auto">
            <a:xfrm>
              <a:off x="9479" y="9746"/>
              <a:ext cx="479" cy="374"/>
            </a:xfrm>
            <a:custGeom>
              <a:avLst/>
              <a:gdLst>
                <a:gd name="T0" fmla="*/ 55 w 154"/>
                <a:gd name="T1" fmla="*/ 115 h 120"/>
                <a:gd name="T2" fmla="*/ 24 w 154"/>
                <a:gd name="T3" fmla="*/ 55 h 120"/>
                <a:gd name="T4" fmla="*/ 0 w 154"/>
                <a:gd name="T5" fmla="*/ 8 h 120"/>
                <a:gd name="T6" fmla="*/ 152 w 154"/>
                <a:gd name="T7" fmla="*/ 0 h 120"/>
                <a:gd name="T8" fmla="*/ 154 w 154"/>
                <a:gd name="T9" fmla="*/ 55 h 120"/>
                <a:gd name="T10" fmla="*/ 153 w 154"/>
                <a:gd name="T11" fmla="*/ 117 h 120"/>
                <a:gd name="T12" fmla="*/ 153 w 154"/>
                <a:gd name="T13" fmla="*/ 120 h 120"/>
                <a:gd name="T14" fmla="*/ 55 w 154"/>
                <a:gd name="T15" fmla="*/ 115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4" h="120">
                  <a:moveTo>
                    <a:pt x="55" y="115"/>
                  </a:moveTo>
                  <a:cubicBezTo>
                    <a:pt x="49" y="96"/>
                    <a:pt x="41" y="84"/>
                    <a:pt x="24" y="55"/>
                  </a:cubicBezTo>
                  <a:cubicBezTo>
                    <a:pt x="14" y="40"/>
                    <a:pt x="6" y="23"/>
                    <a:pt x="0" y="8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54" y="19"/>
                    <a:pt x="154" y="38"/>
                    <a:pt x="154" y="55"/>
                  </a:cubicBezTo>
                  <a:cubicBezTo>
                    <a:pt x="153" y="87"/>
                    <a:pt x="149" y="97"/>
                    <a:pt x="153" y="117"/>
                  </a:cubicBezTo>
                  <a:cubicBezTo>
                    <a:pt x="153" y="118"/>
                    <a:pt x="153" y="119"/>
                    <a:pt x="153" y="120"/>
                  </a:cubicBezTo>
                  <a:cubicBezTo>
                    <a:pt x="127" y="120"/>
                    <a:pt x="87" y="118"/>
                    <a:pt x="55" y="115"/>
                  </a:cubicBezTo>
                  <a:close/>
                </a:path>
              </a:pathLst>
            </a:custGeom>
            <a:solidFill>
              <a:srgbClr val="9393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06" name="Oval 55"/>
            <p:cNvSpPr>
              <a:spLocks noChangeArrowheads="1"/>
            </p:cNvSpPr>
            <p:nvPr/>
          </p:nvSpPr>
          <p:spPr bwMode="auto">
            <a:xfrm>
              <a:off x="9043" y="7234"/>
              <a:ext cx="821" cy="821"/>
            </a:xfrm>
            <a:prstGeom prst="ellipse">
              <a:avLst/>
            </a:pr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07" name="Oval 56"/>
            <p:cNvSpPr>
              <a:spLocks noChangeArrowheads="1"/>
            </p:cNvSpPr>
            <p:nvPr/>
          </p:nvSpPr>
          <p:spPr bwMode="auto">
            <a:xfrm>
              <a:off x="10144" y="6894"/>
              <a:ext cx="627" cy="627"/>
            </a:xfrm>
            <a:prstGeom prst="ellipse">
              <a:avLst/>
            </a:pr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08" name="Oval 57"/>
            <p:cNvSpPr>
              <a:spLocks noChangeArrowheads="1"/>
            </p:cNvSpPr>
            <p:nvPr/>
          </p:nvSpPr>
          <p:spPr bwMode="auto">
            <a:xfrm>
              <a:off x="8967" y="5769"/>
              <a:ext cx="1139" cy="1139"/>
            </a:xfrm>
            <a:prstGeom prst="ellipse">
              <a:avLst/>
            </a:pr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09" name="Oval 58"/>
            <p:cNvSpPr>
              <a:spLocks noChangeArrowheads="1"/>
            </p:cNvSpPr>
            <p:nvPr/>
          </p:nvSpPr>
          <p:spPr bwMode="auto">
            <a:xfrm>
              <a:off x="10462" y="5540"/>
              <a:ext cx="821" cy="821"/>
            </a:xfrm>
            <a:prstGeom prst="ellipse">
              <a:avLst/>
            </a:pr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10" name="Oval 59"/>
            <p:cNvSpPr>
              <a:spLocks noChangeArrowheads="1"/>
            </p:cNvSpPr>
            <p:nvPr/>
          </p:nvSpPr>
          <p:spPr bwMode="auto">
            <a:xfrm>
              <a:off x="11401" y="4792"/>
              <a:ext cx="627" cy="627"/>
            </a:xfrm>
            <a:prstGeom prst="ellipse">
              <a:avLst/>
            </a:pr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11" name="Oval 60"/>
            <p:cNvSpPr>
              <a:spLocks noChangeArrowheads="1"/>
            </p:cNvSpPr>
            <p:nvPr/>
          </p:nvSpPr>
          <p:spPr bwMode="auto">
            <a:xfrm>
              <a:off x="11182" y="3700"/>
              <a:ext cx="436" cy="436"/>
            </a:xfrm>
            <a:prstGeom prst="ellipse">
              <a:avLst/>
            </a:pr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13" name="Oval 62"/>
            <p:cNvSpPr>
              <a:spLocks noChangeArrowheads="1"/>
            </p:cNvSpPr>
            <p:nvPr/>
          </p:nvSpPr>
          <p:spPr bwMode="auto">
            <a:xfrm>
              <a:off x="8607" y="4339"/>
              <a:ext cx="817" cy="821"/>
            </a:xfrm>
            <a:prstGeom prst="ellipse">
              <a:avLst/>
            </a:pr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14" name="Oval 63"/>
            <p:cNvSpPr>
              <a:spLocks noChangeArrowheads="1"/>
            </p:cNvSpPr>
            <p:nvPr/>
          </p:nvSpPr>
          <p:spPr bwMode="auto">
            <a:xfrm>
              <a:off x="8587" y="3344"/>
              <a:ext cx="627" cy="627"/>
            </a:xfrm>
            <a:prstGeom prst="ellipse">
              <a:avLst/>
            </a:pr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15" name="Oval 64"/>
            <p:cNvSpPr>
              <a:spLocks noChangeArrowheads="1"/>
            </p:cNvSpPr>
            <p:nvPr/>
          </p:nvSpPr>
          <p:spPr bwMode="auto">
            <a:xfrm>
              <a:off x="8176" y="5993"/>
              <a:ext cx="436" cy="436"/>
            </a:xfrm>
            <a:prstGeom prst="ellipse">
              <a:avLst/>
            </a:pr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16" name="Oval 65"/>
            <p:cNvSpPr>
              <a:spLocks noChangeArrowheads="1"/>
            </p:cNvSpPr>
            <p:nvPr/>
          </p:nvSpPr>
          <p:spPr bwMode="auto">
            <a:xfrm>
              <a:off x="9869" y="3017"/>
              <a:ext cx="436" cy="436"/>
            </a:xfrm>
            <a:prstGeom prst="ellipse">
              <a:avLst/>
            </a:pr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17" name="Oval 66"/>
            <p:cNvSpPr>
              <a:spLocks noChangeArrowheads="1"/>
            </p:cNvSpPr>
            <p:nvPr/>
          </p:nvSpPr>
          <p:spPr bwMode="auto">
            <a:xfrm>
              <a:off x="7876" y="4901"/>
              <a:ext cx="436" cy="436"/>
            </a:xfrm>
            <a:prstGeom prst="ellipse">
              <a:avLst/>
            </a:pr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18" name="Oval 67"/>
            <p:cNvSpPr>
              <a:spLocks noChangeArrowheads="1"/>
            </p:cNvSpPr>
            <p:nvPr/>
          </p:nvSpPr>
          <p:spPr bwMode="auto">
            <a:xfrm>
              <a:off x="10770" y="7658"/>
              <a:ext cx="436" cy="438"/>
            </a:xfrm>
            <a:prstGeom prst="ellipse">
              <a:avLst/>
            </a:pr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19" name="Oval 68"/>
            <p:cNvSpPr>
              <a:spLocks noChangeArrowheads="1"/>
            </p:cNvSpPr>
            <p:nvPr/>
          </p:nvSpPr>
          <p:spPr bwMode="auto">
            <a:xfrm>
              <a:off x="11503" y="6314"/>
              <a:ext cx="219" cy="217"/>
            </a:xfrm>
            <a:prstGeom prst="ellipse">
              <a:avLst/>
            </a:pr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20" name="Oval 69"/>
            <p:cNvSpPr>
              <a:spLocks noChangeArrowheads="1"/>
            </p:cNvSpPr>
            <p:nvPr/>
          </p:nvSpPr>
          <p:spPr bwMode="auto">
            <a:xfrm>
              <a:off x="9420" y="3055"/>
              <a:ext cx="219" cy="217"/>
            </a:xfrm>
            <a:prstGeom prst="ellipse">
              <a:avLst/>
            </a:pr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21" name="Oval 70"/>
            <p:cNvSpPr>
              <a:spLocks noChangeArrowheads="1"/>
            </p:cNvSpPr>
            <p:nvPr/>
          </p:nvSpPr>
          <p:spPr bwMode="auto">
            <a:xfrm>
              <a:off x="7913" y="5672"/>
              <a:ext cx="219" cy="219"/>
            </a:xfrm>
            <a:prstGeom prst="ellipse">
              <a:avLst/>
            </a:pr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22" name="Oval 71"/>
            <p:cNvSpPr>
              <a:spLocks noChangeArrowheads="1"/>
            </p:cNvSpPr>
            <p:nvPr/>
          </p:nvSpPr>
          <p:spPr bwMode="auto">
            <a:xfrm>
              <a:off x="8035" y="4122"/>
              <a:ext cx="217" cy="217"/>
            </a:xfrm>
            <a:prstGeom prst="ellipse">
              <a:avLst/>
            </a:pr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23" name="Oval 72"/>
            <p:cNvSpPr>
              <a:spLocks noChangeArrowheads="1"/>
            </p:cNvSpPr>
            <p:nvPr/>
          </p:nvSpPr>
          <p:spPr bwMode="auto">
            <a:xfrm>
              <a:off x="10846" y="3267"/>
              <a:ext cx="217" cy="221"/>
            </a:xfrm>
            <a:prstGeom prst="ellipse">
              <a:avLst/>
            </a:pr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24" name="Oval 73"/>
            <p:cNvSpPr>
              <a:spLocks noChangeArrowheads="1"/>
            </p:cNvSpPr>
            <p:nvPr/>
          </p:nvSpPr>
          <p:spPr bwMode="auto">
            <a:xfrm>
              <a:off x="9000" y="8189"/>
              <a:ext cx="217" cy="217"/>
            </a:xfrm>
            <a:prstGeom prst="ellipse">
              <a:avLst/>
            </a:pr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25" name="Oval 74"/>
            <p:cNvSpPr>
              <a:spLocks noChangeArrowheads="1"/>
            </p:cNvSpPr>
            <p:nvPr/>
          </p:nvSpPr>
          <p:spPr bwMode="auto">
            <a:xfrm>
              <a:off x="10300" y="8170"/>
              <a:ext cx="217" cy="219"/>
            </a:xfrm>
            <a:prstGeom prst="ellipse">
              <a:avLst/>
            </a:pr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26" name="Oval 75"/>
            <p:cNvSpPr>
              <a:spLocks noChangeArrowheads="1"/>
            </p:cNvSpPr>
            <p:nvPr/>
          </p:nvSpPr>
          <p:spPr bwMode="auto">
            <a:xfrm>
              <a:off x="8540" y="7017"/>
              <a:ext cx="219" cy="217"/>
            </a:xfrm>
            <a:prstGeom prst="ellipse">
              <a:avLst/>
            </a:pr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27" name="Oval 76"/>
            <p:cNvSpPr>
              <a:spLocks noChangeArrowheads="1"/>
            </p:cNvSpPr>
            <p:nvPr/>
          </p:nvSpPr>
          <p:spPr bwMode="auto">
            <a:xfrm>
              <a:off x="9551" y="5032"/>
              <a:ext cx="221" cy="221"/>
            </a:xfrm>
            <a:prstGeom prst="ellipse">
              <a:avLst/>
            </a:pr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28" name="Oval 77"/>
            <p:cNvSpPr>
              <a:spLocks noChangeArrowheads="1"/>
            </p:cNvSpPr>
            <p:nvPr/>
          </p:nvSpPr>
          <p:spPr bwMode="auto">
            <a:xfrm>
              <a:off x="10661" y="6555"/>
              <a:ext cx="221" cy="217"/>
            </a:xfrm>
            <a:prstGeom prst="ellipse">
              <a:avLst/>
            </a:pr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29" name="Oval 78"/>
            <p:cNvSpPr>
              <a:spLocks noChangeArrowheads="1"/>
            </p:cNvSpPr>
            <p:nvPr/>
          </p:nvSpPr>
          <p:spPr bwMode="auto">
            <a:xfrm>
              <a:off x="8653" y="5452"/>
              <a:ext cx="217" cy="219"/>
            </a:xfrm>
            <a:prstGeom prst="ellipse">
              <a:avLst/>
            </a:pr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30" name="Freeform 79"/>
            <p:cNvSpPr>
              <a:spLocks noEditPoints="1"/>
            </p:cNvSpPr>
            <p:nvPr/>
          </p:nvSpPr>
          <p:spPr bwMode="auto">
            <a:xfrm>
              <a:off x="10487" y="3111"/>
              <a:ext cx="158" cy="162"/>
            </a:xfrm>
            <a:custGeom>
              <a:avLst/>
              <a:gdLst>
                <a:gd name="T0" fmla="*/ 26 w 51"/>
                <a:gd name="T1" fmla="*/ 0 h 52"/>
                <a:gd name="T2" fmla="*/ 51 w 51"/>
                <a:gd name="T3" fmla="*/ 26 h 52"/>
                <a:gd name="T4" fmla="*/ 26 w 51"/>
                <a:gd name="T5" fmla="*/ 52 h 52"/>
                <a:gd name="T6" fmla="*/ 26 w 51"/>
                <a:gd name="T7" fmla="*/ 52 h 52"/>
                <a:gd name="T8" fmla="*/ 26 w 51"/>
                <a:gd name="T9" fmla="*/ 46 h 52"/>
                <a:gd name="T10" fmla="*/ 26 w 51"/>
                <a:gd name="T11" fmla="*/ 46 h 52"/>
                <a:gd name="T12" fmla="*/ 45 w 51"/>
                <a:gd name="T13" fmla="*/ 26 h 52"/>
                <a:gd name="T14" fmla="*/ 26 w 51"/>
                <a:gd name="T15" fmla="*/ 6 h 52"/>
                <a:gd name="T16" fmla="*/ 26 w 51"/>
                <a:gd name="T17" fmla="*/ 6 h 52"/>
                <a:gd name="T18" fmla="*/ 26 w 51"/>
                <a:gd name="T19" fmla="*/ 0 h 52"/>
                <a:gd name="T20" fmla="*/ 26 w 51"/>
                <a:gd name="T21" fmla="*/ 52 h 52"/>
                <a:gd name="T22" fmla="*/ 0 w 51"/>
                <a:gd name="T23" fmla="*/ 26 h 52"/>
                <a:gd name="T24" fmla="*/ 26 w 51"/>
                <a:gd name="T25" fmla="*/ 0 h 52"/>
                <a:gd name="T26" fmla="*/ 26 w 51"/>
                <a:gd name="T27" fmla="*/ 6 h 52"/>
                <a:gd name="T28" fmla="*/ 6 w 51"/>
                <a:gd name="T29" fmla="*/ 26 h 52"/>
                <a:gd name="T30" fmla="*/ 26 w 51"/>
                <a:gd name="T31" fmla="*/ 46 h 52"/>
                <a:gd name="T32" fmla="*/ 26 w 51"/>
                <a:gd name="T33" fmla="*/ 5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1" h="52">
                  <a:moveTo>
                    <a:pt x="26" y="0"/>
                  </a:moveTo>
                  <a:cubicBezTo>
                    <a:pt x="40" y="0"/>
                    <a:pt x="51" y="12"/>
                    <a:pt x="51" y="26"/>
                  </a:cubicBezTo>
                  <a:cubicBezTo>
                    <a:pt x="51" y="40"/>
                    <a:pt x="40" y="52"/>
                    <a:pt x="26" y="5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46"/>
                    <a:pt x="26" y="46"/>
                    <a:pt x="26" y="46"/>
                  </a:cubicBezTo>
                  <a:cubicBezTo>
                    <a:pt x="26" y="46"/>
                    <a:pt x="26" y="46"/>
                    <a:pt x="26" y="46"/>
                  </a:cubicBezTo>
                  <a:cubicBezTo>
                    <a:pt x="37" y="46"/>
                    <a:pt x="45" y="37"/>
                    <a:pt x="45" y="26"/>
                  </a:cubicBezTo>
                  <a:cubicBezTo>
                    <a:pt x="45" y="15"/>
                    <a:pt x="37" y="6"/>
                    <a:pt x="26" y="6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6" y="0"/>
                    <a:pt x="26" y="0"/>
                    <a:pt x="26" y="0"/>
                  </a:cubicBezTo>
                  <a:close/>
                  <a:moveTo>
                    <a:pt x="26" y="52"/>
                  </a:moveTo>
                  <a:cubicBezTo>
                    <a:pt x="12" y="52"/>
                    <a:pt x="0" y="40"/>
                    <a:pt x="0" y="26"/>
                  </a:cubicBezTo>
                  <a:cubicBezTo>
                    <a:pt x="0" y="12"/>
                    <a:pt x="12" y="0"/>
                    <a:pt x="26" y="0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15" y="6"/>
                    <a:pt x="6" y="15"/>
                    <a:pt x="6" y="26"/>
                  </a:cubicBezTo>
                  <a:cubicBezTo>
                    <a:pt x="6" y="37"/>
                    <a:pt x="15" y="46"/>
                    <a:pt x="26" y="46"/>
                  </a:cubicBezTo>
                  <a:lnTo>
                    <a:pt x="26" y="52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31" name="Freeform 80"/>
            <p:cNvSpPr>
              <a:spLocks noEditPoints="1"/>
            </p:cNvSpPr>
            <p:nvPr/>
          </p:nvSpPr>
          <p:spPr bwMode="auto">
            <a:xfrm>
              <a:off x="7879" y="4567"/>
              <a:ext cx="160" cy="160"/>
            </a:xfrm>
            <a:custGeom>
              <a:avLst/>
              <a:gdLst>
                <a:gd name="T0" fmla="*/ 26 w 51"/>
                <a:gd name="T1" fmla="*/ 0 h 51"/>
                <a:gd name="T2" fmla="*/ 51 w 51"/>
                <a:gd name="T3" fmla="*/ 26 h 51"/>
                <a:gd name="T4" fmla="*/ 26 w 51"/>
                <a:gd name="T5" fmla="*/ 51 h 51"/>
                <a:gd name="T6" fmla="*/ 26 w 51"/>
                <a:gd name="T7" fmla="*/ 45 h 51"/>
                <a:gd name="T8" fmla="*/ 45 w 51"/>
                <a:gd name="T9" fmla="*/ 26 h 51"/>
                <a:gd name="T10" fmla="*/ 26 w 51"/>
                <a:gd name="T11" fmla="*/ 6 h 51"/>
                <a:gd name="T12" fmla="*/ 26 w 51"/>
                <a:gd name="T13" fmla="*/ 0 h 51"/>
                <a:gd name="T14" fmla="*/ 26 w 51"/>
                <a:gd name="T15" fmla="*/ 51 h 51"/>
                <a:gd name="T16" fmla="*/ 0 w 51"/>
                <a:gd name="T17" fmla="*/ 26 h 51"/>
                <a:gd name="T18" fmla="*/ 26 w 51"/>
                <a:gd name="T19" fmla="*/ 0 h 51"/>
                <a:gd name="T20" fmla="*/ 26 w 51"/>
                <a:gd name="T21" fmla="*/ 6 h 51"/>
                <a:gd name="T22" fmla="*/ 6 w 51"/>
                <a:gd name="T23" fmla="*/ 26 h 51"/>
                <a:gd name="T24" fmla="*/ 26 w 51"/>
                <a:gd name="T25" fmla="*/ 45 h 51"/>
                <a:gd name="T26" fmla="*/ 26 w 51"/>
                <a:gd name="T27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1" h="51">
                  <a:moveTo>
                    <a:pt x="26" y="0"/>
                  </a:moveTo>
                  <a:cubicBezTo>
                    <a:pt x="40" y="0"/>
                    <a:pt x="51" y="11"/>
                    <a:pt x="51" y="26"/>
                  </a:cubicBezTo>
                  <a:cubicBezTo>
                    <a:pt x="51" y="40"/>
                    <a:pt x="40" y="51"/>
                    <a:pt x="26" y="51"/>
                  </a:cubicBezTo>
                  <a:cubicBezTo>
                    <a:pt x="26" y="45"/>
                    <a:pt x="26" y="45"/>
                    <a:pt x="26" y="45"/>
                  </a:cubicBezTo>
                  <a:cubicBezTo>
                    <a:pt x="37" y="45"/>
                    <a:pt x="45" y="36"/>
                    <a:pt x="45" y="26"/>
                  </a:cubicBezTo>
                  <a:cubicBezTo>
                    <a:pt x="45" y="15"/>
                    <a:pt x="37" y="6"/>
                    <a:pt x="26" y="6"/>
                  </a:cubicBezTo>
                  <a:lnTo>
                    <a:pt x="26" y="0"/>
                  </a:lnTo>
                  <a:close/>
                  <a:moveTo>
                    <a:pt x="26" y="51"/>
                  </a:moveTo>
                  <a:cubicBezTo>
                    <a:pt x="12" y="51"/>
                    <a:pt x="0" y="40"/>
                    <a:pt x="0" y="26"/>
                  </a:cubicBezTo>
                  <a:cubicBezTo>
                    <a:pt x="0" y="11"/>
                    <a:pt x="12" y="0"/>
                    <a:pt x="26" y="0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15" y="6"/>
                    <a:pt x="6" y="15"/>
                    <a:pt x="6" y="26"/>
                  </a:cubicBezTo>
                  <a:cubicBezTo>
                    <a:pt x="6" y="36"/>
                    <a:pt x="15" y="45"/>
                    <a:pt x="26" y="45"/>
                  </a:cubicBezTo>
                  <a:lnTo>
                    <a:pt x="26" y="51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32" name="Freeform 81"/>
            <p:cNvSpPr>
              <a:spLocks noEditPoints="1"/>
            </p:cNvSpPr>
            <p:nvPr/>
          </p:nvSpPr>
          <p:spPr bwMode="auto">
            <a:xfrm>
              <a:off x="8743" y="7552"/>
              <a:ext cx="160" cy="160"/>
            </a:xfrm>
            <a:custGeom>
              <a:avLst/>
              <a:gdLst>
                <a:gd name="T0" fmla="*/ 25 w 51"/>
                <a:gd name="T1" fmla="*/ 0 h 51"/>
                <a:gd name="T2" fmla="*/ 51 w 51"/>
                <a:gd name="T3" fmla="*/ 26 h 51"/>
                <a:gd name="T4" fmla="*/ 25 w 51"/>
                <a:gd name="T5" fmla="*/ 51 h 51"/>
                <a:gd name="T6" fmla="*/ 25 w 51"/>
                <a:gd name="T7" fmla="*/ 45 h 51"/>
                <a:gd name="T8" fmla="*/ 45 w 51"/>
                <a:gd name="T9" fmla="*/ 26 h 51"/>
                <a:gd name="T10" fmla="*/ 25 w 51"/>
                <a:gd name="T11" fmla="*/ 6 h 51"/>
                <a:gd name="T12" fmla="*/ 25 w 51"/>
                <a:gd name="T13" fmla="*/ 0 h 51"/>
                <a:gd name="T14" fmla="*/ 25 w 51"/>
                <a:gd name="T15" fmla="*/ 51 h 51"/>
                <a:gd name="T16" fmla="*/ 0 w 51"/>
                <a:gd name="T17" fmla="*/ 26 h 51"/>
                <a:gd name="T18" fmla="*/ 25 w 51"/>
                <a:gd name="T19" fmla="*/ 0 h 51"/>
                <a:gd name="T20" fmla="*/ 25 w 51"/>
                <a:gd name="T21" fmla="*/ 6 h 51"/>
                <a:gd name="T22" fmla="*/ 6 w 51"/>
                <a:gd name="T23" fmla="*/ 26 h 51"/>
                <a:gd name="T24" fmla="*/ 25 w 51"/>
                <a:gd name="T25" fmla="*/ 45 h 51"/>
                <a:gd name="T26" fmla="*/ 25 w 51"/>
                <a:gd name="T27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1" h="51">
                  <a:moveTo>
                    <a:pt x="25" y="0"/>
                  </a:moveTo>
                  <a:cubicBezTo>
                    <a:pt x="40" y="0"/>
                    <a:pt x="51" y="11"/>
                    <a:pt x="51" y="26"/>
                  </a:cubicBezTo>
                  <a:cubicBezTo>
                    <a:pt x="51" y="40"/>
                    <a:pt x="40" y="51"/>
                    <a:pt x="25" y="51"/>
                  </a:cubicBezTo>
                  <a:cubicBezTo>
                    <a:pt x="25" y="45"/>
                    <a:pt x="25" y="45"/>
                    <a:pt x="25" y="45"/>
                  </a:cubicBezTo>
                  <a:cubicBezTo>
                    <a:pt x="36" y="45"/>
                    <a:pt x="45" y="36"/>
                    <a:pt x="45" y="26"/>
                  </a:cubicBezTo>
                  <a:cubicBezTo>
                    <a:pt x="45" y="15"/>
                    <a:pt x="36" y="6"/>
                    <a:pt x="25" y="6"/>
                  </a:cubicBezTo>
                  <a:lnTo>
                    <a:pt x="25" y="0"/>
                  </a:lnTo>
                  <a:close/>
                  <a:moveTo>
                    <a:pt x="25" y="51"/>
                  </a:moveTo>
                  <a:cubicBezTo>
                    <a:pt x="11" y="51"/>
                    <a:pt x="0" y="40"/>
                    <a:pt x="0" y="26"/>
                  </a:cubicBezTo>
                  <a:cubicBezTo>
                    <a:pt x="0" y="11"/>
                    <a:pt x="11" y="0"/>
                    <a:pt x="25" y="0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15" y="6"/>
                    <a:pt x="6" y="15"/>
                    <a:pt x="6" y="26"/>
                  </a:cubicBezTo>
                  <a:cubicBezTo>
                    <a:pt x="6" y="36"/>
                    <a:pt x="15" y="45"/>
                    <a:pt x="25" y="45"/>
                  </a:cubicBezTo>
                  <a:lnTo>
                    <a:pt x="25" y="51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33" name="Freeform 82"/>
            <p:cNvSpPr>
              <a:spLocks noEditPoints="1"/>
            </p:cNvSpPr>
            <p:nvPr/>
          </p:nvSpPr>
          <p:spPr bwMode="auto">
            <a:xfrm>
              <a:off x="9768" y="8114"/>
              <a:ext cx="160" cy="160"/>
            </a:xfrm>
            <a:custGeom>
              <a:avLst/>
              <a:gdLst>
                <a:gd name="T0" fmla="*/ 26 w 51"/>
                <a:gd name="T1" fmla="*/ 0 h 51"/>
                <a:gd name="T2" fmla="*/ 51 w 51"/>
                <a:gd name="T3" fmla="*/ 25 h 51"/>
                <a:gd name="T4" fmla="*/ 26 w 51"/>
                <a:gd name="T5" fmla="*/ 51 h 51"/>
                <a:gd name="T6" fmla="*/ 26 w 51"/>
                <a:gd name="T7" fmla="*/ 45 h 51"/>
                <a:gd name="T8" fmla="*/ 45 w 51"/>
                <a:gd name="T9" fmla="*/ 25 h 51"/>
                <a:gd name="T10" fmla="*/ 26 w 51"/>
                <a:gd name="T11" fmla="*/ 6 h 51"/>
                <a:gd name="T12" fmla="*/ 26 w 51"/>
                <a:gd name="T13" fmla="*/ 0 h 51"/>
                <a:gd name="T14" fmla="*/ 26 w 51"/>
                <a:gd name="T15" fmla="*/ 51 h 51"/>
                <a:gd name="T16" fmla="*/ 0 w 51"/>
                <a:gd name="T17" fmla="*/ 25 h 51"/>
                <a:gd name="T18" fmla="*/ 26 w 51"/>
                <a:gd name="T19" fmla="*/ 0 h 51"/>
                <a:gd name="T20" fmla="*/ 26 w 51"/>
                <a:gd name="T21" fmla="*/ 6 h 51"/>
                <a:gd name="T22" fmla="*/ 6 w 51"/>
                <a:gd name="T23" fmla="*/ 25 h 51"/>
                <a:gd name="T24" fmla="*/ 26 w 51"/>
                <a:gd name="T25" fmla="*/ 45 h 51"/>
                <a:gd name="T26" fmla="*/ 26 w 51"/>
                <a:gd name="T27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1" h="51">
                  <a:moveTo>
                    <a:pt x="26" y="0"/>
                  </a:moveTo>
                  <a:cubicBezTo>
                    <a:pt x="40" y="0"/>
                    <a:pt x="51" y="11"/>
                    <a:pt x="51" y="25"/>
                  </a:cubicBezTo>
                  <a:cubicBezTo>
                    <a:pt x="51" y="40"/>
                    <a:pt x="40" y="51"/>
                    <a:pt x="26" y="51"/>
                  </a:cubicBezTo>
                  <a:cubicBezTo>
                    <a:pt x="26" y="45"/>
                    <a:pt x="26" y="45"/>
                    <a:pt x="26" y="45"/>
                  </a:cubicBezTo>
                  <a:cubicBezTo>
                    <a:pt x="36" y="45"/>
                    <a:pt x="45" y="36"/>
                    <a:pt x="45" y="25"/>
                  </a:cubicBezTo>
                  <a:cubicBezTo>
                    <a:pt x="45" y="14"/>
                    <a:pt x="36" y="6"/>
                    <a:pt x="26" y="6"/>
                  </a:cubicBezTo>
                  <a:lnTo>
                    <a:pt x="26" y="0"/>
                  </a:lnTo>
                  <a:close/>
                  <a:moveTo>
                    <a:pt x="26" y="51"/>
                  </a:moveTo>
                  <a:cubicBezTo>
                    <a:pt x="11" y="51"/>
                    <a:pt x="0" y="40"/>
                    <a:pt x="0" y="25"/>
                  </a:cubicBezTo>
                  <a:cubicBezTo>
                    <a:pt x="0" y="11"/>
                    <a:pt x="11" y="0"/>
                    <a:pt x="26" y="0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15" y="6"/>
                    <a:pt x="6" y="14"/>
                    <a:pt x="6" y="25"/>
                  </a:cubicBezTo>
                  <a:cubicBezTo>
                    <a:pt x="6" y="36"/>
                    <a:pt x="15" y="45"/>
                    <a:pt x="26" y="45"/>
                  </a:cubicBezTo>
                  <a:lnTo>
                    <a:pt x="26" y="51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34" name="Freeform 83"/>
            <p:cNvSpPr>
              <a:spLocks noEditPoints="1"/>
            </p:cNvSpPr>
            <p:nvPr/>
          </p:nvSpPr>
          <p:spPr bwMode="auto">
            <a:xfrm>
              <a:off x="11219" y="7069"/>
              <a:ext cx="160" cy="160"/>
            </a:xfrm>
            <a:custGeom>
              <a:avLst/>
              <a:gdLst>
                <a:gd name="T0" fmla="*/ 25 w 51"/>
                <a:gd name="T1" fmla="*/ 0 h 51"/>
                <a:gd name="T2" fmla="*/ 51 w 51"/>
                <a:gd name="T3" fmla="*/ 26 h 51"/>
                <a:gd name="T4" fmla="*/ 25 w 51"/>
                <a:gd name="T5" fmla="*/ 51 h 51"/>
                <a:gd name="T6" fmla="*/ 25 w 51"/>
                <a:gd name="T7" fmla="*/ 51 h 51"/>
                <a:gd name="T8" fmla="*/ 25 w 51"/>
                <a:gd name="T9" fmla="*/ 45 h 51"/>
                <a:gd name="T10" fmla="*/ 25 w 51"/>
                <a:gd name="T11" fmla="*/ 45 h 51"/>
                <a:gd name="T12" fmla="*/ 45 w 51"/>
                <a:gd name="T13" fmla="*/ 26 h 51"/>
                <a:gd name="T14" fmla="*/ 25 w 51"/>
                <a:gd name="T15" fmla="*/ 6 h 51"/>
                <a:gd name="T16" fmla="*/ 25 w 51"/>
                <a:gd name="T17" fmla="*/ 6 h 51"/>
                <a:gd name="T18" fmla="*/ 25 w 51"/>
                <a:gd name="T19" fmla="*/ 0 h 51"/>
                <a:gd name="T20" fmla="*/ 25 w 51"/>
                <a:gd name="T21" fmla="*/ 51 h 51"/>
                <a:gd name="T22" fmla="*/ 0 w 51"/>
                <a:gd name="T23" fmla="*/ 26 h 51"/>
                <a:gd name="T24" fmla="*/ 25 w 51"/>
                <a:gd name="T25" fmla="*/ 0 h 51"/>
                <a:gd name="T26" fmla="*/ 25 w 51"/>
                <a:gd name="T27" fmla="*/ 6 h 51"/>
                <a:gd name="T28" fmla="*/ 6 w 51"/>
                <a:gd name="T29" fmla="*/ 26 h 51"/>
                <a:gd name="T30" fmla="*/ 25 w 51"/>
                <a:gd name="T31" fmla="*/ 45 h 51"/>
                <a:gd name="T32" fmla="*/ 25 w 51"/>
                <a:gd name="T33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1" h="51">
                  <a:moveTo>
                    <a:pt x="25" y="0"/>
                  </a:moveTo>
                  <a:cubicBezTo>
                    <a:pt x="39" y="0"/>
                    <a:pt x="51" y="12"/>
                    <a:pt x="51" y="26"/>
                  </a:cubicBezTo>
                  <a:cubicBezTo>
                    <a:pt x="51" y="40"/>
                    <a:pt x="39" y="51"/>
                    <a:pt x="25" y="51"/>
                  </a:cubicBezTo>
                  <a:cubicBezTo>
                    <a:pt x="25" y="51"/>
                    <a:pt x="25" y="51"/>
                    <a:pt x="25" y="51"/>
                  </a:cubicBezTo>
                  <a:cubicBezTo>
                    <a:pt x="25" y="45"/>
                    <a:pt x="25" y="45"/>
                    <a:pt x="25" y="45"/>
                  </a:cubicBezTo>
                  <a:cubicBezTo>
                    <a:pt x="25" y="45"/>
                    <a:pt x="25" y="45"/>
                    <a:pt x="25" y="45"/>
                  </a:cubicBezTo>
                  <a:cubicBezTo>
                    <a:pt x="36" y="45"/>
                    <a:pt x="45" y="37"/>
                    <a:pt x="45" y="26"/>
                  </a:cubicBezTo>
                  <a:cubicBezTo>
                    <a:pt x="45" y="15"/>
                    <a:pt x="36" y="6"/>
                    <a:pt x="25" y="6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5" y="0"/>
                    <a:pt x="25" y="0"/>
                    <a:pt x="25" y="0"/>
                  </a:cubicBezTo>
                  <a:close/>
                  <a:moveTo>
                    <a:pt x="25" y="51"/>
                  </a:moveTo>
                  <a:cubicBezTo>
                    <a:pt x="11" y="51"/>
                    <a:pt x="0" y="40"/>
                    <a:pt x="0" y="26"/>
                  </a:cubicBezTo>
                  <a:cubicBezTo>
                    <a:pt x="0" y="12"/>
                    <a:pt x="11" y="0"/>
                    <a:pt x="25" y="0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14" y="6"/>
                    <a:pt x="6" y="15"/>
                    <a:pt x="6" y="26"/>
                  </a:cubicBezTo>
                  <a:cubicBezTo>
                    <a:pt x="6" y="37"/>
                    <a:pt x="14" y="45"/>
                    <a:pt x="25" y="45"/>
                  </a:cubicBezTo>
                  <a:lnTo>
                    <a:pt x="25" y="51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35" name="Freeform 84"/>
            <p:cNvSpPr>
              <a:spLocks noEditPoints="1"/>
            </p:cNvSpPr>
            <p:nvPr/>
          </p:nvSpPr>
          <p:spPr bwMode="auto">
            <a:xfrm>
              <a:off x="11884" y="5558"/>
              <a:ext cx="158" cy="160"/>
            </a:xfrm>
            <a:custGeom>
              <a:avLst/>
              <a:gdLst>
                <a:gd name="T0" fmla="*/ 25 w 51"/>
                <a:gd name="T1" fmla="*/ 0 h 51"/>
                <a:gd name="T2" fmla="*/ 51 w 51"/>
                <a:gd name="T3" fmla="*/ 26 h 51"/>
                <a:gd name="T4" fmla="*/ 25 w 51"/>
                <a:gd name="T5" fmla="*/ 51 h 51"/>
                <a:gd name="T6" fmla="*/ 25 w 51"/>
                <a:gd name="T7" fmla="*/ 51 h 51"/>
                <a:gd name="T8" fmla="*/ 25 w 51"/>
                <a:gd name="T9" fmla="*/ 45 h 51"/>
                <a:gd name="T10" fmla="*/ 25 w 51"/>
                <a:gd name="T11" fmla="*/ 45 h 51"/>
                <a:gd name="T12" fmla="*/ 45 w 51"/>
                <a:gd name="T13" fmla="*/ 26 h 51"/>
                <a:gd name="T14" fmla="*/ 25 w 51"/>
                <a:gd name="T15" fmla="*/ 6 h 51"/>
                <a:gd name="T16" fmla="*/ 25 w 51"/>
                <a:gd name="T17" fmla="*/ 6 h 51"/>
                <a:gd name="T18" fmla="*/ 25 w 51"/>
                <a:gd name="T19" fmla="*/ 0 h 51"/>
                <a:gd name="T20" fmla="*/ 25 w 51"/>
                <a:gd name="T21" fmla="*/ 51 h 51"/>
                <a:gd name="T22" fmla="*/ 0 w 51"/>
                <a:gd name="T23" fmla="*/ 26 h 51"/>
                <a:gd name="T24" fmla="*/ 25 w 51"/>
                <a:gd name="T25" fmla="*/ 0 h 51"/>
                <a:gd name="T26" fmla="*/ 25 w 51"/>
                <a:gd name="T27" fmla="*/ 6 h 51"/>
                <a:gd name="T28" fmla="*/ 6 w 51"/>
                <a:gd name="T29" fmla="*/ 26 h 51"/>
                <a:gd name="T30" fmla="*/ 25 w 51"/>
                <a:gd name="T31" fmla="*/ 45 h 51"/>
                <a:gd name="T32" fmla="*/ 25 w 51"/>
                <a:gd name="T33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1" h="51">
                  <a:moveTo>
                    <a:pt x="25" y="0"/>
                  </a:moveTo>
                  <a:cubicBezTo>
                    <a:pt x="39" y="0"/>
                    <a:pt x="51" y="11"/>
                    <a:pt x="51" y="26"/>
                  </a:cubicBezTo>
                  <a:cubicBezTo>
                    <a:pt x="51" y="40"/>
                    <a:pt x="39" y="51"/>
                    <a:pt x="25" y="51"/>
                  </a:cubicBezTo>
                  <a:cubicBezTo>
                    <a:pt x="25" y="51"/>
                    <a:pt x="25" y="51"/>
                    <a:pt x="25" y="51"/>
                  </a:cubicBezTo>
                  <a:cubicBezTo>
                    <a:pt x="25" y="45"/>
                    <a:pt x="25" y="45"/>
                    <a:pt x="25" y="45"/>
                  </a:cubicBezTo>
                  <a:cubicBezTo>
                    <a:pt x="25" y="45"/>
                    <a:pt x="25" y="45"/>
                    <a:pt x="25" y="45"/>
                  </a:cubicBezTo>
                  <a:cubicBezTo>
                    <a:pt x="36" y="45"/>
                    <a:pt x="45" y="36"/>
                    <a:pt x="45" y="26"/>
                  </a:cubicBezTo>
                  <a:cubicBezTo>
                    <a:pt x="45" y="15"/>
                    <a:pt x="36" y="6"/>
                    <a:pt x="25" y="6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5" y="0"/>
                    <a:pt x="25" y="0"/>
                    <a:pt x="25" y="0"/>
                  </a:cubicBezTo>
                  <a:close/>
                  <a:moveTo>
                    <a:pt x="25" y="51"/>
                  </a:moveTo>
                  <a:cubicBezTo>
                    <a:pt x="11" y="51"/>
                    <a:pt x="0" y="40"/>
                    <a:pt x="0" y="26"/>
                  </a:cubicBezTo>
                  <a:cubicBezTo>
                    <a:pt x="0" y="11"/>
                    <a:pt x="11" y="0"/>
                    <a:pt x="25" y="0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14" y="6"/>
                    <a:pt x="6" y="15"/>
                    <a:pt x="6" y="26"/>
                  </a:cubicBezTo>
                  <a:cubicBezTo>
                    <a:pt x="6" y="36"/>
                    <a:pt x="14" y="45"/>
                    <a:pt x="25" y="45"/>
                  </a:cubicBezTo>
                  <a:lnTo>
                    <a:pt x="25" y="51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36" name="Freeform 85"/>
            <p:cNvSpPr>
              <a:spLocks noEditPoints="1"/>
            </p:cNvSpPr>
            <p:nvPr/>
          </p:nvSpPr>
          <p:spPr bwMode="auto">
            <a:xfrm>
              <a:off x="11762" y="4255"/>
              <a:ext cx="160" cy="163"/>
            </a:xfrm>
            <a:custGeom>
              <a:avLst/>
              <a:gdLst>
                <a:gd name="T0" fmla="*/ 26 w 51"/>
                <a:gd name="T1" fmla="*/ 0 h 52"/>
                <a:gd name="T2" fmla="*/ 51 w 51"/>
                <a:gd name="T3" fmla="*/ 26 h 52"/>
                <a:gd name="T4" fmla="*/ 26 w 51"/>
                <a:gd name="T5" fmla="*/ 52 h 52"/>
                <a:gd name="T6" fmla="*/ 26 w 51"/>
                <a:gd name="T7" fmla="*/ 52 h 52"/>
                <a:gd name="T8" fmla="*/ 26 w 51"/>
                <a:gd name="T9" fmla="*/ 46 h 52"/>
                <a:gd name="T10" fmla="*/ 26 w 51"/>
                <a:gd name="T11" fmla="*/ 46 h 52"/>
                <a:gd name="T12" fmla="*/ 45 w 51"/>
                <a:gd name="T13" fmla="*/ 26 h 52"/>
                <a:gd name="T14" fmla="*/ 26 w 51"/>
                <a:gd name="T15" fmla="*/ 6 h 52"/>
                <a:gd name="T16" fmla="*/ 26 w 51"/>
                <a:gd name="T17" fmla="*/ 6 h 52"/>
                <a:gd name="T18" fmla="*/ 26 w 51"/>
                <a:gd name="T19" fmla="*/ 0 h 52"/>
                <a:gd name="T20" fmla="*/ 26 w 51"/>
                <a:gd name="T21" fmla="*/ 52 h 52"/>
                <a:gd name="T22" fmla="*/ 0 w 51"/>
                <a:gd name="T23" fmla="*/ 26 h 52"/>
                <a:gd name="T24" fmla="*/ 26 w 51"/>
                <a:gd name="T25" fmla="*/ 0 h 52"/>
                <a:gd name="T26" fmla="*/ 26 w 51"/>
                <a:gd name="T27" fmla="*/ 6 h 52"/>
                <a:gd name="T28" fmla="*/ 6 w 51"/>
                <a:gd name="T29" fmla="*/ 26 h 52"/>
                <a:gd name="T30" fmla="*/ 26 w 51"/>
                <a:gd name="T31" fmla="*/ 46 h 52"/>
                <a:gd name="T32" fmla="*/ 26 w 51"/>
                <a:gd name="T33" fmla="*/ 5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1" h="52">
                  <a:moveTo>
                    <a:pt x="26" y="0"/>
                  </a:moveTo>
                  <a:cubicBezTo>
                    <a:pt x="40" y="0"/>
                    <a:pt x="51" y="12"/>
                    <a:pt x="51" y="26"/>
                  </a:cubicBezTo>
                  <a:cubicBezTo>
                    <a:pt x="51" y="40"/>
                    <a:pt x="40" y="52"/>
                    <a:pt x="26" y="5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46"/>
                    <a:pt x="26" y="46"/>
                    <a:pt x="26" y="46"/>
                  </a:cubicBezTo>
                  <a:cubicBezTo>
                    <a:pt x="26" y="46"/>
                    <a:pt x="26" y="46"/>
                    <a:pt x="26" y="46"/>
                  </a:cubicBezTo>
                  <a:cubicBezTo>
                    <a:pt x="36" y="46"/>
                    <a:pt x="45" y="37"/>
                    <a:pt x="45" y="26"/>
                  </a:cubicBezTo>
                  <a:cubicBezTo>
                    <a:pt x="45" y="15"/>
                    <a:pt x="36" y="6"/>
                    <a:pt x="26" y="6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6" y="0"/>
                    <a:pt x="26" y="0"/>
                    <a:pt x="26" y="0"/>
                  </a:cubicBezTo>
                  <a:close/>
                  <a:moveTo>
                    <a:pt x="26" y="52"/>
                  </a:moveTo>
                  <a:cubicBezTo>
                    <a:pt x="11" y="52"/>
                    <a:pt x="0" y="40"/>
                    <a:pt x="0" y="26"/>
                  </a:cubicBezTo>
                  <a:cubicBezTo>
                    <a:pt x="0" y="12"/>
                    <a:pt x="11" y="0"/>
                    <a:pt x="26" y="0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15" y="6"/>
                    <a:pt x="6" y="15"/>
                    <a:pt x="6" y="26"/>
                  </a:cubicBezTo>
                  <a:cubicBezTo>
                    <a:pt x="6" y="37"/>
                    <a:pt x="15" y="46"/>
                    <a:pt x="26" y="46"/>
                  </a:cubicBezTo>
                  <a:lnTo>
                    <a:pt x="26" y="52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37" name="Freeform 86"/>
            <p:cNvSpPr>
              <a:spLocks noEditPoints="1"/>
            </p:cNvSpPr>
            <p:nvPr/>
          </p:nvSpPr>
          <p:spPr bwMode="auto">
            <a:xfrm>
              <a:off x="10275" y="5359"/>
              <a:ext cx="158" cy="160"/>
            </a:xfrm>
            <a:custGeom>
              <a:avLst/>
              <a:gdLst>
                <a:gd name="T0" fmla="*/ 25 w 51"/>
                <a:gd name="T1" fmla="*/ 0 h 51"/>
                <a:gd name="T2" fmla="*/ 51 w 51"/>
                <a:gd name="T3" fmla="*/ 26 h 51"/>
                <a:gd name="T4" fmla="*/ 25 w 51"/>
                <a:gd name="T5" fmla="*/ 51 h 51"/>
                <a:gd name="T6" fmla="*/ 25 w 51"/>
                <a:gd name="T7" fmla="*/ 51 h 51"/>
                <a:gd name="T8" fmla="*/ 25 w 51"/>
                <a:gd name="T9" fmla="*/ 45 h 51"/>
                <a:gd name="T10" fmla="*/ 25 w 51"/>
                <a:gd name="T11" fmla="*/ 45 h 51"/>
                <a:gd name="T12" fmla="*/ 45 w 51"/>
                <a:gd name="T13" fmla="*/ 26 h 51"/>
                <a:gd name="T14" fmla="*/ 25 w 51"/>
                <a:gd name="T15" fmla="*/ 6 h 51"/>
                <a:gd name="T16" fmla="*/ 25 w 51"/>
                <a:gd name="T17" fmla="*/ 6 h 51"/>
                <a:gd name="T18" fmla="*/ 25 w 51"/>
                <a:gd name="T19" fmla="*/ 0 h 51"/>
                <a:gd name="T20" fmla="*/ 25 w 51"/>
                <a:gd name="T21" fmla="*/ 51 h 51"/>
                <a:gd name="T22" fmla="*/ 0 w 51"/>
                <a:gd name="T23" fmla="*/ 26 h 51"/>
                <a:gd name="T24" fmla="*/ 25 w 51"/>
                <a:gd name="T25" fmla="*/ 0 h 51"/>
                <a:gd name="T26" fmla="*/ 25 w 51"/>
                <a:gd name="T27" fmla="*/ 6 h 51"/>
                <a:gd name="T28" fmla="*/ 6 w 51"/>
                <a:gd name="T29" fmla="*/ 26 h 51"/>
                <a:gd name="T30" fmla="*/ 25 w 51"/>
                <a:gd name="T31" fmla="*/ 45 h 51"/>
                <a:gd name="T32" fmla="*/ 25 w 51"/>
                <a:gd name="T33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1" h="51">
                  <a:moveTo>
                    <a:pt x="25" y="0"/>
                  </a:moveTo>
                  <a:cubicBezTo>
                    <a:pt x="39" y="0"/>
                    <a:pt x="51" y="11"/>
                    <a:pt x="51" y="26"/>
                  </a:cubicBezTo>
                  <a:cubicBezTo>
                    <a:pt x="51" y="40"/>
                    <a:pt x="39" y="51"/>
                    <a:pt x="25" y="51"/>
                  </a:cubicBezTo>
                  <a:cubicBezTo>
                    <a:pt x="25" y="51"/>
                    <a:pt x="25" y="51"/>
                    <a:pt x="25" y="51"/>
                  </a:cubicBezTo>
                  <a:cubicBezTo>
                    <a:pt x="25" y="45"/>
                    <a:pt x="25" y="45"/>
                    <a:pt x="25" y="45"/>
                  </a:cubicBezTo>
                  <a:cubicBezTo>
                    <a:pt x="25" y="45"/>
                    <a:pt x="25" y="45"/>
                    <a:pt x="25" y="45"/>
                  </a:cubicBezTo>
                  <a:cubicBezTo>
                    <a:pt x="36" y="45"/>
                    <a:pt x="45" y="36"/>
                    <a:pt x="45" y="26"/>
                  </a:cubicBezTo>
                  <a:cubicBezTo>
                    <a:pt x="45" y="15"/>
                    <a:pt x="36" y="6"/>
                    <a:pt x="25" y="6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5" y="0"/>
                    <a:pt x="25" y="0"/>
                    <a:pt x="25" y="0"/>
                  </a:cubicBezTo>
                  <a:close/>
                  <a:moveTo>
                    <a:pt x="25" y="51"/>
                  </a:moveTo>
                  <a:cubicBezTo>
                    <a:pt x="11" y="51"/>
                    <a:pt x="0" y="40"/>
                    <a:pt x="0" y="26"/>
                  </a:cubicBezTo>
                  <a:cubicBezTo>
                    <a:pt x="0" y="11"/>
                    <a:pt x="11" y="0"/>
                    <a:pt x="25" y="0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14" y="6"/>
                    <a:pt x="6" y="15"/>
                    <a:pt x="6" y="26"/>
                  </a:cubicBezTo>
                  <a:cubicBezTo>
                    <a:pt x="6" y="36"/>
                    <a:pt x="14" y="45"/>
                    <a:pt x="25" y="45"/>
                  </a:cubicBezTo>
                  <a:lnTo>
                    <a:pt x="25" y="51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38" name="Freeform 87"/>
            <p:cNvSpPr>
              <a:spLocks noEditPoints="1"/>
            </p:cNvSpPr>
            <p:nvPr/>
          </p:nvSpPr>
          <p:spPr bwMode="auto">
            <a:xfrm>
              <a:off x="9395" y="3538"/>
              <a:ext cx="160" cy="162"/>
            </a:xfrm>
            <a:custGeom>
              <a:avLst/>
              <a:gdLst>
                <a:gd name="T0" fmla="*/ 25 w 51"/>
                <a:gd name="T1" fmla="*/ 0 h 52"/>
                <a:gd name="T2" fmla="*/ 51 w 51"/>
                <a:gd name="T3" fmla="*/ 26 h 52"/>
                <a:gd name="T4" fmla="*/ 25 w 51"/>
                <a:gd name="T5" fmla="*/ 52 h 52"/>
                <a:gd name="T6" fmla="*/ 25 w 51"/>
                <a:gd name="T7" fmla="*/ 46 h 52"/>
                <a:gd name="T8" fmla="*/ 45 w 51"/>
                <a:gd name="T9" fmla="*/ 26 h 52"/>
                <a:gd name="T10" fmla="*/ 25 w 51"/>
                <a:gd name="T11" fmla="*/ 6 h 52"/>
                <a:gd name="T12" fmla="*/ 25 w 51"/>
                <a:gd name="T13" fmla="*/ 0 h 52"/>
                <a:gd name="T14" fmla="*/ 25 w 51"/>
                <a:gd name="T15" fmla="*/ 52 h 52"/>
                <a:gd name="T16" fmla="*/ 0 w 51"/>
                <a:gd name="T17" fmla="*/ 26 h 52"/>
                <a:gd name="T18" fmla="*/ 25 w 51"/>
                <a:gd name="T19" fmla="*/ 0 h 52"/>
                <a:gd name="T20" fmla="*/ 25 w 51"/>
                <a:gd name="T21" fmla="*/ 6 h 52"/>
                <a:gd name="T22" fmla="*/ 6 w 51"/>
                <a:gd name="T23" fmla="*/ 26 h 52"/>
                <a:gd name="T24" fmla="*/ 25 w 51"/>
                <a:gd name="T25" fmla="*/ 46 h 52"/>
                <a:gd name="T26" fmla="*/ 25 w 51"/>
                <a:gd name="T27" fmla="*/ 5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1" h="52">
                  <a:moveTo>
                    <a:pt x="25" y="0"/>
                  </a:moveTo>
                  <a:cubicBezTo>
                    <a:pt x="40" y="0"/>
                    <a:pt x="51" y="12"/>
                    <a:pt x="51" y="26"/>
                  </a:cubicBezTo>
                  <a:cubicBezTo>
                    <a:pt x="51" y="40"/>
                    <a:pt x="40" y="52"/>
                    <a:pt x="25" y="52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36" y="46"/>
                    <a:pt x="45" y="37"/>
                    <a:pt x="45" y="26"/>
                  </a:cubicBezTo>
                  <a:cubicBezTo>
                    <a:pt x="45" y="15"/>
                    <a:pt x="36" y="6"/>
                    <a:pt x="25" y="6"/>
                  </a:cubicBezTo>
                  <a:lnTo>
                    <a:pt x="25" y="0"/>
                  </a:lnTo>
                  <a:close/>
                  <a:moveTo>
                    <a:pt x="25" y="52"/>
                  </a:moveTo>
                  <a:cubicBezTo>
                    <a:pt x="11" y="52"/>
                    <a:pt x="0" y="40"/>
                    <a:pt x="0" y="26"/>
                  </a:cubicBezTo>
                  <a:cubicBezTo>
                    <a:pt x="0" y="12"/>
                    <a:pt x="11" y="0"/>
                    <a:pt x="25" y="0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15" y="6"/>
                    <a:pt x="6" y="15"/>
                    <a:pt x="6" y="26"/>
                  </a:cubicBezTo>
                  <a:cubicBezTo>
                    <a:pt x="6" y="37"/>
                    <a:pt x="15" y="46"/>
                    <a:pt x="25" y="46"/>
                  </a:cubicBezTo>
                  <a:lnTo>
                    <a:pt x="25" y="52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39" name="Freeform 88"/>
            <p:cNvSpPr>
              <a:spLocks noEditPoints="1"/>
            </p:cNvSpPr>
            <p:nvPr/>
          </p:nvSpPr>
          <p:spPr bwMode="auto">
            <a:xfrm>
              <a:off x="8714" y="5867"/>
              <a:ext cx="160" cy="160"/>
            </a:xfrm>
            <a:custGeom>
              <a:avLst/>
              <a:gdLst>
                <a:gd name="T0" fmla="*/ 26 w 51"/>
                <a:gd name="T1" fmla="*/ 0 h 51"/>
                <a:gd name="T2" fmla="*/ 51 w 51"/>
                <a:gd name="T3" fmla="*/ 26 h 51"/>
                <a:gd name="T4" fmla="*/ 26 w 51"/>
                <a:gd name="T5" fmla="*/ 51 h 51"/>
                <a:gd name="T6" fmla="*/ 26 w 51"/>
                <a:gd name="T7" fmla="*/ 45 h 51"/>
                <a:gd name="T8" fmla="*/ 46 w 51"/>
                <a:gd name="T9" fmla="*/ 26 h 51"/>
                <a:gd name="T10" fmla="*/ 26 w 51"/>
                <a:gd name="T11" fmla="*/ 6 h 51"/>
                <a:gd name="T12" fmla="*/ 26 w 51"/>
                <a:gd name="T13" fmla="*/ 0 h 51"/>
                <a:gd name="T14" fmla="*/ 26 w 51"/>
                <a:gd name="T15" fmla="*/ 51 h 51"/>
                <a:gd name="T16" fmla="*/ 0 w 51"/>
                <a:gd name="T17" fmla="*/ 26 h 51"/>
                <a:gd name="T18" fmla="*/ 26 w 51"/>
                <a:gd name="T19" fmla="*/ 0 h 51"/>
                <a:gd name="T20" fmla="*/ 26 w 51"/>
                <a:gd name="T21" fmla="*/ 6 h 51"/>
                <a:gd name="T22" fmla="*/ 6 w 51"/>
                <a:gd name="T23" fmla="*/ 26 h 51"/>
                <a:gd name="T24" fmla="*/ 26 w 51"/>
                <a:gd name="T25" fmla="*/ 45 h 51"/>
                <a:gd name="T26" fmla="*/ 26 w 51"/>
                <a:gd name="T27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1" h="51">
                  <a:moveTo>
                    <a:pt x="26" y="0"/>
                  </a:moveTo>
                  <a:cubicBezTo>
                    <a:pt x="40" y="0"/>
                    <a:pt x="51" y="12"/>
                    <a:pt x="51" y="26"/>
                  </a:cubicBezTo>
                  <a:cubicBezTo>
                    <a:pt x="51" y="40"/>
                    <a:pt x="40" y="51"/>
                    <a:pt x="26" y="51"/>
                  </a:cubicBezTo>
                  <a:cubicBezTo>
                    <a:pt x="26" y="45"/>
                    <a:pt x="26" y="45"/>
                    <a:pt x="26" y="45"/>
                  </a:cubicBezTo>
                  <a:cubicBezTo>
                    <a:pt x="37" y="45"/>
                    <a:pt x="46" y="37"/>
                    <a:pt x="46" y="26"/>
                  </a:cubicBezTo>
                  <a:cubicBezTo>
                    <a:pt x="46" y="15"/>
                    <a:pt x="37" y="6"/>
                    <a:pt x="26" y="6"/>
                  </a:cubicBezTo>
                  <a:lnTo>
                    <a:pt x="26" y="0"/>
                  </a:lnTo>
                  <a:close/>
                  <a:moveTo>
                    <a:pt x="26" y="51"/>
                  </a:moveTo>
                  <a:cubicBezTo>
                    <a:pt x="12" y="51"/>
                    <a:pt x="0" y="40"/>
                    <a:pt x="0" y="26"/>
                  </a:cubicBezTo>
                  <a:cubicBezTo>
                    <a:pt x="0" y="12"/>
                    <a:pt x="12" y="0"/>
                    <a:pt x="26" y="0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15" y="6"/>
                    <a:pt x="6" y="15"/>
                    <a:pt x="6" y="26"/>
                  </a:cubicBezTo>
                  <a:cubicBezTo>
                    <a:pt x="6" y="37"/>
                    <a:pt x="15" y="45"/>
                    <a:pt x="26" y="45"/>
                  </a:cubicBezTo>
                  <a:lnTo>
                    <a:pt x="26" y="51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40" name="Freeform 89"/>
            <p:cNvSpPr>
              <a:spLocks noEditPoints="1"/>
            </p:cNvSpPr>
            <p:nvPr/>
          </p:nvSpPr>
          <p:spPr bwMode="auto">
            <a:xfrm>
              <a:off x="10966" y="5072"/>
              <a:ext cx="163" cy="163"/>
            </a:xfrm>
            <a:custGeom>
              <a:avLst/>
              <a:gdLst>
                <a:gd name="T0" fmla="*/ 26 w 52"/>
                <a:gd name="T1" fmla="*/ 0 h 52"/>
                <a:gd name="T2" fmla="*/ 52 w 52"/>
                <a:gd name="T3" fmla="*/ 26 h 52"/>
                <a:gd name="T4" fmla="*/ 26 w 52"/>
                <a:gd name="T5" fmla="*/ 52 h 52"/>
                <a:gd name="T6" fmla="*/ 26 w 52"/>
                <a:gd name="T7" fmla="*/ 52 h 52"/>
                <a:gd name="T8" fmla="*/ 26 w 52"/>
                <a:gd name="T9" fmla="*/ 46 h 52"/>
                <a:gd name="T10" fmla="*/ 26 w 52"/>
                <a:gd name="T11" fmla="*/ 46 h 52"/>
                <a:gd name="T12" fmla="*/ 46 w 52"/>
                <a:gd name="T13" fmla="*/ 26 h 52"/>
                <a:gd name="T14" fmla="*/ 26 w 52"/>
                <a:gd name="T15" fmla="*/ 6 h 52"/>
                <a:gd name="T16" fmla="*/ 26 w 52"/>
                <a:gd name="T17" fmla="*/ 6 h 52"/>
                <a:gd name="T18" fmla="*/ 26 w 52"/>
                <a:gd name="T19" fmla="*/ 0 h 52"/>
                <a:gd name="T20" fmla="*/ 26 w 52"/>
                <a:gd name="T21" fmla="*/ 52 h 52"/>
                <a:gd name="T22" fmla="*/ 0 w 52"/>
                <a:gd name="T23" fmla="*/ 26 h 52"/>
                <a:gd name="T24" fmla="*/ 26 w 52"/>
                <a:gd name="T25" fmla="*/ 0 h 52"/>
                <a:gd name="T26" fmla="*/ 26 w 52"/>
                <a:gd name="T27" fmla="*/ 6 h 52"/>
                <a:gd name="T28" fmla="*/ 6 w 52"/>
                <a:gd name="T29" fmla="*/ 26 h 52"/>
                <a:gd name="T30" fmla="*/ 26 w 52"/>
                <a:gd name="T31" fmla="*/ 46 h 52"/>
                <a:gd name="T32" fmla="*/ 26 w 52"/>
                <a:gd name="T33" fmla="*/ 5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2" h="52">
                  <a:moveTo>
                    <a:pt x="26" y="0"/>
                  </a:moveTo>
                  <a:cubicBezTo>
                    <a:pt x="40" y="0"/>
                    <a:pt x="52" y="12"/>
                    <a:pt x="52" y="26"/>
                  </a:cubicBezTo>
                  <a:cubicBezTo>
                    <a:pt x="52" y="40"/>
                    <a:pt x="40" y="52"/>
                    <a:pt x="26" y="5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46"/>
                    <a:pt x="26" y="46"/>
                    <a:pt x="26" y="46"/>
                  </a:cubicBezTo>
                  <a:cubicBezTo>
                    <a:pt x="26" y="46"/>
                    <a:pt x="26" y="46"/>
                    <a:pt x="26" y="46"/>
                  </a:cubicBezTo>
                  <a:cubicBezTo>
                    <a:pt x="37" y="46"/>
                    <a:pt x="46" y="37"/>
                    <a:pt x="46" y="26"/>
                  </a:cubicBezTo>
                  <a:cubicBezTo>
                    <a:pt x="46" y="15"/>
                    <a:pt x="37" y="6"/>
                    <a:pt x="26" y="6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6" y="0"/>
                    <a:pt x="26" y="0"/>
                    <a:pt x="26" y="0"/>
                  </a:cubicBezTo>
                  <a:close/>
                  <a:moveTo>
                    <a:pt x="26" y="52"/>
                  </a:moveTo>
                  <a:cubicBezTo>
                    <a:pt x="12" y="52"/>
                    <a:pt x="0" y="40"/>
                    <a:pt x="0" y="26"/>
                  </a:cubicBezTo>
                  <a:cubicBezTo>
                    <a:pt x="0" y="12"/>
                    <a:pt x="12" y="0"/>
                    <a:pt x="26" y="0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15" y="6"/>
                    <a:pt x="6" y="15"/>
                    <a:pt x="6" y="26"/>
                  </a:cubicBezTo>
                  <a:cubicBezTo>
                    <a:pt x="6" y="37"/>
                    <a:pt x="15" y="46"/>
                    <a:pt x="26" y="46"/>
                  </a:cubicBezTo>
                  <a:lnTo>
                    <a:pt x="26" y="52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41" name="Freeform 90"/>
            <p:cNvSpPr>
              <a:spLocks noEditPoints="1"/>
            </p:cNvSpPr>
            <p:nvPr/>
          </p:nvSpPr>
          <p:spPr bwMode="auto">
            <a:xfrm>
              <a:off x="10289" y="6447"/>
              <a:ext cx="160" cy="160"/>
            </a:xfrm>
            <a:custGeom>
              <a:avLst/>
              <a:gdLst>
                <a:gd name="T0" fmla="*/ 25 w 51"/>
                <a:gd name="T1" fmla="*/ 0 h 51"/>
                <a:gd name="T2" fmla="*/ 51 w 51"/>
                <a:gd name="T3" fmla="*/ 25 h 51"/>
                <a:gd name="T4" fmla="*/ 25 w 51"/>
                <a:gd name="T5" fmla="*/ 51 h 51"/>
                <a:gd name="T6" fmla="*/ 25 w 51"/>
                <a:gd name="T7" fmla="*/ 51 h 51"/>
                <a:gd name="T8" fmla="*/ 25 w 51"/>
                <a:gd name="T9" fmla="*/ 45 h 51"/>
                <a:gd name="T10" fmla="*/ 25 w 51"/>
                <a:gd name="T11" fmla="*/ 45 h 51"/>
                <a:gd name="T12" fmla="*/ 45 w 51"/>
                <a:gd name="T13" fmla="*/ 25 h 51"/>
                <a:gd name="T14" fmla="*/ 25 w 51"/>
                <a:gd name="T15" fmla="*/ 5 h 51"/>
                <a:gd name="T16" fmla="*/ 25 w 51"/>
                <a:gd name="T17" fmla="*/ 5 h 51"/>
                <a:gd name="T18" fmla="*/ 25 w 51"/>
                <a:gd name="T19" fmla="*/ 0 h 51"/>
                <a:gd name="T20" fmla="*/ 25 w 51"/>
                <a:gd name="T21" fmla="*/ 51 h 51"/>
                <a:gd name="T22" fmla="*/ 0 w 51"/>
                <a:gd name="T23" fmla="*/ 25 h 51"/>
                <a:gd name="T24" fmla="*/ 25 w 51"/>
                <a:gd name="T25" fmla="*/ 0 h 51"/>
                <a:gd name="T26" fmla="*/ 25 w 51"/>
                <a:gd name="T27" fmla="*/ 5 h 51"/>
                <a:gd name="T28" fmla="*/ 6 w 51"/>
                <a:gd name="T29" fmla="*/ 25 h 51"/>
                <a:gd name="T30" fmla="*/ 25 w 51"/>
                <a:gd name="T31" fmla="*/ 45 h 51"/>
                <a:gd name="T32" fmla="*/ 25 w 51"/>
                <a:gd name="T33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1" h="51">
                  <a:moveTo>
                    <a:pt x="25" y="0"/>
                  </a:moveTo>
                  <a:cubicBezTo>
                    <a:pt x="39" y="0"/>
                    <a:pt x="51" y="11"/>
                    <a:pt x="51" y="25"/>
                  </a:cubicBezTo>
                  <a:cubicBezTo>
                    <a:pt x="51" y="39"/>
                    <a:pt x="39" y="51"/>
                    <a:pt x="25" y="51"/>
                  </a:cubicBezTo>
                  <a:cubicBezTo>
                    <a:pt x="25" y="51"/>
                    <a:pt x="25" y="51"/>
                    <a:pt x="25" y="51"/>
                  </a:cubicBezTo>
                  <a:cubicBezTo>
                    <a:pt x="25" y="45"/>
                    <a:pt x="25" y="45"/>
                    <a:pt x="25" y="45"/>
                  </a:cubicBezTo>
                  <a:cubicBezTo>
                    <a:pt x="25" y="45"/>
                    <a:pt x="25" y="45"/>
                    <a:pt x="25" y="45"/>
                  </a:cubicBezTo>
                  <a:cubicBezTo>
                    <a:pt x="36" y="45"/>
                    <a:pt x="45" y="36"/>
                    <a:pt x="45" y="25"/>
                  </a:cubicBezTo>
                  <a:cubicBezTo>
                    <a:pt x="45" y="14"/>
                    <a:pt x="36" y="5"/>
                    <a:pt x="25" y="5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5" y="0"/>
                    <a:pt x="25" y="0"/>
                    <a:pt x="25" y="0"/>
                  </a:cubicBezTo>
                  <a:close/>
                  <a:moveTo>
                    <a:pt x="25" y="51"/>
                  </a:moveTo>
                  <a:cubicBezTo>
                    <a:pt x="11" y="51"/>
                    <a:pt x="0" y="39"/>
                    <a:pt x="0" y="25"/>
                  </a:cubicBezTo>
                  <a:cubicBezTo>
                    <a:pt x="0" y="11"/>
                    <a:pt x="11" y="0"/>
                    <a:pt x="25" y="0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14" y="5"/>
                    <a:pt x="6" y="14"/>
                    <a:pt x="6" y="25"/>
                  </a:cubicBezTo>
                  <a:cubicBezTo>
                    <a:pt x="6" y="36"/>
                    <a:pt x="14" y="45"/>
                    <a:pt x="25" y="45"/>
                  </a:cubicBezTo>
                  <a:lnTo>
                    <a:pt x="25" y="51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42" name="Freeform 91"/>
            <p:cNvSpPr/>
            <p:nvPr/>
          </p:nvSpPr>
          <p:spPr bwMode="auto">
            <a:xfrm>
              <a:off x="9488" y="4364"/>
              <a:ext cx="266" cy="199"/>
            </a:xfrm>
            <a:custGeom>
              <a:avLst/>
              <a:gdLst>
                <a:gd name="T0" fmla="*/ 43 w 85"/>
                <a:gd name="T1" fmla="*/ 0 h 64"/>
                <a:gd name="T2" fmla="*/ 0 w 85"/>
                <a:gd name="T3" fmla="*/ 43 h 64"/>
                <a:gd name="T4" fmla="*/ 5 w 85"/>
                <a:gd name="T5" fmla="*/ 63 h 64"/>
                <a:gd name="T6" fmla="*/ 5 w 85"/>
                <a:gd name="T7" fmla="*/ 52 h 64"/>
                <a:gd name="T8" fmla="*/ 7 w 85"/>
                <a:gd name="T9" fmla="*/ 46 h 64"/>
                <a:gd name="T10" fmla="*/ 7 w 85"/>
                <a:gd name="T11" fmla="*/ 43 h 64"/>
                <a:gd name="T12" fmla="*/ 43 w 85"/>
                <a:gd name="T13" fmla="*/ 7 h 64"/>
                <a:gd name="T14" fmla="*/ 78 w 85"/>
                <a:gd name="T15" fmla="*/ 43 h 64"/>
                <a:gd name="T16" fmla="*/ 78 w 85"/>
                <a:gd name="T17" fmla="*/ 47 h 64"/>
                <a:gd name="T18" fmla="*/ 80 w 85"/>
                <a:gd name="T19" fmla="*/ 52 h 64"/>
                <a:gd name="T20" fmla="*/ 80 w 85"/>
                <a:gd name="T21" fmla="*/ 64 h 64"/>
                <a:gd name="T22" fmla="*/ 85 w 85"/>
                <a:gd name="T23" fmla="*/ 43 h 64"/>
                <a:gd name="T24" fmla="*/ 43 w 85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5" h="64">
                  <a:moveTo>
                    <a:pt x="43" y="0"/>
                  </a:moveTo>
                  <a:cubicBezTo>
                    <a:pt x="19" y="0"/>
                    <a:pt x="0" y="19"/>
                    <a:pt x="0" y="43"/>
                  </a:cubicBezTo>
                  <a:cubicBezTo>
                    <a:pt x="0" y="50"/>
                    <a:pt x="2" y="57"/>
                    <a:pt x="5" y="63"/>
                  </a:cubicBezTo>
                  <a:cubicBezTo>
                    <a:pt x="5" y="52"/>
                    <a:pt x="5" y="52"/>
                    <a:pt x="5" y="52"/>
                  </a:cubicBezTo>
                  <a:cubicBezTo>
                    <a:pt x="5" y="50"/>
                    <a:pt x="6" y="48"/>
                    <a:pt x="7" y="46"/>
                  </a:cubicBezTo>
                  <a:cubicBezTo>
                    <a:pt x="7" y="45"/>
                    <a:pt x="7" y="44"/>
                    <a:pt x="7" y="43"/>
                  </a:cubicBezTo>
                  <a:cubicBezTo>
                    <a:pt x="7" y="23"/>
                    <a:pt x="23" y="7"/>
                    <a:pt x="43" y="7"/>
                  </a:cubicBezTo>
                  <a:cubicBezTo>
                    <a:pt x="62" y="7"/>
                    <a:pt x="78" y="23"/>
                    <a:pt x="78" y="43"/>
                  </a:cubicBezTo>
                  <a:cubicBezTo>
                    <a:pt x="78" y="44"/>
                    <a:pt x="78" y="46"/>
                    <a:pt x="78" y="47"/>
                  </a:cubicBezTo>
                  <a:cubicBezTo>
                    <a:pt x="79" y="48"/>
                    <a:pt x="80" y="50"/>
                    <a:pt x="80" y="52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83" y="58"/>
                    <a:pt x="85" y="50"/>
                    <a:pt x="85" y="43"/>
                  </a:cubicBezTo>
                  <a:cubicBezTo>
                    <a:pt x="85" y="19"/>
                    <a:pt x="66" y="0"/>
                    <a:pt x="43" y="0"/>
                  </a:cubicBez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43" name="Freeform 92"/>
            <p:cNvSpPr/>
            <p:nvPr/>
          </p:nvSpPr>
          <p:spPr bwMode="auto">
            <a:xfrm>
              <a:off x="9510" y="4499"/>
              <a:ext cx="59" cy="106"/>
            </a:xfrm>
            <a:custGeom>
              <a:avLst/>
              <a:gdLst>
                <a:gd name="T0" fmla="*/ 1 w 19"/>
                <a:gd name="T1" fmla="*/ 7 h 34"/>
                <a:gd name="T2" fmla="*/ 0 w 19"/>
                <a:gd name="T3" fmla="*/ 9 h 34"/>
                <a:gd name="T4" fmla="*/ 0 w 19"/>
                <a:gd name="T5" fmla="*/ 20 h 34"/>
                <a:gd name="T6" fmla="*/ 0 w 19"/>
                <a:gd name="T7" fmla="*/ 25 h 34"/>
                <a:gd name="T8" fmla="*/ 14 w 19"/>
                <a:gd name="T9" fmla="*/ 34 h 34"/>
                <a:gd name="T10" fmla="*/ 19 w 19"/>
                <a:gd name="T11" fmla="*/ 34 h 34"/>
                <a:gd name="T12" fmla="*/ 19 w 19"/>
                <a:gd name="T13" fmla="*/ 0 h 34"/>
                <a:gd name="T14" fmla="*/ 14 w 19"/>
                <a:gd name="T15" fmla="*/ 0 h 34"/>
                <a:gd name="T16" fmla="*/ 1 w 19"/>
                <a:gd name="T17" fmla="*/ 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34">
                  <a:moveTo>
                    <a:pt x="1" y="7"/>
                  </a:moveTo>
                  <a:cubicBezTo>
                    <a:pt x="1" y="8"/>
                    <a:pt x="0" y="8"/>
                    <a:pt x="0" y="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30"/>
                    <a:pt x="6" y="34"/>
                    <a:pt x="14" y="34"/>
                  </a:cubicBezTo>
                  <a:cubicBezTo>
                    <a:pt x="19" y="34"/>
                    <a:pt x="19" y="34"/>
                    <a:pt x="19" y="34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7" y="0"/>
                    <a:pt x="2" y="3"/>
                    <a:pt x="1" y="7"/>
                  </a:cubicBez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44" name="Freeform 93"/>
            <p:cNvSpPr/>
            <p:nvPr/>
          </p:nvSpPr>
          <p:spPr bwMode="auto">
            <a:xfrm>
              <a:off x="9673" y="4499"/>
              <a:ext cx="56" cy="106"/>
            </a:xfrm>
            <a:custGeom>
              <a:avLst/>
              <a:gdLst>
                <a:gd name="T0" fmla="*/ 18 w 18"/>
                <a:gd name="T1" fmla="*/ 25 h 34"/>
                <a:gd name="T2" fmla="*/ 18 w 18"/>
                <a:gd name="T3" fmla="*/ 20 h 34"/>
                <a:gd name="T4" fmla="*/ 18 w 18"/>
                <a:gd name="T5" fmla="*/ 9 h 34"/>
                <a:gd name="T6" fmla="*/ 18 w 18"/>
                <a:gd name="T7" fmla="*/ 8 h 34"/>
                <a:gd name="T8" fmla="*/ 5 w 18"/>
                <a:gd name="T9" fmla="*/ 0 h 34"/>
                <a:gd name="T10" fmla="*/ 0 w 18"/>
                <a:gd name="T11" fmla="*/ 0 h 34"/>
                <a:gd name="T12" fmla="*/ 0 w 18"/>
                <a:gd name="T13" fmla="*/ 34 h 34"/>
                <a:gd name="T14" fmla="*/ 5 w 18"/>
                <a:gd name="T15" fmla="*/ 34 h 34"/>
                <a:gd name="T16" fmla="*/ 18 w 18"/>
                <a:gd name="T17" fmla="*/ 25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34">
                  <a:moveTo>
                    <a:pt x="18" y="25"/>
                  </a:moveTo>
                  <a:cubicBezTo>
                    <a:pt x="18" y="20"/>
                    <a:pt x="18" y="20"/>
                    <a:pt x="18" y="20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9"/>
                    <a:pt x="18" y="8"/>
                    <a:pt x="18" y="8"/>
                  </a:cubicBezTo>
                  <a:cubicBezTo>
                    <a:pt x="18" y="4"/>
                    <a:pt x="12" y="0"/>
                    <a:pt x="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13" y="34"/>
                    <a:pt x="18" y="30"/>
                    <a:pt x="18" y="25"/>
                  </a:cubicBez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45" name="Freeform 94"/>
            <p:cNvSpPr/>
            <p:nvPr/>
          </p:nvSpPr>
          <p:spPr bwMode="auto">
            <a:xfrm>
              <a:off x="11070" y="6616"/>
              <a:ext cx="68" cy="140"/>
            </a:xfrm>
            <a:custGeom>
              <a:avLst/>
              <a:gdLst>
                <a:gd name="T0" fmla="*/ 0 w 38"/>
                <a:gd name="T1" fmla="*/ 78 h 78"/>
                <a:gd name="T2" fmla="*/ 38 w 38"/>
                <a:gd name="T3" fmla="*/ 32 h 78"/>
                <a:gd name="T4" fmla="*/ 0 w 38"/>
                <a:gd name="T5" fmla="*/ 0 h 78"/>
                <a:gd name="T6" fmla="*/ 0 w 38"/>
                <a:gd name="T7" fmla="*/ 7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78">
                  <a:moveTo>
                    <a:pt x="0" y="78"/>
                  </a:moveTo>
                  <a:lnTo>
                    <a:pt x="38" y="32"/>
                  </a:lnTo>
                  <a:lnTo>
                    <a:pt x="0" y="0"/>
                  </a:lnTo>
                  <a:lnTo>
                    <a:pt x="0" y="78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46" name="Freeform 95"/>
            <p:cNvSpPr/>
            <p:nvPr/>
          </p:nvSpPr>
          <p:spPr bwMode="auto">
            <a:xfrm>
              <a:off x="11236" y="6616"/>
              <a:ext cx="72" cy="140"/>
            </a:xfrm>
            <a:custGeom>
              <a:avLst/>
              <a:gdLst>
                <a:gd name="T0" fmla="*/ 40 w 40"/>
                <a:gd name="T1" fmla="*/ 78 h 78"/>
                <a:gd name="T2" fmla="*/ 40 w 40"/>
                <a:gd name="T3" fmla="*/ 0 h 78"/>
                <a:gd name="T4" fmla="*/ 0 w 40"/>
                <a:gd name="T5" fmla="*/ 32 h 78"/>
                <a:gd name="T6" fmla="*/ 40 w 40"/>
                <a:gd name="T7" fmla="*/ 7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78">
                  <a:moveTo>
                    <a:pt x="40" y="78"/>
                  </a:moveTo>
                  <a:lnTo>
                    <a:pt x="40" y="0"/>
                  </a:lnTo>
                  <a:lnTo>
                    <a:pt x="0" y="32"/>
                  </a:lnTo>
                  <a:lnTo>
                    <a:pt x="40" y="78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47" name="Freeform 96"/>
            <p:cNvSpPr/>
            <p:nvPr/>
          </p:nvSpPr>
          <p:spPr bwMode="auto">
            <a:xfrm>
              <a:off x="11307" y="6760"/>
              <a:ext cx="0" cy="4"/>
            </a:xfrm>
            <a:custGeom>
              <a:avLst/>
              <a:gdLst>
                <a:gd name="T0" fmla="*/ 2 h 2"/>
                <a:gd name="T1" fmla="*/ 2 h 2"/>
                <a:gd name="T2" fmla="*/ 0 h 2"/>
                <a:gd name="T3" fmla="*/ 2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2">
                  <a:moveTo>
                    <a:pt x="0" y="2"/>
                  </a:moveTo>
                  <a:lnTo>
                    <a:pt x="0" y="2"/>
                  </a:lnTo>
                  <a:lnTo>
                    <a:pt x="0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48" name="Freeform 97"/>
            <p:cNvSpPr/>
            <p:nvPr/>
          </p:nvSpPr>
          <p:spPr bwMode="auto">
            <a:xfrm>
              <a:off x="11070" y="6760"/>
              <a:ext cx="0" cy="4"/>
            </a:xfrm>
            <a:custGeom>
              <a:avLst/>
              <a:gdLst>
                <a:gd name="T0" fmla="*/ 2 h 2"/>
                <a:gd name="T1" fmla="*/ 2 h 2"/>
                <a:gd name="T2" fmla="*/ 0 h 2"/>
                <a:gd name="T3" fmla="*/ 2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2">
                  <a:moveTo>
                    <a:pt x="0" y="2"/>
                  </a:moveTo>
                  <a:lnTo>
                    <a:pt x="0" y="2"/>
                  </a:lnTo>
                  <a:lnTo>
                    <a:pt x="0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49" name="Freeform 98"/>
            <p:cNvSpPr/>
            <p:nvPr/>
          </p:nvSpPr>
          <p:spPr bwMode="auto">
            <a:xfrm>
              <a:off x="11072" y="6675"/>
              <a:ext cx="228" cy="88"/>
            </a:xfrm>
            <a:custGeom>
              <a:avLst/>
              <a:gdLst>
                <a:gd name="T0" fmla="*/ 127 w 127"/>
                <a:gd name="T1" fmla="*/ 49 h 49"/>
                <a:gd name="T2" fmla="*/ 127 w 127"/>
                <a:gd name="T3" fmla="*/ 47 h 49"/>
                <a:gd name="T4" fmla="*/ 89 w 127"/>
                <a:gd name="T5" fmla="*/ 0 h 49"/>
                <a:gd name="T6" fmla="*/ 65 w 127"/>
                <a:gd name="T7" fmla="*/ 21 h 49"/>
                <a:gd name="T8" fmla="*/ 40 w 127"/>
                <a:gd name="T9" fmla="*/ 0 h 49"/>
                <a:gd name="T10" fmla="*/ 0 w 127"/>
                <a:gd name="T11" fmla="*/ 47 h 49"/>
                <a:gd name="T12" fmla="*/ 0 w 127"/>
                <a:gd name="T13" fmla="*/ 49 h 49"/>
                <a:gd name="T14" fmla="*/ 127 w 127"/>
                <a:gd name="T15" fmla="*/ 49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7" h="49">
                  <a:moveTo>
                    <a:pt x="127" y="49"/>
                  </a:moveTo>
                  <a:lnTo>
                    <a:pt x="127" y="47"/>
                  </a:lnTo>
                  <a:lnTo>
                    <a:pt x="89" y="0"/>
                  </a:lnTo>
                  <a:lnTo>
                    <a:pt x="65" y="21"/>
                  </a:lnTo>
                  <a:lnTo>
                    <a:pt x="40" y="0"/>
                  </a:lnTo>
                  <a:lnTo>
                    <a:pt x="0" y="47"/>
                  </a:lnTo>
                  <a:lnTo>
                    <a:pt x="0" y="49"/>
                  </a:lnTo>
                  <a:lnTo>
                    <a:pt x="127" y="49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50" name="Freeform 99"/>
            <p:cNvSpPr/>
            <p:nvPr/>
          </p:nvSpPr>
          <p:spPr bwMode="auto">
            <a:xfrm>
              <a:off x="11076" y="6614"/>
              <a:ext cx="224" cy="90"/>
            </a:xfrm>
            <a:custGeom>
              <a:avLst/>
              <a:gdLst>
                <a:gd name="T0" fmla="*/ 37 w 125"/>
                <a:gd name="T1" fmla="*/ 29 h 50"/>
                <a:gd name="T2" fmla="*/ 38 w 125"/>
                <a:gd name="T3" fmla="*/ 31 h 50"/>
                <a:gd name="T4" fmla="*/ 40 w 125"/>
                <a:gd name="T5" fmla="*/ 33 h 50"/>
                <a:gd name="T6" fmla="*/ 63 w 125"/>
                <a:gd name="T7" fmla="*/ 50 h 50"/>
                <a:gd name="T8" fmla="*/ 83 w 125"/>
                <a:gd name="T9" fmla="*/ 33 h 50"/>
                <a:gd name="T10" fmla="*/ 85 w 125"/>
                <a:gd name="T11" fmla="*/ 31 h 50"/>
                <a:gd name="T12" fmla="*/ 87 w 125"/>
                <a:gd name="T13" fmla="*/ 29 h 50"/>
                <a:gd name="T14" fmla="*/ 125 w 125"/>
                <a:gd name="T15" fmla="*/ 0 h 50"/>
                <a:gd name="T16" fmla="*/ 0 w 125"/>
                <a:gd name="T17" fmla="*/ 0 h 50"/>
                <a:gd name="T18" fmla="*/ 37 w 125"/>
                <a:gd name="T19" fmla="*/ 29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5" h="50">
                  <a:moveTo>
                    <a:pt x="37" y="29"/>
                  </a:moveTo>
                  <a:lnTo>
                    <a:pt x="38" y="31"/>
                  </a:lnTo>
                  <a:lnTo>
                    <a:pt x="40" y="33"/>
                  </a:lnTo>
                  <a:lnTo>
                    <a:pt x="63" y="50"/>
                  </a:lnTo>
                  <a:lnTo>
                    <a:pt x="83" y="33"/>
                  </a:lnTo>
                  <a:lnTo>
                    <a:pt x="85" y="31"/>
                  </a:lnTo>
                  <a:lnTo>
                    <a:pt x="87" y="29"/>
                  </a:lnTo>
                  <a:lnTo>
                    <a:pt x="125" y="0"/>
                  </a:lnTo>
                  <a:lnTo>
                    <a:pt x="0" y="0"/>
                  </a:lnTo>
                  <a:lnTo>
                    <a:pt x="37" y="29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51" name="Freeform 100"/>
            <p:cNvSpPr/>
            <p:nvPr/>
          </p:nvSpPr>
          <p:spPr bwMode="auto">
            <a:xfrm>
              <a:off x="8219" y="4431"/>
              <a:ext cx="244" cy="230"/>
            </a:xfrm>
            <a:custGeom>
              <a:avLst/>
              <a:gdLst>
                <a:gd name="T0" fmla="*/ 13 w 78"/>
                <a:gd name="T1" fmla="*/ 74 h 74"/>
                <a:gd name="T2" fmla="*/ 27 w 78"/>
                <a:gd name="T3" fmla="*/ 61 h 74"/>
                <a:gd name="T4" fmla="*/ 27 w 78"/>
                <a:gd name="T5" fmla="*/ 61 h 74"/>
                <a:gd name="T6" fmla="*/ 27 w 78"/>
                <a:gd name="T7" fmla="*/ 17 h 74"/>
                <a:gd name="T8" fmla="*/ 70 w 78"/>
                <a:gd name="T9" fmla="*/ 17 h 74"/>
                <a:gd name="T10" fmla="*/ 70 w 78"/>
                <a:gd name="T11" fmla="*/ 48 h 74"/>
                <a:gd name="T12" fmla="*/ 65 w 78"/>
                <a:gd name="T13" fmla="*/ 47 h 74"/>
                <a:gd name="T14" fmla="*/ 51 w 78"/>
                <a:gd name="T15" fmla="*/ 61 h 74"/>
                <a:gd name="T16" fmla="*/ 65 w 78"/>
                <a:gd name="T17" fmla="*/ 74 h 74"/>
                <a:gd name="T18" fmla="*/ 78 w 78"/>
                <a:gd name="T19" fmla="*/ 61 h 74"/>
                <a:gd name="T20" fmla="*/ 78 w 78"/>
                <a:gd name="T21" fmla="*/ 61 h 74"/>
                <a:gd name="T22" fmla="*/ 78 w 78"/>
                <a:gd name="T23" fmla="*/ 61 h 74"/>
                <a:gd name="T24" fmla="*/ 78 w 78"/>
                <a:gd name="T25" fmla="*/ 17 h 74"/>
                <a:gd name="T26" fmla="*/ 78 w 78"/>
                <a:gd name="T27" fmla="*/ 0 h 74"/>
                <a:gd name="T28" fmla="*/ 70 w 78"/>
                <a:gd name="T29" fmla="*/ 0 h 74"/>
                <a:gd name="T30" fmla="*/ 27 w 78"/>
                <a:gd name="T31" fmla="*/ 0 h 74"/>
                <a:gd name="T32" fmla="*/ 18 w 78"/>
                <a:gd name="T33" fmla="*/ 0 h 74"/>
                <a:gd name="T34" fmla="*/ 18 w 78"/>
                <a:gd name="T35" fmla="*/ 17 h 74"/>
                <a:gd name="T36" fmla="*/ 18 w 78"/>
                <a:gd name="T37" fmla="*/ 48 h 74"/>
                <a:gd name="T38" fmla="*/ 13 w 78"/>
                <a:gd name="T39" fmla="*/ 47 h 74"/>
                <a:gd name="T40" fmla="*/ 0 w 78"/>
                <a:gd name="T41" fmla="*/ 61 h 74"/>
                <a:gd name="T42" fmla="*/ 13 w 78"/>
                <a:gd name="T43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8" h="74">
                  <a:moveTo>
                    <a:pt x="13" y="74"/>
                  </a:moveTo>
                  <a:cubicBezTo>
                    <a:pt x="21" y="74"/>
                    <a:pt x="27" y="68"/>
                    <a:pt x="27" y="61"/>
                  </a:cubicBezTo>
                  <a:cubicBezTo>
                    <a:pt x="27" y="61"/>
                    <a:pt x="27" y="61"/>
                    <a:pt x="27" y="61"/>
                  </a:cubicBezTo>
                  <a:cubicBezTo>
                    <a:pt x="27" y="17"/>
                    <a:pt x="27" y="17"/>
                    <a:pt x="27" y="17"/>
                  </a:cubicBezTo>
                  <a:cubicBezTo>
                    <a:pt x="70" y="17"/>
                    <a:pt x="70" y="17"/>
                    <a:pt x="70" y="17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68" y="48"/>
                    <a:pt x="66" y="47"/>
                    <a:pt x="65" y="47"/>
                  </a:cubicBezTo>
                  <a:cubicBezTo>
                    <a:pt x="57" y="47"/>
                    <a:pt x="51" y="53"/>
                    <a:pt x="51" y="61"/>
                  </a:cubicBezTo>
                  <a:cubicBezTo>
                    <a:pt x="51" y="68"/>
                    <a:pt x="57" y="74"/>
                    <a:pt x="65" y="74"/>
                  </a:cubicBezTo>
                  <a:cubicBezTo>
                    <a:pt x="72" y="74"/>
                    <a:pt x="78" y="68"/>
                    <a:pt x="78" y="61"/>
                  </a:cubicBezTo>
                  <a:cubicBezTo>
                    <a:pt x="78" y="61"/>
                    <a:pt x="78" y="61"/>
                    <a:pt x="78" y="61"/>
                  </a:cubicBezTo>
                  <a:cubicBezTo>
                    <a:pt x="78" y="61"/>
                    <a:pt x="78" y="61"/>
                    <a:pt x="78" y="61"/>
                  </a:cubicBezTo>
                  <a:cubicBezTo>
                    <a:pt x="78" y="17"/>
                    <a:pt x="78" y="17"/>
                    <a:pt x="78" y="17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7" y="48"/>
                    <a:pt x="15" y="47"/>
                    <a:pt x="13" y="47"/>
                  </a:cubicBezTo>
                  <a:cubicBezTo>
                    <a:pt x="6" y="47"/>
                    <a:pt x="0" y="53"/>
                    <a:pt x="0" y="61"/>
                  </a:cubicBezTo>
                  <a:cubicBezTo>
                    <a:pt x="0" y="68"/>
                    <a:pt x="6" y="74"/>
                    <a:pt x="13" y="74"/>
                  </a:cubicBez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52" name="Freeform 101"/>
            <p:cNvSpPr/>
            <p:nvPr/>
          </p:nvSpPr>
          <p:spPr bwMode="auto">
            <a:xfrm>
              <a:off x="10571" y="5176"/>
              <a:ext cx="120" cy="205"/>
            </a:xfrm>
            <a:custGeom>
              <a:avLst/>
              <a:gdLst>
                <a:gd name="T0" fmla="*/ 0 w 39"/>
                <a:gd name="T1" fmla="*/ 46 h 66"/>
                <a:gd name="T2" fmla="*/ 0 w 39"/>
                <a:gd name="T3" fmla="*/ 55 h 66"/>
                <a:gd name="T4" fmla="*/ 11 w 39"/>
                <a:gd name="T5" fmla="*/ 66 h 66"/>
                <a:gd name="T6" fmla="*/ 27 w 39"/>
                <a:gd name="T7" fmla="*/ 66 h 66"/>
                <a:gd name="T8" fmla="*/ 39 w 39"/>
                <a:gd name="T9" fmla="*/ 55 h 66"/>
                <a:gd name="T10" fmla="*/ 39 w 39"/>
                <a:gd name="T11" fmla="*/ 46 h 66"/>
                <a:gd name="T12" fmla="*/ 25 w 39"/>
                <a:gd name="T13" fmla="*/ 46 h 66"/>
                <a:gd name="T14" fmla="*/ 25 w 39"/>
                <a:gd name="T15" fmla="*/ 38 h 66"/>
                <a:gd name="T16" fmla="*/ 39 w 39"/>
                <a:gd name="T17" fmla="*/ 38 h 66"/>
                <a:gd name="T18" fmla="*/ 39 w 39"/>
                <a:gd name="T19" fmla="*/ 25 h 66"/>
                <a:gd name="T20" fmla="*/ 25 w 39"/>
                <a:gd name="T21" fmla="*/ 25 h 66"/>
                <a:gd name="T22" fmla="*/ 25 w 39"/>
                <a:gd name="T23" fmla="*/ 17 h 66"/>
                <a:gd name="T24" fmla="*/ 39 w 39"/>
                <a:gd name="T25" fmla="*/ 17 h 66"/>
                <a:gd name="T26" fmla="*/ 39 w 39"/>
                <a:gd name="T27" fmla="*/ 11 h 66"/>
                <a:gd name="T28" fmla="*/ 27 w 39"/>
                <a:gd name="T29" fmla="*/ 0 h 66"/>
                <a:gd name="T30" fmla="*/ 11 w 39"/>
                <a:gd name="T31" fmla="*/ 0 h 66"/>
                <a:gd name="T32" fmla="*/ 0 w 39"/>
                <a:gd name="T33" fmla="*/ 11 h 66"/>
                <a:gd name="T34" fmla="*/ 0 w 39"/>
                <a:gd name="T35" fmla="*/ 17 h 66"/>
                <a:gd name="T36" fmla="*/ 14 w 39"/>
                <a:gd name="T37" fmla="*/ 17 h 66"/>
                <a:gd name="T38" fmla="*/ 14 w 39"/>
                <a:gd name="T39" fmla="*/ 25 h 66"/>
                <a:gd name="T40" fmla="*/ 0 w 39"/>
                <a:gd name="T41" fmla="*/ 25 h 66"/>
                <a:gd name="T42" fmla="*/ 0 w 39"/>
                <a:gd name="T43" fmla="*/ 38 h 66"/>
                <a:gd name="T44" fmla="*/ 14 w 39"/>
                <a:gd name="T45" fmla="*/ 38 h 66"/>
                <a:gd name="T46" fmla="*/ 14 w 39"/>
                <a:gd name="T47" fmla="*/ 46 h 66"/>
                <a:gd name="T48" fmla="*/ 0 w 39"/>
                <a:gd name="T49" fmla="*/ 4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9" h="66">
                  <a:moveTo>
                    <a:pt x="0" y="46"/>
                  </a:moveTo>
                  <a:cubicBezTo>
                    <a:pt x="0" y="55"/>
                    <a:pt x="0" y="55"/>
                    <a:pt x="0" y="55"/>
                  </a:cubicBezTo>
                  <a:cubicBezTo>
                    <a:pt x="0" y="61"/>
                    <a:pt x="5" y="66"/>
                    <a:pt x="11" y="66"/>
                  </a:cubicBezTo>
                  <a:cubicBezTo>
                    <a:pt x="27" y="66"/>
                    <a:pt x="27" y="66"/>
                    <a:pt x="27" y="66"/>
                  </a:cubicBezTo>
                  <a:cubicBezTo>
                    <a:pt x="34" y="66"/>
                    <a:pt x="39" y="61"/>
                    <a:pt x="39" y="55"/>
                  </a:cubicBezTo>
                  <a:cubicBezTo>
                    <a:pt x="39" y="46"/>
                    <a:pt x="39" y="46"/>
                    <a:pt x="39" y="46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9" y="25"/>
                    <a:pt x="39" y="25"/>
                    <a:pt x="39" y="25"/>
                  </a:cubicBezTo>
                  <a:cubicBezTo>
                    <a:pt x="25" y="25"/>
                    <a:pt x="25" y="25"/>
                    <a:pt x="25" y="25"/>
                  </a:cubicBezTo>
                  <a:cubicBezTo>
                    <a:pt x="25" y="17"/>
                    <a:pt x="25" y="17"/>
                    <a:pt x="25" y="17"/>
                  </a:cubicBezTo>
                  <a:cubicBezTo>
                    <a:pt x="39" y="17"/>
                    <a:pt x="39" y="17"/>
                    <a:pt x="39" y="17"/>
                  </a:cubicBezTo>
                  <a:cubicBezTo>
                    <a:pt x="39" y="11"/>
                    <a:pt x="39" y="11"/>
                    <a:pt x="39" y="11"/>
                  </a:cubicBezTo>
                  <a:cubicBezTo>
                    <a:pt x="39" y="5"/>
                    <a:pt x="34" y="0"/>
                    <a:pt x="27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4" y="46"/>
                    <a:pt x="14" y="46"/>
                    <a:pt x="14" y="46"/>
                  </a:cubicBezTo>
                  <a:lnTo>
                    <a:pt x="0" y="46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53" name="Freeform 102"/>
            <p:cNvSpPr/>
            <p:nvPr/>
          </p:nvSpPr>
          <p:spPr bwMode="auto">
            <a:xfrm>
              <a:off x="10533" y="5359"/>
              <a:ext cx="194" cy="128"/>
            </a:xfrm>
            <a:custGeom>
              <a:avLst/>
              <a:gdLst>
                <a:gd name="T0" fmla="*/ 0 w 62"/>
                <a:gd name="T1" fmla="*/ 2 h 41"/>
                <a:gd name="T2" fmla="*/ 20 w 62"/>
                <a:gd name="T3" fmla="*/ 19 h 41"/>
                <a:gd name="T4" fmla="*/ 27 w 62"/>
                <a:gd name="T5" fmla="*/ 19 h 41"/>
                <a:gd name="T6" fmla="*/ 27 w 62"/>
                <a:gd name="T7" fmla="*/ 32 h 41"/>
                <a:gd name="T8" fmla="*/ 19 w 62"/>
                <a:gd name="T9" fmla="*/ 32 h 41"/>
                <a:gd name="T10" fmla="*/ 19 w 62"/>
                <a:gd name="T11" fmla="*/ 41 h 41"/>
                <a:gd name="T12" fmla="*/ 43 w 62"/>
                <a:gd name="T13" fmla="*/ 41 h 41"/>
                <a:gd name="T14" fmla="*/ 43 w 62"/>
                <a:gd name="T15" fmla="*/ 32 h 41"/>
                <a:gd name="T16" fmla="*/ 35 w 62"/>
                <a:gd name="T17" fmla="*/ 32 h 41"/>
                <a:gd name="T18" fmla="*/ 35 w 62"/>
                <a:gd name="T19" fmla="*/ 19 h 41"/>
                <a:gd name="T20" fmla="*/ 42 w 62"/>
                <a:gd name="T21" fmla="*/ 19 h 41"/>
                <a:gd name="T22" fmla="*/ 62 w 62"/>
                <a:gd name="T23" fmla="*/ 2 h 41"/>
                <a:gd name="T24" fmla="*/ 54 w 62"/>
                <a:gd name="T25" fmla="*/ 0 h 41"/>
                <a:gd name="T26" fmla="*/ 42 w 62"/>
                <a:gd name="T27" fmla="*/ 11 h 41"/>
                <a:gd name="T28" fmla="*/ 20 w 62"/>
                <a:gd name="T29" fmla="*/ 11 h 41"/>
                <a:gd name="T30" fmla="*/ 8 w 62"/>
                <a:gd name="T31" fmla="*/ 0 h 41"/>
                <a:gd name="T32" fmla="*/ 0 w 62"/>
                <a:gd name="T33" fmla="*/ 2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2" h="41">
                  <a:moveTo>
                    <a:pt x="0" y="2"/>
                  </a:moveTo>
                  <a:cubicBezTo>
                    <a:pt x="2" y="12"/>
                    <a:pt x="11" y="19"/>
                    <a:pt x="20" y="19"/>
                  </a:cubicBezTo>
                  <a:cubicBezTo>
                    <a:pt x="27" y="19"/>
                    <a:pt x="27" y="19"/>
                    <a:pt x="27" y="19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19" y="32"/>
                    <a:pt x="19" y="32"/>
                    <a:pt x="19" y="3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43" y="41"/>
                    <a:pt x="43" y="41"/>
                    <a:pt x="43" y="41"/>
                  </a:cubicBezTo>
                  <a:cubicBezTo>
                    <a:pt x="43" y="32"/>
                    <a:pt x="43" y="32"/>
                    <a:pt x="43" y="32"/>
                  </a:cubicBezTo>
                  <a:cubicBezTo>
                    <a:pt x="35" y="32"/>
                    <a:pt x="35" y="32"/>
                    <a:pt x="35" y="32"/>
                  </a:cubicBezTo>
                  <a:cubicBezTo>
                    <a:pt x="35" y="19"/>
                    <a:pt x="35" y="19"/>
                    <a:pt x="35" y="19"/>
                  </a:cubicBezTo>
                  <a:cubicBezTo>
                    <a:pt x="42" y="19"/>
                    <a:pt x="42" y="19"/>
                    <a:pt x="42" y="19"/>
                  </a:cubicBezTo>
                  <a:cubicBezTo>
                    <a:pt x="52" y="19"/>
                    <a:pt x="60" y="10"/>
                    <a:pt x="62" y="2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3" y="5"/>
                    <a:pt x="48" y="11"/>
                    <a:pt x="42" y="11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15" y="11"/>
                    <a:pt x="9" y="6"/>
                    <a:pt x="8" y="0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54" name="Freeform 103"/>
            <p:cNvSpPr>
              <a:spLocks noEditPoints="1"/>
            </p:cNvSpPr>
            <p:nvPr/>
          </p:nvSpPr>
          <p:spPr bwMode="auto">
            <a:xfrm>
              <a:off x="8993" y="6997"/>
              <a:ext cx="232" cy="215"/>
            </a:xfrm>
            <a:custGeom>
              <a:avLst/>
              <a:gdLst>
                <a:gd name="T0" fmla="*/ 70 w 74"/>
                <a:gd name="T1" fmla="*/ 69 h 69"/>
                <a:gd name="T2" fmla="*/ 70 w 74"/>
                <a:gd name="T3" fmla="*/ 64 h 69"/>
                <a:gd name="T4" fmla="*/ 74 w 74"/>
                <a:gd name="T5" fmla="*/ 10 h 69"/>
                <a:gd name="T6" fmla="*/ 65 w 74"/>
                <a:gd name="T7" fmla="*/ 18 h 69"/>
                <a:gd name="T8" fmla="*/ 65 w 74"/>
                <a:gd name="T9" fmla="*/ 27 h 69"/>
                <a:gd name="T10" fmla="*/ 65 w 74"/>
                <a:gd name="T11" fmla="*/ 33 h 69"/>
                <a:gd name="T12" fmla="*/ 65 w 74"/>
                <a:gd name="T13" fmla="*/ 41 h 69"/>
                <a:gd name="T14" fmla="*/ 32 w 74"/>
                <a:gd name="T15" fmla="*/ 3 h 69"/>
                <a:gd name="T16" fmla="*/ 31 w 74"/>
                <a:gd name="T17" fmla="*/ 4 h 69"/>
                <a:gd name="T18" fmla="*/ 31 w 74"/>
                <a:gd name="T19" fmla="*/ 64 h 69"/>
                <a:gd name="T20" fmla="*/ 61 w 74"/>
                <a:gd name="T21" fmla="*/ 64 h 69"/>
                <a:gd name="T22" fmla="*/ 65 w 74"/>
                <a:gd name="T23" fmla="*/ 69 h 69"/>
                <a:gd name="T24" fmla="*/ 61 w 74"/>
                <a:gd name="T25" fmla="*/ 37 h 69"/>
                <a:gd name="T26" fmla="*/ 65 w 74"/>
                <a:gd name="T27" fmla="*/ 27 h 69"/>
                <a:gd name="T28" fmla="*/ 61 w 74"/>
                <a:gd name="T29" fmla="*/ 23 h 69"/>
                <a:gd name="T30" fmla="*/ 65 w 74"/>
                <a:gd name="T31" fmla="*/ 10 h 69"/>
                <a:gd name="T32" fmla="*/ 31 w 74"/>
                <a:gd name="T33" fmla="*/ 17 h 69"/>
                <a:gd name="T34" fmla="*/ 53 w 74"/>
                <a:gd name="T35" fmla="*/ 57 h 69"/>
                <a:gd name="T36" fmla="*/ 31 w 74"/>
                <a:gd name="T37" fmla="*/ 57 h 69"/>
                <a:gd name="T38" fmla="*/ 65 w 74"/>
                <a:gd name="T39" fmla="*/ 33 h 69"/>
                <a:gd name="T40" fmla="*/ 31 w 74"/>
                <a:gd name="T41" fmla="*/ 2 h 69"/>
                <a:gd name="T42" fmla="*/ 16 w 74"/>
                <a:gd name="T43" fmla="*/ 10 h 69"/>
                <a:gd name="T44" fmla="*/ 0 w 74"/>
                <a:gd name="T45" fmla="*/ 3 h 69"/>
                <a:gd name="T46" fmla="*/ 10 w 74"/>
                <a:gd name="T47" fmla="*/ 10 h 69"/>
                <a:gd name="T48" fmla="*/ 1 w 74"/>
                <a:gd name="T49" fmla="*/ 64 h 69"/>
                <a:gd name="T50" fmla="*/ 7 w 74"/>
                <a:gd name="T51" fmla="*/ 64 h 69"/>
                <a:gd name="T52" fmla="*/ 16 w 74"/>
                <a:gd name="T53" fmla="*/ 69 h 69"/>
                <a:gd name="T54" fmla="*/ 16 w 74"/>
                <a:gd name="T55" fmla="*/ 64 h 69"/>
                <a:gd name="T56" fmla="*/ 31 w 74"/>
                <a:gd name="T57" fmla="*/ 57 h 69"/>
                <a:gd name="T58" fmla="*/ 8 w 74"/>
                <a:gd name="T59" fmla="*/ 17 h 69"/>
                <a:gd name="T60" fmla="*/ 31 w 74"/>
                <a:gd name="T61" fmla="*/ 10 h 69"/>
                <a:gd name="T62" fmla="*/ 23 w 74"/>
                <a:gd name="T63" fmla="*/ 10 h 69"/>
                <a:gd name="T64" fmla="*/ 31 w 74"/>
                <a:gd name="T65" fmla="*/ 2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4" h="69">
                  <a:moveTo>
                    <a:pt x="65" y="69"/>
                  </a:moveTo>
                  <a:cubicBezTo>
                    <a:pt x="70" y="69"/>
                    <a:pt x="70" y="69"/>
                    <a:pt x="70" y="69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4" y="64"/>
                    <a:pt x="74" y="64"/>
                    <a:pt x="74" y="64"/>
                  </a:cubicBezTo>
                  <a:cubicBezTo>
                    <a:pt x="74" y="10"/>
                    <a:pt x="74" y="10"/>
                    <a:pt x="74" y="10"/>
                  </a:cubicBezTo>
                  <a:cubicBezTo>
                    <a:pt x="65" y="10"/>
                    <a:pt x="65" y="10"/>
                    <a:pt x="65" y="10"/>
                  </a:cubicBezTo>
                  <a:cubicBezTo>
                    <a:pt x="65" y="18"/>
                    <a:pt x="65" y="18"/>
                    <a:pt x="65" y="18"/>
                  </a:cubicBezTo>
                  <a:cubicBezTo>
                    <a:pt x="67" y="18"/>
                    <a:pt x="69" y="20"/>
                    <a:pt x="69" y="23"/>
                  </a:cubicBezTo>
                  <a:cubicBezTo>
                    <a:pt x="69" y="25"/>
                    <a:pt x="67" y="27"/>
                    <a:pt x="65" y="27"/>
                  </a:cubicBezTo>
                  <a:cubicBezTo>
                    <a:pt x="65" y="33"/>
                    <a:pt x="65" y="33"/>
                    <a:pt x="65" y="33"/>
                  </a:cubicBezTo>
                  <a:cubicBezTo>
                    <a:pt x="65" y="33"/>
                    <a:pt x="65" y="33"/>
                    <a:pt x="65" y="33"/>
                  </a:cubicBezTo>
                  <a:cubicBezTo>
                    <a:pt x="67" y="33"/>
                    <a:pt x="69" y="35"/>
                    <a:pt x="69" y="37"/>
                  </a:cubicBezTo>
                  <a:cubicBezTo>
                    <a:pt x="69" y="39"/>
                    <a:pt x="67" y="41"/>
                    <a:pt x="65" y="41"/>
                  </a:cubicBezTo>
                  <a:lnTo>
                    <a:pt x="65" y="69"/>
                  </a:lnTo>
                  <a:close/>
                  <a:moveTo>
                    <a:pt x="32" y="3"/>
                  </a:moveTo>
                  <a:cubicBezTo>
                    <a:pt x="31" y="2"/>
                    <a:pt x="31" y="2"/>
                    <a:pt x="31" y="2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2" y="3"/>
                    <a:pt x="32" y="3"/>
                    <a:pt x="32" y="3"/>
                  </a:cubicBezTo>
                  <a:close/>
                  <a:moveTo>
                    <a:pt x="31" y="64"/>
                  </a:moveTo>
                  <a:cubicBezTo>
                    <a:pt x="61" y="64"/>
                    <a:pt x="61" y="64"/>
                    <a:pt x="61" y="64"/>
                  </a:cubicBezTo>
                  <a:cubicBezTo>
                    <a:pt x="61" y="64"/>
                    <a:pt x="61" y="64"/>
                    <a:pt x="61" y="64"/>
                  </a:cubicBezTo>
                  <a:cubicBezTo>
                    <a:pt x="61" y="69"/>
                    <a:pt x="61" y="69"/>
                    <a:pt x="61" y="69"/>
                  </a:cubicBezTo>
                  <a:cubicBezTo>
                    <a:pt x="65" y="69"/>
                    <a:pt x="65" y="69"/>
                    <a:pt x="65" y="69"/>
                  </a:cubicBezTo>
                  <a:cubicBezTo>
                    <a:pt x="65" y="41"/>
                    <a:pt x="65" y="41"/>
                    <a:pt x="65" y="41"/>
                  </a:cubicBezTo>
                  <a:cubicBezTo>
                    <a:pt x="63" y="41"/>
                    <a:pt x="61" y="39"/>
                    <a:pt x="61" y="37"/>
                  </a:cubicBezTo>
                  <a:cubicBezTo>
                    <a:pt x="61" y="35"/>
                    <a:pt x="63" y="33"/>
                    <a:pt x="65" y="33"/>
                  </a:cubicBezTo>
                  <a:cubicBezTo>
                    <a:pt x="65" y="27"/>
                    <a:pt x="65" y="27"/>
                    <a:pt x="65" y="27"/>
                  </a:cubicBezTo>
                  <a:cubicBezTo>
                    <a:pt x="63" y="27"/>
                    <a:pt x="61" y="25"/>
                    <a:pt x="61" y="23"/>
                  </a:cubicBezTo>
                  <a:cubicBezTo>
                    <a:pt x="61" y="23"/>
                    <a:pt x="61" y="23"/>
                    <a:pt x="61" y="23"/>
                  </a:cubicBezTo>
                  <a:cubicBezTo>
                    <a:pt x="61" y="20"/>
                    <a:pt x="63" y="18"/>
                    <a:pt x="65" y="18"/>
                  </a:cubicBezTo>
                  <a:cubicBezTo>
                    <a:pt x="65" y="10"/>
                    <a:pt x="65" y="10"/>
                    <a:pt x="65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53" y="17"/>
                    <a:pt x="53" y="17"/>
                    <a:pt x="53" y="17"/>
                  </a:cubicBezTo>
                  <a:cubicBezTo>
                    <a:pt x="53" y="57"/>
                    <a:pt x="53" y="57"/>
                    <a:pt x="53" y="57"/>
                  </a:cubicBezTo>
                  <a:cubicBezTo>
                    <a:pt x="53" y="57"/>
                    <a:pt x="53" y="57"/>
                    <a:pt x="53" y="57"/>
                  </a:cubicBezTo>
                  <a:cubicBezTo>
                    <a:pt x="31" y="57"/>
                    <a:pt x="31" y="57"/>
                    <a:pt x="31" y="57"/>
                  </a:cubicBezTo>
                  <a:cubicBezTo>
                    <a:pt x="31" y="64"/>
                    <a:pt x="31" y="64"/>
                    <a:pt x="31" y="64"/>
                  </a:cubicBezTo>
                  <a:close/>
                  <a:moveTo>
                    <a:pt x="65" y="33"/>
                  </a:moveTo>
                  <a:cubicBezTo>
                    <a:pt x="65" y="33"/>
                    <a:pt x="65" y="33"/>
                    <a:pt x="65" y="33"/>
                  </a:cubicBezTo>
                  <a:moveTo>
                    <a:pt x="31" y="2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7" y="64"/>
                    <a:pt x="7" y="64"/>
                    <a:pt x="7" y="64"/>
                  </a:cubicBezTo>
                  <a:cubicBezTo>
                    <a:pt x="7" y="64"/>
                    <a:pt x="7" y="64"/>
                    <a:pt x="7" y="64"/>
                  </a:cubicBezTo>
                  <a:cubicBezTo>
                    <a:pt x="7" y="69"/>
                    <a:pt x="7" y="69"/>
                    <a:pt x="7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4"/>
                    <a:pt x="16" y="64"/>
                    <a:pt x="16" y="64"/>
                  </a:cubicBezTo>
                  <a:cubicBezTo>
                    <a:pt x="16" y="64"/>
                    <a:pt x="16" y="64"/>
                    <a:pt x="16" y="64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31" y="57"/>
                    <a:pt x="31" y="57"/>
                    <a:pt x="31" y="57"/>
                  </a:cubicBezTo>
                  <a:cubicBezTo>
                    <a:pt x="8" y="57"/>
                    <a:pt x="8" y="57"/>
                    <a:pt x="8" y="5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31" y="4"/>
                    <a:pt x="31" y="4"/>
                    <a:pt x="31" y="4"/>
                  </a:cubicBezTo>
                  <a:lnTo>
                    <a:pt x="31" y="2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55" name="Oval 104"/>
            <p:cNvSpPr>
              <a:spLocks noChangeArrowheads="1"/>
            </p:cNvSpPr>
            <p:nvPr/>
          </p:nvSpPr>
          <p:spPr bwMode="auto">
            <a:xfrm>
              <a:off x="11169" y="4465"/>
              <a:ext cx="63" cy="61"/>
            </a:xfrm>
            <a:prstGeom prst="ellipse">
              <a:avLst/>
            </a:pr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56" name="Freeform 105"/>
            <p:cNvSpPr/>
            <p:nvPr/>
          </p:nvSpPr>
          <p:spPr bwMode="auto">
            <a:xfrm>
              <a:off x="11126" y="4538"/>
              <a:ext cx="147" cy="224"/>
            </a:xfrm>
            <a:custGeom>
              <a:avLst/>
              <a:gdLst>
                <a:gd name="T0" fmla="*/ 14 w 82"/>
                <a:gd name="T1" fmla="*/ 23 h 125"/>
                <a:gd name="T2" fmla="*/ 19 w 82"/>
                <a:gd name="T3" fmla="*/ 23 h 125"/>
                <a:gd name="T4" fmla="*/ 19 w 82"/>
                <a:gd name="T5" fmla="*/ 65 h 125"/>
                <a:gd name="T6" fmla="*/ 19 w 82"/>
                <a:gd name="T7" fmla="*/ 65 h 125"/>
                <a:gd name="T8" fmla="*/ 19 w 82"/>
                <a:gd name="T9" fmla="*/ 125 h 125"/>
                <a:gd name="T10" fmla="*/ 38 w 82"/>
                <a:gd name="T11" fmla="*/ 125 h 125"/>
                <a:gd name="T12" fmla="*/ 38 w 82"/>
                <a:gd name="T13" fmla="*/ 59 h 125"/>
                <a:gd name="T14" fmla="*/ 45 w 82"/>
                <a:gd name="T15" fmla="*/ 59 h 125"/>
                <a:gd name="T16" fmla="*/ 45 w 82"/>
                <a:gd name="T17" fmla="*/ 125 h 125"/>
                <a:gd name="T18" fmla="*/ 64 w 82"/>
                <a:gd name="T19" fmla="*/ 125 h 125"/>
                <a:gd name="T20" fmla="*/ 64 w 82"/>
                <a:gd name="T21" fmla="*/ 59 h 125"/>
                <a:gd name="T22" fmla="*/ 64 w 82"/>
                <a:gd name="T23" fmla="*/ 59 h 125"/>
                <a:gd name="T24" fmla="*/ 64 w 82"/>
                <a:gd name="T25" fmla="*/ 23 h 125"/>
                <a:gd name="T26" fmla="*/ 69 w 82"/>
                <a:gd name="T27" fmla="*/ 23 h 125"/>
                <a:gd name="T28" fmla="*/ 69 w 82"/>
                <a:gd name="T29" fmla="*/ 59 h 125"/>
                <a:gd name="T30" fmla="*/ 82 w 82"/>
                <a:gd name="T31" fmla="*/ 59 h 125"/>
                <a:gd name="T32" fmla="*/ 82 w 82"/>
                <a:gd name="T33" fmla="*/ 0 h 125"/>
                <a:gd name="T34" fmla="*/ 0 w 82"/>
                <a:gd name="T35" fmla="*/ 0 h 125"/>
                <a:gd name="T36" fmla="*/ 0 w 82"/>
                <a:gd name="T37" fmla="*/ 59 h 125"/>
                <a:gd name="T38" fmla="*/ 14 w 82"/>
                <a:gd name="T39" fmla="*/ 59 h 125"/>
                <a:gd name="T40" fmla="*/ 14 w 82"/>
                <a:gd name="T41" fmla="*/ 23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2" h="125">
                  <a:moveTo>
                    <a:pt x="14" y="23"/>
                  </a:moveTo>
                  <a:lnTo>
                    <a:pt x="19" y="23"/>
                  </a:lnTo>
                  <a:lnTo>
                    <a:pt x="19" y="65"/>
                  </a:lnTo>
                  <a:lnTo>
                    <a:pt x="19" y="65"/>
                  </a:lnTo>
                  <a:lnTo>
                    <a:pt x="19" y="125"/>
                  </a:lnTo>
                  <a:lnTo>
                    <a:pt x="38" y="125"/>
                  </a:lnTo>
                  <a:lnTo>
                    <a:pt x="38" y="59"/>
                  </a:lnTo>
                  <a:lnTo>
                    <a:pt x="45" y="59"/>
                  </a:lnTo>
                  <a:lnTo>
                    <a:pt x="45" y="125"/>
                  </a:lnTo>
                  <a:lnTo>
                    <a:pt x="64" y="125"/>
                  </a:lnTo>
                  <a:lnTo>
                    <a:pt x="64" y="59"/>
                  </a:lnTo>
                  <a:lnTo>
                    <a:pt x="64" y="59"/>
                  </a:lnTo>
                  <a:lnTo>
                    <a:pt x="64" y="23"/>
                  </a:lnTo>
                  <a:lnTo>
                    <a:pt x="69" y="23"/>
                  </a:lnTo>
                  <a:lnTo>
                    <a:pt x="69" y="59"/>
                  </a:lnTo>
                  <a:lnTo>
                    <a:pt x="82" y="59"/>
                  </a:lnTo>
                  <a:lnTo>
                    <a:pt x="82" y="0"/>
                  </a:lnTo>
                  <a:lnTo>
                    <a:pt x="0" y="0"/>
                  </a:lnTo>
                  <a:lnTo>
                    <a:pt x="0" y="59"/>
                  </a:lnTo>
                  <a:lnTo>
                    <a:pt x="14" y="59"/>
                  </a:lnTo>
                  <a:lnTo>
                    <a:pt x="14" y="23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57" name="Oval 106"/>
            <p:cNvSpPr>
              <a:spLocks noChangeArrowheads="1"/>
            </p:cNvSpPr>
            <p:nvPr/>
          </p:nvSpPr>
          <p:spPr bwMode="auto">
            <a:xfrm>
              <a:off x="11338" y="4465"/>
              <a:ext cx="59" cy="61"/>
            </a:xfrm>
            <a:prstGeom prst="ellipse">
              <a:avLst/>
            </a:pr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58" name="Freeform 107"/>
            <p:cNvSpPr/>
            <p:nvPr/>
          </p:nvSpPr>
          <p:spPr bwMode="auto">
            <a:xfrm>
              <a:off x="11282" y="4538"/>
              <a:ext cx="167" cy="224"/>
            </a:xfrm>
            <a:custGeom>
              <a:avLst/>
              <a:gdLst>
                <a:gd name="T0" fmla="*/ 81 w 93"/>
                <a:gd name="T1" fmla="*/ 59 h 125"/>
                <a:gd name="T2" fmla="*/ 93 w 93"/>
                <a:gd name="T3" fmla="*/ 59 h 125"/>
                <a:gd name="T4" fmla="*/ 78 w 93"/>
                <a:gd name="T5" fmla="*/ 0 h 125"/>
                <a:gd name="T6" fmla="*/ 17 w 93"/>
                <a:gd name="T7" fmla="*/ 0 h 125"/>
                <a:gd name="T8" fmla="*/ 0 w 93"/>
                <a:gd name="T9" fmla="*/ 59 h 125"/>
                <a:gd name="T10" fmla="*/ 14 w 93"/>
                <a:gd name="T11" fmla="*/ 59 h 125"/>
                <a:gd name="T12" fmla="*/ 24 w 93"/>
                <a:gd name="T13" fmla="*/ 23 h 125"/>
                <a:gd name="T14" fmla="*/ 28 w 93"/>
                <a:gd name="T15" fmla="*/ 23 h 125"/>
                <a:gd name="T16" fmla="*/ 10 w 93"/>
                <a:gd name="T17" fmla="*/ 89 h 125"/>
                <a:gd name="T18" fmla="*/ 24 w 93"/>
                <a:gd name="T19" fmla="*/ 89 h 125"/>
                <a:gd name="T20" fmla="*/ 24 w 93"/>
                <a:gd name="T21" fmla="*/ 125 h 125"/>
                <a:gd name="T22" fmla="*/ 45 w 93"/>
                <a:gd name="T23" fmla="*/ 125 h 125"/>
                <a:gd name="T24" fmla="*/ 45 w 93"/>
                <a:gd name="T25" fmla="*/ 89 h 125"/>
                <a:gd name="T26" fmla="*/ 50 w 93"/>
                <a:gd name="T27" fmla="*/ 89 h 125"/>
                <a:gd name="T28" fmla="*/ 50 w 93"/>
                <a:gd name="T29" fmla="*/ 125 h 125"/>
                <a:gd name="T30" fmla="*/ 69 w 93"/>
                <a:gd name="T31" fmla="*/ 125 h 125"/>
                <a:gd name="T32" fmla="*/ 69 w 93"/>
                <a:gd name="T33" fmla="*/ 89 h 125"/>
                <a:gd name="T34" fmla="*/ 85 w 93"/>
                <a:gd name="T35" fmla="*/ 89 h 125"/>
                <a:gd name="T36" fmla="*/ 66 w 93"/>
                <a:gd name="T37" fmla="*/ 23 h 125"/>
                <a:gd name="T38" fmla="*/ 71 w 93"/>
                <a:gd name="T39" fmla="*/ 23 h 125"/>
                <a:gd name="T40" fmla="*/ 81 w 93"/>
                <a:gd name="T41" fmla="*/ 59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3" h="125">
                  <a:moveTo>
                    <a:pt x="81" y="59"/>
                  </a:moveTo>
                  <a:lnTo>
                    <a:pt x="93" y="59"/>
                  </a:lnTo>
                  <a:lnTo>
                    <a:pt x="78" y="0"/>
                  </a:lnTo>
                  <a:lnTo>
                    <a:pt x="17" y="0"/>
                  </a:lnTo>
                  <a:lnTo>
                    <a:pt x="0" y="59"/>
                  </a:lnTo>
                  <a:lnTo>
                    <a:pt x="14" y="59"/>
                  </a:lnTo>
                  <a:lnTo>
                    <a:pt x="24" y="23"/>
                  </a:lnTo>
                  <a:lnTo>
                    <a:pt x="28" y="23"/>
                  </a:lnTo>
                  <a:lnTo>
                    <a:pt x="10" y="89"/>
                  </a:lnTo>
                  <a:lnTo>
                    <a:pt x="24" y="89"/>
                  </a:lnTo>
                  <a:lnTo>
                    <a:pt x="24" y="125"/>
                  </a:lnTo>
                  <a:lnTo>
                    <a:pt x="45" y="125"/>
                  </a:lnTo>
                  <a:lnTo>
                    <a:pt x="45" y="89"/>
                  </a:lnTo>
                  <a:lnTo>
                    <a:pt x="50" y="89"/>
                  </a:lnTo>
                  <a:lnTo>
                    <a:pt x="50" y="125"/>
                  </a:lnTo>
                  <a:lnTo>
                    <a:pt x="69" y="125"/>
                  </a:lnTo>
                  <a:lnTo>
                    <a:pt x="69" y="89"/>
                  </a:lnTo>
                  <a:lnTo>
                    <a:pt x="85" y="89"/>
                  </a:lnTo>
                  <a:lnTo>
                    <a:pt x="66" y="23"/>
                  </a:lnTo>
                  <a:lnTo>
                    <a:pt x="71" y="23"/>
                  </a:lnTo>
                  <a:lnTo>
                    <a:pt x="81" y="59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59" name="Freeform 108"/>
            <p:cNvSpPr>
              <a:spLocks noEditPoints="1"/>
            </p:cNvSpPr>
            <p:nvPr/>
          </p:nvSpPr>
          <p:spPr bwMode="auto">
            <a:xfrm>
              <a:off x="9971" y="7580"/>
              <a:ext cx="235" cy="287"/>
            </a:xfrm>
            <a:custGeom>
              <a:avLst/>
              <a:gdLst>
                <a:gd name="T0" fmla="*/ 52 w 75"/>
                <a:gd name="T1" fmla="*/ 84 h 92"/>
                <a:gd name="T2" fmla="*/ 75 w 75"/>
                <a:gd name="T3" fmla="*/ 92 h 92"/>
                <a:gd name="T4" fmla="*/ 52 w 75"/>
                <a:gd name="T5" fmla="*/ 52 h 92"/>
                <a:gd name="T6" fmla="*/ 47 w 75"/>
                <a:gd name="T7" fmla="*/ 45 h 92"/>
                <a:gd name="T8" fmla="*/ 43 w 75"/>
                <a:gd name="T9" fmla="*/ 63 h 92"/>
                <a:gd name="T10" fmla="*/ 45 w 75"/>
                <a:gd name="T11" fmla="*/ 69 h 92"/>
                <a:gd name="T12" fmla="*/ 43 w 75"/>
                <a:gd name="T13" fmla="*/ 67 h 92"/>
                <a:gd name="T14" fmla="*/ 46 w 75"/>
                <a:gd name="T15" fmla="*/ 78 h 92"/>
                <a:gd name="T16" fmla="*/ 43 w 75"/>
                <a:gd name="T17" fmla="*/ 84 h 92"/>
                <a:gd name="T18" fmla="*/ 43 w 75"/>
                <a:gd name="T19" fmla="*/ 84 h 92"/>
                <a:gd name="T20" fmla="*/ 37 w 75"/>
                <a:gd name="T21" fmla="*/ 78 h 92"/>
                <a:gd name="T22" fmla="*/ 43 w 75"/>
                <a:gd name="T23" fmla="*/ 24 h 92"/>
                <a:gd name="T24" fmla="*/ 40 w 75"/>
                <a:gd name="T25" fmla="*/ 14 h 92"/>
                <a:gd name="T26" fmla="*/ 37 w 75"/>
                <a:gd name="T27" fmla="*/ 27 h 92"/>
                <a:gd name="T28" fmla="*/ 37 w 75"/>
                <a:gd name="T29" fmla="*/ 45 h 92"/>
                <a:gd name="T30" fmla="*/ 41 w 75"/>
                <a:gd name="T31" fmla="*/ 52 h 92"/>
                <a:gd name="T32" fmla="*/ 37 w 75"/>
                <a:gd name="T33" fmla="*/ 62 h 92"/>
                <a:gd name="T34" fmla="*/ 43 w 75"/>
                <a:gd name="T35" fmla="*/ 74 h 92"/>
                <a:gd name="T36" fmla="*/ 41 w 75"/>
                <a:gd name="T37" fmla="*/ 65 h 92"/>
                <a:gd name="T38" fmla="*/ 43 w 75"/>
                <a:gd name="T39" fmla="*/ 24 h 92"/>
                <a:gd name="T40" fmla="*/ 37 w 75"/>
                <a:gd name="T41" fmla="*/ 84 h 92"/>
                <a:gd name="T42" fmla="*/ 37 w 75"/>
                <a:gd name="T43" fmla="*/ 78 h 92"/>
                <a:gd name="T44" fmla="*/ 37 w 75"/>
                <a:gd name="T45" fmla="*/ 78 h 92"/>
                <a:gd name="T46" fmla="*/ 32 w 75"/>
                <a:gd name="T47" fmla="*/ 84 h 92"/>
                <a:gd name="T48" fmla="*/ 37 w 75"/>
                <a:gd name="T49" fmla="*/ 0 h 92"/>
                <a:gd name="T50" fmla="*/ 34 w 75"/>
                <a:gd name="T51" fmla="*/ 14 h 92"/>
                <a:gd name="T52" fmla="*/ 32 w 75"/>
                <a:gd name="T53" fmla="*/ 63 h 92"/>
                <a:gd name="T54" fmla="*/ 32 w 75"/>
                <a:gd name="T55" fmla="*/ 67 h 92"/>
                <a:gd name="T56" fmla="*/ 37 w 75"/>
                <a:gd name="T57" fmla="*/ 69 h 92"/>
                <a:gd name="T58" fmla="*/ 37 w 75"/>
                <a:gd name="T59" fmla="*/ 62 h 92"/>
                <a:gd name="T60" fmla="*/ 33 w 75"/>
                <a:gd name="T61" fmla="*/ 58 h 92"/>
                <a:gd name="T62" fmla="*/ 37 w 75"/>
                <a:gd name="T63" fmla="*/ 52 h 92"/>
                <a:gd name="T64" fmla="*/ 37 w 75"/>
                <a:gd name="T65" fmla="*/ 52 h 92"/>
                <a:gd name="T66" fmla="*/ 37 w 75"/>
                <a:gd name="T67" fmla="*/ 45 h 92"/>
                <a:gd name="T68" fmla="*/ 37 w 75"/>
                <a:gd name="T69" fmla="*/ 27 h 92"/>
                <a:gd name="T70" fmla="*/ 37 w 75"/>
                <a:gd name="T71" fmla="*/ 27 h 92"/>
                <a:gd name="T72" fmla="*/ 0 w 75"/>
                <a:gd name="T73" fmla="*/ 92 h 92"/>
                <a:gd name="T74" fmla="*/ 23 w 75"/>
                <a:gd name="T75" fmla="*/ 84 h 92"/>
                <a:gd name="T76" fmla="*/ 32 w 75"/>
                <a:gd name="T77" fmla="*/ 78 h 92"/>
                <a:gd name="T78" fmla="*/ 32 w 75"/>
                <a:gd name="T79" fmla="*/ 74 h 92"/>
                <a:gd name="T80" fmla="*/ 30 w 75"/>
                <a:gd name="T81" fmla="*/ 69 h 92"/>
                <a:gd name="T82" fmla="*/ 32 w 75"/>
                <a:gd name="T83" fmla="*/ 63 h 92"/>
                <a:gd name="T84" fmla="*/ 32 w 75"/>
                <a:gd name="T85" fmla="*/ 24 h 92"/>
                <a:gd name="T86" fmla="*/ 23 w 75"/>
                <a:gd name="T87" fmla="*/ 45 h 92"/>
                <a:gd name="T88" fmla="*/ 25 w 75"/>
                <a:gd name="T89" fmla="*/ 52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75" h="92">
                  <a:moveTo>
                    <a:pt x="43" y="84"/>
                  </a:moveTo>
                  <a:cubicBezTo>
                    <a:pt x="52" y="84"/>
                    <a:pt x="52" y="84"/>
                    <a:pt x="52" y="84"/>
                  </a:cubicBezTo>
                  <a:cubicBezTo>
                    <a:pt x="60" y="92"/>
                    <a:pt x="60" y="92"/>
                    <a:pt x="60" y="92"/>
                  </a:cubicBezTo>
                  <a:cubicBezTo>
                    <a:pt x="75" y="92"/>
                    <a:pt x="75" y="92"/>
                    <a:pt x="75" y="92"/>
                  </a:cubicBezTo>
                  <a:cubicBezTo>
                    <a:pt x="63" y="85"/>
                    <a:pt x="55" y="69"/>
                    <a:pt x="50" y="52"/>
                  </a:cubicBezTo>
                  <a:cubicBezTo>
                    <a:pt x="52" y="52"/>
                    <a:pt x="52" y="52"/>
                    <a:pt x="52" y="52"/>
                  </a:cubicBezTo>
                  <a:cubicBezTo>
                    <a:pt x="52" y="45"/>
                    <a:pt x="52" y="45"/>
                    <a:pt x="52" y="45"/>
                  </a:cubicBezTo>
                  <a:cubicBezTo>
                    <a:pt x="47" y="45"/>
                    <a:pt x="47" y="45"/>
                    <a:pt x="47" y="45"/>
                  </a:cubicBezTo>
                  <a:cubicBezTo>
                    <a:pt x="45" y="37"/>
                    <a:pt x="44" y="30"/>
                    <a:pt x="43" y="24"/>
                  </a:cubicBezTo>
                  <a:cubicBezTo>
                    <a:pt x="43" y="63"/>
                    <a:pt x="43" y="63"/>
                    <a:pt x="43" y="63"/>
                  </a:cubicBezTo>
                  <a:cubicBezTo>
                    <a:pt x="43" y="63"/>
                    <a:pt x="43" y="63"/>
                    <a:pt x="43" y="63"/>
                  </a:cubicBezTo>
                  <a:cubicBezTo>
                    <a:pt x="44" y="65"/>
                    <a:pt x="44" y="67"/>
                    <a:pt x="45" y="69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3" y="74"/>
                    <a:pt x="43" y="74"/>
                    <a:pt x="43" y="74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43" y="78"/>
                    <a:pt x="43" y="78"/>
                    <a:pt x="43" y="78"/>
                  </a:cubicBezTo>
                  <a:lnTo>
                    <a:pt x="43" y="84"/>
                  </a:lnTo>
                  <a:close/>
                  <a:moveTo>
                    <a:pt x="37" y="84"/>
                  </a:moveTo>
                  <a:cubicBezTo>
                    <a:pt x="43" y="84"/>
                    <a:pt x="43" y="84"/>
                    <a:pt x="43" y="84"/>
                  </a:cubicBezTo>
                  <a:cubicBezTo>
                    <a:pt x="43" y="78"/>
                    <a:pt x="43" y="78"/>
                    <a:pt x="43" y="78"/>
                  </a:cubicBezTo>
                  <a:cubicBezTo>
                    <a:pt x="37" y="78"/>
                    <a:pt x="37" y="78"/>
                    <a:pt x="37" y="78"/>
                  </a:cubicBezTo>
                  <a:cubicBezTo>
                    <a:pt x="37" y="84"/>
                    <a:pt x="37" y="84"/>
                    <a:pt x="37" y="84"/>
                  </a:cubicBezTo>
                  <a:close/>
                  <a:moveTo>
                    <a:pt x="43" y="24"/>
                  </a:moveTo>
                  <a:cubicBezTo>
                    <a:pt x="42" y="18"/>
                    <a:pt x="41" y="14"/>
                    <a:pt x="41" y="14"/>
                  </a:cubicBezTo>
                  <a:cubicBezTo>
                    <a:pt x="40" y="14"/>
                    <a:pt x="40" y="14"/>
                    <a:pt x="40" y="14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7" y="27"/>
                    <a:pt x="37" y="27"/>
                    <a:pt x="37" y="27"/>
                  </a:cubicBezTo>
                  <a:cubicBezTo>
                    <a:pt x="38" y="28"/>
                    <a:pt x="38" y="41"/>
                    <a:pt x="39" y="45"/>
                  </a:cubicBezTo>
                  <a:cubicBezTo>
                    <a:pt x="37" y="45"/>
                    <a:pt x="37" y="45"/>
                    <a:pt x="37" y="45"/>
                  </a:cubicBezTo>
                  <a:cubicBezTo>
                    <a:pt x="37" y="52"/>
                    <a:pt x="37" y="52"/>
                    <a:pt x="37" y="52"/>
                  </a:cubicBezTo>
                  <a:cubicBezTo>
                    <a:pt x="41" y="52"/>
                    <a:pt x="41" y="52"/>
                    <a:pt x="41" y="52"/>
                  </a:cubicBezTo>
                  <a:cubicBezTo>
                    <a:pt x="41" y="52"/>
                    <a:pt x="41" y="54"/>
                    <a:pt x="42" y="58"/>
                  </a:cubicBezTo>
                  <a:cubicBezTo>
                    <a:pt x="37" y="62"/>
                    <a:pt x="37" y="62"/>
                    <a:pt x="37" y="62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43" y="74"/>
                    <a:pt x="43" y="74"/>
                    <a:pt x="43" y="74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3" y="63"/>
                    <a:pt x="43" y="63"/>
                    <a:pt x="43" y="63"/>
                  </a:cubicBezTo>
                  <a:lnTo>
                    <a:pt x="43" y="24"/>
                  </a:lnTo>
                  <a:close/>
                  <a:moveTo>
                    <a:pt x="32" y="84"/>
                  </a:moveTo>
                  <a:cubicBezTo>
                    <a:pt x="37" y="84"/>
                    <a:pt x="37" y="84"/>
                    <a:pt x="37" y="84"/>
                  </a:cubicBezTo>
                  <a:cubicBezTo>
                    <a:pt x="37" y="84"/>
                    <a:pt x="37" y="84"/>
                    <a:pt x="37" y="84"/>
                  </a:cubicBezTo>
                  <a:cubicBezTo>
                    <a:pt x="37" y="78"/>
                    <a:pt x="37" y="78"/>
                    <a:pt x="37" y="78"/>
                  </a:cubicBezTo>
                  <a:cubicBezTo>
                    <a:pt x="37" y="78"/>
                    <a:pt x="37" y="78"/>
                    <a:pt x="37" y="78"/>
                  </a:cubicBezTo>
                  <a:cubicBezTo>
                    <a:pt x="37" y="78"/>
                    <a:pt x="37" y="78"/>
                    <a:pt x="37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2" y="84"/>
                    <a:pt x="32" y="84"/>
                    <a:pt x="32" y="84"/>
                  </a:cubicBezTo>
                  <a:close/>
                  <a:moveTo>
                    <a:pt x="37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3" y="18"/>
                    <a:pt x="32" y="24"/>
                  </a:cubicBezTo>
                  <a:cubicBezTo>
                    <a:pt x="32" y="63"/>
                    <a:pt x="32" y="63"/>
                    <a:pt x="32" y="63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2" y="74"/>
                    <a:pt x="32" y="74"/>
                    <a:pt x="32" y="74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37" y="62"/>
                    <a:pt x="37" y="62"/>
                    <a:pt x="37" y="62"/>
                  </a:cubicBezTo>
                  <a:cubicBezTo>
                    <a:pt x="37" y="62"/>
                    <a:pt x="37" y="62"/>
                    <a:pt x="37" y="62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4" y="54"/>
                    <a:pt x="34" y="52"/>
                    <a:pt x="34" y="52"/>
                  </a:cubicBezTo>
                  <a:cubicBezTo>
                    <a:pt x="37" y="52"/>
                    <a:pt x="37" y="52"/>
                    <a:pt x="37" y="52"/>
                  </a:cubicBezTo>
                  <a:cubicBezTo>
                    <a:pt x="37" y="52"/>
                    <a:pt x="37" y="52"/>
                    <a:pt x="37" y="52"/>
                  </a:cubicBezTo>
                  <a:cubicBezTo>
                    <a:pt x="37" y="52"/>
                    <a:pt x="37" y="52"/>
                    <a:pt x="37" y="52"/>
                  </a:cubicBezTo>
                  <a:cubicBezTo>
                    <a:pt x="37" y="45"/>
                    <a:pt x="37" y="45"/>
                    <a:pt x="37" y="45"/>
                  </a:cubicBezTo>
                  <a:cubicBezTo>
                    <a:pt x="37" y="45"/>
                    <a:pt x="37" y="45"/>
                    <a:pt x="37" y="45"/>
                  </a:cubicBezTo>
                  <a:cubicBezTo>
                    <a:pt x="36" y="45"/>
                    <a:pt x="36" y="45"/>
                    <a:pt x="36" y="45"/>
                  </a:cubicBezTo>
                  <a:cubicBezTo>
                    <a:pt x="37" y="40"/>
                    <a:pt x="37" y="27"/>
                    <a:pt x="37" y="27"/>
                  </a:cubicBezTo>
                  <a:cubicBezTo>
                    <a:pt x="37" y="27"/>
                    <a:pt x="37" y="27"/>
                    <a:pt x="37" y="27"/>
                  </a:cubicBezTo>
                  <a:cubicBezTo>
                    <a:pt x="37" y="27"/>
                    <a:pt x="37" y="27"/>
                    <a:pt x="37" y="27"/>
                  </a:cubicBezTo>
                  <a:lnTo>
                    <a:pt x="37" y="0"/>
                  </a:lnTo>
                  <a:close/>
                  <a:moveTo>
                    <a:pt x="0" y="92"/>
                  </a:moveTo>
                  <a:cubicBezTo>
                    <a:pt x="15" y="92"/>
                    <a:pt x="15" y="92"/>
                    <a:pt x="15" y="92"/>
                  </a:cubicBezTo>
                  <a:cubicBezTo>
                    <a:pt x="23" y="84"/>
                    <a:pt x="23" y="84"/>
                    <a:pt x="23" y="84"/>
                  </a:cubicBezTo>
                  <a:cubicBezTo>
                    <a:pt x="32" y="84"/>
                    <a:pt x="32" y="84"/>
                    <a:pt x="32" y="84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32" y="74"/>
                    <a:pt x="32" y="74"/>
                    <a:pt x="32" y="74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0" y="69"/>
                    <a:pt x="30" y="69"/>
                    <a:pt x="30" y="69"/>
                  </a:cubicBezTo>
                  <a:cubicBezTo>
                    <a:pt x="31" y="67"/>
                    <a:pt x="31" y="65"/>
                    <a:pt x="32" y="63"/>
                  </a:cubicBezTo>
                  <a:cubicBezTo>
                    <a:pt x="32" y="63"/>
                    <a:pt x="32" y="63"/>
                    <a:pt x="32" y="63"/>
                  </a:cubicBezTo>
                  <a:cubicBezTo>
                    <a:pt x="32" y="63"/>
                    <a:pt x="32" y="63"/>
                    <a:pt x="32" y="63"/>
                  </a:cubicBezTo>
                  <a:cubicBezTo>
                    <a:pt x="32" y="24"/>
                    <a:pt x="32" y="24"/>
                    <a:pt x="32" y="24"/>
                  </a:cubicBezTo>
                  <a:cubicBezTo>
                    <a:pt x="31" y="30"/>
                    <a:pt x="30" y="37"/>
                    <a:pt x="28" y="45"/>
                  </a:cubicBezTo>
                  <a:cubicBezTo>
                    <a:pt x="23" y="45"/>
                    <a:pt x="23" y="45"/>
                    <a:pt x="23" y="45"/>
                  </a:cubicBezTo>
                  <a:cubicBezTo>
                    <a:pt x="23" y="52"/>
                    <a:pt x="23" y="52"/>
                    <a:pt x="23" y="52"/>
                  </a:cubicBezTo>
                  <a:cubicBezTo>
                    <a:pt x="25" y="52"/>
                    <a:pt x="25" y="52"/>
                    <a:pt x="25" y="52"/>
                  </a:cubicBezTo>
                  <a:cubicBezTo>
                    <a:pt x="20" y="69"/>
                    <a:pt x="12" y="85"/>
                    <a:pt x="0" y="92"/>
                  </a:cubicBez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60" name="Freeform 109"/>
            <p:cNvSpPr>
              <a:spLocks noEditPoints="1"/>
            </p:cNvSpPr>
            <p:nvPr/>
          </p:nvSpPr>
          <p:spPr bwMode="auto">
            <a:xfrm>
              <a:off x="9242" y="3806"/>
              <a:ext cx="181" cy="113"/>
            </a:xfrm>
            <a:custGeom>
              <a:avLst/>
              <a:gdLst>
                <a:gd name="T0" fmla="*/ 78 w 101"/>
                <a:gd name="T1" fmla="*/ 63 h 63"/>
                <a:gd name="T2" fmla="*/ 101 w 101"/>
                <a:gd name="T3" fmla="*/ 63 h 63"/>
                <a:gd name="T4" fmla="*/ 101 w 101"/>
                <a:gd name="T5" fmla="*/ 35 h 63"/>
                <a:gd name="T6" fmla="*/ 89 w 101"/>
                <a:gd name="T7" fmla="*/ 35 h 63"/>
                <a:gd name="T8" fmla="*/ 89 w 101"/>
                <a:gd name="T9" fmla="*/ 0 h 63"/>
                <a:gd name="T10" fmla="*/ 78 w 101"/>
                <a:gd name="T11" fmla="*/ 0 h 63"/>
                <a:gd name="T12" fmla="*/ 78 w 101"/>
                <a:gd name="T13" fmla="*/ 44 h 63"/>
                <a:gd name="T14" fmla="*/ 87 w 101"/>
                <a:gd name="T15" fmla="*/ 44 h 63"/>
                <a:gd name="T16" fmla="*/ 87 w 101"/>
                <a:gd name="T17" fmla="*/ 56 h 63"/>
                <a:gd name="T18" fmla="*/ 87 w 101"/>
                <a:gd name="T19" fmla="*/ 56 h 63"/>
                <a:gd name="T20" fmla="*/ 78 w 101"/>
                <a:gd name="T21" fmla="*/ 56 h 63"/>
                <a:gd name="T22" fmla="*/ 78 w 101"/>
                <a:gd name="T23" fmla="*/ 63 h 63"/>
                <a:gd name="T24" fmla="*/ 64 w 101"/>
                <a:gd name="T25" fmla="*/ 0 h 63"/>
                <a:gd name="T26" fmla="*/ 64 w 101"/>
                <a:gd name="T27" fmla="*/ 35 h 63"/>
                <a:gd name="T28" fmla="*/ 50 w 101"/>
                <a:gd name="T29" fmla="*/ 35 h 63"/>
                <a:gd name="T30" fmla="*/ 50 w 101"/>
                <a:gd name="T31" fmla="*/ 44 h 63"/>
                <a:gd name="T32" fmla="*/ 59 w 101"/>
                <a:gd name="T33" fmla="*/ 44 h 63"/>
                <a:gd name="T34" fmla="*/ 59 w 101"/>
                <a:gd name="T35" fmla="*/ 56 h 63"/>
                <a:gd name="T36" fmla="*/ 59 w 101"/>
                <a:gd name="T37" fmla="*/ 56 h 63"/>
                <a:gd name="T38" fmla="*/ 50 w 101"/>
                <a:gd name="T39" fmla="*/ 56 h 63"/>
                <a:gd name="T40" fmla="*/ 50 w 101"/>
                <a:gd name="T41" fmla="*/ 63 h 63"/>
                <a:gd name="T42" fmla="*/ 78 w 101"/>
                <a:gd name="T43" fmla="*/ 63 h 63"/>
                <a:gd name="T44" fmla="*/ 78 w 101"/>
                <a:gd name="T45" fmla="*/ 56 h 63"/>
                <a:gd name="T46" fmla="*/ 69 w 101"/>
                <a:gd name="T47" fmla="*/ 56 h 63"/>
                <a:gd name="T48" fmla="*/ 69 w 101"/>
                <a:gd name="T49" fmla="*/ 44 h 63"/>
                <a:gd name="T50" fmla="*/ 78 w 101"/>
                <a:gd name="T51" fmla="*/ 44 h 63"/>
                <a:gd name="T52" fmla="*/ 78 w 101"/>
                <a:gd name="T53" fmla="*/ 0 h 63"/>
                <a:gd name="T54" fmla="*/ 64 w 101"/>
                <a:gd name="T55" fmla="*/ 0 h 63"/>
                <a:gd name="T56" fmla="*/ 50 w 101"/>
                <a:gd name="T57" fmla="*/ 35 h 63"/>
                <a:gd name="T58" fmla="*/ 21 w 101"/>
                <a:gd name="T59" fmla="*/ 35 h 63"/>
                <a:gd name="T60" fmla="*/ 21 w 101"/>
                <a:gd name="T61" fmla="*/ 44 h 63"/>
                <a:gd name="T62" fmla="*/ 29 w 101"/>
                <a:gd name="T63" fmla="*/ 44 h 63"/>
                <a:gd name="T64" fmla="*/ 29 w 101"/>
                <a:gd name="T65" fmla="*/ 56 h 63"/>
                <a:gd name="T66" fmla="*/ 29 w 101"/>
                <a:gd name="T67" fmla="*/ 56 h 63"/>
                <a:gd name="T68" fmla="*/ 21 w 101"/>
                <a:gd name="T69" fmla="*/ 56 h 63"/>
                <a:gd name="T70" fmla="*/ 21 w 101"/>
                <a:gd name="T71" fmla="*/ 63 h 63"/>
                <a:gd name="T72" fmla="*/ 50 w 101"/>
                <a:gd name="T73" fmla="*/ 63 h 63"/>
                <a:gd name="T74" fmla="*/ 50 w 101"/>
                <a:gd name="T75" fmla="*/ 56 h 63"/>
                <a:gd name="T76" fmla="*/ 42 w 101"/>
                <a:gd name="T77" fmla="*/ 56 h 63"/>
                <a:gd name="T78" fmla="*/ 42 w 101"/>
                <a:gd name="T79" fmla="*/ 44 h 63"/>
                <a:gd name="T80" fmla="*/ 50 w 101"/>
                <a:gd name="T81" fmla="*/ 44 h 63"/>
                <a:gd name="T82" fmla="*/ 50 w 101"/>
                <a:gd name="T83" fmla="*/ 35 h 63"/>
                <a:gd name="T84" fmla="*/ 21 w 101"/>
                <a:gd name="T85" fmla="*/ 35 h 63"/>
                <a:gd name="T86" fmla="*/ 0 w 101"/>
                <a:gd name="T87" fmla="*/ 35 h 63"/>
                <a:gd name="T88" fmla="*/ 0 w 101"/>
                <a:gd name="T89" fmla="*/ 63 h 63"/>
                <a:gd name="T90" fmla="*/ 21 w 101"/>
                <a:gd name="T91" fmla="*/ 63 h 63"/>
                <a:gd name="T92" fmla="*/ 21 w 101"/>
                <a:gd name="T93" fmla="*/ 56 h 63"/>
                <a:gd name="T94" fmla="*/ 12 w 101"/>
                <a:gd name="T95" fmla="*/ 56 h 63"/>
                <a:gd name="T96" fmla="*/ 12 w 101"/>
                <a:gd name="T97" fmla="*/ 44 h 63"/>
                <a:gd name="T98" fmla="*/ 21 w 101"/>
                <a:gd name="T99" fmla="*/ 44 h 63"/>
                <a:gd name="T100" fmla="*/ 21 w 101"/>
                <a:gd name="T101" fmla="*/ 35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1" h="63">
                  <a:moveTo>
                    <a:pt x="78" y="63"/>
                  </a:moveTo>
                  <a:lnTo>
                    <a:pt x="101" y="63"/>
                  </a:lnTo>
                  <a:lnTo>
                    <a:pt x="101" y="35"/>
                  </a:lnTo>
                  <a:lnTo>
                    <a:pt x="89" y="35"/>
                  </a:lnTo>
                  <a:lnTo>
                    <a:pt x="89" y="0"/>
                  </a:lnTo>
                  <a:lnTo>
                    <a:pt x="78" y="0"/>
                  </a:lnTo>
                  <a:lnTo>
                    <a:pt x="78" y="44"/>
                  </a:lnTo>
                  <a:lnTo>
                    <a:pt x="87" y="44"/>
                  </a:lnTo>
                  <a:lnTo>
                    <a:pt x="87" y="56"/>
                  </a:lnTo>
                  <a:lnTo>
                    <a:pt x="87" y="56"/>
                  </a:lnTo>
                  <a:lnTo>
                    <a:pt x="78" y="56"/>
                  </a:lnTo>
                  <a:lnTo>
                    <a:pt x="78" y="63"/>
                  </a:lnTo>
                  <a:close/>
                  <a:moveTo>
                    <a:pt x="64" y="0"/>
                  </a:moveTo>
                  <a:lnTo>
                    <a:pt x="64" y="35"/>
                  </a:lnTo>
                  <a:lnTo>
                    <a:pt x="50" y="35"/>
                  </a:lnTo>
                  <a:lnTo>
                    <a:pt x="50" y="44"/>
                  </a:lnTo>
                  <a:lnTo>
                    <a:pt x="59" y="44"/>
                  </a:lnTo>
                  <a:lnTo>
                    <a:pt x="59" y="56"/>
                  </a:lnTo>
                  <a:lnTo>
                    <a:pt x="59" y="56"/>
                  </a:lnTo>
                  <a:lnTo>
                    <a:pt x="50" y="56"/>
                  </a:lnTo>
                  <a:lnTo>
                    <a:pt x="50" y="63"/>
                  </a:lnTo>
                  <a:lnTo>
                    <a:pt x="78" y="63"/>
                  </a:lnTo>
                  <a:lnTo>
                    <a:pt x="78" y="56"/>
                  </a:lnTo>
                  <a:lnTo>
                    <a:pt x="69" y="56"/>
                  </a:lnTo>
                  <a:lnTo>
                    <a:pt x="69" y="44"/>
                  </a:lnTo>
                  <a:lnTo>
                    <a:pt x="78" y="44"/>
                  </a:lnTo>
                  <a:lnTo>
                    <a:pt x="78" y="0"/>
                  </a:lnTo>
                  <a:lnTo>
                    <a:pt x="64" y="0"/>
                  </a:lnTo>
                  <a:close/>
                  <a:moveTo>
                    <a:pt x="50" y="35"/>
                  </a:moveTo>
                  <a:lnTo>
                    <a:pt x="21" y="35"/>
                  </a:lnTo>
                  <a:lnTo>
                    <a:pt x="21" y="44"/>
                  </a:lnTo>
                  <a:lnTo>
                    <a:pt x="29" y="44"/>
                  </a:lnTo>
                  <a:lnTo>
                    <a:pt x="29" y="56"/>
                  </a:lnTo>
                  <a:lnTo>
                    <a:pt x="29" y="56"/>
                  </a:lnTo>
                  <a:lnTo>
                    <a:pt x="21" y="56"/>
                  </a:lnTo>
                  <a:lnTo>
                    <a:pt x="21" y="63"/>
                  </a:lnTo>
                  <a:lnTo>
                    <a:pt x="50" y="63"/>
                  </a:lnTo>
                  <a:lnTo>
                    <a:pt x="50" y="56"/>
                  </a:lnTo>
                  <a:lnTo>
                    <a:pt x="42" y="56"/>
                  </a:lnTo>
                  <a:lnTo>
                    <a:pt x="42" y="44"/>
                  </a:lnTo>
                  <a:lnTo>
                    <a:pt x="50" y="44"/>
                  </a:lnTo>
                  <a:lnTo>
                    <a:pt x="50" y="35"/>
                  </a:lnTo>
                  <a:close/>
                  <a:moveTo>
                    <a:pt x="21" y="35"/>
                  </a:moveTo>
                  <a:lnTo>
                    <a:pt x="0" y="35"/>
                  </a:lnTo>
                  <a:lnTo>
                    <a:pt x="0" y="63"/>
                  </a:lnTo>
                  <a:lnTo>
                    <a:pt x="21" y="63"/>
                  </a:lnTo>
                  <a:lnTo>
                    <a:pt x="21" y="56"/>
                  </a:lnTo>
                  <a:lnTo>
                    <a:pt x="12" y="56"/>
                  </a:lnTo>
                  <a:lnTo>
                    <a:pt x="12" y="44"/>
                  </a:lnTo>
                  <a:lnTo>
                    <a:pt x="21" y="44"/>
                  </a:lnTo>
                  <a:lnTo>
                    <a:pt x="21" y="35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61" name="Freeform 110"/>
            <p:cNvSpPr/>
            <p:nvPr/>
          </p:nvSpPr>
          <p:spPr bwMode="auto">
            <a:xfrm>
              <a:off x="9199" y="3924"/>
              <a:ext cx="242" cy="79"/>
            </a:xfrm>
            <a:custGeom>
              <a:avLst/>
              <a:gdLst>
                <a:gd name="T0" fmla="*/ 130 w 135"/>
                <a:gd name="T1" fmla="*/ 44 h 44"/>
                <a:gd name="T2" fmla="*/ 135 w 135"/>
                <a:gd name="T3" fmla="*/ 0 h 44"/>
                <a:gd name="T4" fmla="*/ 0 w 135"/>
                <a:gd name="T5" fmla="*/ 0 h 44"/>
                <a:gd name="T6" fmla="*/ 15 w 135"/>
                <a:gd name="T7" fmla="*/ 44 h 44"/>
                <a:gd name="T8" fmla="*/ 130 w 135"/>
                <a:gd name="T9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5" h="44">
                  <a:moveTo>
                    <a:pt x="130" y="44"/>
                  </a:moveTo>
                  <a:lnTo>
                    <a:pt x="135" y="0"/>
                  </a:lnTo>
                  <a:lnTo>
                    <a:pt x="0" y="0"/>
                  </a:lnTo>
                  <a:lnTo>
                    <a:pt x="15" y="44"/>
                  </a:lnTo>
                  <a:lnTo>
                    <a:pt x="130" y="44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62" name="Freeform 111"/>
            <p:cNvSpPr>
              <a:spLocks noEditPoints="1"/>
            </p:cNvSpPr>
            <p:nvPr/>
          </p:nvSpPr>
          <p:spPr bwMode="auto">
            <a:xfrm>
              <a:off x="8299" y="5537"/>
              <a:ext cx="228" cy="181"/>
            </a:xfrm>
            <a:custGeom>
              <a:avLst/>
              <a:gdLst>
                <a:gd name="T0" fmla="*/ 58 w 73"/>
                <a:gd name="T1" fmla="*/ 58 h 58"/>
                <a:gd name="T2" fmla="*/ 58 w 73"/>
                <a:gd name="T3" fmla="*/ 38 h 58"/>
                <a:gd name="T4" fmla="*/ 67 w 73"/>
                <a:gd name="T5" fmla="*/ 29 h 58"/>
                <a:gd name="T6" fmla="*/ 73 w 73"/>
                <a:gd name="T7" fmla="*/ 29 h 58"/>
                <a:gd name="T8" fmla="*/ 73 w 73"/>
                <a:gd name="T9" fmla="*/ 8 h 58"/>
                <a:gd name="T10" fmla="*/ 65 w 73"/>
                <a:gd name="T11" fmla="*/ 0 h 58"/>
                <a:gd name="T12" fmla="*/ 47 w 73"/>
                <a:gd name="T13" fmla="*/ 0 h 58"/>
                <a:gd name="T14" fmla="*/ 47 w 73"/>
                <a:gd name="T15" fmla="*/ 9 h 58"/>
                <a:gd name="T16" fmla="*/ 54 w 73"/>
                <a:gd name="T17" fmla="*/ 16 h 58"/>
                <a:gd name="T18" fmla="*/ 47 w 73"/>
                <a:gd name="T19" fmla="*/ 22 h 58"/>
                <a:gd name="T20" fmla="*/ 47 w 73"/>
                <a:gd name="T21" fmla="*/ 26 h 58"/>
                <a:gd name="T22" fmla="*/ 54 w 73"/>
                <a:gd name="T23" fmla="*/ 33 h 58"/>
                <a:gd name="T24" fmla="*/ 47 w 73"/>
                <a:gd name="T25" fmla="*/ 39 h 58"/>
                <a:gd name="T26" fmla="*/ 47 w 73"/>
                <a:gd name="T27" fmla="*/ 58 h 58"/>
                <a:gd name="T28" fmla="*/ 58 w 73"/>
                <a:gd name="T29" fmla="*/ 58 h 58"/>
                <a:gd name="T30" fmla="*/ 47 w 73"/>
                <a:gd name="T31" fmla="*/ 0 h 58"/>
                <a:gd name="T32" fmla="*/ 26 w 73"/>
                <a:gd name="T33" fmla="*/ 0 h 58"/>
                <a:gd name="T34" fmla="*/ 26 w 73"/>
                <a:gd name="T35" fmla="*/ 9 h 58"/>
                <a:gd name="T36" fmla="*/ 33 w 73"/>
                <a:gd name="T37" fmla="*/ 16 h 58"/>
                <a:gd name="T38" fmla="*/ 26 w 73"/>
                <a:gd name="T39" fmla="*/ 22 h 58"/>
                <a:gd name="T40" fmla="*/ 26 w 73"/>
                <a:gd name="T41" fmla="*/ 26 h 58"/>
                <a:gd name="T42" fmla="*/ 33 w 73"/>
                <a:gd name="T43" fmla="*/ 33 h 58"/>
                <a:gd name="T44" fmla="*/ 26 w 73"/>
                <a:gd name="T45" fmla="*/ 39 h 58"/>
                <a:gd name="T46" fmla="*/ 26 w 73"/>
                <a:gd name="T47" fmla="*/ 58 h 58"/>
                <a:gd name="T48" fmla="*/ 47 w 73"/>
                <a:gd name="T49" fmla="*/ 58 h 58"/>
                <a:gd name="T50" fmla="*/ 47 w 73"/>
                <a:gd name="T51" fmla="*/ 39 h 58"/>
                <a:gd name="T52" fmla="*/ 47 w 73"/>
                <a:gd name="T53" fmla="*/ 39 h 58"/>
                <a:gd name="T54" fmla="*/ 41 w 73"/>
                <a:gd name="T55" fmla="*/ 33 h 58"/>
                <a:gd name="T56" fmla="*/ 47 w 73"/>
                <a:gd name="T57" fmla="*/ 26 h 58"/>
                <a:gd name="T58" fmla="*/ 47 w 73"/>
                <a:gd name="T59" fmla="*/ 26 h 58"/>
                <a:gd name="T60" fmla="*/ 47 w 73"/>
                <a:gd name="T61" fmla="*/ 26 h 58"/>
                <a:gd name="T62" fmla="*/ 47 w 73"/>
                <a:gd name="T63" fmla="*/ 22 h 58"/>
                <a:gd name="T64" fmla="*/ 47 w 73"/>
                <a:gd name="T65" fmla="*/ 22 h 58"/>
                <a:gd name="T66" fmla="*/ 41 w 73"/>
                <a:gd name="T67" fmla="*/ 16 h 58"/>
                <a:gd name="T68" fmla="*/ 47 w 73"/>
                <a:gd name="T69" fmla="*/ 9 h 58"/>
                <a:gd name="T70" fmla="*/ 47 w 73"/>
                <a:gd name="T71" fmla="*/ 9 h 58"/>
                <a:gd name="T72" fmla="*/ 47 w 73"/>
                <a:gd name="T73" fmla="*/ 9 h 58"/>
                <a:gd name="T74" fmla="*/ 47 w 73"/>
                <a:gd name="T75" fmla="*/ 0 h 58"/>
                <a:gd name="T76" fmla="*/ 26 w 73"/>
                <a:gd name="T77" fmla="*/ 0 h 58"/>
                <a:gd name="T78" fmla="*/ 8 w 73"/>
                <a:gd name="T79" fmla="*/ 0 h 58"/>
                <a:gd name="T80" fmla="*/ 0 w 73"/>
                <a:gd name="T81" fmla="*/ 8 h 58"/>
                <a:gd name="T82" fmla="*/ 0 w 73"/>
                <a:gd name="T83" fmla="*/ 29 h 58"/>
                <a:gd name="T84" fmla="*/ 6 w 73"/>
                <a:gd name="T85" fmla="*/ 29 h 58"/>
                <a:gd name="T86" fmla="*/ 15 w 73"/>
                <a:gd name="T87" fmla="*/ 38 h 58"/>
                <a:gd name="T88" fmla="*/ 15 w 73"/>
                <a:gd name="T89" fmla="*/ 58 h 58"/>
                <a:gd name="T90" fmla="*/ 26 w 73"/>
                <a:gd name="T91" fmla="*/ 58 h 58"/>
                <a:gd name="T92" fmla="*/ 26 w 73"/>
                <a:gd name="T93" fmla="*/ 39 h 58"/>
                <a:gd name="T94" fmla="*/ 26 w 73"/>
                <a:gd name="T95" fmla="*/ 39 h 58"/>
                <a:gd name="T96" fmla="*/ 20 w 73"/>
                <a:gd name="T97" fmla="*/ 33 h 58"/>
                <a:gd name="T98" fmla="*/ 26 w 73"/>
                <a:gd name="T99" fmla="*/ 26 h 58"/>
                <a:gd name="T100" fmla="*/ 26 w 73"/>
                <a:gd name="T101" fmla="*/ 26 h 58"/>
                <a:gd name="T102" fmla="*/ 26 w 73"/>
                <a:gd name="T103" fmla="*/ 26 h 58"/>
                <a:gd name="T104" fmla="*/ 26 w 73"/>
                <a:gd name="T105" fmla="*/ 22 h 58"/>
                <a:gd name="T106" fmla="*/ 26 w 73"/>
                <a:gd name="T107" fmla="*/ 22 h 58"/>
                <a:gd name="T108" fmla="*/ 20 w 73"/>
                <a:gd name="T109" fmla="*/ 16 h 58"/>
                <a:gd name="T110" fmla="*/ 26 w 73"/>
                <a:gd name="T111" fmla="*/ 9 h 58"/>
                <a:gd name="T112" fmla="*/ 26 w 73"/>
                <a:gd name="T113" fmla="*/ 9 h 58"/>
                <a:gd name="T114" fmla="*/ 26 w 73"/>
                <a:gd name="T115" fmla="*/ 9 h 58"/>
                <a:gd name="T116" fmla="*/ 26 w 73"/>
                <a:gd name="T117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3" h="58">
                  <a:moveTo>
                    <a:pt x="58" y="58"/>
                  </a:moveTo>
                  <a:cubicBezTo>
                    <a:pt x="58" y="38"/>
                    <a:pt x="58" y="38"/>
                    <a:pt x="58" y="38"/>
                  </a:cubicBezTo>
                  <a:cubicBezTo>
                    <a:pt x="58" y="32"/>
                    <a:pt x="61" y="29"/>
                    <a:pt x="67" y="29"/>
                  </a:cubicBezTo>
                  <a:cubicBezTo>
                    <a:pt x="73" y="29"/>
                    <a:pt x="73" y="29"/>
                    <a:pt x="73" y="29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3"/>
                    <a:pt x="70" y="0"/>
                    <a:pt x="65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51" y="9"/>
                    <a:pt x="54" y="12"/>
                    <a:pt x="54" y="16"/>
                  </a:cubicBezTo>
                  <a:cubicBezTo>
                    <a:pt x="54" y="19"/>
                    <a:pt x="51" y="22"/>
                    <a:pt x="47" y="22"/>
                  </a:cubicBezTo>
                  <a:cubicBezTo>
                    <a:pt x="47" y="26"/>
                    <a:pt x="47" y="26"/>
                    <a:pt x="47" y="26"/>
                  </a:cubicBezTo>
                  <a:cubicBezTo>
                    <a:pt x="51" y="26"/>
                    <a:pt x="54" y="29"/>
                    <a:pt x="54" y="33"/>
                  </a:cubicBezTo>
                  <a:cubicBezTo>
                    <a:pt x="54" y="37"/>
                    <a:pt x="51" y="39"/>
                    <a:pt x="47" y="39"/>
                  </a:cubicBezTo>
                  <a:cubicBezTo>
                    <a:pt x="47" y="58"/>
                    <a:pt x="47" y="58"/>
                    <a:pt x="47" y="58"/>
                  </a:cubicBezTo>
                  <a:lnTo>
                    <a:pt x="58" y="58"/>
                  </a:lnTo>
                  <a:close/>
                  <a:moveTo>
                    <a:pt x="47" y="0"/>
                  </a:moveTo>
                  <a:cubicBezTo>
                    <a:pt x="26" y="0"/>
                    <a:pt x="26" y="0"/>
                    <a:pt x="26" y="0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30" y="9"/>
                    <a:pt x="33" y="12"/>
                    <a:pt x="33" y="16"/>
                  </a:cubicBezTo>
                  <a:cubicBezTo>
                    <a:pt x="33" y="19"/>
                    <a:pt x="30" y="22"/>
                    <a:pt x="26" y="22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30" y="26"/>
                    <a:pt x="33" y="29"/>
                    <a:pt x="33" y="33"/>
                  </a:cubicBezTo>
                  <a:cubicBezTo>
                    <a:pt x="33" y="37"/>
                    <a:pt x="30" y="39"/>
                    <a:pt x="26" y="39"/>
                  </a:cubicBezTo>
                  <a:cubicBezTo>
                    <a:pt x="26" y="58"/>
                    <a:pt x="26" y="58"/>
                    <a:pt x="26" y="58"/>
                  </a:cubicBezTo>
                  <a:cubicBezTo>
                    <a:pt x="47" y="58"/>
                    <a:pt x="47" y="58"/>
                    <a:pt x="47" y="58"/>
                  </a:cubicBezTo>
                  <a:cubicBezTo>
                    <a:pt x="47" y="39"/>
                    <a:pt x="47" y="39"/>
                    <a:pt x="47" y="39"/>
                  </a:cubicBezTo>
                  <a:cubicBezTo>
                    <a:pt x="47" y="39"/>
                    <a:pt x="47" y="39"/>
                    <a:pt x="47" y="39"/>
                  </a:cubicBezTo>
                  <a:cubicBezTo>
                    <a:pt x="44" y="39"/>
                    <a:pt x="41" y="37"/>
                    <a:pt x="41" y="33"/>
                  </a:cubicBezTo>
                  <a:cubicBezTo>
                    <a:pt x="41" y="29"/>
                    <a:pt x="44" y="26"/>
                    <a:pt x="47" y="26"/>
                  </a:cubicBezTo>
                  <a:cubicBezTo>
                    <a:pt x="47" y="26"/>
                    <a:pt x="47" y="26"/>
                    <a:pt x="47" y="26"/>
                  </a:cubicBezTo>
                  <a:cubicBezTo>
                    <a:pt x="47" y="26"/>
                    <a:pt x="47" y="26"/>
                    <a:pt x="47" y="26"/>
                  </a:cubicBezTo>
                  <a:cubicBezTo>
                    <a:pt x="47" y="22"/>
                    <a:pt x="47" y="22"/>
                    <a:pt x="47" y="22"/>
                  </a:cubicBezTo>
                  <a:cubicBezTo>
                    <a:pt x="47" y="22"/>
                    <a:pt x="47" y="22"/>
                    <a:pt x="47" y="22"/>
                  </a:cubicBezTo>
                  <a:cubicBezTo>
                    <a:pt x="44" y="22"/>
                    <a:pt x="41" y="19"/>
                    <a:pt x="41" y="16"/>
                  </a:cubicBezTo>
                  <a:cubicBezTo>
                    <a:pt x="41" y="12"/>
                    <a:pt x="44" y="9"/>
                    <a:pt x="47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7" y="9"/>
                    <a:pt x="47" y="9"/>
                    <a:pt x="47" y="9"/>
                  </a:cubicBezTo>
                  <a:lnTo>
                    <a:pt x="47" y="0"/>
                  </a:lnTo>
                  <a:close/>
                  <a:moveTo>
                    <a:pt x="26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12" y="29"/>
                    <a:pt x="15" y="32"/>
                    <a:pt x="15" y="38"/>
                  </a:cubicBezTo>
                  <a:cubicBezTo>
                    <a:pt x="15" y="58"/>
                    <a:pt x="15" y="58"/>
                    <a:pt x="15" y="58"/>
                  </a:cubicBezTo>
                  <a:cubicBezTo>
                    <a:pt x="26" y="58"/>
                    <a:pt x="26" y="58"/>
                    <a:pt x="26" y="58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23" y="39"/>
                    <a:pt x="20" y="37"/>
                    <a:pt x="20" y="33"/>
                  </a:cubicBezTo>
                  <a:cubicBezTo>
                    <a:pt x="20" y="29"/>
                    <a:pt x="23" y="26"/>
                    <a:pt x="26" y="26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3" y="22"/>
                    <a:pt x="20" y="19"/>
                    <a:pt x="20" y="16"/>
                  </a:cubicBezTo>
                  <a:cubicBezTo>
                    <a:pt x="20" y="12"/>
                    <a:pt x="23" y="9"/>
                    <a:pt x="26" y="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6" y="9"/>
                    <a:pt x="26" y="9"/>
                    <a:pt x="26" y="9"/>
                  </a:cubicBezTo>
                  <a:lnTo>
                    <a:pt x="26" y="0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63" name="Freeform 112"/>
            <p:cNvSpPr/>
            <p:nvPr/>
          </p:nvSpPr>
          <p:spPr bwMode="auto">
            <a:xfrm>
              <a:off x="8260" y="5637"/>
              <a:ext cx="309" cy="165"/>
            </a:xfrm>
            <a:custGeom>
              <a:avLst/>
              <a:gdLst>
                <a:gd name="T0" fmla="*/ 93 w 99"/>
                <a:gd name="T1" fmla="*/ 0 h 53"/>
                <a:gd name="T2" fmla="*/ 86 w 99"/>
                <a:gd name="T3" fmla="*/ 0 h 53"/>
                <a:gd name="T4" fmla="*/ 80 w 99"/>
                <a:gd name="T5" fmla="*/ 0 h 53"/>
                <a:gd name="T6" fmla="*/ 73 w 99"/>
                <a:gd name="T7" fmla="*/ 6 h 53"/>
                <a:gd name="T8" fmla="*/ 73 w 99"/>
                <a:gd name="T9" fmla="*/ 28 h 53"/>
                <a:gd name="T10" fmla="*/ 26 w 99"/>
                <a:gd name="T11" fmla="*/ 28 h 53"/>
                <a:gd name="T12" fmla="*/ 26 w 99"/>
                <a:gd name="T13" fmla="*/ 6 h 53"/>
                <a:gd name="T14" fmla="*/ 19 w 99"/>
                <a:gd name="T15" fmla="*/ 0 h 53"/>
                <a:gd name="T16" fmla="*/ 13 w 99"/>
                <a:gd name="T17" fmla="*/ 0 h 53"/>
                <a:gd name="T18" fmla="*/ 7 w 99"/>
                <a:gd name="T19" fmla="*/ 0 h 53"/>
                <a:gd name="T20" fmla="*/ 0 w 99"/>
                <a:gd name="T21" fmla="*/ 6 h 53"/>
                <a:gd name="T22" fmla="*/ 0 w 99"/>
                <a:gd name="T23" fmla="*/ 39 h 53"/>
                <a:gd name="T24" fmla="*/ 10 w 99"/>
                <a:gd name="T25" fmla="*/ 48 h 53"/>
                <a:gd name="T26" fmla="*/ 10 w 99"/>
                <a:gd name="T27" fmla="*/ 49 h 53"/>
                <a:gd name="T28" fmla="*/ 10 w 99"/>
                <a:gd name="T29" fmla="*/ 51 h 53"/>
                <a:gd name="T30" fmla="*/ 14 w 99"/>
                <a:gd name="T31" fmla="*/ 53 h 53"/>
                <a:gd name="T32" fmla="*/ 15 w 99"/>
                <a:gd name="T33" fmla="*/ 53 h 53"/>
                <a:gd name="T34" fmla="*/ 19 w 99"/>
                <a:gd name="T35" fmla="*/ 51 h 53"/>
                <a:gd name="T36" fmla="*/ 19 w 99"/>
                <a:gd name="T37" fmla="*/ 49 h 53"/>
                <a:gd name="T38" fmla="*/ 19 w 99"/>
                <a:gd name="T39" fmla="*/ 48 h 53"/>
                <a:gd name="T40" fmla="*/ 80 w 99"/>
                <a:gd name="T41" fmla="*/ 48 h 53"/>
                <a:gd name="T42" fmla="*/ 80 w 99"/>
                <a:gd name="T43" fmla="*/ 49 h 53"/>
                <a:gd name="T44" fmla="*/ 81 w 99"/>
                <a:gd name="T45" fmla="*/ 51 h 53"/>
                <a:gd name="T46" fmla="*/ 84 w 99"/>
                <a:gd name="T47" fmla="*/ 53 h 53"/>
                <a:gd name="T48" fmla="*/ 86 w 99"/>
                <a:gd name="T49" fmla="*/ 53 h 53"/>
                <a:gd name="T50" fmla="*/ 89 w 99"/>
                <a:gd name="T51" fmla="*/ 51 h 53"/>
                <a:gd name="T52" fmla="*/ 90 w 99"/>
                <a:gd name="T53" fmla="*/ 49 h 53"/>
                <a:gd name="T54" fmla="*/ 90 w 99"/>
                <a:gd name="T55" fmla="*/ 48 h 53"/>
                <a:gd name="T56" fmla="*/ 93 w 99"/>
                <a:gd name="T57" fmla="*/ 48 h 53"/>
                <a:gd name="T58" fmla="*/ 99 w 99"/>
                <a:gd name="T59" fmla="*/ 39 h 53"/>
                <a:gd name="T60" fmla="*/ 99 w 99"/>
                <a:gd name="T61" fmla="*/ 6 h 53"/>
                <a:gd name="T62" fmla="*/ 93 w 99"/>
                <a:gd name="T63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9" h="53">
                  <a:moveTo>
                    <a:pt x="93" y="0"/>
                  </a:moveTo>
                  <a:cubicBezTo>
                    <a:pt x="86" y="0"/>
                    <a:pt x="86" y="0"/>
                    <a:pt x="86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6" y="0"/>
                    <a:pt x="73" y="2"/>
                    <a:pt x="73" y="6"/>
                  </a:cubicBezTo>
                  <a:cubicBezTo>
                    <a:pt x="73" y="28"/>
                    <a:pt x="73" y="28"/>
                    <a:pt x="73" y="28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6" y="2"/>
                    <a:pt x="24" y="0"/>
                    <a:pt x="19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2"/>
                    <a:pt x="0" y="6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43"/>
                    <a:pt x="5" y="48"/>
                    <a:pt x="10" y="48"/>
                  </a:cubicBezTo>
                  <a:cubicBezTo>
                    <a:pt x="10" y="49"/>
                    <a:pt x="10" y="49"/>
                    <a:pt x="10" y="49"/>
                  </a:cubicBezTo>
                  <a:cubicBezTo>
                    <a:pt x="10" y="50"/>
                    <a:pt x="10" y="51"/>
                    <a:pt x="10" y="51"/>
                  </a:cubicBezTo>
                  <a:cubicBezTo>
                    <a:pt x="11" y="52"/>
                    <a:pt x="12" y="53"/>
                    <a:pt x="14" y="53"/>
                  </a:cubicBezTo>
                  <a:cubicBezTo>
                    <a:pt x="15" y="53"/>
                    <a:pt x="15" y="53"/>
                    <a:pt x="15" y="53"/>
                  </a:cubicBezTo>
                  <a:cubicBezTo>
                    <a:pt x="17" y="53"/>
                    <a:pt x="18" y="52"/>
                    <a:pt x="19" y="51"/>
                  </a:cubicBezTo>
                  <a:cubicBezTo>
                    <a:pt x="19" y="51"/>
                    <a:pt x="19" y="50"/>
                    <a:pt x="19" y="49"/>
                  </a:cubicBezTo>
                  <a:cubicBezTo>
                    <a:pt x="19" y="49"/>
                    <a:pt x="19" y="49"/>
                    <a:pt x="19" y="48"/>
                  </a:cubicBezTo>
                  <a:cubicBezTo>
                    <a:pt x="80" y="48"/>
                    <a:pt x="80" y="48"/>
                    <a:pt x="80" y="48"/>
                  </a:cubicBezTo>
                  <a:cubicBezTo>
                    <a:pt x="80" y="49"/>
                    <a:pt x="80" y="49"/>
                    <a:pt x="80" y="49"/>
                  </a:cubicBezTo>
                  <a:cubicBezTo>
                    <a:pt x="80" y="50"/>
                    <a:pt x="80" y="51"/>
                    <a:pt x="81" y="51"/>
                  </a:cubicBezTo>
                  <a:cubicBezTo>
                    <a:pt x="81" y="52"/>
                    <a:pt x="83" y="53"/>
                    <a:pt x="84" y="53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7" y="53"/>
                    <a:pt x="88" y="52"/>
                    <a:pt x="89" y="51"/>
                  </a:cubicBezTo>
                  <a:cubicBezTo>
                    <a:pt x="89" y="51"/>
                    <a:pt x="89" y="50"/>
                    <a:pt x="90" y="49"/>
                  </a:cubicBezTo>
                  <a:cubicBezTo>
                    <a:pt x="90" y="49"/>
                    <a:pt x="90" y="49"/>
                    <a:pt x="90" y="48"/>
                  </a:cubicBezTo>
                  <a:cubicBezTo>
                    <a:pt x="93" y="48"/>
                    <a:pt x="93" y="48"/>
                    <a:pt x="93" y="48"/>
                  </a:cubicBezTo>
                  <a:cubicBezTo>
                    <a:pt x="97" y="48"/>
                    <a:pt x="99" y="43"/>
                    <a:pt x="99" y="39"/>
                  </a:cubicBezTo>
                  <a:cubicBezTo>
                    <a:pt x="99" y="6"/>
                    <a:pt x="99" y="6"/>
                    <a:pt x="99" y="6"/>
                  </a:cubicBezTo>
                  <a:cubicBezTo>
                    <a:pt x="99" y="2"/>
                    <a:pt x="97" y="0"/>
                    <a:pt x="93" y="0"/>
                  </a:cubicBez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64" name="Oval 113"/>
            <p:cNvSpPr>
              <a:spLocks noChangeArrowheads="1"/>
            </p:cNvSpPr>
            <p:nvPr/>
          </p:nvSpPr>
          <p:spPr bwMode="auto">
            <a:xfrm>
              <a:off x="8369" y="5575"/>
              <a:ext cx="25" cy="25"/>
            </a:xfrm>
            <a:prstGeom prst="ellipse">
              <a:avLst/>
            </a:pr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65" name="Oval 114"/>
            <p:cNvSpPr>
              <a:spLocks noChangeArrowheads="1"/>
            </p:cNvSpPr>
            <p:nvPr/>
          </p:nvSpPr>
          <p:spPr bwMode="auto">
            <a:xfrm>
              <a:off x="8434" y="5575"/>
              <a:ext cx="25" cy="25"/>
            </a:xfrm>
            <a:prstGeom prst="ellipse">
              <a:avLst/>
            </a:pr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66" name="Oval 115"/>
            <p:cNvSpPr>
              <a:spLocks noChangeArrowheads="1"/>
            </p:cNvSpPr>
            <p:nvPr/>
          </p:nvSpPr>
          <p:spPr bwMode="auto">
            <a:xfrm>
              <a:off x="8369" y="5628"/>
              <a:ext cx="25" cy="25"/>
            </a:xfrm>
            <a:prstGeom prst="ellipse">
              <a:avLst/>
            </a:pr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67" name="Oval 116"/>
            <p:cNvSpPr>
              <a:spLocks noChangeArrowheads="1"/>
            </p:cNvSpPr>
            <p:nvPr/>
          </p:nvSpPr>
          <p:spPr bwMode="auto">
            <a:xfrm>
              <a:off x="8434" y="5628"/>
              <a:ext cx="25" cy="25"/>
            </a:xfrm>
            <a:prstGeom prst="ellipse">
              <a:avLst/>
            </a:pr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68" name="Freeform 117"/>
            <p:cNvSpPr/>
            <p:nvPr/>
          </p:nvSpPr>
          <p:spPr bwMode="auto">
            <a:xfrm>
              <a:off x="10268" y="3463"/>
              <a:ext cx="232" cy="237"/>
            </a:xfrm>
            <a:custGeom>
              <a:avLst/>
              <a:gdLst>
                <a:gd name="T0" fmla="*/ 72 w 74"/>
                <a:gd name="T1" fmla="*/ 54 h 76"/>
                <a:gd name="T2" fmla="*/ 58 w 74"/>
                <a:gd name="T3" fmla="*/ 39 h 76"/>
                <a:gd name="T4" fmla="*/ 55 w 74"/>
                <a:gd name="T5" fmla="*/ 36 h 76"/>
                <a:gd name="T6" fmla="*/ 41 w 74"/>
                <a:gd name="T7" fmla="*/ 19 h 76"/>
                <a:gd name="T8" fmla="*/ 34 w 74"/>
                <a:gd name="T9" fmla="*/ 5 h 76"/>
                <a:gd name="T10" fmla="*/ 26 w 74"/>
                <a:gd name="T11" fmla="*/ 4 h 76"/>
                <a:gd name="T12" fmla="*/ 24 w 74"/>
                <a:gd name="T13" fmla="*/ 11 h 76"/>
                <a:gd name="T14" fmla="*/ 28 w 74"/>
                <a:gd name="T15" fmla="*/ 22 h 76"/>
                <a:gd name="T16" fmla="*/ 29 w 74"/>
                <a:gd name="T17" fmla="*/ 29 h 76"/>
                <a:gd name="T18" fmla="*/ 6 w 74"/>
                <a:gd name="T19" fmla="*/ 29 h 76"/>
                <a:gd name="T20" fmla="*/ 1 w 74"/>
                <a:gd name="T21" fmla="*/ 37 h 76"/>
                <a:gd name="T22" fmla="*/ 12 w 74"/>
                <a:gd name="T23" fmla="*/ 68 h 76"/>
                <a:gd name="T24" fmla="*/ 17 w 74"/>
                <a:gd name="T25" fmla="*/ 71 h 76"/>
                <a:gd name="T26" fmla="*/ 44 w 74"/>
                <a:gd name="T27" fmla="*/ 71 h 76"/>
                <a:gd name="T28" fmla="*/ 50 w 74"/>
                <a:gd name="T29" fmla="*/ 74 h 76"/>
                <a:gd name="T30" fmla="*/ 51 w 74"/>
                <a:gd name="T31" fmla="*/ 75 h 76"/>
                <a:gd name="T32" fmla="*/ 56 w 74"/>
                <a:gd name="T33" fmla="*/ 75 h 76"/>
                <a:gd name="T34" fmla="*/ 72 w 74"/>
                <a:gd name="T35" fmla="*/ 58 h 76"/>
                <a:gd name="T36" fmla="*/ 72 w 74"/>
                <a:gd name="T37" fmla="*/ 54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4" h="76">
                  <a:moveTo>
                    <a:pt x="72" y="54"/>
                  </a:moveTo>
                  <a:cubicBezTo>
                    <a:pt x="58" y="39"/>
                    <a:pt x="58" y="39"/>
                    <a:pt x="58" y="39"/>
                  </a:cubicBezTo>
                  <a:cubicBezTo>
                    <a:pt x="56" y="38"/>
                    <a:pt x="55" y="36"/>
                    <a:pt x="55" y="36"/>
                  </a:cubicBezTo>
                  <a:cubicBezTo>
                    <a:pt x="55" y="36"/>
                    <a:pt x="49" y="25"/>
                    <a:pt x="41" y="19"/>
                  </a:cubicBezTo>
                  <a:cubicBezTo>
                    <a:pt x="32" y="14"/>
                    <a:pt x="34" y="10"/>
                    <a:pt x="34" y="5"/>
                  </a:cubicBezTo>
                  <a:cubicBezTo>
                    <a:pt x="34" y="1"/>
                    <a:pt x="30" y="0"/>
                    <a:pt x="26" y="4"/>
                  </a:cubicBezTo>
                  <a:cubicBezTo>
                    <a:pt x="25" y="6"/>
                    <a:pt x="24" y="9"/>
                    <a:pt x="24" y="11"/>
                  </a:cubicBezTo>
                  <a:cubicBezTo>
                    <a:pt x="23" y="16"/>
                    <a:pt x="27" y="20"/>
                    <a:pt x="28" y="22"/>
                  </a:cubicBezTo>
                  <a:cubicBezTo>
                    <a:pt x="29" y="23"/>
                    <a:pt x="30" y="26"/>
                    <a:pt x="29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2" y="29"/>
                    <a:pt x="0" y="33"/>
                    <a:pt x="1" y="37"/>
                  </a:cubicBezTo>
                  <a:cubicBezTo>
                    <a:pt x="12" y="68"/>
                    <a:pt x="12" y="68"/>
                    <a:pt x="12" y="68"/>
                  </a:cubicBezTo>
                  <a:cubicBezTo>
                    <a:pt x="13" y="70"/>
                    <a:pt x="15" y="71"/>
                    <a:pt x="17" y="71"/>
                  </a:cubicBezTo>
                  <a:cubicBezTo>
                    <a:pt x="44" y="71"/>
                    <a:pt x="44" y="71"/>
                    <a:pt x="44" y="71"/>
                  </a:cubicBezTo>
                  <a:cubicBezTo>
                    <a:pt x="46" y="71"/>
                    <a:pt x="48" y="73"/>
                    <a:pt x="50" y="74"/>
                  </a:cubicBezTo>
                  <a:cubicBezTo>
                    <a:pt x="51" y="75"/>
                    <a:pt x="51" y="75"/>
                    <a:pt x="51" y="75"/>
                  </a:cubicBezTo>
                  <a:cubicBezTo>
                    <a:pt x="52" y="76"/>
                    <a:pt x="54" y="76"/>
                    <a:pt x="56" y="75"/>
                  </a:cubicBezTo>
                  <a:cubicBezTo>
                    <a:pt x="72" y="58"/>
                    <a:pt x="72" y="58"/>
                    <a:pt x="72" y="58"/>
                  </a:cubicBezTo>
                  <a:cubicBezTo>
                    <a:pt x="74" y="57"/>
                    <a:pt x="74" y="55"/>
                    <a:pt x="72" y="54"/>
                  </a:cubicBez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69" name="Freeform 118"/>
            <p:cNvSpPr/>
            <p:nvPr/>
          </p:nvSpPr>
          <p:spPr bwMode="auto">
            <a:xfrm>
              <a:off x="10444" y="3648"/>
              <a:ext cx="77" cy="77"/>
            </a:xfrm>
            <a:custGeom>
              <a:avLst/>
              <a:gdLst>
                <a:gd name="T0" fmla="*/ 8 w 43"/>
                <a:gd name="T1" fmla="*/ 43 h 43"/>
                <a:gd name="T2" fmla="*/ 0 w 43"/>
                <a:gd name="T3" fmla="*/ 34 h 43"/>
                <a:gd name="T4" fmla="*/ 34 w 43"/>
                <a:gd name="T5" fmla="*/ 0 h 43"/>
                <a:gd name="T6" fmla="*/ 43 w 43"/>
                <a:gd name="T7" fmla="*/ 8 h 43"/>
                <a:gd name="T8" fmla="*/ 8 w 43"/>
                <a:gd name="T9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43">
                  <a:moveTo>
                    <a:pt x="8" y="43"/>
                  </a:moveTo>
                  <a:lnTo>
                    <a:pt x="0" y="34"/>
                  </a:lnTo>
                  <a:lnTo>
                    <a:pt x="34" y="0"/>
                  </a:lnTo>
                  <a:lnTo>
                    <a:pt x="43" y="8"/>
                  </a:lnTo>
                  <a:lnTo>
                    <a:pt x="8" y="43"/>
                  </a:ln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70" name="Freeform 119"/>
            <p:cNvSpPr/>
            <p:nvPr/>
          </p:nvSpPr>
          <p:spPr bwMode="auto">
            <a:xfrm>
              <a:off x="10137" y="5643"/>
              <a:ext cx="70" cy="122"/>
            </a:xfrm>
            <a:custGeom>
              <a:avLst/>
              <a:gdLst>
                <a:gd name="T0" fmla="*/ 22 w 22"/>
                <a:gd name="T1" fmla="*/ 20 h 39"/>
                <a:gd name="T2" fmla="*/ 11 w 22"/>
                <a:gd name="T3" fmla="*/ 0 h 39"/>
                <a:gd name="T4" fmla="*/ 0 w 22"/>
                <a:gd name="T5" fmla="*/ 20 h 39"/>
                <a:gd name="T6" fmla="*/ 11 w 22"/>
                <a:gd name="T7" fmla="*/ 39 h 39"/>
                <a:gd name="T8" fmla="*/ 22 w 22"/>
                <a:gd name="T9" fmla="*/ 2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39">
                  <a:moveTo>
                    <a:pt x="22" y="20"/>
                  </a:moveTo>
                  <a:cubicBezTo>
                    <a:pt x="22" y="13"/>
                    <a:pt x="18" y="3"/>
                    <a:pt x="11" y="0"/>
                  </a:cubicBezTo>
                  <a:cubicBezTo>
                    <a:pt x="5" y="3"/>
                    <a:pt x="0" y="13"/>
                    <a:pt x="0" y="20"/>
                  </a:cubicBezTo>
                  <a:cubicBezTo>
                    <a:pt x="0" y="26"/>
                    <a:pt x="5" y="36"/>
                    <a:pt x="11" y="39"/>
                  </a:cubicBezTo>
                  <a:cubicBezTo>
                    <a:pt x="18" y="36"/>
                    <a:pt x="22" y="26"/>
                    <a:pt x="22" y="20"/>
                  </a:cubicBez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71" name="Freeform 120"/>
            <p:cNvSpPr/>
            <p:nvPr/>
          </p:nvSpPr>
          <p:spPr bwMode="auto">
            <a:xfrm>
              <a:off x="10187" y="5722"/>
              <a:ext cx="110" cy="86"/>
            </a:xfrm>
            <a:custGeom>
              <a:avLst/>
              <a:gdLst>
                <a:gd name="T0" fmla="*/ 1 w 35"/>
                <a:gd name="T1" fmla="*/ 23 h 28"/>
                <a:gd name="T2" fmla="*/ 23 w 35"/>
                <a:gd name="T3" fmla="*/ 24 h 28"/>
                <a:gd name="T4" fmla="*/ 34 w 35"/>
                <a:gd name="T5" fmla="*/ 4 h 28"/>
                <a:gd name="T6" fmla="*/ 12 w 35"/>
                <a:gd name="T7" fmla="*/ 4 h 28"/>
                <a:gd name="T8" fmla="*/ 1 w 35"/>
                <a:gd name="T9" fmla="*/ 23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28">
                  <a:moveTo>
                    <a:pt x="1" y="23"/>
                  </a:moveTo>
                  <a:cubicBezTo>
                    <a:pt x="6" y="28"/>
                    <a:pt x="17" y="27"/>
                    <a:pt x="23" y="24"/>
                  </a:cubicBezTo>
                  <a:cubicBezTo>
                    <a:pt x="29" y="20"/>
                    <a:pt x="35" y="12"/>
                    <a:pt x="34" y="4"/>
                  </a:cubicBezTo>
                  <a:cubicBezTo>
                    <a:pt x="29" y="0"/>
                    <a:pt x="18" y="1"/>
                    <a:pt x="12" y="4"/>
                  </a:cubicBezTo>
                  <a:cubicBezTo>
                    <a:pt x="6" y="8"/>
                    <a:pt x="0" y="16"/>
                    <a:pt x="1" y="23"/>
                  </a:cubicBez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72" name="Freeform 121"/>
            <p:cNvSpPr/>
            <p:nvPr/>
          </p:nvSpPr>
          <p:spPr bwMode="auto">
            <a:xfrm>
              <a:off x="10187" y="5808"/>
              <a:ext cx="110" cy="88"/>
            </a:xfrm>
            <a:custGeom>
              <a:avLst/>
              <a:gdLst>
                <a:gd name="T0" fmla="*/ 23 w 35"/>
                <a:gd name="T1" fmla="*/ 24 h 28"/>
                <a:gd name="T2" fmla="*/ 34 w 35"/>
                <a:gd name="T3" fmla="*/ 5 h 28"/>
                <a:gd name="T4" fmla="*/ 12 w 35"/>
                <a:gd name="T5" fmla="*/ 4 h 28"/>
                <a:gd name="T6" fmla="*/ 1 w 35"/>
                <a:gd name="T7" fmla="*/ 23 h 28"/>
                <a:gd name="T8" fmla="*/ 23 w 35"/>
                <a:gd name="T9" fmla="*/ 24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28">
                  <a:moveTo>
                    <a:pt x="23" y="24"/>
                  </a:moveTo>
                  <a:cubicBezTo>
                    <a:pt x="29" y="20"/>
                    <a:pt x="35" y="12"/>
                    <a:pt x="34" y="5"/>
                  </a:cubicBezTo>
                  <a:cubicBezTo>
                    <a:pt x="29" y="0"/>
                    <a:pt x="18" y="1"/>
                    <a:pt x="12" y="4"/>
                  </a:cubicBezTo>
                  <a:cubicBezTo>
                    <a:pt x="6" y="8"/>
                    <a:pt x="0" y="16"/>
                    <a:pt x="1" y="23"/>
                  </a:cubicBezTo>
                  <a:cubicBezTo>
                    <a:pt x="6" y="28"/>
                    <a:pt x="17" y="27"/>
                    <a:pt x="23" y="24"/>
                  </a:cubicBez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73" name="Freeform 122"/>
            <p:cNvSpPr/>
            <p:nvPr/>
          </p:nvSpPr>
          <p:spPr bwMode="auto">
            <a:xfrm>
              <a:off x="10047" y="5722"/>
              <a:ext cx="113" cy="86"/>
            </a:xfrm>
            <a:custGeom>
              <a:avLst/>
              <a:gdLst>
                <a:gd name="T0" fmla="*/ 13 w 36"/>
                <a:gd name="T1" fmla="*/ 24 h 28"/>
                <a:gd name="T2" fmla="*/ 35 w 36"/>
                <a:gd name="T3" fmla="*/ 23 h 28"/>
                <a:gd name="T4" fmla="*/ 24 w 36"/>
                <a:gd name="T5" fmla="*/ 4 h 28"/>
                <a:gd name="T6" fmla="*/ 1 w 36"/>
                <a:gd name="T7" fmla="*/ 4 h 28"/>
                <a:gd name="T8" fmla="*/ 13 w 36"/>
                <a:gd name="T9" fmla="*/ 24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28">
                  <a:moveTo>
                    <a:pt x="13" y="24"/>
                  </a:moveTo>
                  <a:cubicBezTo>
                    <a:pt x="19" y="27"/>
                    <a:pt x="29" y="28"/>
                    <a:pt x="35" y="23"/>
                  </a:cubicBezTo>
                  <a:cubicBezTo>
                    <a:pt x="36" y="16"/>
                    <a:pt x="30" y="8"/>
                    <a:pt x="24" y="4"/>
                  </a:cubicBezTo>
                  <a:cubicBezTo>
                    <a:pt x="18" y="1"/>
                    <a:pt x="7" y="0"/>
                    <a:pt x="1" y="4"/>
                  </a:cubicBezTo>
                  <a:cubicBezTo>
                    <a:pt x="0" y="12"/>
                    <a:pt x="7" y="20"/>
                    <a:pt x="13" y="24"/>
                  </a:cubicBez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74" name="Freeform 123"/>
            <p:cNvSpPr/>
            <p:nvPr/>
          </p:nvSpPr>
          <p:spPr bwMode="auto">
            <a:xfrm>
              <a:off x="10047" y="5808"/>
              <a:ext cx="113" cy="88"/>
            </a:xfrm>
            <a:custGeom>
              <a:avLst/>
              <a:gdLst>
                <a:gd name="T0" fmla="*/ 13 w 36"/>
                <a:gd name="T1" fmla="*/ 24 h 28"/>
                <a:gd name="T2" fmla="*/ 35 w 36"/>
                <a:gd name="T3" fmla="*/ 23 h 28"/>
                <a:gd name="T4" fmla="*/ 24 w 36"/>
                <a:gd name="T5" fmla="*/ 4 h 28"/>
                <a:gd name="T6" fmla="*/ 1 w 36"/>
                <a:gd name="T7" fmla="*/ 5 h 28"/>
                <a:gd name="T8" fmla="*/ 13 w 36"/>
                <a:gd name="T9" fmla="*/ 24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28">
                  <a:moveTo>
                    <a:pt x="13" y="24"/>
                  </a:moveTo>
                  <a:cubicBezTo>
                    <a:pt x="19" y="27"/>
                    <a:pt x="29" y="28"/>
                    <a:pt x="35" y="23"/>
                  </a:cubicBezTo>
                  <a:cubicBezTo>
                    <a:pt x="36" y="16"/>
                    <a:pt x="30" y="8"/>
                    <a:pt x="24" y="4"/>
                  </a:cubicBezTo>
                  <a:cubicBezTo>
                    <a:pt x="18" y="1"/>
                    <a:pt x="7" y="0"/>
                    <a:pt x="1" y="5"/>
                  </a:cubicBezTo>
                  <a:cubicBezTo>
                    <a:pt x="0" y="12"/>
                    <a:pt x="7" y="20"/>
                    <a:pt x="13" y="24"/>
                  </a:cubicBez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75" name="Freeform 124"/>
            <p:cNvSpPr/>
            <p:nvPr/>
          </p:nvSpPr>
          <p:spPr bwMode="auto">
            <a:xfrm>
              <a:off x="10165" y="5777"/>
              <a:ext cx="13" cy="140"/>
            </a:xfrm>
            <a:custGeom>
              <a:avLst/>
              <a:gdLst>
                <a:gd name="T0" fmla="*/ 0 w 4"/>
                <a:gd name="T1" fmla="*/ 1 h 45"/>
                <a:gd name="T2" fmla="*/ 0 w 4"/>
                <a:gd name="T3" fmla="*/ 44 h 45"/>
                <a:gd name="T4" fmla="*/ 2 w 4"/>
                <a:gd name="T5" fmla="*/ 45 h 45"/>
                <a:gd name="T6" fmla="*/ 4 w 4"/>
                <a:gd name="T7" fmla="*/ 44 h 45"/>
                <a:gd name="T8" fmla="*/ 4 w 4"/>
                <a:gd name="T9" fmla="*/ 1 h 45"/>
                <a:gd name="T10" fmla="*/ 2 w 4"/>
                <a:gd name="T11" fmla="*/ 0 h 45"/>
                <a:gd name="T12" fmla="*/ 0 w 4"/>
                <a:gd name="T13" fmla="*/ 1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45">
                  <a:moveTo>
                    <a:pt x="0" y="1"/>
                  </a:move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1" y="45"/>
                    <a:pt x="2" y="45"/>
                  </a:cubicBezTo>
                  <a:cubicBezTo>
                    <a:pt x="4" y="45"/>
                    <a:pt x="4" y="44"/>
                    <a:pt x="4" y="44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0"/>
                    <a:pt x="2" y="0"/>
                  </a:cubicBezTo>
                  <a:cubicBezTo>
                    <a:pt x="1" y="0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76" name="Freeform 125"/>
            <p:cNvSpPr/>
            <p:nvPr/>
          </p:nvSpPr>
          <p:spPr bwMode="auto">
            <a:xfrm>
              <a:off x="8616" y="6578"/>
              <a:ext cx="165" cy="151"/>
            </a:xfrm>
            <a:custGeom>
              <a:avLst/>
              <a:gdLst>
                <a:gd name="T0" fmla="*/ 6 w 53"/>
                <a:gd name="T1" fmla="*/ 5 h 48"/>
                <a:gd name="T2" fmla="*/ 1 w 53"/>
                <a:gd name="T3" fmla="*/ 14 h 48"/>
                <a:gd name="T4" fmla="*/ 0 w 53"/>
                <a:gd name="T5" fmla="*/ 17 h 48"/>
                <a:gd name="T6" fmla="*/ 0 w 53"/>
                <a:gd name="T7" fmla="*/ 17 h 48"/>
                <a:gd name="T8" fmla="*/ 0 w 53"/>
                <a:gd name="T9" fmla="*/ 20 h 48"/>
                <a:gd name="T10" fmla="*/ 0 w 53"/>
                <a:gd name="T11" fmla="*/ 22 h 48"/>
                <a:gd name="T12" fmla="*/ 2 w 53"/>
                <a:gd name="T13" fmla="*/ 31 h 48"/>
                <a:gd name="T14" fmla="*/ 8 w 53"/>
                <a:gd name="T15" fmla="*/ 42 h 48"/>
                <a:gd name="T16" fmla="*/ 8 w 53"/>
                <a:gd name="T17" fmla="*/ 42 h 48"/>
                <a:gd name="T18" fmla="*/ 12 w 53"/>
                <a:gd name="T19" fmla="*/ 46 h 48"/>
                <a:gd name="T20" fmla="*/ 13 w 53"/>
                <a:gd name="T21" fmla="*/ 46 h 48"/>
                <a:gd name="T22" fmla="*/ 19 w 53"/>
                <a:gd name="T23" fmla="*/ 47 h 48"/>
                <a:gd name="T24" fmla="*/ 19 w 53"/>
                <a:gd name="T25" fmla="*/ 47 h 48"/>
                <a:gd name="T26" fmla="*/ 22 w 53"/>
                <a:gd name="T27" fmla="*/ 46 h 48"/>
                <a:gd name="T28" fmla="*/ 23 w 53"/>
                <a:gd name="T29" fmla="*/ 45 h 48"/>
                <a:gd name="T30" fmla="*/ 27 w 53"/>
                <a:gd name="T31" fmla="*/ 45 h 48"/>
                <a:gd name="T32" fmla="*/ 27 w 53"/>
                <a:gd name="T33" fmla="*/ 45 h 48"/>
                <a:gd name="T34" fmla="*/ 30 w 53"/>
                <a:gd name="T35" fmla="*/ 45 h 48"/>
                <a:gd name="T36" fmla="*/ 32 w 53"/>
                <a:gd name="T37" fmla="*/ 46 h 48"/>
                <a:gd name="T38" fmla="*/ 35 w 53"/>
                <a:gd name="T39" fmla="*/ 47 h 48"/>
                <a:gd name="T40" fmla="*/ 35 w 53"/>
                <a:gd name="T41" fmla="*/ 47 h 48"/>
                <a:gd name="T42" fmla="*/ 41 w 53"/>
                <a:gd name="T43" fmla="*/ 46 h 48"/>
                <a:gd name="T44" fmla="*/ 42 w 53"/>
                <a:gd name="T45" fmla="*/ 46 h 48"/>
                <a:gd name="T46" fmla="*/ 45 w 53"/>
                <a:gd name="T47" fmla="*/ 42 h 48"/>
                <a:gd name="T48" fmla="*/ 46 w 53"/>
                <a:gd name="T49" fmla="*/ 42 h 48"/>
                <a:gd name="T50" fmla="*/ 51 w 53"/>
                <a:gd name="T51" fmla="*/ 31 h 48"/>
                <a:gd name="T52" fmla="*/ 53 w 53"/>
                <a:gd name="T53" fmla="*/ 22 h 48"/>
                <a:gd name="T54" fmla="*/ 53 w 53"/>
                <a:gd name="T55" fmla="*/ 20 h 48"/>
                <a:gd name="T56" fmla="*/ 53 w 53"/>
                <a:gd name="T57" fmla="*/ 17 h 48"/>
                <a:gd name="T58" fmla="*/ 53 w 53"/>
                <a:gd name="T59" fmla="*/ 17 h 48"/>
                <a:gd name="T60" fmla="*/ 53 w 53"/>
                <a:gd name="T61" fmla="*/ 14 h 48"/>
                <a:gd name="T62" fmla="*/ 48 w 53"/>
                <a:gd name="T63" fmla="*/ 5 h 48"/>
                <a:gd name="T64" fmla="*/ 47 w 53"/>
                <a:gd name="T65" fmla="*/ 3 h 48"/>
                <a:gd name="T66" fmla="*/ 39 w 53"/>
                <a:gd name="T67" fmla="*/ 0 h 48"/>
                <a:gd name="T68" fmla="*/ 31 w 53"/>
                <a:gd name="T69" fmla="*/ 1 h 48"/>
                <a:gd name="T70" fmla="*/ 27 w 53"/>
                <a:gd name="T71" fmla="*/ 3 h 48"/>
                <a:gd name="T72" fmla="*/ 23 w 53"/>
                <a:gd name="T73" fmla="*/ 1 h 48"/>
                <a:gd name="T74" fmla="*/ 14 w 53"/>
                <a:gd name="T75" fmla="*/ 0 h 48"/>
                <a:gd name="T76" fmla="*/ 7 w 53"/>
                <a:gd name="T77" fmla="*/ 3 h 48"/>
                <a:gd name="T78" fmla="*/ 6 w 53"/>
                <a:gd name="T79" fmla="*/ 5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53" h="48">
                  <a:moveTo>
                    <a:pt x="6" y="5"/>
                  </a:moveTo>
                  <a:cubicBezTo>
                    <a:pt x="3" y="7"/>
                    <a:pt x="1" y="11"/>
                    <a:pt x="1" y="14"/>
                  </a:cubicBezTo>
                  <a:cubicBezTo>
                    <a:pt x="0" y="15"/>
                    <a:pt x="0" y="16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0" y="21"/>
                    <a:pt x="0" y="22"/>
                    <a:pt x="0" y="22"/>
                  </a:cubicBezTo>
                  <a:cubicBezTo>
                    <a:pt x="1" y="25"/>
                    <a:pt x="1" y="28"/>
                    <a:pt x="2" y="31"/>
                  </a:cubicBezTo>
                  <a:cubicBezTo>
                    <a:pt x="4" y="35"/>
                    <a:pt x="6" y="38"/>
                    <a:pt x="8" y="42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9" y="43"/>
                    <a:pt x="11" y="45"/>
                    <a:pt x="12" y="46"/>
                  </a:cubicBezTo>
                  <a:cubicBezTo>
                    <a:pt x="12" y="46"/>
                    <a:pt x="13" y="46"/>
                    <a:pt x="13" y="46"/>
                  </a:cubicBezTo>
                  <a:cubicBezTo>
                    <a:pt x="15" y="48"/>
                    <a:pt x="17" y="48"/>
                    <a:pt x="19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20" y="47"/>
                    <a:pt x="21" y="46"/>
                    <a:pt x="22" y="46"/>
                  </a:cubicBezTo>
                  <a:cubicBezTo>
                    <a:pt x="22" y="46"/>
                    <a:pt x="23" y="46"/>
                    <a:pt x="23" y="45"/>
                  </a:cubicBezTo>
                  <a:cubicBezTo>
                    <a:pt x="25" y="45"/>
                    <a:pt x="27" y="45"/>
                    <a:pt x="27" y="45"/>
                  </a:cubicBezTo>
                  <a:cubicBezTo>
                    <a:pt x="27" y="45"/>
                    <a:pt x="27" y="45"/>
                    <a:pt x="27" y="45"/>
                  </a:cubicBezTo>
                  <a:cubicBezTo>
                    <a:pt x="28" y="45"/>
                    <a:pt x="29" y="45"/>
                    <a:pt x="30" y="45"/>
                  </a:cubicBezTo>
                  <a:cubicBezTo>
                    <a:pt x="31" y="46"/>
                    <a:pt x="31" y="46"/>
                    <a:pt x="32" y="46"/>
                  </a:cubicBezTo>
                  <a:cubicBezTo>
                    <a:pt x="33" y="46"/>
                    <a:pt x="34" y="47"/>
                    <a:pt x="35" y="47"/>
                  </a:cubicBezTo>
                  <a:cubicBezTo>
                    <a:pt x="35" y="47"/>
                    <a:pt x="35" y="47"/>
                    <a:pt x="35" y="47"/>
                  </a:cubicBezTo>
                  <a:cubicBezTo>
                    <a:pt x="37" y="48"/>
                    <a:pt x="39" y="48"/>
                    <a:pt x="41" y="46"/>
                  </a:cubicBezTo>
                  <a:cubicBezTo>
                    <a:pt x="41" y="46"/>
                    <a:pt x="41" y="46"/>
                    <a:pt x="42" y="46"/>
                  </a:cubicBezTo>
                  <a:cubicBezTo>
                    <a:pt x="43" y="45"/>
                    <a:pt x="44" y="43"/>
                    <a:pt x="45" y="42"/>
                  </a:cubicBezTo>
                  <a:cubicBezTo>
                    <a:pt x="45" y="42"/>
                    <a:pt x="45" y="42"/>
                    <a:pt x="46" y="42"/>
                  </a:cubicBezTo>
                  <a:cubicBezTo>
                    <a:pt x="48" y="38"/>
                    <a:pt x="50" y="35"/>
                    <a:pt x="51" y="31"/>
                  </a:cubicBezTo>
                  <a:cubicBezTo>
                    <a:pt x="52" y="28"/>
                    <a:pt x="53" y="25"/>
                    <a:pt x="53" y="22"/>
                  </a:cubicBezTo>
                  <a:cubicBezTo>
                    <a:pt x="53" y="22"/>
                    <a:pt x="53" y="21"/>
                    <a:pt x="53" y="20"/>
                  </a:cubicBezTo>
                  <a:cubicBezTo>
                    <a:pt x="53" y="19"/>
                    <a:pt x="53" y="18"/>
                    <a:pt x="53" y="17"/>
                  </a:cubicBezTo>
                  <a:cubicBezTo>
                    <a:pt x="53" y="17"/>
                    <a:pt x="53" y="17"/>
                    <a:pt x="53" y="17"/>
                  </a:cubicBezTo>
                  <a:cubicBezTo>
                    <a:pt x="53" y="16"/>
                    <a:pt x="53" y="15"/>
                    <a:pt x="53" y="14"/>
                  </a:cubicBezTo>
                  <a:cubicBezTo>
                    <a:pt x="52" y="11"/>
                    <a:pt x="51" y="7"/>
                    <a:pt x="48" y="5"/>
                  </a:cubicBezTo>
                  <a:cubicBezTo>
                    <a:pt x="48" y="4"/>
                    <a:pt x="47" y="4"/>
                    <a:pt x="47" y="3"/>
                  </a:cubicBezTo>
                  <a:cubicBezTo>
                    <a:pt x="45" y="2"/>
                    <a:pt x="42" y="1"/>
                    <a:pt x="39" y="0"/>
                  </a:cubicBezTo>
                  <a:cubicBezTo>
                    <a:pt x="36" y="0"/>
                    <a:pt x="34" y="0"/>
                    <a:pt x="31" y="1"/>
                  </a:cubicBezTo>
                  <a:cubicBezTo>
                    <a:pt x="30" y="2"/>
                    <a:pt x="27" y="3"/>
                    <a:pt x="27" y="3"/>
                  </a:cubicBezTo>
                  <a:cubicBezTo>
                    <a:pt x="27" y="3"/>
                    <a:pt x="24" y="2"/>
                    <a:pt x="23" y="1"/>
                  </a:cubicBezTo>
                  <a:cubicBezTo>
                    <a:pt x="20" y="0"/>
                    <a:pt x="17" y="0"/>
                    <a:pt x="14" y="0"/>
                  </a:cubicBezTo>
                  <a:cubicBezTo>
                    <a:pt x="11" y="1"/>
                    <a:pt x="9" y="2"/>
                    <a:pt x="7" y="3"/>
                  </a:cubicBezTo>
                  <a:cubicBezTo>
                    <a:pt x="6" y="4"/>
                    <a:pt x="6" y="4"/>
                    <a:pt x="6" y="5"/>
                  </a:cubicBez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77" name="Freeform 126"/>
            <p:cNvSpPr/>
            <p:nvPr/>
          </p:nvSpPr>
          <p:spPr bwMode="auto">
            <a:xfrm>
              <a:off x="8659" y="6532"/>
              <a:ext cx="41" cy="47"/>
            </a:xfrm>
            <a:custGeom>
              <a:avLst/>
              <a:gdLst>
                <a:gd name="T0" fmla="*/ 4 w 13"/>
                <a:gd name="T1" fmla="*/ 11 h 15"/>
                <a:gd name="T2" fmla="*/ 9 w 13"/>
                <a:gd name="T3" fmla="*/ 14 h 15"/>
                <a:gd name="T4" fmla="*/ 12 w 13"/>
                <a:gd name="T5" fmla="*/ 14 h 15"/>
                <a:gd name="T6" fmla="*/ 13 w 13"/>
                <a:gd name="T7" fmla="*/ 14 h 15"/>
                <a:gd name="T8" fmla="*/ 10 w 13"/>
                <a:gd name="T9" fmla="*/ 6 h 15"/>
                <a:gd name="T10" fmla="*/ 1 w 13"/>
                <a:gd name="T11" fmla="*/ 0 h 15"/>
                <a:gd name="T12" fmla="*/ 1 w 13"/>
                <a:gd name="T13" fmla="*/ 0 h 15"/>
                <a:gd name="T14" fmla="*/ 0 w 13"/>
                <a:gd name="T15" fmla="*/ 0 h 15"/>
                <a:gd name="T16" fmla="*/ 0 w 13"/>
                <a:gd name="T17" fmla="*/ 4 h 15"/>
                <a:gd name="T18" fmla="*/ 4 w 13"/>
                <a:gd name="T19" fmla="*/ 1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" h="15">
                  <a:moveTo>
                    <a:pt x="4" y="11"/>
                  </a:moveTo>
                  <a:cubicBezTo>
                    <a:pt x="6" y="12"/>
                    <a:pt x="7" y="14"/>
                    <a:pt x="9" y="14"/>
                  </a:cubicBezTo>
                  <a:cubicBezTo>
                    <a:pt x="10" y="14"/>
                    <a:pt x="11" y="15"/>
                    <a:pt x="12" y="14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3" y="11"/>
                    <a:pt x="12" y="8"/>
                    <a:pt x="10" y="6"/>
                  </a:cubicBezTo>
                  <a:cubicBezTo>
                    <a:pt x="8" y="3"/>
                    <a:pt x="5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1"/>
                    <a:pt x="0" y="2"/>
                    <a:pt x="0" y="4"/>
                  </a:cubicBezTo>
                  <a:cubicBezTo>
                    <a:pt x="1" y="6"/>
                    <a:pt x="2" y="9"/>
                    <a:pt x="4" y="11"/>
                  </a:cubicBezTo>
                  <a:close/>
                </a:path>
              </a:pathLst>
            </a:custGeom>
            <a:solidFill>
              <a:srgbClr val="7650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cxnSp>
        <p:nvCxnSpPr>
          <p:cNvPr id="8" name="直接箭头连接符 7"/>
          <p:cNvCxnSpPr/>
          <p:nvPr/>
        </p:nvCxnSpPr>
        <p:spPr>
          <a:xfrm flipV="1">
            <a:off x="7666990" y="2582545"/>
            <a:ext cx="734060" cy="291465"/>
          </a:xfrm>
          <a:prstGeom prst="straightConnector1">
            <a:avLst/>
          </a:prstGeom>
          <a:ln w="12700">
            <a:solidFill>
              <a:srgbClr val="765036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箭头连接符 8"/>
          <p:cNvCxnSpPr/>
          <p:nvPr/>
        </p:nvCxnSpPr>
        <p:spPr>
          <a:xfrm>
            <a:off x="7666990" y="4254500"/>
            <a:ext cx="734060" cy="291465"/>
          </a:xfrm>
          <a:prstGeom prst="straightConnector1">
            <a:avLst/>
          </a:prstGeom>
          <a:ln w="12700">
            <a:solidFill>
              <a:srgbClr val="765036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箭头连接符 12"/>
          <p:cNvCxnSpPr/>
          <p:nvPr/>
        </p:nvCxnSpPr>
        <p:spPr>
          <a:xfrm flipH="1" flipV="1">
            <a:off x="3549015" y="2582545"/>
            <a:ext cx="734060" cy="291465"/>
          </a:xfrm>
          <a:prstGeom prst="straightConnector1">
            <a:avLst/>
          </a:prstGeom>
          <a:ln w="12700">
            <a:solidFill>
              <a:srgbClr val="765036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箭头连接符 13"/>
          <p:cNvCxnSpPr/>
          <p:nvPr/>
        </p:nvCxnSpPr>
        <p:spPr>
          <a:xfrm flipH="1">
            <a:off x="3549015" y="4254500"/>
            <a:ext cx="734060" cy="291465"/>
          </a:xfrm>
          <a:prstGeom prst="straightConnector1">
            <a:avLst/>
          </a:prstGeom>
          <a:ln w="12700">
            <a:solidFill>
              <a:srgbClr val="765036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组合 26"/>
          <p:cNvGrpSpPr/>
          <p:nvPr/>
        </p:nvGrpSpPr>
        <p:grpSpPr>
          <a:xfrm>
            <a:off x="8613502" y="1796415"/>
            <a:ext cx="2971164" cy="1045210"/>
            <a:chOff x="11804" y="3191"/>
            <a:chExt cx="3215" cy="1646"/>
          </a:xfrm>
        </p:grpSpPr>
        <p:sp>
          <p:nvSpPr>
            <p:cNvPr id="28" name="文本框 27"/>
            <p:cNvSpPr txBox="1"/>
            <p:nvPr/>
          </p:nvSpPr>
          <p:spPr>
            <a:xfrm>
              <a:off x="11884" y="3744"/>
              <a:ext cx="3135" cy="10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</a:t>
              </a:r>
            </a:p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本模板精心设计，模板所有素材</a:t>
              </a:r>
            </a:p>
          </p:txBody>
        </p:sp>
        <p:sp>
          <p:nvSpPr>
            <p:cNvPr id="29" name="TextBox 76"/>
            <p:cNvSpPr txBox="1"/>
            <p:nvPr/>
          </p:nvSpPr>
          <p:spPr>
            <a:xfrm>
              <a:off x="11804" y="3191"/>
              <a:ext cx="3021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rgbClr val="765036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请在此写入标题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8613502" y="4061460"/>
            <a:ext cx="2971164" cy="1045210"/>
            <a:chOff x="11804" y="3191"/>
            <a:chExt cx="3215" cy="1646"/>
          </a:xfrm>
        </p:grpSpPr>
        <p:sp>
          <p:nvSpPr>
            <p:cNvPr id="16" name="文本框 15"/>
            <p:cNvSpPr txBox="1"/>
            <p:nvPr/>
          </p:nvSpPr>
          <p:spPr>
            <a:xfrm>
              <a:off x="11884" y="3744"/>
              <a:ext cx="3135" cy="10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</a:t>
              </a:r>
            </a:p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本模板精心设计，模板所有素材</a:t>
              </a:r>
            </a:p>
          </p:txBody>
        </p:sp>
        <p:sp>
          <p:nvSpPr>
            <p:cNvPr id="17" name="TextBox 76"/>
            <p:cNvSpPr txBox="1"/>
            <p:nvPr/>
          </p:nvSpPr>
          <p:spPr>
            <a:xfrm>
              <a:off x="11804" y="3191"/>
              <a:ext cx="3021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rgbClr val="765036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请在此写入标题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84892" y="4061460"/>
            <a:ext cx="2971164" cy="1045210"/>
            <a:chOff x="11804" y="3191"/>
            <a:chExt cx="3215" cy="1646"/>
          </a:xfrm>
        </p:grpSpPr>
        <p:sp>
          <p:nvSpPr>
            <p:cNvPr id="19" name="文本框 18"/>
            <p:cNvSpPr txBox="1"/>
            <p:nvPr/>
          </p:nvSpPr>
          <p:spPr>
            <a:xfrm>
              <a:off x="11884" y="3744"/>
              <a:ext cx="3135" cy="10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</a:t>
              </a:r>
            </a:p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本模板精心设计，模板所有素材</a:t>
              </a:r>
            </a:p>
          </p:txBody>
        </p:sp>
        <p:sp>
          <p:nvSpPr>
            <p:cNvPr id="20" name="TextBox 76"/>
            <p:cNvSpPr txBox="1"/>
            <p:nvPr/>
          </p:nvSpPr>
          <p:spPr>
            <a:xfrm>
              <a:off x="11804" y="3191"/>
              <a:ext cx="3021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rgbClr val="765036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请在此写入标题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84892" y="1796415"/>
            <a:ext cx="2971164" cy="1045210"/>
            <a:chOff x="11804" y="3191"/>
            <a:chExt cx="3215" cy="1646"/>
          </a:xfrm>
        </p:grpSpPr>
        <p:sp>
          <p:nvSpPr>
            <p:cNvPr id="22" name="文本框 21"/>
            <p:cNvSpPr txBox="1"/>
            <p:nvPr/>
          </p:nvSpPr>
          <p:spPr>
            <a:xfrm>
              <a:off x="11884" y="3744"/>
              <a:ext cx="3135" cy="10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</a:t>
              </a:r>
            </a:p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本模板精心设计，模板所有素材</a:t>
              </a:r>
            </a:p>
          </p:txBody>
        </p:sp>
        <p:sp>
          <p:nvSpPr>
            <p:cNvPr id="23" name="TextBox 76"/>
            <p:cNvSpPr txBox="1"/>
            <p:nvPr/>
          </p:nvSpPr>
          <p:spPr>
            <a:xfrm>
              <a:off x="11804" y="3191"/>
              <a:ext cx="3021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rgbClr val="765036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请在此写入标题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95275" y="376555"/>
            <a:ext cx="11602085" cy="6142990"/>
            <a:chOff x="465" y="593"/>
            <a:chExt cx="18271" cy="9674"/>
          </a:xfrm>
        </p:grpSpPr>
        <p:grpSp>
          <p:nvGrpSpPr>
            <p:cNvPr id="2" name="组合 1"/>
            <p:cNvGrpSpPr/>
            <p:nvPr/>
          </p:nvGrpSpPr>
          <p:grpSpPr>
            <a:xfrm rot="5400000">
              <a:off x="4763" y="-3705"/>
              <a:ext cx="9674" cy="18270"/>
              <a:chOff x="10605" y="1800"/>
              <a:chExt cx="7500" cy="6945"/>
            </a:xfrm>
          </p:grpSpPr>
          <p:cxnSp>
            <p:nvCxnSpPr>
              <p:cNvPr id="10" name="直接连接符 9"/>
              <p:cNvCxnSpPr/>
              <p:nvPr/>
            </p:nvCxnSpPr>
            <p:spPr>
              <a:xfrm>
                <a:off x="10605" y="1800"/>
                <a:ext cx="7500" cy="0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直接连接符 10"/>
              <p:cNvCxnSpPr/>
              <p:nvPr/>
            </p:nvCxnSpPr>
            <p:spPr>
              <a:xfrm>
                <a:off x="18105" y="1800"/>
                <a:ext cx="0" cy="6945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/>
              <p:cNvCxnSpPr/>
              <p:nvPr/>
            </p:nvCxnSpPr>
            <p:spPr>
              <a:xfrm>
                <a:off x="10605" y="8745"/>
                <a:ext cx="7500" cy="0"/>
              </a:xfrm>
              <a:prstGeom prst="line">
                <a:avLst/>
              </a:prstGeom>
              <a:ln w="12700">
                <a:solidFill>
                  <a:srgbClr val="7650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" name="直接连接符 2"/>
            <p:cNvCxnSpPr/>
            <p:nvPr/>
          </p:nvCxnSpPr>
          <p:spPr>
            <a:xfrm flipH="1">
              <a:off x="465" y="593"/>
              <a:ext cx="6478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连接符 3"/>
            <p:cNvCxnSpPr/>
            <p:nvPr/>
          </p:nvCxnSpPr>
          <p:spPr>
            <a:xfrm flipH="1">
              <a:off x="12258" y="593"/>
              <a:ext cx="6478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Text Box 42"/>
          <p:cNvSpPr txBox="1">
            <a:spLocks noChangeArrowheads="1"/>
          </p:cNvSpPr>
          <p:nvPr/>
        </p:nvSpPr>
        <p:spPr bwMode="auto">
          <a:xfrm>
            <a:off x="4581907" y="115378"/>
            <a:ext cx="3027680" cy="52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765036"/>
                </a:solidFill>
                <a:latin typeface="微软雅黑" panose="020B0503020204020204" charset="-122"/>
                <a:ea typeface="微软雅黑" panose="020B0503020204020204" charset="-122"/>
              </a:rPr>
              <a:t>此处添加标题文本</a:t>
            </a:r>
          </a:p>
        </p:txBody>
      </p:sp>
      <p:grpSp>
        <p:nvGrpSpPr>
          <p:cNvPr id="9" name="Group 25"/>
          <p:cNvGrpSpPr>
            <a:grpSpLocks noChangeAspect="1"/>
          </p:cNvGrpSpPr>
          <p:nvPr/>
        </p:nvGrpSpPr>
        <p:grpSpPr>
          <a:xfrm>
            <a:off x="1818640" y="1879600"/>
            <a:ext cx="1728788" cy="1727200"/>
            <a:chOff x="2337562" y="2228997"/>
            <a:chExt cx="1456511" cy="1456511"/>
          </a:xfrm>
        </p:grpSpPr>
        <p:sp>
          <p:nvSpPr>
            <p:cNvPr id="27" name="Oval 26"/>
            <p:cNvSpPr>
              <a:spLocks noChangeAspect="1"/>
            </p:cNvSpPr>
            <p:nvPr/>
          </p:nvSpPr>
          <p:spPr>
            <a:xfrm>
              <a:off x="2417811" y="2309319"/>
              <a:ext cx="1296014" cy="1295866"/>
            </a:xfrm>
            <a:prstGeom prst="ellipse">
              <a:avLst/>
            </a:prstGeom>
            <a:noFill/>
            <a:ln>
              <a:solidFill>
                <a:srgbClr val="765036"/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altLang="zh-CN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63510" name="Group 27"/>
            <p:cNvGrpSpPr>
              <a:grpSpLocks noChangeAspect="1"/>
            </p:cNvGrpSpPr>
            <p:nvPr/>
          </p:nvGrpSpPr>
          <p:grpSpPr>
            <a:xfrm>
              <a:off x="2337562" y="2228997"/>
              <a:ext cx="1456511" cy="1456511"/>
              <a:chOff x="938253" y="1655862"/>
              <a:chExt cx="1198626" cy="1198626"/>
            </a:xfrm>
          </p:grpSpPr>
          <p:sp>
            <p:nvSpPr>
              <p:cNvPr id="29" name="Pie 28"/>
              <p:cNvSpPr/>
              <p:nvPr/>
            </p:nvSpPr>
            <p:spPr>
              <a:xfrm>
                <a:off x="938253" y="1655862"/>
                <a:ext cx="1198626" cy="1198626"/>
              </a:xfrm>
              <a:prstGeom prst="pie">
                <a:avLst>
                  <a:gd name="adj1" fmla="val 3119149"/>
                  <a:gd name="adj2" fmla="val 16200000"/>
                </a:avLst>
              </a:prstGeom>
              <a:solidFill>
                <a:srgbClr val="76503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altLang="zh-CN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3512" name="Rectangle 1436"/>
              <p:cNvSpPr/>
              <p:nvPr/>
            </p:nvSpPr>
            <p:spPr>
              <a:xfrm>
                <a:off x="1146441" y="2173548"/>
                <a:ext cx="307306" cy="21328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 anchor="t">
                <a:spAutoFit/>
              </a:bodyPr>
              <a:lstStyle/>
              <a:p>
                <a:pPr algn="ctr"/>
                <a:r>
                  <a:rPr lang="en-US" altLang="zh-CN" sz="2000" b="1" dirty="0">
                    <a:solidFill>
                      <a:schemeClr val="bg1"/>
                    </a:solidFill>
                    <a:latin typeface="Calibri" panose="020F0502020204030204" charset="0"/>
                    <a:ea typeface="宋体" panose="02010600030101010101" pitchFamily="2" charset="-122"/>
                  </a:rPr>
                  <a:t>65%</a:t>
                </a:r>
              </a:p>
            </p:txBody>
          </p:sp>
        </p:grpSp>
      </p:grpSp>
      <p:grpSp>
        <p:nvGrpSpPr>
          <p:cNvPr id="6" name="Group 30"/>
          <p:cNvGrpSpPr>
            <a:grpSpLocks noChangeAspect="1"/>
          </p:cNvGrpSpPr>
          <p:nvPr/>
        </p:nvGrpSpPr>
        <p:grpSpPr>
          <a:xfrm>
            <a:off x="5219383" y="1879600"/>
            <a:ext cx="1728470" cy="1727200"/>
            <a:chOff x="3841692" y="2228997"/>
            <a:chExt cx="1456511" cy="1456511"/>
          </a:xfrm>
        </p:grpSpPr>
        <p:sp>
          <p:nvSpPr>
            <p:cNvPr id="32" name="Oval 31"/>
            <p:cNvSpPr>
              <a:spLocks noChangeAspect="1"/>
            </p:cNvSpPr>
            <p:nvPr/>
          </p:nvSpPr>
          <p:spPr>
            <a:xfrm>
              <a:off x="3907228" y="2309319"/>
              <a:ext cx="1297352" cy="1295866"/>
            </a:xfrm>
            <a:prstGeom prst="ellipse">
              <a:avLst/>
            </a:prstGeom>
            <a:noFill/>
            <a:ln>
              <a:solidFill>
                <a:srgbClr val="765036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altLang="zh-CN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63515" name="Group 32"/>
            <p:cNvGrpSpPr>
              <a:grpSpLocks noChangeAspect="1"/>
            </p:cNvGrpSpPr>
            <p:nvPr/>
          </p:nvGrpSpPr>
          <p:grpSpPr>
            <a:xfrm>
              <a:off x="3841692" y="2228997"/>
              <a:ext cx="1456511" cy="1456511"/>
              <a:chOff x="2442383" y="1655862"/>
              <a:chExt cx="1198626" cy="1198626"/>
            </a:xfrm>
          </p:grpSpPr>
          <p:sp>
            <p:nvSpPr>
              <p:cNvPr id="34" name="Pie 33"/>
              <p:cNvSpPr/>
              <p:nvPr/>
            </p:nvSpPr>
            <p:spPr>
              <a:xfrm rot="19741759">
                <a:off x="2442383" y="1655862"/>
                <a:ext cx="1198626" cy="1198626"/>
              </a:xfrm>
              <a:prstGeom prst="pie">
                <a:avLst>
                  <a:gd name="adj1" fmla="val 7489636"/>
                  <a:gd name="adj2" fmla="val 16200000"/>
                </a:avLst>
              </a:prstGeom>
              <a:solidFill>
                <a:srgbClr val="76503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altLang="zh-CN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3517" name="Rectangle 1436"/>
              <p:cNvSpPr/>
              <p:nvPr/>
            </p:nvSpPr>
            <p:spPr>
              <a:xfrm>
                <a:off x="2611734" y="2160328"/>
                <a:ext cx="307363" cy="21328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 anchor="t">
                <a:spAutoFit/>
              </a:bodyPr>
              <a:lstStyle/>
              <a:p>
                <a:pPr algn="ctr"/>
                <a:r>
                  <a:rPr lang="en-US" altLang="zh-CN" sz="2000" b="1" dirty="0">
                    <a:solidFill>
                      <a:schemeClr val="bg1"/>
                    </a:solidFill>
                    <a:latin typeface="Calibri" panose="020F0502020204030204" charset="0"/>
                    <a:ea typeface="宋体" panose="02010600030101010101" pitchFamily="2" charset="-122"/>
                  </a:rPr>
                  <a:t>42%</a:t>
                </a:r>
              </a:p>
            </p:txBody>
          </p:sp>
        </p:grpSp>
      </p:grpSp>
      <p:grpSp>
        <p:nvGrpSpPr>
          <p:cNvPr id="19" name="Group 35"/>
          <p:cNvGrpSpPr>
            <a:grpSpLocks noChangeAspect="1"/>
          </p:cNvGrpSpPr>
          <p:nvPr/>
        </p:nvGrpSpPr>
        <p:grpSpPr>
          <a:xfrm>
            <a:off x="8629968" y="1879600"/>
            <a:ext cx="1728470" cy="1727200"/>
            <a:chOff x="5345822" y="2228997"/>
            <a:chExt cx="1456511" cy="1456511"/>
          </a:xfrm>
        </p:grpSpPr>
        <p:sp>
          <p:nvSpPr>
            <p:cNvPr id="37" name="Oval 36"/>
            <p:cNvSpPr>
              <a:spLocks noChangeAspect="1"/>
            </p:cNvSpPr>
            <p:nvPr/>
          </p:nvSpPr>
          <p:spPr>
            <a:xfrm>
              <a:off x="5426071" y="2309319"/>
              <a:ext cx="1296014" cy="1295866"/>
            </a:xfrm>
            <a:prstGeom prst="ellipse">
              <a:avLst/>
            </a:prstGeom>
            <a:noFill/>
            <a:ln>
              <a:solidFill>
                <a:srgbClr val="765036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altLang="zh-CN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63520" name="Group 37"/>
            <p:cNvGrpSpPr>
              <a:grpSpLocks noChangeAspect="1"/>
            </p:cNvGrpSpPr>
            <p:nvPr/>
          </p:nvGrpSpPr>
          <p:grpSpPr>
            <a:xfrm>
              <a:off x="5345822" y="2228997"/>
              <a:ext cx="1456511" cy="1456511"/>
              <a:chOff x="3946513" y="1655862"/>
              <a:chExt cx="1198626" cy="1198626"/>
            </a:xfrm>
          </p:grpSpPr>
          <p:sp>
            <p:nvSpPr>
              <p:cNvPr id="39" name="Pie 38"/>
              <p:cNvSpPr/>
              <p:nvPr/>
            </p:nvSpPr>
            <p:spPr>
              <a:xfrm>
                <a:off x="3946513" y="1655862"/>
                <a:ext cx="1198626" cy="1198626"/>
              </a:xfrm>
              <a:prstGeom prst="pie">
                <a:avLst/>
              </a:prstGeom>
              <a:solidFill>
                <a:srgbClr val="76503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altLang="zh-CN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3522" name="Rectangle 1436"/>
              <p:cNvSpPr/>
              <p:nvPr/>
            </p:nvSpPr>
            <p:spPr>
              <a:xfrm>
                <a:off x="4156314" y="2153718"/>
                <a:ext cx="307363" cy="21328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 anchor="t">
                <a:spAutoFit/>
              </a:bodyPr>
              <a:lstStyle/>
              <a:p>
                <a:pPr algn="ctr"/>
                <a:r>
                  <a:rPr lang="en-US" altLang="zh-CN" sz="2000" b="1" dirty="0">
                    <a:solidFill>
                      <a:schemeClr val="bg1"/>
                    </a:solidFill>
                    <a:latin typeface="Calibri" panose="020F0502020204030204" charset="0"/>
                    <a:ea typeface="宋体" panose="02010600030101010101" pitchFamily="2" charset="-122"/>
                  </a:rPr>
                  <a:t>75%</a:t>
                </a:r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1197337" y="4226560"/>
            <a:ext cx="2971164" cy="1045210"/>
            <a:chOff x="11804" y="3191"/>
            <a:chExt cx="3215" cy="1646"/>
          </a:xfrm>
        </p:grpSpPr>
        <p:sp>
          <p:nvSpPr>
            <p:cNvPr id="22" name="文本框 21"/>
            <p:cNvSpPr txBox="1"/>
            <p:nvPr/>
          </p:nvSpPr>
          <p:spPr>
            <a:xfrm>
              <a:off x="11884" y="3744"/>
              <a:ext cx="3135" cy="10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</a:t>
              </a:r>
            </a:p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本模板精心设计，模板所有素材</a:t>
              </a:r>
            </a:p>
          </p:txBody>
        </p:sp>
        <p:sp>
          <p:nvSpPr>
            <p:cNvPr id="23" name="TextBox 76"/>
            <p:cNvSpPr txBox="1"/>
            <p:nvPr/>
          </p:nvSpPr>
          <p:spPr>
            <a:xfrm>
              <a:off x="11804" y="3191"/>
              <a:ext cx="3021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rgbClr val="765036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请在此写入标题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609827" y="4226560"/>
            <a:ext cx="2971164" cy="1045210"/>
            <a:chOff x="11804" y="3191"/>
            <a:chExt cx="3215" cy="1646"/>
          </a:xfrm>
        </p:grpSpPr>
        <p:sp>
          <p:nvSpPr>
            <p:cNvPr id="13" name="文本框 12"/>
            <p:cNvSpPr txBox="1"/>
            <p:nvPr/>
          </p:nvSpPr>
          <p:spPr>
            <a:xfrm>
              <a:off x="11884" y="3744"/>
              <a:ext cx="3135" cy="10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</a:t>
              </a:r>
            </a:p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本模板精心设计，模板所有素材</a:t>
              </a:r>
            </a:p>
          </p:txBody>
        </p:sp>
        <p:sp>
          <p:nvSpPr>
            <p:cNvPr id="14" name="TextBox 76"/>
            <p:cNvSpPr txBox="1"/>
            <p:nvPr/>
          </p:nvSpPr>
          <p:spPr>
            <a:xfrm>
              <a:off x="11804" y="3191"/>
              <a:ext cx="3021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rgbClr val="765036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请在此写入标题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8007712" y="4226560"/>
            <a:ext cx="2971164" cy="1045210"/>
            <a:chOff x="11804" y="3191"/>
            <a:chExt cx="3215" cy="1646"/>
          </a:xfrm>
        </p:grpSpPr>
        <p:sp>
          <p:nvSpPr>
            <p:cNvPr id="16" name="文本框 15"/>
            <p:cNvSpPr txBox="1"/>
            <p:nvPr/>
          </p:nvSpPr>
          <p:spPr>
            <a:xfrm>
              <a:off x="11884" y="3744"/>
              <a:ext cx="3135" cy="10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</a:t>
              </a:r>
            </a:p>
            <a:p>
              <a:pPr algn="l">
                <a:lnSpc>
                  <a:spcPct val="14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本模板精心设计，模板所有素材</a:t>
              </a:r>
            </a:p>
          </p:txBody>
        </p:sp>
        <p:sp>
          <p:nvSpPr>
            <p:cNvPr id="17" name="TextBox 76"/>
            <p:cNvSpPr txBox="1"/>
            <p:nvPr/>
          </p:nvSpPr>
          <p:spPr>
            <a:xfrm>
              <a:off x="11804" y="3191"/>
              <a:ext cx="3021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rgbClr val="765036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请在此写入标题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59509a4d7d33c"/>
          <p:cNvPicPr>
            <a:picLocks noChangeAspect="1"/>
          </p:cNvPicPr>
          <p:nvPr/>
        </p:nvPicPr>
        <p:blipFill>
          <a:blip r:embed="rId3"/>
          <a:srcRect t="4992" r="516" b="5000"/>
          <a:stretch>
            <a:fillRect/>
          </a:stretch>
        </p:blipFill>
        <p:spPr>
          <a:xfrm>
            <a:off x="-61595" y="0"/>
            <a:ext cx="12251690" cy="685800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4006215" y="2451100"/>
            <a:ext cx="7610475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dirty="0">
                <a:solidFill>
                  <a:srgbClr val="765036"/>
                </a:solidFill>
                <a:latin typeface="幼圆" panose="02010509060101010101" charset="-122"/>
                <a:ea typeface="幼圆" panose="02010509060101010101" charset="-122"/>
              </a:rPr>
              <a:t>感谢聆听  </a:t>
            </a:r>
            <a:r>
              <a:rPr lang="en-US" altLang="zh-CN" sz="4400" dirty="0">
                <a:solidFill>
                  <a:srgbClr val="765036"/>
                </a:solidFill>
                <a:latin typeface="幼圆" panose="02010509060101010101" charset="-122"/>
                <a:ea typeface="幼圆" panose="02010509060101010101" charset="-122"/>
              </a:rPr>
              <a:t>T</a:t>
            </a:r>
            <a:r>
              <a:rPr lang="en-US" altLang="zh-CN" sz="4400" dirty="0" smtClean="0">
                <a:solidFill>
                  <a:srgbClr val="765036"/>
                </a:solidFill>
                <a:latin typeface="幼圆" panose="02010509060101010101" charset="-122"/>
                <a:ea typeface="幼圆" panose="02010509060101010101" charset="-122"/>
              </a:rPr>
              <a:t>hanks</a:t>
            </a:r>
            <a:endParaRPr lang="en-US" altLang="zh-CN" sz="4400" dirty="0">
              <a:solidFill>
                <a:srgbClr val="765036"/>
              </a:solidFill>
              <a:latin typeface="幼圆" panose="02010509060101010101" charset="-122"/>
              <a:ea typeface="幼圆" panose="02010509060101010101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4149725" y="3571875"/>
            <a:ext cx="6705600" cy="0"/>
          </a:xfrm>
          <a:prstGeom prst="line">
            <a:avLst/>
          </a:prstGeom>
          <a:ln w="22225">
            <a:solidFill>
              <a:srgbClr val="7650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/>
          <p:cNvSpPr/>
          <p:nvPr/>
        </p:nvSpPr>
        <p:spPr>
          <a:xfrm>
            <a:off x="7045325" y="3743325"/>
            <a:ext cx="1724025" cy="400050"/>
          </a:xfrm>
          <a:prstGeom prst="rect">
            <a:avLst/>
          </a:prstGeom>
          <a:solidFill>
            <a:srgbClr val="7650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969125" y="3759200"/>
            <a:ext cx="18669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幼圆" panose="02010509060101010101" charset="-122"/>
                <a:ea typeface="幼圆" panose="02010509060101010101" charset="-122"/>
              </a:rPr>
              <a:t>2019</a:t>
            </a:r>
            <a:r>
              <a:rPr lang="zh-CN" altLang="en-US" dirty="0" smtClean="0">
                <a:solidFill>
                  <a:schemeClr val="bg1"/>
                </a:solidFill>
                <a:latin typeface="幼圆" panose="02010509060101010101" charset="-122"/>
                <a:ea typeface="幼圆" panose="02010509060101010101" charset="-122"/>
              </a:rPr>
              <a:t>年</a:t>
            </a:r>
            <a:r>
              <a:rPr lang="en-US" altLang="zh-CN" dirty="0">
                <a:solidFill>
                  <a:schemeClr val="bg1"/>
                </a:solidFill>
                <a:latin typeface="幼圆" panose="02010509060101010101" charset="-122"/>
                <a:ea typeface="幼圆" panose="02010509060101010101" charset="-122"/>
              </a:rPr>
              <a:t>x</a:t>
            </a:r>
            <a:r>
              <a:rPr lang="zh-CN" altLang="en-US" dirty="0" smtClean="0">
                <a:solidFill>
                  <a:schemeClr val="bg1"/>
                </a:solidFill>
                <a:latin typeface="幼圆" panose="02010509060101010101" charset="-122"/>
                <a:ea typeface="幼圆" panose="02010509060101010101" charset="-122"/>
              </a:rPr>
              <a:t>月</a:t>
            </a:r>
            <a:r>
              <a:rPr lang="en-US" altLang="zh-CN" dirty="0" smtClean="0">
                <a:solidFill>
                  <a:schemeClr val="bg1"/>
                </a:solidFill>
                <a:latin typeface="幼圆" panose="02010509060101010101" charset="-122"/>
                <a:ea typeface="幼圆" panose="02010509060101010101" charset="-122"/>
              </a:rPr>
              <a:t>xx</a:t>
            </a:r>
            <a:r>
              <a:rPr lang="zh-CN" altLang="en-US" dirty="0" smtClean="0">
                <a:solidFill>
                  <a:schemeClr val="bg1"/>
                </a:solidFill>
                <a:latin typeface="幼圆" panose="02010509060101010101" charset="-122"/>
                <a:ea typeface="幼圆" panose="02010509060101010101" charset="-122"/>
              </a:rPr>
              <a:t>日</a:t>
            </a:r>
            <a:endParaRPr lang="zh-CN" altLang="en-US" dirty="0">
              <a:solidFill>
                <a:schemeClr val="bg1"/>
              </a:solidFill>
              <a:latin typeface="幼圆" panose="02010509060101010101" charset="-122"/>
              <a:ea typeface="幼圆" panose="02010509060101010101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9093200" y="3743325"/>
            <a:ext cx="18669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>
                <a:solidFill>
                  <a:srgbClr val="765036"/>
                </a:solidFill>
                <a:latin typeface="微软雅黑" panose="020B0503020204020204" charset="-122"/>
                <a:ea typeface="微软雅黑" panose="020B0503020204020204" charset="-122"/>
              </a:rPr>
              <a:t>请输入公司名称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6734175" y="1143000"/>
            <a:ext cx="4762500" cy="4410075"/>
            <a:chOff x="10605" y="1800"/>
            <a:chExt cx="7500" cy="6945"/>
          </a:xfrm>
        </p:grpSpPr>
        <p:cxnSp>
          <p:nvCxnSpPr>
            <p:cNvPr id="9" name="直接连接符 8"/>
            <p:cNvCxnSpPr/>
            <p:nvPr/>
          </p:nvCxnSpPr>
          <p:spPr>
            <a:xfrm>
              <a:off x="10605" y="1800"/>
              <a:ext cx="0" cy="168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>
              <a:off x="10605" y="1800"/>
              <a:ext cx="7500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18105" y="1800"/>
              <a:ext cx="0" cy="6945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10605" y="8745"/>
              <a:ext cx="7500" cy="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>
              <a:off x="10605" y="7065"/>
              <a:ext cx="0" cy="1680"/>
            </a:xfrm>
            <a:prstGeom prst="line">
              <a:avLst/>
            </a:prstGeom>
            <a:ln w="12700">
              <a:solidFill>
                <a:srgbClr val="7650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直角三角形 19"/>
          <p:cNvSpPr/>
          <p:nvPr/>
        </p:nvSpPr>
        <p:spPr>
          <a:xfrm rot="10800000">
            <a:off x="10960100" y="1143000"/>
            <a:ext cx="536575" cy="536575"/>
          </a:xfrm>
          <a:prstGeom prst="rtTriangle">
            <a:avLst/>
          </a:prstGeom>
          <a:solidFill>
            <a:srgbClr val="7650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464CFF83-9047-4386-B30A-B2FFA0748EEC"/>
  <p:tag name="ISPRING_SCORM_RATE_SLIDES" val="1"/>
  <p:tag name="ISPRINGONLINEFOLDERID" val="0"/>
  <p:tag name="ISPRINGONLINEFOLDERPATH" val="Content List"/>
  <p:tag name="ISPRINGCLOUDFOLDERID" val="0"/>
  <p:tag name="ISPRINGCLOUDFOLDERPATH" val="Content List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素雅简约通用PPT模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1399</Words>
  <Application>Microsoft Office PowerPoint</Application>
  <PresentationFormat>宽屏</PresentationFormat>
  <Paragraphs>193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9" baseType="lpstr">
      <vt:lpstr>等线</vt:lpstr>
      <vt:lpstr>方正兰亭粗黑_GBK</vt:lpstr>
      <vt:lpstr>方正舒体</vt:lpstr>
      <vt:lpstr>华文细黑</vt:lpstr>
      <vt:lpstr>宋体</vt:lpstr>
      <vt:lpstr>微软雅黑</vt:lpstr>
      <vt:lpstr>幼圆</vt:lpstr>
      <vt:lpstr>Arial</vt:lpstr>
      <vt:lpstr>Calibri</vt:lpstr>
      <vt:lpstr>Calibri Light</vt:lpstr>
      <vt:lpstr>Impact</vt:lpstr>
      <vt:lpstr>Open Sans Light</vt:lpstr>
      <vt:lpstr>Segoe UI</vt:lpstr>
      <vt:lpstr>Times New Roman</vt:lpstr>
      <vt:lpstr>Verdana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素雅简约通用PPT模板</dc:title>
  <dc:creator>优品PPT</dc:creator>
  <dc:description>http://www.ypppt.com/</dc:description>
  <cp:lastModifiedBy>faith123</cp:lastModifiedBy>
  <cp:revision>17</cp:revision>
  <dcterms:created xsi:type="dcterms:W3CDTF">2017-06-27T08:49:00Z</dcterms:created>
  <dcterms:modified xsi:type="dcterms:W3CDTF">2020-01-19T05:29:00Z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2052-10.1.0.6554</vt:lpwstr>
  </property>
</Properties>
</file>