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62523216"/>
        <c:axId val="-2062522672"/>
      </c:lineChart>
      <c:catAx>
        <c:axId val="-2062523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-2062522672"/>
        <c:crosses val="autoZero"/>
        <c:auto val="1"/>
        <c:lblAlgn val="ctr"/>
        <c:lblOffset val="100"/>
        <c:noMultiLvlLbl val="1"/>
      </c:catAx>
      <c:valAx>
        <c:axId val="-2062522672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-2062523216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10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899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489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305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832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24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6660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872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756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560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2020/1/13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6.png"/><Relationship Id="rId2" Type="http://schemas.openxmlformats.org/officeDocument/2006/relationships/tags" Target="../tags/tag10.xml"/><Relationship Id="rId16" Type="http://schemas.openxmlformats.org/officeDocument/2006/relationships/image" Target="../media/image5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949384"/>
            <a:ext cx="4591321" cy="56438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学生会部门竞选部长</a:t>
            </a:r>
            <a:r>
              <a:rPr lang="en-US" altLang="zh-CN" sz="2800" b="1" dirty="0" err="1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28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lang="zh-CN" altLang="en-US" sz="28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65000"/>
                  <a:lumOff val="35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140020"/>
            <a:ext cx="1213794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07703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238123"/>
            <a:ext cx="1220206" cy="137345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创意工作总结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2044</Words>
  <Application>Microsoft Office PowerPoint</Application>
  <PresentationFormat>自定义</PresentationFormat>
  <Paragraphs>218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宋体</vt:lpstr>
      <vt:lpstr>微软雅黑</vt:lpstr>
      <vt:lpstr>Arial</vt:lpstr>
      <vt:lpstr>Calibri</vt:lpstr>
      <vt:lpstr>Elephant</vt:lpstr>
      <vt:lpstr>Open Sans</vt:lpstr>
      <vt:lpstr>Open Sans Light</vt:lpstr>
      <vt:lpstr>Roboto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简约创意工作总结汇报PPT模板</dc:title>
  <dc:creator>Administrator</dc:creator>
  <cp:lastModifiedBy>faith123</cp:lastModifiedBy>
  <cp:revision>268</cp:revision>
  <dcterms:created xsi:type="dcterms:W3CDTF">2017-06-09T15:26:17Z</dcterms:created>
  <dcterms:modified xsi:type="dcterms:W3CDTF">2020-01-13T05:25:41Z</dcterms:modified>
</cp:coreProperties>
</file>