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2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3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8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notesSlides/notesSlide9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2.xml" ContentType="application/vnd.openxmlformats-officedocument.presentationml.notesSlide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notesSlides/notesSlide13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7.xml" ContentType="application/vnd.openxmlformats-officedocument.presentationml.notesSlide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5.xml" ContentType="application/vnd.openxmlformats-officedocument.presentationml.notesSlide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312" r:id="rId2"/>
    <p:sldId id="322" r:id="rId3"/>
    <p:sldId id="323" r:id="rId4"/>
    <p:sldId id="300" r:id="rId5"/>
    <p:sldId id="302" r:id="rId6"/>
    <p:sldId id="288" r:id="rId7"/>
    <p:sldId id="287" r:id="rId8"/>
    <p:sldId id="257" r:id="rId9"/>
    <p:sldId id="324" r:id="rId10"/>
    <p:sldId id="286" r:id="rId11"/>
    <p:sldId id="289" r:id="rId12"/>
    <p:sldId id="290" r:id="rId13"/>
    <p:sldId id="325" r:id="rId14"/>
    <p:sldId id="293" r:id="rId15"/>
    <p:sldId id="291" r:id="rId16"/>
    <p:sldId id="299" r:id="rId17"/>
    <p:sldId id="285" r:id="rId18"/>
    <p:sldId id="326" r:id="rId19"/>
    <p:sldId id="292" r:id="rId20"/>
    <p:sldId id="303" r:id="rId21"/>
    <p:sldId id="297" r:id="rId22"/>
    <p:sldId id="298" r:id="rId23"/>
    <p:sldId id="301" r:id="rId24"/>
    <p:sldId id="304" r:id="rId25"/>
    <p:sldId id="305" r:id="rId26"/>
    <p:sldId id="321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9978"/>
    <a:srgbClr val="D17B5F"/>
    <a:srgbClr val="FBC5D8"/>
    <a:srgbClr val="FBCCD6"/>
    <a:srgbClr val="F5BFCD"/>
    <a:srgbClr val="DCF5F9"/>
    <a:srgbClr val="F9BB0F"/>
    <a:srgbClr val="FC8D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6" autoAdjust="0"/>
    <p:restoredTop sz="94660"/>
  </p:normalViewPr>
  <p:slideViewPr>
    <p:cSldViewPr snapToGrid="0">
      <p:cViewPr varScale="1">
        <p:scale>
          <a:sx n="92" d="100"/>
          <a:sy n="92" d="100"/>
        </p:scale>
        <p:origin x="40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8B7178-E099-4EF5-8B11-3D1F8C79F76F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2C1589-ACBA-410B-B531-C5DCAED9C11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9829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4234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6468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6056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50192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25020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63966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11355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82549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37808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7952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79505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1733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61164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79463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93952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2717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94143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15932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171730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4274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01846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76823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02437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99014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54591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C1589-ACBA-410B-B531-C5DCAED9C11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8172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1">
          <a:blip r:embed="rId2">
            <a:lum/>
          </a:blip>
          <a:srcRect/>
          <a:stretch>
            <a:fillRect t="-76000" b="-7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5D98828-FAC4-4E31-9B1F-8EEE2549BE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D1F51B75-7D1E-4667-974B-297BB14C9D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C38B9CA2-0BDC-4B3A-90FD-9D1DB2A451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5D9FE-832B-4860-9BBD-8A89B77C632A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BC9C9E0-7397-4BDE-88B8-47D3600BB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8A01ADC2-A9C2-4E93-B52B-C39588D71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F271-ACF6-4953-8DB6-49C2994385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3527840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C69F36B-47EF-49AA-A8E7-EB036BA8B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EE1CB8DA-FB91-446F-80B8-63ED51A138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90BDA8F-2464-46C1-83EA-D309542C4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5D9FE-832B-4860-9BBD-8A89B77C632A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CC4FC7C7-6482-4696-96BC-FCF44D1F8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645ABD6-C137-422B-84AA-53F89059B4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F271-ACF6-4953-8DB6-49C2994385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6937880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DC4FCD6-EA3F-46C6-ABDE-3CAC2192A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DF70695F-970A-4B3D-84B6-4A4EF4E199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B6B670E-60BA-463B-B3A0-764B827EC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5D9FE-832B-4860-9BBD-8A89B77C632A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E7BC5F1-28E8-4BE2-B6AA-A9AD0FC0B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433FE24-AA29-4D8B-AFB5-C3647F7F0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F271-ACF6-4953-8DB6-49C2994385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0696572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AEC8DBC-1FF9-4CBA-8BAF-A2F39A619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DB0C351D-E909-4694-9C2D-98D5200020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6ECDA724-A753-4886-B7FF-99F47655DD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534F8EF2-E1B5-452F-94C2-6676A2FA4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5D9FE-832B-4860-9BBD-8A89B77C632A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F7A4A49C-6489-4ADB-AF8B-03ECA7BAA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8E057C6-B0BE-4243-9C33-521F138EF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F271-ACF6-4953-8DB6-49C2994385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7741296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F880C23-B1CF-41A3-91FC-4F8DF82A2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40CF1A5C-23C3-49C8-813D-181EE358DD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5187CDB0-CB9F-4E3F-AA30-0074E78668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B139C2B8-CED9-48E7-83ED-8A28E9DD2E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D0F52445-F0EA-42A8-B391-AE6ACDAC2D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F7FB0B0C-7198-42B7-AB18-6B466594D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5D9FE-832B-4860-9BBD-8A89B77C632A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48C02124-8F01-4B37-9561-AA2080E9D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89AC4EF0-49D8-469F-9848-AB717FF23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F271-ACF6-4953-8DB6-49C2994385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6717554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38348F4-3631-4EF7-961D-F1FDB5C9F1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19FED562-2CC3-4A34-8C2D-5AE6DAC05A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5D9FE-832B-4860-9BBD-8A89B77C632A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B6BE8940-8707-465E-9E80-FC2CF6B92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1B7EEF28-F1A0-4E6C-A8BF-2F4A3F56B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F271-ACF6-4953-8DB6-49C2994385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9515859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06922C7F-C22C-418C-BDA3-50BE7204C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5D9FE-832B-4860-9BBD-8A89B77C632A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E9354B63-0707-4A5E-9F55-E89B6D5A5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5F7452AD-02E0-4F3A-A3AE-772D629F7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F271-ACF6-4953-8DB6-49C2994385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2288696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9409468-313B-4A73-A9A0-8FD4A0F1E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842FBE3A-949A-4714-9902-D55111B734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6858C083-565F-4538-B93B-0BDB835E06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07323356-9464-46F9-A2B2-5E3C4DBEC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5D9FE-832B-4860-9BBD-8A89B77C632A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61CF06C0-9ADA-4429-B9BA-DD7DA17CD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C5F39188-6773-4BB7-A0D8-02551CA26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F271-ACF6-4953-8DB6-49C2994385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0918018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DCEED27-7102-4CD7-9E3F-81B69988C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2371F640-F1E3-4E47-AB11-92F4CC67BF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591D26C8-7A42-4126-9FA1-021F788380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8AD87B73-C792-4F56-BA56-148AAEBAC8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5D9FE-832B-4860-9BBD-8A89B77C632A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DAB754B0-EB95-4B15-BFBF-F4EB63C66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F9D8B89-8BE2-4868-9786-310E43821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F271-ACF6-4953-8DB6-49C2994385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5673253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F23FC27-AF2A-4DF7-A662-A166DC431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75C78C3C-C31E-44CA-A578-D709A89C14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F3A48F7-3C30-4DD6-9AEE-86E8C6A9BA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5D9FE-832B-4860-9BBD-8A89B77C632A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F252CE3-7C24-482A-9310-85954F68E2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7F93DE54-300A-43B1-905C-B095B9AC5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F271-ACF6-4953-8DB6-49C2994385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326540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B90FEBCA-AFD1-4018-B45A-AE05B5ACDF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B7AE347A-8C9F-4B34-9562-71C51F5669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BB6C68B-0A25-4269-88B0-60DF7C6E3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5D9FE-832B-4860-9BBD-8A89B77C632A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CFBDD0E-43D2-4D6A-ABA2-0B6ED178D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8B4D5A63-6FC4-4462-A4A2-5C51E89BB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F271-ACF6-4953-8DB6-49C2994385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2684505"/>
      </p:ext>
    </p:extLst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76000" b="-7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2F992844-FF1A-47BA-BBDF-640A5D49A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2667087A-D138-40EC-8FB7-5EF50DF498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4739A43-3284-49D6-9D4E-273BDCA203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FF25D9FE-832B-4860-9BBD-8A89B77C632A}" type="datetimeFigureOut">
              <a:rPr lang="zh-CN" altLang="en-US" smtClean="0"/>
              <a:pPr/>
              <a:t>2020/1/11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D7E88246-3C26-4955-974A-6662381C82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AF44C09B-4998-44AE-8B72-F29E94F113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D87EF271-ACF6-4953-8DB6-49C29943850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8" name="图片 7" descr="图片包含 鲜花&#10;&#10;已生成极高可信度的说明">
            <a:extLst>
              <a:ext uri="{FF2B5EF4-FFF2-40B4-BE49-F238E27FC236}">
                <a16:creationId xmlns:a16="http://schemas.microsoft.com/office/drawing/2014/main" xmlns="" id="{DC0A085A-F176-4AD1-98C6-573CB18BD4E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89" t="13589" r="6647" b="6647"/>
          <a:stretch/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232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tags" Target="../tags/tag15.xml"/><Relationship Id="rId18" Type="http://schemas.openxmlformats.org/officeDocument/2006/relationships/slide" Target="slide9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tags" Target="../tags/tag14.xml"/><Relationship Id="rId17" Type="http://schemas.openxmlformats.org/officeDocument/2006/relationships/slide" Target="slide3.xml"/><Relationship Id="rId2" Type="http://schemas.openxmlformats.org/officeDocument/2006/relationships/tags" Target="../tags/tag4.xml"/><Relationship Id="rId16" Type="http://schemas.openxmlformats.org/officeDocument/2006/relationships/notesSlide" Target="../notesSlides/notesSlide2.xml"/><Relationship Id="rId20" Type="http://schemas.openxmlformats.org/officeDocument/2006/relationships/slide" Target="slide18.xml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tags" Target="../tags/tag13.xml"/><Relationship Id="rId5" Type="http://schemas.openxmlformats.org/officeDocument/2006/relationships/tags" Target="../tags/tag7.xml"/><Relationship Id="rId15" Type="http://schemas.openxmlformats.org/officeDocument/2006/relationships/slideLayout" Target="../slideLayouts/slideLayout7.xml"/><Relationship Id="rId10" Type="http://schemas.openxmlformats.org/officeDocument/2006/relationships/tags" Target="../tags/tag12.xml"/><Relationship Id="rId19" Type="http://schemas.openxmlformats.org/officeDocument/2006/relationships/slide" Target="slide13.xml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4" Type="http://schemas.openxmlformats.org/officeDocument/2006/relationships/tags" Target="../tags/tag1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24.xml"/><Relationship Id="rId13" Type="http://schemas.openxmlformats.org/officeDocument/2006/relationships/tags" Target="../tags/tag29.xml"/><Relationship Id="rId3" Type="http://schemas.openxmlformats.org/officeDocument/2006/relationships/tags" Target="../tags/tag19.xml"/><Relationship Id="rId7" Type="http://schemas.openxmlformats.org/officeDocument/2006/relationships/tags" Target="../tags/tag23.xml"/><Relationship Id="rId12" Type="http://schemas.openxmlformats.org/officeDocument/2006/relationships/tags" Target="../tags/tag28.xml"/><Relationship Id="rId2" Type="http://schemas.openxmlformats.org/officeDocument/2006/relationships/tags" Target="../tags/tag18.xml"/><Relationship Id="rId16" Type="http://schemas.openxmlformats.org/officeDocument/2006/relationships/notesSlide" Target="../notesSlides/notesSlide3.xml"/><Relationship Id="rId1" Type="http://schemas.openxmlformats.org/officeDocument/2006/relationships/tags" Target="../tags/tag17.xml"/><Relationship Id="rId6" Type="http://schemas.openxmlformats.org/officeDocument/2006/relationships/tags" Target="../tags/tag22.xml"/><Relationship Id="rId11" Type="http://schemas.openxmlformats.org/officeDocument/2006/relationships/tags" Target="../tags/tag27.xml"/><Relationship Id="rId5" Type="http://schemas.openxmlformats.org/officeDocument/2006/relationships/tags" Target="../tags/tag21.xml"/><Relationship Id="rId15" Type="http://schemas.openxmlformats.org/officeDocument/2006/relationships/slideLayout" Target="../slideLayouts/slideLayout7.xml"/><Relationship Id="rId10" Type="http://schemas.openxmlformats.org/officeDocument/2006/relationships/tags" Target="../tags/tag26.xml"/><Relationship Id="rId4" Type="http://schemas.openxmlformats.org/officeDocument/2006/relationships/tags" Target="../tags/tag20.xml"/><Relationship Id="rId9" Type="http://schemas.openxmlformats.org/officeDocument/2006/relationships/tags" Target="../tags/tag25.xml"/><Relationship Id="rId14" Type="http://schemas.openxmlformats.org/officeDocument/2006/relationships/tags" Target="../tags/tag3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38.xml"/><Relationship Id="rId13" Type="http://schemas.openxmlformats.org/officeDocument/2006/relationships/tags" Target="../tags/tag43.xml"/><Relationship Id="rId3" Type="http://schemas.openxmlformats.org/officeDocument/2006/relationships/tags" Target="../tags/tag33.xml"/><Relationship Id="rId7" Type="http://schemas.openxmlformats.org/officeDocument/2006/relationships/tags" Target="../tags/tag37.xml"/><Relationship Id="rId12" Type="http://schemas.openxmlformats.org/officeDocument/2006/relationships/tags" Target="../tags/tag42.xml"/><Relationship Id="rId17" Type="http://schemas.openxmlformats.org/officeDocument/2006/relationships/slide" Target="slide3.xml"/><Relationship Id="rId2" Type="http://schemas.openxmlformats.org/officeDocument/2006/relationships/tags" Target="../tags/tag32.xml"/><Relationship Id="rId16" Type="http://schemas.openxmlformats.org/officeDocument/2006/relationships/notesSlide" Target="../notesSlides/notesSlide9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11" Type="http://schemas.openxmlformats.org/officeDocument/2006/relationships/tags" Target="../tags/tag41.xml"/><Relationship Id="rId5" Type="http://schemas.openxmlformats.org/officeDocument/2006/relationships/tags" Target="../tags/tag35.xml"/><Relationship Id="rId15" Type="http://schemas.openxmlformats.org/officeDocument/2006/relationships/slideLayout" Target="../slideLayouts/slideLayout7.xml"/><Relationship Id="rId10" Type="http://schemas.openxmlformats.org/officeDocument/2006/relationships/tags" Target="../tags/tag40.xml"/><Relationship Id="rId4" Type="http://schemas.openxmlformats.org/officeDocument/2006/relationships/tags" Target="../tags/tag34.xml"/><Relationship Id="rId9" Type="http://schemas.openxmlformats.org/officeDocument/2006/relationships/tags" Target="../tags/tag39.xml"/><Relationship Id="rId14" Type="http://schemas.openxmlformats.org/officeDocument/2006/relationships/tags" Target="../tags/tag4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9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52.xml"/><Relationship Id="rId13" Type="http://schemas.openxmlformats.org/officeDocument/2006/relationships/tags" Target="../tags/tag57.xml"/><Relationship Id="rId18" Type="http://schemas.openxmlformats.org/officeDocument/2006/relationships/slide" Target="slide9.xml"/><Relationship Id="rId3" Type="http://schemas.openxmlformats.org/officeDocument/2006/relationships/tags" Target="../tags/tag47.xml"/><Relationship Id="rId7" Type="http://schemas.openxmlformats.org/officeDocument/2006/relationships/tags" Target="../tags/tag51.xml"/><Relationship Id="rId12" Type="http://schemas.openxmlformats.org/officeDocument/2006/relationships/tags" Target="../tags/tag56.xml"/><Relationship Id="rId17" Type="http://schemas.openxmlformats.org/officeDocument/2006/relationships/slide" Target="slide3.xml"/><Relationship Id="rId2" Type="http://schemas.openxmlformats.org/officeDocument/2006/relationships/tags" Target="../tags/tag46.xml"/><Relationship Id="rId16" Type="http://schemas.openxmlformats.org/officeDocument/2006/relationships/notesSlide" Target="../notesSlides/notesSlide13.xml"/><Relationship Id="rId1" Type="http://schemas.openxmlformats.org/officeDocument/2006/relationships/tags" Target="../tags/tag45.xml"/><Relationship Id="rId6" Type="http://schemas.openxmlformats.org/officeDocument/2006/relationships/tags" Target="../tags/tag50.xml"/><Relationship Id="rId11" Type="http://schemas.openxmlformats.org/officeDocument/2006/relationships/tags" Target="../tags/tag55.xml"/><Relationship Id="rId5" Type="http://schemas.openxmlformats.org/officeDocument/2006/relationships/tags" Target="../tags/tag49.xml"/><Relationship Id="rId15" Type="http://schemas.openxmlformats.org/officeDocument/2006/relationships/slideLayout" Target="../slideLayouts/slideLayout7.xml"/><Relationship Id="rId10" Type="http://schemas.openxmlformats.org/officeDocument/2006/relationships/tags" Target="../tags/tag54.xml"/><Relationship Id="rId4" Type="http://schemas.openxmlformats.org/officeDocument/2006/relationships/tags" Target="../tags/tag48.xml"/><Relationship Id="rId9" Type="http://schemas.openxmlformats.org/officeDocument/2006/relationships/tags" Target="../tags/tag53.xml"/><Relationship Id="rId14" Type="http://schemas.openxmlformats.org/officeDocument/2006/relationships/tags" Target="../tags/tag5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66.xml"/><Relationship Id="rId13" Type="http://schemas.openxmlformats.org/officeDocument/2006/relationships/tags" Target="../tags/tag71.xml"/><Relationship Id="rId18" Type="http://schemas.openxmlformats.org/officeDocument/2006/relationships/slide" Target="slide9.xml"/><Relationship Id="rId3" Type="http://schemas.openxmlformats.org/officeDocument/2006/relationships/tags" Target="../tags/tag61.xml"/><Relationship Id="rId7" Type="http://schemas.openxmlformats.org/officeDocument/2006/relationships/tags" Target="../tags/tag65.xml"/><Relationship Id="rId12" Type="http://schemas.openxmlformats.org/officeDocument/2006/relationships/tags" Target="../tags/tag70.xml"/><Relationship Id="rId17" Type="http://schemas.openxmlformats.org/officeDocument/2006/relationships/slide" Target="slide3.xml"/><Relationship Id="rId2" Type="http://schemas.openxmlformats.org/officeDocument/2006/relationships/tags" Target="../tags/tag60.xml"/><Relationship Id="rId16" Type="http://schemas.openxmlformats.org/officeDocument/2006/relationships/notesSlide" Target="../notesSlides/notesSlide18.xml"/><Relationship Id="rId1" Type="http://schemas.openxmlformats.org/officeDocument/2006/relationships/tags" Target="../tags/tag59.xml"/><Relationship Id="rId6" Type="http://schemas.openxmlformats.org/officeDocument/2006/relationships/tags" Target="../tags/tag64.xml"/><Relationship Id="rId11" Type="http://schemas.openxmlformats.org/officeDocument/2006/relationships/tags" Target="../tags/tag69.xml"/><Relationship Id="rId5" Type="http://schemas.openxmlformats.org/officeDocument/2006/relationships/tags" Target="../tags/tag63.xml"/><Relationship Id="rId15" Type="http://schemas.openxmlformats.org/officeDocument/2006/relationships/slideLayout" Target="../slideLayouts/slideLayout7.xml"/><Relationship Id="rId10" Type="http://schemas.openxmlformats.org/officeDocument/2006/relationships/tags" Target="../tags/tag68.xml"/><Relationship Id="rId19" Type="http://schemas.openxmlformats.org/officeDocument/2006/relationships/slide" Target="slide13.xml"/><Relationship Id="rId4" Type="http://schemas.openxmlformats.org/officeDocument/2006/relationships/tags" Target="../tags/tag62.xml"/><Relationship Id="rId9" Type="http://schemas.openxmlformats.org/officeDocument/2006/relationships/tags" Target="../tags/tag67.xml"/><Relationship Id="rId14" Type="http://schemas.openxmlformats.org/officeDocument/2006/relationships/tags" Target="../tags/tag7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4.xml"/><Relationship Id="rId1" Type="http://schemas.openxmlformats.org/officeDocument/2006/relationships/tags" Target="../tags/tag73.xml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F5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图片包含 鲜花&#10;&#10;已生成极高可信度的说明">
            <a:extLst>
              <a:ext uri="{FF2B5EF4-FFF2-40B4-BE49-F238E27FC236}">
                <a16:creationId xmlns:a16="http://schemas.microsoft.com/office/drawing/2014/main" xmlns="" id="{25E3EDD2-DB9A-40FA-AFD5-1AF43DF4EF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3119" y="-2660879"/>
            <a:ext cx="6855359" cy="12182399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xmlns="" id="{4FE16F70-97CD-4E3B-B39D-DABBC84CF62A}"/>
              </a:ext>
            </a:extLst>
          </p:cNvPr>
          <p:cNvSpPr/>
          <p:nvPr/>
        </p:nvSpPr>
        <p:spPr>
          <a:xfrm>
            <a:off x="2033187" y="1228061"/>
            <a:ext cx="8125627" cy="4712170"/>
          </a:xfrm>
          <a:prstGeom prst="rect">
            <a:avLst/>
          </a:prstGeom>
          <a:noFill/>
          <a:ln w="57150">
            <a:solidFill>
              <a:srgbClr val="E099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5" name="椭圆 144">
            <a:extLst>
              <a:ext uri="{FF2B5EF4-FFF2-40B4-BE49-F238E27FC236}">
                <a16:creationId xmlns:a16="http://schemas.microsoft.com/office/drawing/2014/main" xmlns="" id="{6C3A1D6C-12D5-4BD4-A475-110E9E871C2C}"/>
              </a:ext>
            </a:extLst>
          </p:cNvPr>
          <p:cNvSpPr/>
          <p:nvPr/>
        </p:nvSpPr>
        <p:spPr>
          <a:xfrm>
            <a:off x="5805210" y="4956259"/>
            <a:ext cx="614664" cy="614664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5" name="椭圆 204">
            <a:extLst>
              <a:ext uri="{FF2B5EF4-FFF2-40B4-BE49-F238E27FC236}">
                <a16:creationId xmlns:a16="http://schemas.microsoft.com/office/drawing/2014/main" xmlns="" id="{6C546BFF-E5A0-4BC9-92AB-8D8E17800D4C}"/>
              </a:ext>
            </a:extLst>
          </p:cNvPr>
          <p:cNvSpPr/>
          <p:nvPr/>
        </p:nvSpPr>
        <p:spPr>
          <a:xfrm>
            <a:off x="4828259" y="3375249"/>
            <a:ext cx="1973942" cy="1973942"/>
          </a:xfrm>
          <a:prstGeom prst="ellipse">
            <a:avLst/>
          </a:prstGeom>
          <a:gradFill flip="none" rotWithShape="1">
            <a:gsLst>
              <a:gs pos="100000">
                <a:schemeClr val="bg1">
                  <a:alpha val="63000"/>
                </a:schemeClr>
              </a:gs>
              <a:gs pos="55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8" name="PA_文本框 9">
            <a:extLst>
              <a:ext uri="{FF2B5EF4-FFF2-40B4-BE49-F238E27FC236}">
                <a16:creationId xmlns:a16="http://schemas.microsoft.com/office/drawing/2014/main" xmlns="" id="{6D1BD5FB-8115-4E57-9BC4-FAD1C1CD2FC3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3719513" y="3428815"/>
            <a:ext cx="4704523" cy="4074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867" dirty="0">
                <a:latin typeface="Arial" pitchFamily="34" charset="0"/>
                <a:ea typeface="微软雅黑" panose="020B0503020204020204" pitchFamily="34" charset="-122"/>
                <a:cs typeface="Arial" pitchFamily="34" charset="0"/>
              </a:rPr>
              <a:t>汇报人</a:t>
            </a:r>
            <a:r>
              <a:rPr lang="zh-CN" altLang="en-US" sz="1867" dirty="0" smtClean="0">
                <a:latin typeface="Arial" pitchFamily="34" charset="0"/>
                <a:ea typeface="微软雅黑" panose="020B0503020204020204" pitchFamily="34" charset="-122"/>
                <a:cs typeface="Arial" pitchFamily="34" charset="0"/>
              </a:rPr>
              <a:t>：</a:t>
            </a:r>
            <a:r>
              <a:rPr lang="en-US" altLang="zh-CN" sz="1867" dirty="0" smtClean="0">
                <a:latin typeface="Arial" pitchFamily="34" charset="0"/>
                <a:ea typeface="微软雅黑" panose="020B0503020204020204" pitchFamily="34" charset="-122"/>
                <a:cs typeface="Arial" pitchFamily="34" charset="0"/>
              </a:rPr>
              <a:t>XXX</a:t>
            </a:r>
            <a:endParaRPr lang="en-US" altLang="ko-KR" sz="1867" dirty="0">
              <a:latin typeface="Arial" pitchFamily="34" charset="0"/>
              <a:ea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207" name="椭圆 206">
            <a:extLst>
              <a:ext uri="{FF2B5EF4-FFF2-40B4-BE49-F238E27FC236}">
                <a16:creationId xmlns:a16="http://schemas.microsoft.com/office/drawing/2014/main" xmlns="" id="{2852811A-F9D6-4C91-A40B-FFDEB9BFCA20}"/>
              </a:ext>
            </a:extLst>
          </p:cNvPr>
          <p:cNvSpPr/>
          <p:nvPr/>
        </p:nvSpPr>
        <p:spPr>
          <a:xfrm>
            <a:off x="5450921" y="3004911"/>
            <a:ext cx="738616" cy="738616"/>
          </a:xfrm>
          <a:prstGeom prst="ellipse">
            <a:avLst/>
          </a:prstGeom>
          <a:solidFill>
            <a:schemeClr val="accent2">
              <a:lumMod val="60000"/>
              <a:lumOff val="40000"/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10" name="椭圆 209">
            <a:extLst>
              <a:ext uri="{FF2B5EF4-FFF2-40B4-BE49-F238E27FC236}">
                <a16:creationId xmlns:a16="http://schemas.microsoft.com/office/drawing/2014/main" xmlns="" id="{FA2B5FAE-51ED-470C-8F2A-3BEB676B8373}"/>
              </a:ext>
            </a:extLst>
          </p:cNvPr>
          <p:cNvSpPr/>
          <p:nvPr/>
        </p:nvSpPr>
        <p:spPr>
          <a:xfrm>
            <a:off x="6278235" y="2635603"/>
            <a:ext cx="738616" cy="738616"/>
          </a:xfrm>
          <a:prstGeom prst="ellipse">
            <a:avLst/>
          </a:prstGeom>
          <a:solidFill>
            <a:schemeClr val="accent2">
              <a:lumMod val="60000"/>
              <a:lumOff val="40000"/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11" name="椭圆 210">
            <a:extLst>
              <a:ext uri="{FF2B5EF4-FFF2-40B4-BE49-F238E27FC236}">
                <a16:creationId xmlns:a16="http://schemas.microsoft.com/office/drawing/2014/main" xmlns="" id="{E0D0C92F-1CB4-4ADB-9219-4D9156B6E320}"/>
              </a:ext>
            </a:extLst>
          </p:cNvPr>
          <p:cNvSpPr/>
          <p:nvPr/>
        </p:nvSpPr>
        <p:spPr>
          <a:xfrm>
            <a:off x="5479950" y="1961495"/>
            <a:ext cx="738616" cy="738616"/>
          </a:xfrm>
          <a:prstGeom prst="ellipse">
            <a:avLst/>
          </a:prstGeom>
          <a:solidFill>
            <a:schemeClr val="accent2">
              <a:lumMod val="60000"/>
              <a:lumOff val="40000"/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12" name="椭圆 211">
            <a:extLst>
              <a:ext uri="{FF2B5EF4-FFF2-40B4-BE49-F238E27FC236}">
                <a16:creationId xmlns:a16="http://schemas.microsoft.com/office/drawing/2014/main" xmlns="" id="{DD7653E1-66C8-4526-B94E-FE6305D21BAB}"/>
              </a:ext>
            </a:extLst>
          </p:cNvPr>
          <p:cNvSpPr/>
          <p:nvPr/>
        </p:nvSpPr>
        <p:spPr>
          <a:xfrm>
            <a:off x="5979886" y="3004911"/>
            <a:ext cx="738616" cy="738616"/>
          </a:xfrm>
          <a:prstGeom prst="ellipse">
            <a:avLst/>
          </a:prstGeom>
          <a:solidFill>
            <a:schemeClr val="accent2">
              <a:lumMod val="60000"/>
              <a:lumOff val="40000"/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13" name="椭圆 212">
            <a:extLst>
              <a:ext uri="{FF2B5EF4-FFF2-40B4-BE49-F238E27FC236}">
                <a16:creationId xmlns:a16="http://schemas.microsoft.com/office/drawing/2014/main" xmlns="" id="{10FE837C-7A00-4A71-8747-8FE5CCCF0205}"/>
              </a:ext>
            </a:extLst>
          </p:cNvPr>
          <p:cNvSpPr/>
          <p:nvPr/>
        </p:nvSpPr>
        <p:spPr>
          <a:xfrm>
            <a:off x="5175149" y="2504974"/>
            <a:ext cx="738616" cy="738616"/>
          </a:xfrm>
          <a:prstGeom prst="ellipse">
            <a:avLst/>
          </a:prstGeom>
          <a:solidFill>
            <a:schemeClr val="accent2">
              <a:lumMod val="60000"/>
              <a:lumOff val="40000"/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14" name="椭圆 213">
            <a:extLst>
              <a:ext uri="{FF2B5EF4-FFF2-40B4-BE49-F238E27FC236}">
                <a16:creationId xmlns:a16="http://schemas.microsoft.com/office/drawing/2014/main" xmlns="" id="{EAE453C1-6BDB-4636-B512-40DC2CF9DE4C}"/>
              </a:ext>
            </a:extLst>
          </p:cNvPr>
          <p:cNvSpPr/>
          <p:nvPr/>
        </p:nvSpPr>
        <p:spPr>
          <a:xfrm>
            <a:off x="5994400" y="3034393"/>
            <a:ext cx="738616" cy="738616"/>
          </a:xfrm>
          <a:prstGeom prst="ellipse">
            <a:avLst/>
          </a:prstGeom>
          <a:solidFill>
            <a:schemeClr val="accent2">
              <a:lumMod val="60000"/>
              <a:lumOff val="40000"/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15" name="椭圆 214">
            <a:extLst>
              <a:ext uri="{FF2B5EF4-FFF2-40B4-BE49-F238E27FC236}">
                <a16:creationId xmlns:a16="http://schemas.microsoft.com/office/drawing/2014/main" xmlns="" id="{B53D95B6-E10D-4420-B3BB-84F9C7594F26}"/>
              </a:ext>
            </a:extLst>
          </p:cNvPr>
          <p:cNvSpPr/>
          <p:nvPr/>
        </p:nvSpPr>
        <p:spPr>
          <a:xfrm>
            <a:off x="6052458" y="3034393"/>
            <a:ext cx="738616" cy="738616"/>
          </a:xfrm>
          <a:prstGeom prst="ellipse">
            <a:avLst/>
          </a:prstGeom>
          <a:solidFill>
            <a:schemeClr val="accent2">
              <a:lumMod val="60000"/>
              <a:lumOff val="40000"/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16" name="椭圆 215">
            <a:extLst>
              <a:ext uri="{FF2B5EF4-FFF2-40B4-BE49-F238E27FC236}">
                <a16:creationId xmlns:a16="http://schemas.microsoft.com/office/drawing/2014/main" xmlns="" id="{5AB18339-8F87-4AAB-9B52-3CA145CF2596}"/>
              </a:ext>
            </a:extLst>
          </p:cNvPr>
          <p:cNvSpPr/>
          <p:nvPr/>
        </p:nvSpPr>
        <p:spPr>
          <a:xfrm>
            <a:off x="4986464" y="3004911"/>
            <a:ext cx="738616" cy="738616"/>
          </a:xfrm>
          <a:prstGeom prst="ellipse">
            <a:avLst/>
          </a:prstGeom>
          <a:solidFill>
            <a:schemeClr val="accent2">
              <a:lumMod val="60000"/>
              <a:lumOff val="40000"/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17" name="椭圆 216">
            <a:extLst>
              <a:ext uri="{FF2B5EF4-FFF2-40B4-BE49-F238E27FC236}">
                <a16:creationId xmlns:a16="http://schemas.microsoft.com/office/drawing/2014/main" xmlns="" id="{C544B711-1A7F-4838-AE52-232CBE2F4AAB}"/>
              </a:ext>
            </a:extLst>
          </p:cNvPr>
          <p:cNvSpPr/>
          <p:nvPr/>
        </p:nvSpPr>
        <p:spPr>
          <a:xfrm>
            <a:off x="6234693" y="2867831"/>
            <a:ext cx="738616" cy="738616"/>
          </a:xfrm>
          <a:prstGeom prst="ellipse">
            <a:avLst/>
          </a:prstGeom>
          <a:solidFill>
            <a:schemeClr val="accent2">
              <a:lumMod val="60000"/>
              <a:lumOff val="40000"/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18" name="椭圆 217">
            <a:extLst>
              <a:ext uri="{FF2B5EF4-FFF2-40B4-BE49-F238E27FC236}">
                <a16:creationId xmlns:a16="http://schemas.microsoft.com/office/drawing/2014/main" xmlns="" id="{486B3E9B-DF6F-430A-BA6D-8602152E0E67}"/>
              </a:ext>
            </a:extLst>
          </p:cNvPr>
          <p:cNvSpPr/>
          <p:nvPr/>
        </p:nvSpPr>
        <p:spPr>
          <a:xfrm>
            <a:off x="5284813" y="3004911"/>
            <a:ext cx="738616" cy="738616"/>
          </a:xfrm>
          <a:prstGeom prst="ellipse">
            <a:avLst/>
          </a:prstGeom>
          <a:solidFill>
            <a:schemeClr val="accent2">
              <a:lumMod val="60000"/>
              <a:lumOff val="40000"/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19" name="椭圆 218">
            <a:extLst>
              <a:ext uri="{FF2B5EF4-FFF2-40B4-BE49-F238E27FC236}">
                <a16:creationId xmlns:a16="http://schemas.microsoft.com/office/drawing/2014/main" xmlns="" id="{AE6DE586-19F9-4F37-A3A6-3AAEF5CC378D}"/>
              </a:ext>
            </a:extLst>
          </p:cNvPr>
          <p:cNvSpPr/>
          <p:nvPr/>
        </p:nvSpPr>
        <p:spPr>
          <a:xfrm>
            <a:off x="6205664" y="2077609"/>
            <a:ext cx="738616" cy="738616"/>
          </a:xfrm>
          <a:prstGeom prst="ellipse">
            <a:avLst/>
          </a:prstGeom>
          <a:solidFill>
            <a:schemeClr val="accent2">
              <a:lumMod val="60000"/>
              <a:lumOff val="40000"/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20" name="椭圆 219">
            <a:extLst>
              <a:ext uri="{FF2B5EF4-FFF2-40B4-BE49-F238E27FC236}">
                <a16:creationId xmlns:a16="http://schemas.microsoft.com/office/drawing/2014/main" xmlns="" id="{6121A571-F594-4937-A2CC-1FCED29C3009}"/>
              </a:ext>
            </a:extLst>
          </p:cNvPr>
          <p:cNvSpPr/>
          <p:nvPr/>
        </p:nvSpPr>
        <p:spPr>
          <a:xfrm>
            <a:off x="5117092" y="2446917"/>
            <a:ext cx="738616" cy="738616"/>
          </a:xfrm>
          <a:prstGeom prst="ellipse">
            <a:avLst/>
          </a:prstGeom>
          <a:solidFill>
            <a:schemeClr val="accent2">
              <a:lumMod val="60000"/>
              <a:lumOff val="40000"/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21" name="椭圆 220">
            <a:extLst>
              <a:ext uri="{FF2B5EF4-FFF2-40B4-BE49-F238E27FC236}">
                <a16:creationId xmlns:a16="http://schemas.microsoft.com/office/drawing/2014/main" xmlns="" id="{B258E494-4C3B-4EC7-AAF3-D19B1EA5CE47}"/>
              </a:ext>
            </a:extLst>
          </p:cNvPr>
          <p:cNvSpPr/>
          <p:nvPr/>
        </p:nvSpPr>
        <p:spPr>
          <a:xfrm>
            <a:off x="6197600" y="3230689"/>
            <a:ext cx="738616" cy="738616"/>
          </a:xfrm>
          <a:prstGeom prst="ellipse">
            <a:avLst/>
          </a:prstGeom>
          <a:solidFill>
            <a:schemeClr val="accent2">
              <a:lumMod val="60000"/>
              <a:lumOff val="40000"/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22" name="椭圆 221">
            <a:extLst>
              <a:ext uri="{FF2B5EF4-FFF2-40B4-BE49-F238E27FC236}">
                <a16:creationId xmlns:a16="http://schemas.microsoft.com/office/drawing/2014/main" xmlns="" id="{3B0B33C8-F97E-4C18-BDD5-7BBCE8C3585C}"/>
              </a:ext>
            </a:extLst>
          </p:cNvPr>
          <p:cNvSpPr/>
          <p:nvPr/>
        </p:nvSpPr>
        <p:spPr>
          <a:xfrm>
            <a:off x="5871835" y="3252108"/>
            <a:ext cx="738616" cy="738616"/>
          </a:xfrm>
          <a:prstGeom prst="ellipse">
            <a:avLst/>
          </a:prstGeom>
          <a:solidFill>
            <a:schemeClr val="accent2">
              <a:lumMod val="60000"/>
              <a:lumOff val="40000"/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23" name="椭圆 222">
            <a:extLst>
              <a:ext uri="{FF2B5EF4-FFF2-40B4-BE49-F238E27FC236}">
                <a16:creationId xmlns:a16="http://schemas.microsoft.com/office/drawing/2014/main" xmlns="" id="{BB45E3C1-60C0-4F49-8700-E791F335F381}"/>
              </a:ext>
            </a:extLst>
          </p:cNvPr>
          <p:cNvSpPr/>
          <p:nvPr/>
        </p:nvSpPr>
        <p:spPr>
          <a:xfrm>
            <a:off x="5763332" y="2352929"/>
            <a:ext cx="926592" cy="926592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24" name="椭圆 223">
            <a:extLst>
              <a:ext uri="{FF2B5EF4-FFF2-40B4-BE49-F238E27FC236}">
                <a16:creationId xmlns:a16="http://schemas.microsoft.com/office/drawing/2014/main" xmlns="" id="{B47C98F4-56C9-45B2-B12E-4F1C100F5A1F}"/>
              </a:ext>
            </a:extLst>
          </p:cNvPr>
          <p:cNvSpPr/>
          <p:nvPr/>
        </p:nvSpPr>
        <p:spPr>
          <a:xfrm>
            <a:off x="5516589" y="1889633"/>
            <a:ext cx="926592" cy="926592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25" name="椭圆 224">
            <a:extLst>
              <a:ext uri="{FF2B5EF4-FFF2-40B4-BE49-F238E27FC236}">
                <a16:creationId xmlns:a16="http://schemas.microsoft.com/office/drawing/2014/main" xmlns="" id="{07D24416-145D-4418-83D5-0A31E413E76F}"/>
              </a:ext>
            </a:extLst>
          </p:cNvPr>
          <p:cNvSpPr/>
          <p:nvPr/>
        </p:nvSpPr>
        <p:spPr>
          <a:xfrm>
            <a:off x="6416475" y="2816225"/>
            <a:ext cx="926592" cy="926592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26" name="椭圆 225">
            <a:extLst>
              <a:ext uri="{FF2B5EF4-FFF2-40B4-BE49-F238E27FC236}">
                <a16:creationId xmlns:a16="http://schemas.microsoft.com/office/drawing/2014/main" xmlns="" id="{FD8527B1-C8F9-433F-B75D-08C765425274}"/>
              </a:ext>
            </a:extLst>
          </p:cNvPr>
          <p:cNvSpPr/>
          <p:nvPr/>
        </p:nvSpPr>
        <p:spPr>
          <a:xfrm>
            <a:off x="5169408" y="2512586"/>
            <a:ext cx="926592" cy="926592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27" name="椭圆 226">
            <a:extLst>
              <a:ext uri="{FF2B5EF4-FFF2-40B4-BE49-F238E27FC236}">
                <a16:creationId xmlns:a16="http://schemas.microsoft.com/office/drawing/2014/main" xmlns="" id="{0CEE2F34-95E0-4497-ABB7-5F8C52F218F5}"/>
              </a:ext>
            </a:extLst>
          </p:cNvPr>
          <p:cNvSpPr/>
          <p:nvPr/>
        </p:nvSpPr>
        <p:spPr>
          <a:xfrm>
            <a:off x="5821390" y="3064129"/>
            <a:ext cx="926592" cy="926592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28" name="椭圆 227">
            <a:extLst>
              <a:ext uri="{FF2B5EF4-FFF2-40B4-BE49-F238E27FC236}">
                <a16:creationId xmlns:a16="http://schemas.microsoft.com/office/drawing/2014/main" xmlns="" id="{84EEC3FB-933E-4558-8214-7E5C46AE2FA0}"/>
              </a:ext>
            </a:extLst>
          </p:cNvPr>
          <p:cNvSpPr/>
          <p:nvPr/>
        </p:nvSpPr>
        <p:spPr>
          <a:xfrm>
            <a:off x="6503561" y="2512586"/>
            <a:ext cx="926592" cy="926592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29" name="椭圆 228">
            <a:extLst>
              <a:ext uri="{FF2B5EF4-FFF2-40B4-BE49-F238E27FC236}">
                <a16:creationId xmlns:a16="http://schemas.microsoft.com/office/drawing/2014/main" xmlns="" id="{731CD8FF-40D6-4FB6-B4D8-BF5B3726AD98}"/>
              </a:ext>
            </a:extLst>
          </p:cNvPr>
          <p:cNvSpPr/>
          <p:nvPr/>
        </p:nvSpPr>
        <p:spPr>
          <a:xfrm>
            <a:off x="5430665" y="2352929"/>
            <a:ext cx="926592" cy="926592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30" name="椭圆 229">
            <a:extLst>
              <a:ext uri="{FF2B5EF4-FFF2-40B4-BE49-F238E27FC236}">
                <a16:creationId xmlns:a16="http://schemas.microsoft.com/office/drawing/2014/main" xmlns="" id="{26B9926F-6819-4F62-BC32-469A20E7E6E9}"/>
              </a:ext>
            </a:extLst>
          </p:cNvPr>
          <p:cNvSpPr/>
          <p:nvPr/>
        </p:nvSpPr>
        <p:spPr>
          <a:xfrm>
            <a:off x="6503560" y="2467882"/>
            <a:ext cx="926592" cy="926592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31" name="椭圆 230">
            <a:extLst>
              <a:ext uri="{FF2B5EF4-FFF2-40B4-BE49-F238E27FC236}">
                <a16:creationId xmlns:a16="http://schemas.microsoft.com/office/drawing/2014/main" xmlns="" id="{7BC08119-6BC8-4252-939B-860A63A34C61}"/>
              </a:ext>
            </a:extLst>
          </p:cNvPr>
          <p:cNvSpPr/>
          <p:nvPr/>
        </p:nvSpPr>
        <p:spPr>
          <a:xfrm>
            <a:off x="5284361" y="3064129"/>
            <a:ext cx="926592" cy="926592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32" name="椭圆 231">
            <a:extLst>
              <a:ext uri="{FF2B5EF4-FFF2-40B4-BE49-F238E27FC236}">
                <a16:creationId xmlns:a16="http://schemas.microsoft.com/office/drawing/2014/main" xmlns="" id="{2C2D712F-5E84-4404-9BF0-5332A25BF279}"/>
              </a:ext>
            </a:extLst>
          </p:cNvPr>
          <p:cNvSpPr/>
          <p:nvPr/>
        </p:nvSpPr>
        <p:spPr>
          <a:xfrm>
            <a:off x="5632704" y="2672243"/>
            <a:ext cx="926592" cy="926592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33" name="椭圆 232">
            <a:extLst>
              <a:ext uri="{FF2B5EF4-FFF2-40B4-BE49-F238E27FC236}">
                <a16:creationId xmlns:a16="http://schemas.microsoft.com/office/drawing/2014/main" xmlns="" id="{66F1B609-DFBA-42F1-8A0B-304559C6ABFF}"/>
              </a:ext>
            </a:extLst>
          </p:cNvPr>
          <p:cNvSpPr/>
          <p:nvPr/>
        </p:nvSpPr>
        <p:spPr>
          <a:xfrm>
            <a:off x="6096000" y="1728815"/>
            <a:ext cx="926592" cy="926592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34" name="椭圆 233">
            <a:extLst>
              <a:ext uri="{FF2B5EF4-FFF2-40B4-BE49-F238E27FC236}">
                <a16:creationId xmlns:a16="http://schemas.microsoft.com/office/drawing/2014/main" xmlns="" id="{82CD7887-C7FB-42F1-BFEE-43B7F4F85EFE}"/>
              </a:ext>
            </a:extLst>
          </p:cNvPr>
          <p:cNvSpPr/>
          <p:nvPr/>
        </p:nvSpPr>
        <p:spPr>
          <a:xfrm>
            <a:off x="5401637" y="2642054"/>
            <a:ext cx="926592" cy="926592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35" name="椭圆 234">
            <a:extLst>
              <a:ext uri="{FF2B5EF4-FFF2-40B4-BE49-F238E27FC236}">
                <a16:creationId xmlns:a16="http://schemas.microsoft.com/office/drawing/2014/main" xmlns="" id="{EC55687E-546F-4653-8F4C-911BA5C3C3C2}"/>
              </a:ext>
            </a:extLst>
          </p:cNvPr>
          <p:cNvSpPr/>
          <p:nvPr/>
        </p:nvSpPr>
        <p:spPr>
          <a:xfrm>
            <a:off x="6096000" y="2512586"/>
            <a:ext cx="926592" cy="926592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36" name="椭圆 235">
            <a:extLst>
              <a:ext uri="{FF2B5EF4-FFF2-40B4-BE49-F238E27FC236}">
                <a16:creationId xmlns:a16="http://schemas.microsoft.com/office/drawing/2014/main" xmlns="" id="{EFC787B7-BBCF-41C3-9945-4FAADF6F8C17}"/>
              </a:ext>
            </a:extLst>
          </p:cNvPr>
          <p:cNvSpPr/>
          <p:nvPr/>
        </p:nvSpPr>
        <p:spPr>
          <a:xfrm>
            <a:off x="6096000" y="2207787"/>
            <a:ext cx="926592" cy="926592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37" name="椭圆 236">
            <a:extLst>
              <a:ext uri="{FF2B5EF4-FFF2-40B4-BE49-F238E27FC236}">
                <a16:creationId xmlns:a16="http://schemas.microsoft.com/office/drawing/2014/main" xmlns="" id="{29C72FC5-ACA7-4649-A906-663EAA5D4368}"/>
              </a:ext>
            </a:extLst>
          </p:cNvPr>
          <p:cNvSpPr/>
          <p:nvPr/>
        </p:nvSpPr>
        <p:spPr>
          <a:xfrm>
            <a:off x="5848985" y="2569210"/>
            <a:ext cx="494030" cy="494030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38" name="椭圆 237">
            <a:extLst>
              <a:ext uri="{FF2B5EF4-FFF2-40B4-BE49-F238E27FC236}">
                <a16:creationId xmlns:a16="http://schemas.microsoft.com/office/drawing/2014/main" xmlns="" id="{B815EE63-AE4D-4E24-A206-28D60D5E5059}"/>
              </a:ext>
            </a:extLst>
          </p:cNvPr>
          <p:cNvSpPr/>
          <p:nvPr/>
        </p:nvSpPr>
        <p:spPr>
          <a:xfrm>
            <a:off x="5264785" y="2670810"/>
            <a:ext cx="494030" cy="494030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39" name="椭圆 238">
            <a:extLst>
              <a:ext uri="{FF2B5EF4-FFF2-40B4-BE49-F238E27FC236}">
                <a16:creationId xmlns:a16="http://schemas.microsoft.com/office/drawing/2014/main" xmlns="" id="{75FE3B45-5549-4ACB-B7DA-276E21A74976}"/>
              </a:ext>
            </a:extLst>
          </p:cNvPr>
          <p:cNvSpPr/>
          <p:nvPr/>
        </p:nvSpPr>
        <p:spPr>
          <a:xfrm>
            <a:off x="6522085" y="2787650"/>
            <a:ext cx="494030" cy="494030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40" name="椭圆 239">
            <a:extLst>
              <a:ext uri="{FF2B5EF4-FFF2-40B4-BE49-F238E27FC236}">
                <a16:creationId xmlns:a16="http://schemas.microsoft.com/office/drawing/2014/main" xmlns="" id="{788064C4-BDBD-43D6-9A23-83B144B2C994}"/>
              </a:ext>
            </a:extLst>
          </p:cNvPr>
          <p:cNvSpPr/>
          <p:nvPr/>
        </p:nvSpPr>
        <p:spPr>
          <a:xfrm>
            <a:off x="5252085" y="2569210"/>
            <a:ext cx="494030" cy="494030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41" name="椭圆 240">
            <a:extLst>
              <a:ext uri="{FF2B5EF4-FFF2-40B4-BE49-F238E27FC236}">
                <a16:creationId xmlns:a16="http://schemas.microsoft.com/office/drawing/2014/main" xmlns="" id="{44B01166-0D68-41F5-BF5B-77A9BF527A27}"/>
              </a:ext>
            </a:extLst>
          </p:cNvPr>
          <p:cNvSpPr/>
          <p:nvPr/>
        </p:nvSpPr>
        <p:spPr>
          <a:xfrm>
            <a:off x="6471285" y="2569210"/>
            <a:ext cx="494030" cy="494030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42" name="椭圆 241">
            <a:extLst>
              <a:ext uri="{FF2B5EF4-FFF2-40B4-BE49-F238E27FC236}">
                <a16:creationId xmlns:a16="http://schemas.microsoft.com/office/drawing/2014/main" xmlns="" id="{6D6D8636-BA2E-4E8E-B740-EA42873C7243}"/>
              </a:ext>
            </a:extLst>
          </p:cNvPr>
          <p:cNvSpPr/>
          <p:nvPr/>
        </p:nvSpPr>
        <p:spPr>
          <a:xfrm>
            <a:off x="5429885" y="2357120"/>
            <a:ext cx="494030" cy="494030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43" name="椭圆 242">
            <a:extLst>
              <a:ext uri="{FF2B5EF4-FFF2-40B4-BE49-F238E27FC236}">
                <a16:creationId xmlns:a16="http://schemas.microsoft.com/office/drawing/2014/main" xmlns="" id="{2E4A6413-EA93-45B8-B8BE-59C1B76D5950}"/>
              </a:ext>
            </a:extLst>
          </p:cNvPr>
          <p:cNvSpPr/>
          <p:nvPr/>
        </p:nvSpPr>
        <p:spPr>
          <a:xfrm rot="1227739">
            <a:off x="5848985" y="3051810"/>
            <a:ext cx="494030" cy="494030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44" name="椭圆 243">
            <a:extLst>
              <a:ext uri="{FF2B5EF4-FFF2-40B4-BE49-F238E27FC236}">
                <a16:creationId xmlns:a16="http://schemas.microsoft.com/office/drawing/2014/main" xmlns="" id="{5737A690-351B-448A-A859-74832ECBBE37}"/>
              </a:ext>
            </a:extLst>
          </p:cNvPr>
          <p:cNvSpPr/>
          <p:nvPr/>
        </p:nvSpPr>
        <p:spPr>
          <a:xfrm>
            <a:off x="5404485" y="2255520"/>
            <a:ext cx="494030" cy="494030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45" name="椭圆 244">
            <a:extLst>
              <a:ext uri="{FF2B5EF4-FFF2-40B4-BE49-F238E27FC236}">
                <a16:creationId xmlns:a16="http://schemas.microsoft.com/office/drawing/2014/main" xmlns="" id="{B5F27B5F-ABC7-4C5F-BC62-160CF2F95172}"/>
              </a:ext>
            </a:extLst>
          </p:cNvPr>
          <p:cNvSpPr/>
          <p:nvPr/>
        </p:nvSpPr>
        <p:spPr>
          <a:xfrm>
            <a:off x="6395085" y="2816225"/>
            <a:ext cx="494030" cy="494030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46" name="椭圆 245">
            <a:extLst>
              <a:ext uri="{FF2B5EF4-FFF2-40B4-BE49-F238E27FC236}">
                <a16:creationId xmlns:a16="http://schemas.microsoft.com/office/drawing/2014/main" xmlns="" id="{6D1DC525-AAF6-48A2-B69E-8AD20EE74333}"/>
              </a:ext>
            </a:extLst>
          </p:cNvPr>
          <p:cNvSpPr/>
          <p:nvPr/>
        </p:nvSpPr>
        <p:spPr>
          <a:xfrm>
            <a:off x="5848985" y="2175510"/>
            <a:ext cx="494030" cy="494030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47" name="椭圆 246">
            <a:extLst>
              <a:ext uri="{FF2B5EF4-FFF2-40B4-BE49-F238E27FC236}">
                <a16:creationId xmlns:a16="http://schemas.microsoft.com/office/drawing/2014/main" xmlns="" id="{29BA9E69-CF65-465F-B5AF-498F04763871}"/>
              </a:ext>
            </a:extLst>
          </p:cNvPr>
          <p:cNvSpPr/>
          <p:nvPr/>
        </p:nvSpPr>
        <p:spPr>
          <a:xfrm>
            <a:off x="5399042" y="2816225"/>
            <a:ext cx="494030" cy="494030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48" name="椭圆 247">
            <a:extLst>
              <a:ext uri="{FF2B5EF4-FFF2-40B4-BE49-F238E27FC236}">
                <a16:creationId xmlns:a16="http://schemas.microsoft.com/office/drawing/2014/main" xmlns="" id="{5402699C-78CB-4637-BE4A-5BFBDB6E6F63}"/>
              </a:ext>
            </a:extLst>
          </p:cNvPr>
          <p:cNvSpPr/>
          <p:nvPr/>
        </p:nvSpPr>
        <p:spPr>
          <a:xfrm>
            <a:off x="5413557" y="2322195"/>
            <a:ext cx="494030" cy="494030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49" name="椭圆 248">
            <a:extLst>
              <a:ext uri="{FF2B5EF4-FFF2-40B4-BE49-F238E27FC236}">
                <a16:creationId xmlns:a16="http://schemas.microsoft.com/office/drawing/2014/main" xmlns="" id="{FFF82F43-B952-49A3-AE34-6144D03F98A2}"/>
              </a:ext>
            </a:extLst>
          </p:cNvPr>
          <p:cNvSpPr/>
          <p:nvPr/>
        </p:nvSpPr>
        <p:spPr>
          <a:xfrm>
            <a:off x="5950585" y="3033667"/>
            <a:ext cx="494030" cy="494030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50" name="椭圆 249">
            <a:extLst>
              <a:ext uri="{FF2B5EF4-FFF2-40B4-BE49-F238E27FC236}">
                <a16:creationId xmlns:a16="http://schemas.microsoft.com/office/drawing/2014/main" xmlns="" id="{3B7DFCBE-893F-4440-AAB4-900F335408FB}"/>
              </a:ext>
            </a:extLst>
          </p:cNvPr>
          <p:cNvSpPr/>
          <p:nvPr/>
        </p:nvSpPr>
        <p:spPr>
          <a:xfrm>
            <a:off x="6255385" y="2453096"/>
            <a:ext cx="494030" cy="494030"/>
          </a:xfrm>
          <a:prstGeom prst="ellipse">
            <a:avLst/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51" name="椭圆 250">
            <a:extLst>
              <a:ext uri="{FF2B5EF4-FFF2-40B4-BE49-F238E27FC236}">
                <a16:creationId xmlns:a16="http://schemas.microsoft.com/office/drawing/2014/main" xmlns="" id="{82FD216C-3BB5-4AE5-9159-17B791ABF561}"/>
              </a:ext>
            </a:extLst>
          </p:cNvPr>
          <p:cNvSpPr/>
          <p:nvPr/>
        </p:nvSpPr>
        <p:spPr>
          <a:xfrm>
            <a:off x="5930900" y="2651125"/>
            <a:ext cx="330200" cy="330200"/>
          </a:xfrm>
          <a:prstGeom prst="ellipse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52" name="椭圆 251">
            <a:extLst>
              <a:ext uri="{FF2B5EF4-FFF2-40B4-BE49-F238E27FC236}">
                <a16:creationId xmlns:a16="http://schemas.microsoft.com/office/drawing/2014/main" xmlns="" id="{7A32DFC3-0D75-45E7-8D60-C1AE39FBECDE}"/>
              </a:ext>
            </a:extLst>
          </p:cNvPr>
          <p:cNvSpPr/>
          <p:nvPr/>
        </p:nvSpPr>
        <p:spPr>
          <a:xfrm>
            <a:off x="6197600" y="2816225"/>
            <a:ext cx="330200" cy="330200"/>
          </a:xfrm>
          <a:prstGeom prst="ellipse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53" name="椭圆 252">
            <a:extLst>
              <a:ext uri="{FF2B5EF4-FFF2-40B4-BE49-F238E27FC236}">
                <a16:creationId xmlns:a16="http://schemas.microsoft.com/office/drawing/2014/main" xmlns="" id="{5D0C890A-18A9-45B5-AF28-82910CF07DA0}"/>
              </a:ext>
            </a:extLst>
          </p:cNvPr>
          <p:cNvSpPr/>
          <p:nvPr/>
        </p:nvSpPr>
        <p:spPr>
          <a:xfrm>
            <a:off x="6286500" y="2816225"/>
            <a:ext cx="330200" cy="330200"/>
          </a:xfrm>
          <a:prstGeom prst="ellipse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54" name="椭圆 253">
            <a:extLst>
              <a:ext uri="{FF2B5EF4-FFF2-40B4-BE49-F238E27FC236}">
                <a16:creationId xmlns:a16="http://schemas.microsoft.com/office/drawing/2014/main" xmlns="" id="{401DD669-0E6E-4BA8-8AD0-9241990ADD51}"/>
              </a:ext>
            </a:extLst>
          </p:cNvPr>
          <p:cNvSpPr/>
          <p:nvPr/>
        </p:nvSpPr>
        <p:spPr>
          <a:xfrm>
            <a:off x="5753100" y="2486025"/>
            <a:ext cx="330200" cy="330200"/>
          </a:xfrm>
          <a:prstGeom prst="ellipse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55" name="椭圆 254">
            <a:extLst>
              <a:ext uri="{FF2B5EF4-FFF2-40B4-BE49-F238E27FC236}">
                <a16:creationId xmlns:a16="http://schemas.microsoft.com/office/drawing/2014/main" xmlns="" id="{88CF599F-1A2B-4B10-A892-42827EDBF9D3}"/>
              </a:ext>
            </a:extLst>
          </p:cNvPr>
          <p:cNvSpPr/>
          <p:nvPr/>
        </p:nvSpPr>
        <p:spPr>
          <a:xfrm>
            <a:off x="6261100" y="2816225"/>
            <a:ext cx="330200" cy="330200"/>
          </a:xfrm>
          <a:prstGeom prst="ellipse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56" name="椭圆 255">
            <a:extLst>
              <a:ext uri="{FF2B5EF4-FFF2-40B4-BE49-F238E27FC236}">
                <a16:creationId xmlns:a16="http://schemas.microsoft.com/office/drawing/2014/main" xmlns="" id="{312B0857-586C-4150-A0F4-14A1320BC8E1}"/>
              </a:ext>
            </a:extLst>
          </p:cNvPr>
          <p:cNvSpPr/>
          <p:nvPr/>
        </p:nvSpPr>
        <p:spPr>
          <a:xfrm>
            <a:off x="6096000" y="2257425"/>
            <a:ext cx="330200" cy="330200"/>
          </a:xfrm>
          <a:prstGeom prst="ellipse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57" name="椭圆 256">
            <a:extLst>
              <a:ext uri="{FF2B5EF4-FFF2-40B4-BE49-F238E27FC236}">
                <a16:creationId xmlns:a16="http://schemas.microsoft.com/office/drawing/2014/main" xmlns="" id="{8EE37DBD-1E42-4990-BE34-A2A2449924D3}"/>
              </a:ext>
            </a:extLst>
          </p:cNvPr>
          <p:cNvSpPr/>
          <p:nvPr/>
        </p:nvSpPr>
        <p:spPr>
          <a:xfrm>
            <a:off x="5499100" y="2486025"/>
            <a:ext cx="330200" cy="330200"/>
          </a:xfrm>
          <a:prstGeom prst="ellipse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58" name="椭圆 257">
            <a:extLst>
              <a:ext uri="{FF2B5EF4-FFF2-40B4-BE49-F238E27FC236}">
                <a16:creationId xmlns:a16="http://schemas.microsoft.com/office/drawing/2014/main" xmlns="" id="{1B99D909-45D0-4795-95BA-BD5A9ACE145A}"/>
              </a:ext>
            </a:extLst>
          </p:cNvPr>
          <p:cNvSpPr/>
          <p:nvPr/>
        </p:nvSpPr>
        <p:spPr>
          <a:xfrm>
            <a:off x="5765800" y="2851150"/>
            <a:ext cx="330200" cy="330200"/>
          </a:xfrm>
          <a:prstGeom prst="ellipse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59" name="椭圆 258">
            <a:extLst>
              <a:ext uri="{FF2B5EF4-FFF2-40B4-BE49-F238E27FC236}">
                <a16:creationId xmlns:a16="http://schemas.microsoft.com/office/drawing/2014/main" xmlns="" id="{D147224D-9BEC-4EC3-8081-2E243FAFE3E0}"/>
              </a:ext>
            </a:extLst>
          </p:cNvPr>
          <p:cNvSpPr/>
          <p:nvPr/>
        </p:nvSpPr>
        <p:spPr>
          <a:xfrm>
            <a:off x="6299200" y="2816225"/>
            <a:ext cx="330200" cy="330200"/>
          </a:xfrm>
          <a:prstGeom prst="ellipse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60" name="椭圆 259">
            <a:extLst>
              <a:ext uri="{FF2B5EF4-FFF2-40B4-BE49-F238E27FC236}">
                <a16:creationId xmlns:a16="http://schemas.microsoft.com/office/drawing/2014/main" xmlns="" id="{06827F1C-2ECC-4F28-9CDE-D46FFA208B4E}"/>
              </a:ext>
            </a:extLst>
          </p:cNvPr>
          <p:cNvSpPr/>
          <p:nvPr/>
        </p:nvSpPr>
        <p:spPr>
          <a:xfrm>
            <a:off x="5702300" y="2359025"/>
            <a:ext cx="330200" cy="330200"/>
          </a:xfrm>
          <a:prstGeom prst="ellipse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61" name="椭圆 260">
            <a:extLst>
              <a:ext uri="{FF2B5EF4-FFF2-40B4-BE49-F238E27FC236}">
                <a16:creationId xmlns:a16="http://schemas.microsoft.com/office/drawing/2014/main" xmlns="" id="{64B4DCFF-3FB0-44FE-9831-BC3653497262}"/>
              </a:ext>
            </a:extLst>
          </p:cNvPr>
          <p:cNvSpPr/>
          <p:nvPr/>
        </p:nvSpPr>
        <p:spPr>
          <a:xfrm>
            <a:off x="5930900" y="2994025"/>
            <a:ext cx="330200" cy="330200"/>
          </a:xfrm>
          <a:prstGeom prst="ellipse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62" name="椭圆 261">
            <a:extLst>
              <a:ext uri="{FF2B5EF4-FFF2-40B4-BE49-F238E27FC236}">
                <a16:creationId xmlns:a16="http://schemas.microsoft.com/office/drawing/2014/main" xmlns="" id="{70A51AA1-E2E3-45F0-90A9-FAC6D327B313}"/>
              </a:ext>
            </a:extLst>
          </p:cNvPr>
          <p:cNvSpPr/>
          <p:nvPr/>
        </p:nvSpPr>
        <p:spPr>
          <a:xfrm>
            <a:off x="5499100" y="2774950"/>
            <a:ext cx="330200" cy="330200"/>
          </a:xfrm>
          <a:prstGeom prst="ellipse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63" name="椭圆 262">
            <a:extLst>
              <a:ext uri="{FF2B5EF4-FFF2-40B4-BE49-F238E27FC236}">
                <a16:creationId xmlns:a16="http://schemas.microsoft.com/office/drawing/2014/main" xmlns="" id="{EBA95DBA-A5B7-439E-A5C3-47D0F479C0C1}"/>
              </a:ext>
            </a:extLst>
          </p:cNvPr>
          <p:cNvSpPr/>
          <p:nvPr/>
        </p:nvSpPr>
        <p:spPr>
          <a:xfrm>
            <a:off x="6273800" y="2825750"/>
            <a:ext cx="330200" cy="330200"/>
          </a:xfrm>
          <a:prstGeom prst="ellipse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64" name="椭圆 263">
            <a:extLst>
              <a:ext uri="{FF2B5EF4-FFF2-40B4-BE49-F238E27FC236}">
                <a16:creationId xmlns:a16="http://schemas.microsoft.com/office/drawing/2014/main" xmlns="" id="{21BAE61F-0D6B-4BFC-A92A-22EA84C042DF}"/>
              </a:ext>
            </a:extLst>
          </p:cNvPr>
          <p:cNvSpPr/>
          <p:nvPr/>
        </p:nvSpPr>
        <p:spPr>
          <a:xfrm>
            <a:off x="6172200" y="2371725"/>
            <a:ext cx="330200" cy="330200"/>
          </a:xfrm>
          <a:prstGeom prst="ellipse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65" name="六边形 264">
            <a:extLst>
              <a:ext uri="{FF2B5EF4-FFF2-40B4-BE49-F238E27FC236}">
                <a16:creationId xmlns:a16="http://schemas.microsoft.com/office/drawing/2014/main" xmlns="" id="{1F155FB0-7F49-407F-A402-A75851FFE3A3}"/>
              </a:ext>
            </a:extLst>
          </p:cNvPr>
          <p:cNvSpPr/>
          <p:nvPr/>
        </p:nvSpPr>
        <p:spPr>
          <a:xfrm>
            <a:off x="6057900" y="2376805"/>
            <a:ext cx="330200" cy="289719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66" name="六边形 265">
            <a:extLst>
              <a:ext uri="{FF2B5EF4-FFF2-40B4-BE49-F238E27FC236}">
                <a16:creationId xmlns:a16="http://schemas.microsoft.com/office/drawing/2014/main" xmlns="" id="{E6C4CB2C-848F-4059-92FC-53CF3929EFAA}"/>
              </a:ext>
            </a:extLst>
          </p:cNvPr>
          <p:cNvSpPr/>
          <p:nvPr/>
        </p:nvSpPr>
        <p:spPr>
          <a:xfrm>
            <a:off x="6220460" y="2805430"/>
            <a:ext cx="330200" cy="289719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67" name="六边形 266">
            <a:extLst>
              <a:ext uri="{FF2B5EF4-FFF2-40B4-BE49-F238E27FC236}">
                <a16:creationId xmlns:a16="http://schemas.microsoft.com/office/drawing/2014/main" xmlns="" id="{67295BAA-2AB6-4956-871B-6E8B6A34EE7E}"/>
              </a:ext>
            </a:extLst>
          </p:cNvPr>
          <p:cNvSpPr/>
          <p:nvPr/>
        </p:nvSpPr>
        <p:spPr>
          <a:xfrm>
            <a:off x="5626100" y="2750185"/>
            <a:ext cx="330200" cy="289719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68" name="六边形 267">
            <a:extLst>
              <a:ext uri="{FF2B5EF4-FFF2-40B4-BE49-F238E27FC236}">
                <a16:creationId xmlns:a16="http://schemas.microsoft.com/office/drawing/2014/main" xmlns="" id="{2B9B5284-F375-487F-8429-EC4FBA3B3DF4}"/>
              </a:ext>
            </a:extLst>
          </p:cNvPr>
          <p:cNvSpPr/>
          <p:nvPr/>
        </p:nvSpPr>
        <p:spPr>
          <a:xfrm>
            <a:off x="6174740" y="2445385"/>
            <a:ext cx="330200" cy="289719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69" name="六边形 268">
            <a:extLst>
              <a:ext uri="{FF2B5EF4-FFF2-40B4-BE49-F238E27FC236}">
                <a16:creationId xmlns:a16="http://schemas.microsoft.com/office/drawing/2014/main" xmlns="" id="{CB874B00-E2BE-432B-AF78-78C9B75BF801}"/>
              </a:ext>
            </a:extLst>
          </p:cNvPr>
          <p:cNvSpPr/>
          <p:nvPr/>
        </p:nvSpPr>
        <p:spPr>
          <a:xfrm>
            <a:off x="5765800" y="2468245"/>
            <a:ext cx="330200" cy="289719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70" name="六边形 269">
            <a:extLst>
              <a:ext uri="{FF2B5EF4-FFF2-40B4-BE49-F238E27FC236}">
                <a16:creationId xmlns:a16="http://schemas.microsoft.com/office/drawing/2014/main" xmlns="" id="{A33A0B62-25B7-4C03-A8D0-27F4B0B24F7B}"/>
              </a:ext>
            </a:extLst>
          </p:cNvPr>
          <p:cNvSpPr/>
          <p:nvPr/>
        </p:nvSpPr>
        <p:spPr>
          <a:xfrm>
            <a:off x="6304280" y="2887345"/>
            <a:ext cx="330200" cy="289719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71" name="六边形 270">
            <a:extLst>
              <a:ext uri="{FF2B5EF4-FFF2-40B4-BE49-F238E27FC236}">
                <a16:creationId xmlns:a16="http://schemas.microsoft.com/office/drawing/2014/main" xmlns="" id="{1DA2A888-8218-48D1-A733-FDF006FB2155}"/>
              </a:ext>
            </a:extLst>
          </p:cNvPr>
          <p:cNvSpPr/>
          <p:nvPr/>
        </p:nvSpPr>
        <p:spPr>
          <a:xfrm>
            <a:off x="5765800" y="2816225"/>
            <a:ext cx="330200" cy="289719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72" name="六边形 271">
            <a:extLst>
              <a:ext uri="{FF2B5EF4-FFF2-40B4-BE49-F238E27FC236}">
                <a16:creationId xmlns:a16="http://schemas.microsoft.com/office/drawing/2014/main" xmlns="" id="{BA180C17-EA0E-4BDE-B6A8-B302750A68E7}"/>
              </a:ext>
            </a:extLst>
          </p:cNvPr>
          <p:cNvSpPr/>
          <p:nvPr/>
        </p:nvSpPr>
        <p:spPr>
          <a:xfrm>
            <a:off x="6167120" y="2671365"/>
            <a:ext cx="330200" cy="289719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73" name="六边形 272">
            <a:extLst>
              <a:ext uri="{FF2B5EF4-FFF2-40B4-BE49-F238E27FC236}">
                <a16:creationId xmlns:a16="http://schemas.microsoft.com/office/drawing/2014/main" xmlns="" id="{868EDA1C-2698-45D8-912A-6D66174D1240}"/>
              </a:ext>
            </a:extLst>
          </p:cNvPr>
          <p:cNvSpPr/>
          <p:nvPr/>
        </p:nvSpPr>
        <p:spPr>
          <a:xfrm>
            <a:off x="5626100" y="2526506"/>
            <a:ext cx="330200" cy="289719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74" name="六边形 273">
            <a:extLst>
              <a:ext uri="{FF2B5EF4-FFF2-40B4-BE49-F238E27FC236}">
                <a16:creationId xmlns:a16="http://schemas.microsoft.com/office/drawing/2014/main" xmlns="" id="{A45E7125-1E82-4F19-8D39-C51C2C702E66}"/>
              </a:ext>
            </a:extLst>
          </p:cNvPr>
          <p:cNvSpPr/>
          <p:nvPr/>
        </p:nvSpPr>
        <p:spPr>
          <a:xfrm rot="2557497">
            <a:off x="5930900" y="2887345"/>
            <a:ext cx="330200" cy="289719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75" name="六边形 274">
            <a:extLst>
              <a:ext uri="{FF2B5EF4-FFF2-40B4-BE49-F238E27FC236}">
                <a16:creationId xmlns:a16="http://schemas.microsoft.com/office/drawing/2014/main" xmlns="" id="{34FFA355-368C-4A27-8253-4299EEA0F508}"/>
              </a:ext>
            </a:extLst>
          </p:cNvPr>
          <p:cNvSpPr/>
          <p:nvPr/>
        </p:nvSpPr>
        <p:spPr>
          <a:xfrm>
            <a:off x="5862320" y="2376805"/>
            <a:ext cx="330200" cy="289719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76" name="六边形 275">
            <a:extLst>
              <a:ext uri="{FF2B5EF4-FFF2-40B4-BE49-F238E27FC236}">
                <a16:creationId xmlns:a16="http://schemas.microsoft.com/office/drawing/2014/main" xmlns="" id="{D84FA201-D630-43BF-9ACE-AEB0AF4F9140}"/>
              </a:ext>
            </a:extLst>
          </p:cNvPr>
          <p:cNvSpPr/>
          <p:nvPr/>
        </p:nvSpPr>
        <p:spPr>
          <a:xfrm>
            <a:off x="5687060" y="2671365"/>
            <a:ext cx="330200" cy="289719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77" name="六边形 276">
            <a:extLst>
              <a:ext uri="{FF2B5EF4-FFF2-40B4-BE49-F238E27FC236}">
                <a16:creationId xmlns:a16="http://schemas.microsoft.com/office/drawing/2014/main" xmlns="" id="{C2DC14B7-4BB0-4E8E-A447-05991049A1A6}"/>
              </a:ext>
            </a:extLst>
          </p:cNvPr>
          <p:cNvSpPr/>
          <p:nvPr/>
        </p:nvSpPr>
        <p:spPr>
          <a:xfrm>
            <a:off x="6159500" y="2825750"/>
            <a:ext cx="330200" cy="289719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78" name="六边形 277">
            <a:extLst>
              <a:ext uri="{FF2B5EF4-FFF2-40B4-BE49-F238E27FC236}">
                <a16:creationId xmlns:a16="http://schemas.microsoft.com/office/drawing/2014/main" xmlns="" id="{6BB59AF9-CB9A-444D-8E69-6306D7F99570}"/>
              </a:ext>
            </a:extLst>
          </p:cNvPr>
          <p:cNvSpPr/>
          <p:nvPr/>
        </p:nvSpPr>
        <p:spPr>
          <a:xfrm>
            <a:off x="6096000" y="2333625"/>
            <a:ext cx="330200" cy="289719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79" name="六边形 278">
            <a:extLst>
              <a:ext uri="{FF2B5EF4-FFF2-40B4-BE49-F238E27FC236}">
                <a16:creationId xmlns:a16="http://schemas.microsoft.com/office/drawing/2014/main" xmlns="" id="{BC399891-0EAB-4699-8F35-407537113062}"/>
              </a:ext>
            </a:extLst>
          </p:cNvPr>
          <p:cNvSpPr/>
          <p:nvPr/>
        </p:nvSpPr>
        <p:spPr>
          <a:xfrm>
            <a:off x="6129655" y="2439763"/>
            <a:ext cx="186690" cy="163804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80" name="六边形 279">
            <a:extLst>
              <a:ext uri="{FF2B5EF4-FFF2-40B4-BE49-F238E27FC236}">
                <a16:creationId xmlns:a16="http://schemas.microsoft.com/office/drawing/2014/main" xmlns="" id="{82418E6D-F01D-4558-9752-87D3D14BBB64}"/>
              </a:ext>
            </a:extLst>
          </p:cNvPr>
          <p:cNvSpPr/>
          <p:nvPr/>
        </p:nvSpPr>
        <p:spPr>
          <a:xfrm>
            <a:off x="6223158" y="2816225"/>
            <a:ext cx="186690" cy="163804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81" name="六边形 280">
            <a:extLst>
              <a:ext uri="{FF2B5EF4-FFF2-40B4-BE49-F238E27FC236}">
                <a16:creationId xmlns:a16="http://schemas.microsoft.com/office/drawing/2014/main" xmlns="" id="{EF1C0230-6E77-4546-9488-A11AAE46A566}"/>
              </a:ext>
            </a:extLst>
          </p:cNvPr>
          <p:cNvSpPr/>
          <p:nvPr/>
        </p:nvSpPr>
        <p:spPr>
          <a:xfrm>
            <a:off x="5697855" y="2813143"/>
            <a:ext cx="186690" cy="163804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82" name="六边形 281">
            <a:extLst>
              <a:ext uri="{FF2B5EF4-FFF2-40B4-BE49-F238E27FC236}">
                <a16:creationId xmlns:a16="http://schemas.microsoft.com/office/drawing/2014/main" xmlns="" id="{CB2A53DD-2AD1-46B8-89DD-55DBA0C68C28}"/>
              </a:ext>
            </a:extLst>
          </p:cNvPr>
          <p:cNvSpPr/>
          <p:nvPr/>
        </p:nvSpPr>
        <p:spPr>
          <a:xfrm>
            <a:off x="5909310" y="2816225"/>
            <a:ext cx="186690" cy="163804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83" name="六边形 282">
            <a:extLst>
              <a:ext uri="{FF2B5EF4-FFF2-40B4-BE49-F238E27FC236}">
                <a16:creationId xmlns:a16="http://schemas.microsoft.com/office/drawing/2014/main" xmlns="" id="{36990509-416C-45E3-A991-66A11264D788}"/>
              </a:ext>
            </a:extLst>
          </p:cNvPr>
          <p:cNvSpPr/>
          <p:nvPr/>
        </p:nvSpPr>
        <p:spPr>
          <a:xfrm>
            <a:off x="5761355" y="2734323"/>
            <a:ext cx="186690" cy="163804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84" name="六边形 283">
            <a:extLst>
              <a:ext uri="{FF2B5EF4-FFF2-40B4-BE49-F238E27FC236}">
                <a16:creationId xmlns:a16="http://schemas.microsoft.com/office/drawing/2014/main" xmlns="" id="{98C696D8-332C-44D5-9F1E-4DCF2131868D}"/>
              </a:ext>
            </a:extLst>
          </p:cNvPr>
          <p:cNvSpPr/>
          <p:nvPr/>
        </p:nvSpPr>
        <p:spPr>
          <a:xfrm>
            <a:off x="6002655" y="2816225"/>
            <a:ext cx="186690" cy="163804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85" name="六边形 284">
            <a:extLst>
              <a:ext uri="{FF2B5EF4-FFF2-40B4-BE49-F238E27FC236}">
                <a16:creationId xmlns:a16="http://schemas.microsoft.com/office/drawing/2014/main" xmlns="" id="{1491C672-6DFD-49BC-BAAF-8F0657AF3D2B}"/>
              </a:ext>
            </a:extLst>
          </p:cNvPr>
          <p:cNvSpPr/>
          <p:nvPr/>
        </p:nvSpPr>
        <p:spPr>
          <a:xfrm>
            <a:off x="5818505" y="2594623"/>
            <a:ext cx="186690" cy="163804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86" name="六边形 285">
            <a:extLst>
              <a:ext uri="{FF2B5EF4-FFF2-40B4-BE49-F238E27FC236}">
                <a16:creationId xmlns:a16="http://schemas.microsoft.com/office/drawing/2014/main" xmlns="" id="{0FC2CCF9-AE15-43A2-99F3-CCF0418053C5}"/>
              </a:ext>
            </a:extLst>
          </p:cNvPr>
          <p:cNvSpPr/>
          <p:nvPr/>
        </p:nvSpPr>
        <p:spPr>
          <a:xfrm>
            <a:off x="6096000" y="2652421"/>
            <a:ext cx="186690" cy="163804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87" name="六边形 286">
            <a:extLst>
              <a:ext uri="{FF2B5EF4-FFF2-40B4-BE49-F238E27FC236}">
                <a16:creationId xmlns:a16="http://schemas.microsoft.com/office/drawing/2014/main" xmlns="" id="{3CF0F2FE-FA0C-4E33-9638-FE16B9E7D072}"/>
              </a:ext>
            </a:extLst>
          </p:cNvPr>
          <p:cNvSpPr/>
          <p:nvPr/>
        </p:nvSpPr>
        <p:spPr>
          <a:xfrm>
            <a:off x="6002655" y="2816225"/>
            <a:ext cx="186690" cy="163804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88" name="六边形 287">
            <a:extLst>
              <a:ext uri="{FF2B5EF4-FFF2-40B4-BE49-F238E27FC236}">
                <a16:creationId xmlns:a16="http://schemas.microsoft.com/office/drawing/2014/main" xmlns="" id="{862D0A54-62EF-46D6-ABF9-2C299D98B22B}"/>
              </a:ext>
            </a:extLst>
          </p:cNvPr>
          <p:cNvSpPr/>
          <p:nvPr/>
        </p:nvSpPr>
        <p:spPr>
          <a:xfrm rot="2557497">
            <a:off x="6002655" y="2950303"/>
            <a:ext cx="186690" cy="163804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89" name="六边形 288">
            <a:extLst>
              <a:ext uri="{FF2B5EF4-FFF2-40B4-BE49-F238E27FC236}">
                <a16:creationId xmlns:a16="http://schemas.microsoft.com/office/drawing/2014/main" xmlns="" id="{E757148A-8E6E-4974-B04F-F78697729913}"/>
              </a:ext>
            </a:extLst>
          </p:cNvPr>
          <p:cNvSpPr/>
          <p:nvPr/>
        </p:nvSpPr>
        <p:spPr>
          <a:xfrm>
            <a:off x="6002655" y="2652421"/>
            <a:ext cx="186690" cy="163804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90" name="六边形 289">
            <a:extLst>
              <a:ext uri="{FF2B5EF4-FFF2-40B4-BE49-F238E27FC236}">
                <a16:creationId xmlns:a16="http://schemas.microsoft.com/office/drawing/2014/main" xmlns="" id="{7DF5E48E-E90E-4ED8-9AAE-782670A26A9F}"/>
              </a:ext>
            </a:extLst>
          </p:cNvPr>
          <p:cNvSpPr/>
          <p:nvPr/>
        </p:nvSpPr>
        <p:spPr>
          <a:xfrm>
            <a:off x="6190615" y="2816225"/>
            <a:ext cx="186690" cy="163804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91" name="六边形 290">
            <a:extLst>
              <a:ext uri="{FF2B5EF4-FFF2-40B4-BE49-F238E27FC236}">
                <a16:creationId xmlns:a16="http://schemas.microsoft.com/office/drawing/2014/main" xmlns="" id="{882132F0-1046-49E3-BE2D-F7A6B68CC3A3}"/>
              </a:ext>
            </a:extLst>
          </p:cNvPr>
          <p:cNvSpPr/>
          <p:nvPr/>
        </p:nvSpPr>
        <p:spPr>
          <a:xfrm>
            <a:off x="6268561" y="2874421"/>
            <a:ext cx="186690" cy="163804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92" name="六边形 291">
            <a:extLst>
              <a:ext uri="{FF2B5EF4-FFF2-40B4-BE49-F238E27FC236}">
                <a16:creationId xmlns:a16="http://schemas.microsoft.com/office/drawing/2014/main" xmlns="" id="{9ADE29E9-2300-4B37-8E3B-ED8809F438E9}"/>
              </a:ext>
            </a:extLst>
          </p:cNvPr>
          <p:cNvSpPr/>
          <p:nvPr/>
        </p:nvSpPr>
        <p:spPr>
          <a:xfrm>
            <a:off x="5909310" y="2409283"/>
            <a:ext cx="186690" cy="163804"/>
          </a:xfrm>
          <a:prstGeom prst="hexagon">
            <a:avLst/>
          </a:prstGeom>
          <a:solidFill>
            <a:schemeClr val="accent2">
              <a:lumMod val="60000"/>
              <a:lumOff val="40000"/>
              <a:alpha val="2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93" name="椭圆 292">
            <a:extLst>
              <a:ext uri="{FF2B5EF4-FFF2-40B4-BE49-F238E27FC236}">
                <a16:creationId xmlns:a16="http://schemas.microsoft.com/office/drawing/2014/main" xmlns="" id="{4D3DC04D-2605-44EA-BF90-CC7A1143494B}"/>
              </a:ext>
            </a:extLst>
          </p:cNvPr>
          <p:cNvSpPr/>
          <p:nvPr/>
        </p:nvSpPr>
        <p:spPr>
          <a:xfrm>
            <a:off x="6139061" y="2728658"/>
            <a:ext cx="175134" cy="175134"/>
          </a:xfrm>
          <a:prstGeom prst="ellipse">
            <a:avLst/>
          </a:prstGeom>
          <a:solidFill>
            <a:schemeClr val="accent2">
              <a:lumMod val="60000"/>
              <a:lumOff val="40000"/>
              <a:alpha val="73000"/>
            </a:schemeClr>
          </a:solidFill>
          <a:ln>
            <a:solidFill>
              <a:schemeClr val="bg1"/>
            </a:solidFill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94" name="椭圆 293">
            <a:extLst>
              <a:ext uri="{FF2B5EF4-FFF2-40B4-BE49-F238E27FC236}">
                <a16:creationId xmlns:a16="http://schemas.microsoft.com/office/drawing/2014/main" xmlns="" id="{259C042C-F2A7-414F-9462-AE910CEC62D7}"/>
              </a:ext>
            </a:extLst>
          </p:cNvPr>
          <p:cNvSpPr/>
          <p:nvPr/>
        </p:nvSpPr>
        <p:spPr>
          <a:xfrm>
            <a:off x="5892318" y="2265362"/>
            <a:ext cx="175134" cy="175134"/>
          </a:xfrm>
          <a:prstGeom prst="ellipse">
            <a:avLst/>
          </a:prstGeom>
          <a:solidFill>
            <a:schemeClr val="accent2">
              <a:lumMod val="60000"/>
              <a:lumOff val="40000"/>
              <a:alpha val="73000"/>
            </a:schemeClr>
          </a:solidFill>
          <a:ln>
            <a:solidFill>
              <a:schemeClr val="bg1"/>
            </a:solidFill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95" name="椭圆 294">
            <a:extLst>
              <a:ext uri="{FF2B5EF4-FFF2-40B4-BE49-F238E27FC236}">
                <a16:creationId xmlns:a16="http://schemas.microsoft.com/office/drawing/2014/main" xmlns="" id="{B98FF94C-CEEA-4CAA-B5D6-FDEBD2E4870D}"/>
              </a:ext>
            </a:extLst>
          </p:cNvPr>
          <p:cNvSpPr/>
          <p:nvPr/>
        </p:nvSpPr>
        <p:spPr>
          <a:xfrm>
            <a:off x="6792204" y="3191954"/>
            <a:ext cx="175134" cy="175134"/>
          </a:xfrm>
          <a:prstGeom prst="ellipse">
            <a:avLst/>
          </a:prstGeom>
          <a:solidFill>
            <a:schemeClr val="accent2">
              <a:lumMod val="60000"/>
              <a:lumOff val="40000"/>
              <a:alpha val="73000"/>
            </a:schemeClr>
          </a:solidFill>
          <a:ln>
            <a:solidFill>
              <a:schemeClr val="bg1"/>
            </a:solidFill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96" name="椭圆 295">
            <a:extLst>
              <a:ext uri="{FF2B5EF4-FFF2-40B4-BE49-F238E27FC236}">
                <a16:creationId xmlns:a16="http://schemas.microsoft.com/office/drawing/2014/main" xmlns="" id="{6635E6D5-45BA-4AA3-9B48-7A0875583306}"/>
              </a:ext>
            </a:extLst>
          </p:cNvPr>
          <p:cNvSpPr/>
          <p:nvPr/>
        </p:nvSpPr>
        <p:spPr>
          <a:xfrm>
            <a:off x="5545137" y="2888315"/>
            <a:ext cx="175134" cy="175134"/>
          </a:xfrm>
          <a:prstGeom prst="ellipse">
            <a:avLst/>
          </a:prstGeom>
          <a:solidFill>
            <a:schemeClr val="accent2">
              <a:lumMod val="60000"/>
              <a:lumOff val="40000"/>
              <a:alpha val="73000"/>
            </a:schemeClr>
          </a:solidFill>
          <a:ln>
            <a:solidFill>
              <a:schemeClr val="bg1"/>
            </a:solidFill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97" name="椭圆 296">
            <a:extLst>
              <a:ext uri="{FF2B5EF4-FFF2-40B4-BE49-F238E27FC236}">
                <a16:creationId xmlns:a16="http://schemas.microsoft.com/office/drawing/2014/main" xmlns="" id="{948D41F7-D65B-45F2-B937-71BFEFE8B73C}"/>
              </a:ext>
            </a:extLst>
          </p:cNvPr>
          <p:cNvSpPr/>
          <p:nvPr/>
        </p:nvSpPr>
        <p:spPr>
          <a:xfrm>
            <a:off x="6197119" y="3439858"/>
            <a:ext cx="175134" cy="175134"/>
          </a:xfrm>
          <a:prstGeom prst="ellipse">
            <a:avLst/>
          </a:prstGeom>
          <a:solidFill>
            <a:schemeClr val="accent2">
              <a:lumMod val="60000"/>
              <a:lumOff val="40000"/>
              <a:alpha val="73000"/>
            </a:schemeClr>
          </a:solidFill>
          <a:ln>
            <a:solidFill>
              <a:schemeClr val="bg1"/>
            </a:solidFill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98" name="椭圆 297">
            <a:extLst>
              <a:ext uri="{FF2B5EF4-FFF2-40B4-BE49-F238E27FC236}">
                <a16:creationId xmlns:a16="http://schemas.microsoft.com/office/drawing/2014/main" xmlns="" id="{617B62DD-4DFD-475E-B420-99399341D9DA}"/>
              </a:ext>
            </a:extLst>
          </p:cNvPr>
          <p:cNvSpPr/>
          <p:nvPr/>
        </p:nvSpPr>
        <p:spPr>
          <a:xfrm>
            <a:off x="6879290" y="2888315"/>
            <a:ext cx="175134" cy="175134"/>
          </a:xfrm>
          <a:prstGeom prst="ellipse">
            <a:avLst/>
          </a:prstGeom>
          <a:solidFill>
            <a:schemeClr val="accent2">
              <a:lumMod val="60000"/>
              <a:lumOff val="40000"/>
              <a:alpha val="73000"/>
            </a:schemeClr>
          </a:solidFill>
          <a:ln>
            <a:solidFill>
              <a:schemeClr val="bg1"/>
            </a:solidFill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99" name="椭圆 298">
            <a:extLst>
              <a:ext uri="{FF2B5EF4-FFF2-40B4-BE49-F238E27FC236}">
                <a16:creationId xmlns:a16="http://schemas.microsoft.com/office/drawing/2014/main" xmlns="" id="{79BD7E55-987B-41D8-8A2D-F80B088B2131}"/>
              </a:ext>
            </a:extLst>
          </p:cNvPr>
          <p:cNvSpPr/>
          <p:nvPr/>
        </p:nvSpPr>
        <p:spPr>
          <a:xfrm>
            <a:off x="5806394" y="2728658"/>
            <a:ext cx="175134" cy="175134"/>
          </a:xfrm>
          <a:prstGeom prst="ellipse">
            <a:avLst/>
          </a:prstGeom>
          <a:solidFill>
            <a:schemeClr val="accent2">
              <a:lumMod val="60000"/>
              <a:lumOff val="40000"/>
              <a:alpha val="73000"/>
            </a:schemeClr>
          </a:solidFill>
          <a:ln>
            <a:solidFill>
              <a:schemeClr val="bg1"/>
            </a:solidFill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00" name="椭圆 299">
            <a:extLst>
              <a:ext uri="{FF2B5EF4-FFF2-40B4-BE49-F238E27FC236}">
                <a16:creationId xmlns:a16="http://schemas.microsoft.com/office/drawing/2014/main" xmlns="" id="{B4A8B6B4-D2C7-4500-BFB8-2BC5FB307AA3}"/>
              </a:ext>
            </a:extLst>
          </p:cNvPr>
          <p:cNvSpPr/>
          <p:nvPr/>
        </p:nvSpPr>
        <p:spPr>
          <a:xfrm>
            <a:off x="6879289" y="2843611"/>
            <a:ext cx="175134" cy="175134"/>
          </a:xfrm>
          <a:prstGeom prst="ellipse">
            <a:avLst/>
          </a:prstGeom>
          <a:solidFill>
            <a:schemeClr val="accent2">
              <a:lumMod val="60000"/>
              <a:lumOff val="40000"/>
              <a:alpha val="73000"/>
            </a:schemeClr>
          </a:solidFill>
          <a:ln>
            <a:solidFill>
              <a:schemeClr val="bg1"/>
            </a:solidFill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01" name="椭圆 300">
            <a:extLst>
              <a:ext uri="{FF2B5EF4-FFF2-40B4-BE49-F238E27FC236}">
                <a16:creationId xmlns:a16="http://schemas.microsoft.com/office/drawing/2014/main" xmlns="" id="{63E5C9F2-7228-49A2-B649-B259A9B52B1F}"/>
              </a:ext>
            </a:extLst>
          </p:cNvPr>
          <p:cNvSpPr/>
          <p:nvPr/>
        </p:nvSpPr>
        <p:spPr>
          <a:xfrm>
            <a:off x="5660090" y="3439858"/>
            <a:ext cx="175134" cy="175134"/>
          </a:xfrm>
          <a:prstGeom prst="ellipse">
            <a:avLst/>
          </a:prstGeom>
          <a:solidFill>
            <a:schemeClr val="accent2">
              <a:lumMod val="60000"/>
              <a:lumOff val="40000"/>
              <a:alpha val="73000"/>
            </a:schemeClr>
          </a:solidFill>
          <a:ln>
            <a:solidFill>
              <a:schemeClr val="bg1"/>
            </a:solidFill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02" name="椭圆 301">
            <a:extLst>
              <a:ext uri="{FF2B5EF4-FFF2-40B4-BE49-F238E27FC236}">
                <a16:creationId xmlns:a16="http://schemas.microsoft.com/office/drawing/2014/main" xmlns="" id="{F0A715D3-9862-400C-8B53-2B00CD376E17}"/>
              </a:ext>
            </a:extLst>
          </p:cNvPr>
          <p:cNvSpPr/>
          <p:nvPr/>
        </p:nvSpPr>
        <p:spPr>
          <a:xfrm>
            <a:off x="6008433" y="3047972"/>
            <a:ext cx="175134" cy="175134"/>
          </a:xfrm>
          <a:prstGeom prst="ellipse">
            <a:avLst/>
          </a:prstGeom>
          <a:solidFill>
            <a:schemeClr val="accent2">
              <a:lumMod val="60000"/>
              <a:lumOff val="40000"/>
              <a:alpha val="73000"/>
            </a:schemeClr>
          </a:solidFill>
          <a:ln>
            <a:solidFill>
              <a:schemeClr val="bg1"/>
            </a:solidFill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03" name="椭圆 302">
            <a:extLst>
              <a:ext uri="{FF2B5EF4-FFF2-40B4-BE49-F238E27FC236}">
                <a16:creationId xmlns:a16="http://schemas.microsoft.com/office/drawing/2014/main" xmlns="" id="{397C1AAF-FB9F-4D54-A5FE-AE986721B602}"/>
              </a:ext>
            </a:extLst>
          </p:cNvPr>
          <p:cNvSpPr/>
          <p:nvPr/>
        </p:nvSpPr>
        <p:spPr>
          <a:xfrm>
            <a:off x="6471729" y="2104544"/>
            <a:ext cx="175134" cy="175134"/>
          </a:xfrm>
          <a:prstGeom prst="ellipse">
            <a:avLst/>
          </a:prstGeom>
          <a:solidFill>
            <a:schemeClr val="accent2">
              <a:lumMod val="60000"/>
              <a:lumOff val="40000"/>
              <a:alpha val="73000"/>
            </a:schemeClr>
          </a:solidFill>
          <a:ln>
            <a:solidFill>
              <a:schemeClr val="bg1"/>
            </a:solidFill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04" name="椭圆 303">
            <a:extLst>
              <a:ext uri="{FF2B5EF4-FFF2-40B4-BE49-F238E27FC236}">
                <a16:creationId xmlns:a16="http://schemas.microsoft.com/office/drawing/2014/main" xmlns="" id="{8898EC04-1B99-4591-8935-CC13AD55217F}"/>
              </a:ext>
            </a:extLst>
          </p:cNvPr>
          <p:cNvSpPr/>
          <p:nvPr/>
        </p:nvSpPr>
        <p:spPr>
          <a:xfrm>
            <a:off x="5777366" y="3017783"/>
            <a:ext cx="175134" cy="175134"/>
          </a:xfrm>
          <a:prstGeom prst="ellipse">
            <a:avLst/>
          </a:prstGeom>
          <a:solidFill>
            <a:schemeClr val="accent2">
              <a:lumMod val="60000"/>
              <a:lumOff val="40000"/>
              <a:alpha val="73000"/>
            </a:schemeClr>
          </a:solidFill>
          <a:ln>
            <a:solidFill>
              <a:schemeClr val="bg1"/>
            </a:solidFill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05" name="椭圆 304">
            <a:extLst>
              <a:ext uri="{FF2B5EF4-FFF2-40B4-BE49-F238E27FC236}">
                <a16:creationId xmlns:a16="http://schemas.microsoft.com/office/drawing/2014/main" xmlns="" id="{D7FC1406-CB63-4FE8-97D4-6E826B451C10}"/>
              </a:ext>
            </a:extLst>
          </p:cNvPr>
          <p:cNvSpPr/>
          <p:nvPr/>
        </p:nvSpPr>
        <p:spPr>
          <a:xfrm>
            <a:off x="6471729" y="2888315"/>
            <a:ext cx="175134" cy="175134"/>
          </a:xfrm>
          <a:prstGeom prst="ellipse">
            <a:avLst/>
          </a:prstGeom>
          <a:solidFill>
            <a:schemeClr val="accent2">
              <a:lumMod val="60000"/>
              <a:lumOff val="40000"/>
              <a:alpha val="73000"/>
            </a:schemeClr>
          </a:solidFill>
          <a:ln>
            <a:solidFill>
              <a:schemeClr val="bg1"/>
            </a:solidFill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06" name="椭圆 305">
            <a:extLst>
              <a:ext uri="{FF2B5EF4-FFF2-40B4-BE49-F238E27FC236}">
                <a16:creationId xmlns:a16="http://schemas.microsoft.com/office/drawing/2014/main" xmlns="" id="{961150B3-B2A2-41CC-A518-BCDCF176E4E1}"/>
              </a:ext>
            </a:extLst>
          </p:cNvPr>
          <p:cNvSpPr/>
          <p:nvPr/>
        </p:nvSpPr>
        <p:spPr>
          <a:xfrm>
            <a:off x="6471729" y="2583516"/>
            <a:ext cx="175134" cy="175134"/>
          </a:xfrm>
          <a:prstGeom prst="ellipse">
            <a:avLst/>
          </a:prstGeom>
          <a:solidFill>
            <a:schemeClr val="accent2">
              <a:lumMod val="60000"/>
              <a:lumOff val="40000"/>
              <a:alpha val="73000"/>
            </a:schemeClr>
          </a:solidFill>
          <a:ln>
            <a:solidFill>
              <a:schemeClr val="bg1"/>
            </a:solidFill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F13495D6-2AFF-414F-850D-BE8256A5BB9B}"/>
              </a:ext>
            </a:extLst>
          </p:cNvPr>
          <p:cNvSpPr txBox="1"/>
          <p:nvPr/>
        </p:nvSpPr>
        <p:spPr>
          <a:xfrm>
            <a:off x="2555873" y="2243127"/>
            <a:ext cx="70898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 Light" panose="020B0306030504020204" pitchFamily="34" charset="0"/>
                <a:sym typeface="+mn-lt"/>
              </a:rPr>
              <a:t>班长晋升答辩</a:t>
            </a:r>
            <a:r>
              <a:rPr lang="en-US" altLang="zh-CN" sz="5400" b="1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 Light" panose="020B0306030504020204" pitchFamily="34" charset="0"/>
                <a:sym typeface="+mn-lt"/>
              </a:rPr>
              <a:t>ppt</a:t>
            </a:r>
            <a:r>
              <a:rPr lang="zh-CN" altLang="en-US" sz="54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 Light" panose="020B0306030504020204" pitchFamily="34" charset="0"/>
                <a:sym typeface="+mn-lt"/>
              </a:rPr>
              <a:t>模板</a:t>
            </a:r>
            <a:endParaRPr lang="zh-CN" altLang="en-US" sz="4400" b="1" dirty="0">
              <a:solidFill>
                <a:srgbClr val="4AA9D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07057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5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59" fill="hold">
                                          <p:stCondLst>
                                            <p:cond delay="15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5" decel="50000" autoRev="1" fill="hold">
                                          <p:stCondLst>
                                            <p:cond delay="15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8" fill="hold">
                                          <p:stCondLst>
                                            <p:cond delay="30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7" dur="389" fill="hold">
                                          <p:stCondLst>
                                            <p:cond delay="2724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8" dur="38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9" dur="1" fill="hold">
                                          <p:stCondLst>
                                            <p:cond delay="3112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20" dur="35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5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-4.07407E-6 L 0.19518 -4.07407E-6 " pathEditMode="relative" rAng="0" ptsTypes="AA">
                                      <p:cBhvr>
                                        <p:cTn id="22" dur="7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53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25" dur="236" fill="hold">
                                          <p:stCondLst>
                                            <p:cond delay="1654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26" dur="23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27" dur="1" fill="hold">
                                          <p:stCondLst>
                                            <p:cond delay="1889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28" dur="217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0" presetClass="path" presetSubtype="0" decel="67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1.85185E-6 C 0.20586 -0.31505 0.24427 -0.38079 0.38125 -0.61898 " pathEditMode="relative" rAng="0" ptsTypes="AA">
                                      <p:cBhvr>
                                        <p:cTn id="30" dur="1754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62" y="-3094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33" dur="188" fill="hold">
                                          <p:stCondLst>
                                            <p:cond delay="1316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34" dur="1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35" dur="1" fill="hold">
                                          <p:stCondLst>
                                            <p:cond delay="1503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36" dur="172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-2.96296E-6 C 0.31732 -0.20902 0.37656 -0.25254 0.5875 -0.41065 " pathEditMode="relative" rAng="0" ptsTypes="AA">
                                      <p:cBhvr>
                                        <p:cTn id="38" dur="1766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75" y="-20532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41" dur="244" fill="hold">
                                          <p:stCondLst>
                                            <p:cond delay="171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42" dur="24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43" dur="1" fill="hold">
                                          <p:stCondLst>
                                            <p:cond delay="1954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44" dur="224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81481E-6 C 0.33919 0.01806 0.4026 0.02153 0.62812 0.03612 " pathEditMode="relative" rAng="0" ptsTypes="AA">
                                      <p:cBhvr>
                                        <p:cTn id="46" dur="178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06" y="1806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49" dur="193" fill="hold">
                                          <p:stCondLst>
                                            <p:cond delay="1354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50" dur="19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51" dur="1" fill="hold">
                                          <p:stCondLst>
                                            <p:cond delay="1546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52" dur="177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1.85185E-6 C 0.32735 0.3 0.38854 0.35764 0.60625 0.6 " pathEditMode="relative" rAng="0" ptsTypes="AA">
                                      <p:cBhvr>
                                        <p:cTn id="54" dur="21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12" y="3000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57" dur="225" fill="hold">
                                          <p:stCondLst>
                                            <p:cond delay="1572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58" dur="2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59" dur="1" fill="hold">
                                          <p:stCondLst>
                                            <p:cond delay="1795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60" dur="20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48148E-6 C 0.14466 0.48843 0.17161 0.58218 0.26797 0.97685 " pathEditMode="relative" rAng="0" ptsTypes="AA">
                                      <p:cBhvr>
                                        <p:cTn id="62" dur="2141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98" y="48843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65" dur="232" fill="hold">
                                          <p:stCondLst>
                                            <p:cond delay="1622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66" dur="23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67" dur="1" fill="hold">
                                          <p:stCondLst>
                                            <p:cond delay="1852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68" dur="213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6 C -0.00299 0.41412 -0.00352 0.49351 -0.00547 0.82824 " pathEditMode="relative" rAng="0" ptsTypes="AA">
                                      <p:cBhvr>
                                        <p:cTn id="70" dur="1816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" y="41412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73" dur="237" fill="hold">
                                          <p:stCondLst>
                                            <p:cond delay="1657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74" dur="2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75" dur="1" fill="hold">
                                          <p:stCondLst>
                                            <p:cond delay="1892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76" dur="217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3.7037E-6 C -0.0875 0.35185 -0.10273 0.41921 -0.15976 0.7037 " pathEditMode="relative" rAng="0" ptsTypes="AA">
                                      <p:cBhvr>
                                        <p:cTn id="78" dur="2103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95" y="35185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81" dur="242" fill="hold">
                                          <p:stCondLst>
                                            <p:cond delay="1695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82" dur="24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83" dur="1" fill="hold">
                                          <p:stCondLst>
                                            <p:cond delay="1936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84" dur="2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1.85185E-6 C -0.1763 0.32986 -0.20703 0.39305 -0.32187 0.66018 " pathEditMode="relative" rAng="0" ptsTypes="AA">
                                      <p:cBhvr>
                                        <p:cTn id="86" dur="1756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94" y="33009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89" dur="201" fill="hold">
                                          <p:stCondLst>
                                            <p:cond delay="1407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90" dur="20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91" dur="1" fill="hold">
                                          <p:stCondLst>
                                            <p:cond delay="1607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92" dur="184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C -0.32045 0.21875 -0.37618 0.26065 -0.58516 0.43773 " pathEditMode="relative" rAng="0" ptsTypes="AA">
                                      <p:cBhvr>
                                        <p:cTn id="94" dur="1987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258" y="21875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97" dur="201" fill="hold">
                                          <p:stCondLst>
                                            <p:cond delay="1407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98" dur="20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99" dur="1" fill="hold">
                                          <p:stCondLst>
                                            <p:cond delay="1607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00" dur="184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1.85185E-6 C -0.61198 -0.22709 -0.71849 -0.26968 -1.11797 -0.45417 " pathEditMode="relative" rAng="0" ptsTypes="AA">
                                      <p:cBhvr>
                                        <p:cTn id="102" dur="1743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898" y="-22708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05" dur="218" fill="hold">
                                          <p:stCondLst>
                                            <p:cond delay="1526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06" dur="21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07" dur="1" fill="hold">
                                          <p:stCondLst>
                                            <p:cond delay="1743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08" dur="200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2.96296E-6 C -0.45937 -0.43333 -0.53906 -0.51412 -0.83906 -0.86666 " pathEditMode="relative" rAng="0" ptsTypes="AA">
                                      <p:cBhvr>
                                        <p:cTn id="110" dur="2041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953" y="-43333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13" dur="185" fill="hold">
                                          <p:stCondLst>
                                            <p:cond delay="1292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14" dur="18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15" dur="1" fill="hold">
                                          <p:stCondLst>
                                            <p:cond delay="1475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16" dur="169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0023 C -0.30456 -0.83287 -0.35716 -0.99097 -0.55547 -1.66621 " pathEditMode="relative" rAng="0" ptsTypes="AA">
                                      <p:cBhvr>
                                        <p:cTn id="118" dur="1643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73" y="-83287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21" dur="222" fill="hold">
                                          <p:stCondLst>
                                            <p:cond delay="1555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22" dur="22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23" dur="1" fill="hold">
                                          <p:stCondLst>
                                            <p:cond delay="1776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24" dur="204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0.00023 C -0.05247 -1.02616 -0.06159 -1.2213 -0.09557 -2.05371 " pathEditMode="relative" rAng="0" ptsTypes="AA">
                                      <p:cBhvr>
                                        <p:cTn id="126" dur="2187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79" y="-102662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29" dur="223" fill="hold">
                                          <p:stCondLst>
                                            <p:cond delay="1559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30" dur="2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31" dur="1" fill="hold">
                                          <p:stCondLst>
                                            <p:cond delay="1781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32" dur="204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0.00023 C 0.33919 -1.17801 0.39805 -1.40139 0.61784 -2.35695 " pathEditMode="relative" rAng="0" ptsTypes="AA">
                                      <p:cBhvr>
                                        <p:cTn id="134" dur="1897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885" y="-117824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37" dur="188" fill="hold">
                                          <p:stCondLst>
                                            <p:cond delay="1317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38" dur="1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39" dur="1" fill="hold">
                                          <p:stCondLst>
                                            <p:cond delay="1504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40" dur="173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0" presetClass="path" presetSubtype="0" decel="67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1.85185E-6 C 0.38997 -0.20903 0.46289 -0.25278 0.72252 -0.41065 " pathEditMode="relative" rAng="0" ptsTypes="AA">
                                      <p:cBhvr>
                                        <p:cTn id="142" dur="1947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120" y="-20532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45" dur="248" fill="hold">
                                          <p:stCondLst>
                                            <p:cond delay="1736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46" dur="24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47" dur="1" fill="hold">
                                          <p:stCondLst>
                                            <p:cond delay="1983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48" dur="228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4.44444E-6 C 0.44688 -0.09375 0.53034 -0.1132 0.82748 -0.18403 " pathEditMode="relative" rAng="0" ptsTypes="AA">
                                      <p:cBhvr>
                                        <p:cTn id="150" dur="2139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67" y="-9213"/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53" dur="203" fill="hold">
                                          <p:stCondLst>
                                            <p:cond delay="142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54" dur="20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55" dur="1" fill="hold">
                                          <p:stCondLst>
                                            <p:cond delay="1622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56" dur="186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7.40741E-7 C 0.46302 0.18125 0.54961 0.2162 0.85756 0.36273 " pathEditMode="relative" rAng="0" ptsTypes="AA">
                                      <p:cBhvr>
                                        <p:cTn id="158" dur="1939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878" y="18125"/>
                                    </p:animMotion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61" dur="216" fill="hold">
                                          <p:stCondLst>
                                            <p:cond delay="1509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62" dur="21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63" dur="1" fill="hold">
                                          <p:stCondLst>
                                            <p:cond delay="1723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64" dur="198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C 0.35351 0.51458 0.41966 0.61342 0.65495 1.02939 " pathEditMode="relative" rAng="0" ptsTypes="AA">
                                      <p:cBhvr>
                                        <p:cTn id="166" dur="2072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747" y="51458"/>
                                    </p:animMotion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69" dur="177" fill="hold">
                                          <p:stCondLst>
                                            <p:cond delay="1238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70" dur="17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71" dur="1" fill="hold">
                                          <p:stCondLst>
                                            <p:cond delay="1414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72" dur="16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1.85185E-6 C 0.09271 0.55857 0.11003 0.66574 0.17188 1.11713 " pathEditMode="relative" rAng="0" ptsTypes="AA">
                                      <p:cBhvr>
                                        <p:cTn id="174" dur="2053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94" y="55856"/>
                                    </p:animMotion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77" dur="242" fill="hold">
                                          <p:stCondLst>
                                            <p:cond delay="1696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78" dur="24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79" dur="1" fill="hold">
                                          <p:stCondLst>
                                            <p:cond delay="1938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80" dur="22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C -0.04375 0.42384 -0.0513 0.50509 -0.07968 0.84768 " pathEditMode="relative" rAng="0" ptsTypes="AA">
                                      <p:cBhvr>
                                        <p:cTn id="182" dur="1838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4" y="42384"/>
                                    </p:animMotion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85" dur="183" fill="hold">
                                          <p:stCondLst>
                                            <p:cond delay="128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86" dur="18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87" dur="1" fill="hold">
                                          <p:stCondLst>
                                            <p:cond delay="1462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88" dur="168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1.85185E-6 C -0.19427 0.4169 -0.22812 0.49653 -0.35468 0.83379 " pathEditMode="relative" rAng="0" ptsTypes="AA">
                                      <p:cBhvr>
                                        <p:cTn id="190" dur="1898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34" y="41690"/>
                                    </p:animMotion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93" dur="233" fill="hold">
                                          <p:stCondLst>
                                            <p:cond delay="1628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94" dur="23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95" dur="1" fill="hold">
                                          <p:stCondLst>
                                            <p:cond delay="186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96" dur="21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81481E-6 C -0.28333 0.33033 -0.33268 0.39375 -0.51718 0.66158 " pathEditMode="relative" rAng="0" ptsTypes="AA">
                                      <p:cBhvr>
                                        <p:cTn id="198" dur="1851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859" y="33079"/>
                                    </p:animMotion>
                                  </p:childTnLst>
                                </p:cTn>
                              </p:par>
                              <p:par>
                                <p:cTn id="1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201" dur="205" fill="hold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202" dur="20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203" dur="1" fill="hold">
                                          <p:stCondLst>
                                            <p:cond delay="1641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204" dur="18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85185E-6 C -0.39713 0.12917 -0.46614 0.15394 -0.725 0.2588 " pathEditMode="relative" rAng="0" ptsTypes="AA">
                                      <p:cBhvr>
                                        <p:cTn id="206" dur="2123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250" y="12940"/>
                                    </p:animMotion>
                                  </p:childTnLst>
                                </p:cTn>
                              </p:par>
                              <p:par>
                                <p:cTn id="2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209" dur="207" fill="hold">
                                          <p:stCondLst>
                                            <p:cond delay="145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210" dur="20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211" dur="1" fill="hold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212" dur="190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07407E-6 C -0.36484 -0.22408 -0.42839 -0.26621 -0.66641 -0.44815 " pathEditMode="relative" rAng="0" ptsTypes="AA">
                                      <p:cBhvr>
                                        <p:cTn id="214" dur="2104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320" y="-22407"/>
                                    </p:animMotion>
                                  </p:childTnLst>
                                </p:cTn>
                              </p:par>
                              <p:par>
                                <p:cTn id="2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217" dur="212" fill="hold">
                                          <p:stCondLst>
                                            <p:cond delay="1487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218" dur="21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219" dur="1" fill="hold">
                                          <p:stCondLst>
                                            <p:cond delay="1699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220" dur="19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C -0.26354 -0.43866 -0.30924 -0.5213 -0.48125 -0.87732 " pathEditMode="relative" rAng="0" ptsTypes="AA">
                                      <p:cBhvr>
                                        <p:cTn id="222" dur="1721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62" y="-43866"/>
                                    </p:animMotion>
                                  </p:childTnLst>
                                </p:cTn>
                              </p:par>
                              <p:par>
                                <p:cTn id="2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225" dur="195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226" dur="19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227" dur="1" fill="hold">
                                          <p:stCondLst>
                                            <p:cond delay="156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228" dur="179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0.00023 C -0.14922 -0.64676 -0.17487 -0.76945 -0.27188 -1.29398 " pathEditMode="relative" rAng="0" ptsTypes="AA">
                                      <p:cBhvr>
                                        <p:cTn id="230" dur="1661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94" y="-64676"/>
                                    </p:animMotion>
                                  </p:childTnLst>
                                </p:cTn>
                              </p:par>
                              <p:par>
                                <p:cTn id="2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233" dur="248" fill="hold">
                                          <p:stCondLst>
                                            <p:cond delay="1739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234" dur="24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235" dur="1" fill="hold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236" dur="228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0.00024 C 0.12487 -0.73797 0.14649 -0.87848 0.22747 -1.47732 " pathEditMode="relative" rAng="0" ptsTypes="AA">
                                      <p:cBhvr>
                                        <p:cTn id="238" dur="1799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67" y="-73843"/>
                                    </p:animMotion>
                                  </p:childTnLst>
                                </p:cTn>
                              </p:par>
                              <p:par>
                                <p:cTn id="2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241" dur="221" fill="hold">
                                          <p:stCondLst>
                                            <p:cond delay="1547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242" dur="22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243" dur="1" fill="hold">
                                          <p:stCondLst>
                                            <p:cond delay="1767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244" dur="203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0.00023 C 0.27448 -0.46504 0.32188 -0.55301 0.5 -0.93055 " pathEditMode="relative" rAng="0" ptsTypes="AA">
                                      <p:cBhvr>
                                        <p:cTn id="246" dur="1815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00" y="-46505"/>
                                    </p:animMotion>
                                  </p:childTnLst>
                                </p:cTn>
                              </p:par>
                              <p:par>
                                <p:cTn id="2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249" dur="239" fill="hold">
                                          <p:stCondLst>
                                            <p:cond delay="1671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250" dur="23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251" dur="1" fill="hold">
                                          <p:stCondLst>
                                            <p:cond delay="1909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252" dur="219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0" presetClass="path" presetSubtype="0" decel="67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85185E-6 C 0.21419 -0.07338 0.25417 -0.08866 0.39688 -0.14398 " pathEditMode="relative" rAng="0" ptsTypes="AA">
                                      <p:cBhvr>
                                        <p:cTn id="254" dur="1823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44" y="-7199"/>
                                    </p:animMotion>
                                  </p:childTnLst>
                                </p:cTn>
                              </p:par>
                              <p:par>
                                <p:cTn id="2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257" dur="234" fill="hold">
                                          <p:stCondLst>
                                            <p:cond delay="1641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258" dur="23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259" dur="1" fill="hold">
                                          <p:stCondLst>
                                            <p:cond delay="1875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260" dur="215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96296E-6 C 0.26993 -0.02824 0.32045 -0.03402 0.5 -0.05509 " pathEditMode="relative" rAng="0" ptsTypes="AA">
                                      <p:cBhvr>
                                        <p:cTn id="262" dur="1722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00" y="-2755"/>
                                    </p:animMotion>
                                  </p:childTnLst>
                                </p:cTn>
                              </p:par>
                              <p:par>
                                <p:cTn id="2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265" dur="197" fill="hold">
                                          <p:stCondLst>
                                            <p:cond delay="1377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266" dur="19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267" dur="1" fill="hold">
                                          <p:stCondLst>
                                            <p:cond delay="1573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268" dur="18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11111E-6 C 0.26979 0.21921 0.32018 0.26181 0.5 0.43935 " pathEditMode="relative" rAng="0" ptsTypes="AA">
                                      <p:cBhvr>
                                        <p:cTn id="270" dur="1651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00" y="21968"/>
                                    </p:animMotion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273" dur="211" fill="hold">
                                          <p:stCondLst>
                                            <p:cond delay="148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274" dur="21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275" dur="1" fill="hold">
                                          <p:stCondLst>
                                            <p:cond delay="1691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276" dur="194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C 0.24089 0.44977 0.2862 0.53611 0.44688 0.90046 " pathEditMode="relative" rAng="0" ptsTypes="AA">
                                      <p:cBhvr>
                                        <p:cTn id="278" dur="1917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44" y="45023"/>
                                    </p:animMotion>
                                  </p:childTnLst>
                                </p:cTn>
                              </p:par>
                              <p:par>
                                <p:cTn id="2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281" dur="219" fill="hold">
                                          <p:stCondLst>
                                            <p:cond delay="1536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282" dur="21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283" dur="1" fill="hold">
                                          <p:stCondLst>
                                            <p:cond delay="1754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284" dur="201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C 0.05899 0.48356 0.06992 0.57616 0.10938 0.96713 " pathEditMode="relative" rAng="0" ptsTypes="AA">
                                      <p:cBhvr>
                                        <p:cTn id="286" dur="1621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69" y="48356"/>
                                    </p:animMotion>
                                  </p:childTnLst>
                                </p:cTn>
                              </p:par>
                              <p:par>
                                <p:cTn id="2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289" dur="198" fill="hold">
                                          <p:stCondLst>
                                            <p:cond delay="1387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290" dur="19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291" dur="1" fill="hold">
                                          <p:stCondLst>
                                            <p:cond delay="1584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292" dur="18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C -0.09622 0.64745 -0.11277 0.77153 -0.175 1.29468 " pathEditMode="relative" rAng="0" ptsTypes="AA">
                                      <p:cBhvr>
                                        <p:cTn id="294" dur="1695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50" y="64722"/>
                                    </p:animMotion>
                                  </p:childTnLst>
                                </p:cTn>
                              </p:par>
                              <p:par>
                                <p:cTn id="2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297" dur="199" fill="hold">
                                          <p:stCondLst>
                                            <p:cond delay="1392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298" dur="1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299" dur="1" fill="hold">
                                          <p:stCondLst>
                                            <p:cond delay="159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300" dur="182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48148E-6 C -0.10964 0.28866 -0.12865 0.34375 -0.2 0.57731 " pathEditMode="relative" rAng="0" ptsTypes="AA">
                                      <p:cBhvr>
                                        <p:cTn id="302" dur="2132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00" y="28866"/>
                                    </p:animMotion>
                                  </p:childTnLst>
                                </p:cTn>
                              </p:par>
                              <p:par>
                                <p:cTn id="3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305" dur="222" fill="hold">
                                          <p:stCondLst>
                                            <p:cond delay="1551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306" dur="22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307" dur="1" fill="hold">
                                          <p:stCondLst>
                                            <p:cond delay="1772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308" dur="203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81481E-6 C -0.36302 0.31644 -0.42604 0.37709 -0.6625 0.6338 " pathEditMode="relative" rAng="0" ptsTypes="AA">
                                      <p:cBhvr>
                                        <p:cTn id="310" dur="2275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125" y="31690"/>
                                    </p:animMotion>
                                  </p:childTnLst>
                                </p:cTn>
                              </p:par>
                              <p:par>
                                <p:cTn id="3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313" dur="237" fill="hold">
                                          <p:stCondLst>
                                            <p:cond delay="1658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314" dur="2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315" dur="1" fill="hold">
                                          <p:stCondLst>
                                            <p:cond delay="1894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316" dur="217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C -0.37669 0.04166 -0.44206 0.04977 -0.6875 0.08379 " pathEditMode="relative" rAng="0" ptsTypes="AA">
                                      <p:cBhvr>
                                        <p:cTn id="318" dur="1988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375" y="4190"/>
                                    </p:animMotion>
                                  </p:childTnLst>
                                </p:cTn>
                              </p:par>
                              <p:par>
                                <p:cTn id="3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321" dur="220" fill="hold">
                                          <p:stCondLst>
                                            <p:cond delay="1541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322" dur="22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323" dur="1" fill="hold">
                                          <p:stCondLst>
                                            <p:cond delay="176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324" dur="20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7.40741E-7 C -0.30625 -0.31366 -0.35977 -0.37268 -0.55938 -0.62731 " pathEditMode="relative" rAng="0" ptsTypes="AA">
                                      <p:cBhvr>
                                        <p:cTn id="326" dur="1733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69" y="-31366"/>
                                    </p:animMotion>
                                  </p:childTnLst>
                                </p:cTn>
                              </p:par>
                              <p:par>
                                <p:cTn id="3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329" dur="243" fill="hold">
                                          <p:stCondLst>
                                            <p:cond delay="1698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330" dur="24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331" dur="1" fill="hold">
                                          <p:stCondLst>
                                            <p:cond delay="1939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332" dur="223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2222E-6 C -0.20026 -0.45533 -0.23489 -0.54097 -0.36562 -0.91065 " pathEditMode="relative" rAng="0" ptsTypes="AA">
                                      <p:cBhvr>
                                        <p:cTn id="334" dur="1823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81" y="-45532"/>
                                    </p:animMotion>
                                  </p:childTnLst>
                                </p:cTn>
                              </p:par>
                              <p:par>
                                <p:cTn id="3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337" dur="220" fill="hold">
                                          <p:stCondLst>
                                            <p:cond delay="1537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338" dur="22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339" dur="1" fill="hold">
                                          <p:stCondLst>
                                            <p:cond delay="1756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340" dur="202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0.00023 C -0.03945 -0.52454 -0.04635 -0.62408 -0.07187 -1.04954 " pathEditMode="relative" rAng="0" ptsTypes="AA">
                                      <p:cBhvr>
                                        <p:cTn id="342" dur="2018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94" y="-52454"/>
                                    </p:animMotion>
                                  </p:childTnLst>
                                </p:cTn>
                              </p:par>
                              <p:par>
                                <p:cTn id="3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345" dur="232" fill="hold">
                                          <p:stCondLst>
                                            <p:cond delay="1626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346" dur="23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347" dur="1" fill="hold">
                                          <p:stCondLst>
                                            <p:cond delay="1857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348" dur="2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0023 C 0.08568 -0.35509 0.10052 -0.42245 0.15625 -0.71065 " pathEditMode="relative" rAng="0" ptsTypes="AA">
                                      <p:cBhvr>
                                        <p:cTn id="350" dur="21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3" y="-35532"/>
                                    </p:animMotion>
                                  </p:childTnLst>
                                </p:cTn>
                              </p:par>
                              <p:par>
                                <p:cTn id="3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353" dur="226" fill="hold">
                                          <p:stCondLst>
                                            <p:cond delay="1583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354" dur="22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355" dur="1" fill="hold">
                                          <p:stCondLst>
                                            <p:cond delay="1809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356" dur="208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0023 C 0.19206 -0.20533 0.22526 -0.24421 0.35 -0.41065 " pathEditMode="relative" rAng="0" ptsTypes="AA">
                                      <p:cBhvr>
                                        <p:cTn id="358" dur="2132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00" y="-20532"/>
                                    </p:animMotion>
                                  </p:childTnLst>
                                </p:cTn>
                              </p:par>
                              <p:par>
                                <p:cTn id="3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361" dur="194" fill="hold">
                                          <p:stCondLst>
                                            <p:cond delay="1355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362" dur="19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363" dur="1" fill="hold">
                                          <p:stCondLst>
                                            <p:cond delay="1548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364" dur="178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0" presetClass="path" presetSubtype="0" decel="67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85185E-6 C 0.21419 -0.07338 0.25417 -0.08866 0.39688 -0.14398 " pathEditMode="relative" rAng="0" ptsTypes="AA">
                                      <p:cBhvr>
                                        <p:cTn id="366" dur="1985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44" y="-7199"/>
                                    </p:animMotion>
                                  </p:childTnLst>
                                </p:cTn>
                              </p:par>
                              <p:par>
                                <p:cTn id="3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369" dur="213" fill="hold">
                                          <p:stCondLst>
                                            <p:cond delay="1489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370" dur="2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371" dur="1" fill="hold">
                                          <p:stCondLst>
                                            <p:cond delay="170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372" dur="195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22222E-6 C 0.26993 -0.02824 0.32045 -0.03403 0.50001 -0.05509 " pathEditMode="relative" rAng="0" ptsTypes="AA">
                                      <p:cBhvr>
                                        <p:cTn id="374" dur="1996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00" y="-2755"/>
                                    </p:animMotion>
                                  </p:childTnLst>
                                </p:cTn>
                              </p:par>
                              <p:par>
                                <p:cTn id="3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377" dur="195" fill="hold">
                                          <p:stCondLst>
                                            <p:cond delay="1367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378" dur="19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379" dur="1" fill="hold">
                                          <p:stCondLst>
                                            <p:cond delay="1562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380" dur="179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22222E-6 C 0.26979 0.21922 0.32018 0.26181 0.5 0.43935 " pathEditMode="relative" rAng="0" ptsTypes="AA">
                                      <p:cBhvr>
                                        <p:cTn id="382" dur="1891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00" y="21968"/>
                                    </p:animMotion>
                                  </p:childTnLst>
                                </p:cTn>
                              </p:par>
                              <p:par>
                                <p:cTn id="3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385" dur="201" fill="hold">
                                          <p:stCondLst>
                                            <p:cond delay="1404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386" dur="20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387" dur="1" fill="hold">
                                          <p:stCondLst>
                                            <p:cond delay="1604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388" dur="184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C 0.24088 0.44977 0.28619 0.53612 0.44687 0.90047 " pathEditMode="relative" rAng="0" ptsTypes="AA">
                                      <p:cBhvr>
                                        <p:cTn id="390" dur="228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44" y="45023"/>
                                    </p:animMotion>
                                  </p:childTnLst>
                                </p:cTn>
                              </p:par>
                              <p:par>
                                <p:cTn id="3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393" dur="213" fill="hold">
                                          <p:stCondLst>
                                            <p:cond delay="1494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394" dur="2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395" dur="1" fill="hold">
                                          <p:stCondLst>
                                            <p:cond delay="1706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396" dur="196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22222E-6 C 0.05899 0.48357 0.06993 0.57616 0.10938 0.96713 " pathEditMode="relative" rAng="0" ptsTypes="AA">
                                      <p:cBhvr>
                                        <p:cTn id="398" dur="2008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69" y="48356"/>
                                    </p:animMotion>
                                  </p:childTnLst>
                                </p:cTn>
                              </p:par>
                              <p:par>
                                <p:cTn id="3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401" dur="209" fill="hold">
                                          <p:stCondLst>
                                            <p:cond delay="1465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402" dur="20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403" dur="1" fill="hold">
                                          <p:stCondLst>
                                            <p:cond delay="1674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404" dur="192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C -0.09609 0.64745 -0.11276 0.77153 -0.175 1.29468 " pathEditMode="relative" rAng="0" ptsTypes="AA">
                                      <p:cBhvr>
                                        <p:cTn id="406" dur="1622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50" y="64722"/>
                                    </p:animMotion>
                                  </p:childTnLst>
                                </p:cTn>
                              </p:par>
                              <p:par>
                                <p:cTn id="4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409" dur="203" fill="hold">
                                          <p:stCondLst>
                                            <p:cond delay="1419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410" dur="20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411" dur="1" fill="hold">
                                          <p:stCondLst>
                                            <p:cond delay="162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412" dur="18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07407E-6 C -0.1763 0.49468 -0.20703 0.58912 -0.32187 0.98936 " pathEditMode="relative" rAng="0" ptsTypes="AA">
                                      <p:cBhvr>
                                        <p:cTn id="414" dur="1696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94" y="49468"/>
                                    </p:animMotion>
                                  </p:childTnLst>
                                </p:cTn>
                              </p:par>
                              <p:par>
                                <p:cTn id="4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417" dur="224" fill="hold">
                                          <p:stCondLst>
                                            <p:cond delay="1566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418" dur="22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419" dur="1" fill="hold">
                                          <p:stCondLst>
                                            <p:cond delay="1789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420" dur="205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81481E-6 C -0.36302 0.31644 -0.42604 0.37709 -0.6625 0.6338 " pathEditMode="relative" rAng="0" ptsTypes="AA">
                                      <p:cBhvr>
                                        <p:cTn id="422" dur="1707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125" y="31690"/>
                                    </p:animMotion>
                                  </p:childTnLst>
                                </p:cTn>
                              </p:par>
                              <p:par>
                                <p:cTn id="4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425" dur="189" fill="hold">
                                          <p:stCondLst>
                                            <p:cond delay="1323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426" dur="18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427" dur="1" fill="hold">
                                          <p:stCondLst>
                                            <p:cond delay="1511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428" dur="173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C -0.37669 0.04167 -0.44206 0.04977 -0.6875 0.0838 " pathEditMode="relative" rAng="0" ptsTypes="AA">
                                      <p:cBhvr>
                                        <p:cTn id="430" dur="1863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375" y="4190"/>
                                    </p:animMotion>
                                  </p:childTnLst>
                                </p:cTn>
                              </p:par>
                              <p:par>
                                <p:cTn id="4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433" dur="181" fill="hold">
                                          <p:stCondLst>
                                            <p:cond delay="1268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434" dur="18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435" dur="1" fill="hold">
                                          <p:stCondLst>
                                            <p:cond delay="1449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436" dur="166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44444E-6 C -0.30625 -0.31366 -0.35977 -0.37269 -0.55938 -0.62732 " pathEditMode="relative" rAng="0" ptsTypes="AA">
                                      <p:cBhvr>
                                        <p:cTn id="438" dur="2031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69" y="-31366"/>
                                    </p:animMotion>
                                  </p:childTnLst>
                                </p:cTn>
                              </p:par>
                              <p:par>
                                <p:cTn id="4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441" dur="227" fill="hold">
                                          <p:stCondLst>
                                            <p:cond delay="1591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44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443" dur="1" fill="hold">
                                          <p:stCondLst>
                                            <p:cond delay="1818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444" dur="209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85185E-6 C -0.20026 -0.45533 -0.23503 -0.54097 -0.36562 -0.91065 " pathEditMode="relative" rAng="0" ptsTypes="AA">
                                      <p:cBhvr>
                                        <p:cTn id="446" dur="1908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81" y="-45532"/>
                                    </p:animMotion>
                                  </p:childTnLst>
                                </p:cTn>
                              </p:par>
                              <p:par>
                                <p:cTn id="4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449" dur="206" fill="hold">
                                          <p:stCondLst>
                                            <p:cond delay="1442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450" dur="20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451" dur="1" fill="hold">
                                          <p:stCondLst>
                                            <p:cond delay="1647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452" dur="189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0023 C -0.03945 -0.52453 -0.04635 -0.62407 -0.07187 -1.04953 " pathEditMode="relative" rAng="0" ptsTypes="AA">
                                      <p:cBhvr>
                                        <p:cTn id="454" dur="1835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94" y="-52454"/>
                                    </p:animMotion>
                                  </p:childTnLst>
                                </p:cTn>
                              </p:par>
                              <p:par>
                                <p:cTn id="4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457" dur="227" fill="hold">
                                          <p:stCondLst>
                                            <p:cond delay="1591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458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459" dur="1" fill="hold">
                                          <p:stCondLst>
                                            <p:cond delay="1817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460" dur="209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0023 C 0.08568 -0.35509 0.10053 -0.42245 0.15626 -0.71065 " pathEditMode="relative" rAng="0" ptsTypes="AA">
                                      <p:cBhvr>
                                        <p:cTn id="462" dur="1749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3" y="-35532"/>
                                    </p:animMotion>
                                  </p:childTnLst>
                                </p:cTn>
                              </p:par>
                              <p:par>
                                <p:cTn id="4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465" dur="177" fill="hold">
                                          <p:stCondLst>
                                            <p:cond delay="1241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466" dur="17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467" dur="1" fill="hold">
                                          <p:stCondLst>
                                            <p:cond delay="1417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468" dur="163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0.00023 C 0.19206 -0.20533 0.22526 -0.24422 0.35 -0.41065 " pathEditMode="relative" rAng="0" ptsTypes="AA">
                                      <p:cBhvr>
                                        <p:cTn id="470" dur="222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00" y="-20532"/>
                                    </p:animMotion>
                                  </p:childTnLst>
                                </p:cTn>
                              </p:par>
                              <p:par>
                                <p:cTn id="4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473" dur="177" fill="hold">
                                          <p:stCondLst>
                                            <p:cond delay="124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474" dur="17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475" dur="1" fill="hold">
                                          <p:stCondLst>
                                            <p:cond delay="1417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476" dur="16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0" presetClass="path" presetSubtype="0" decel="67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C 0.19049 -0.04213 0.22604 -0.05092 0.35312 -0.08264 " pathEditMode="relative" rAng="0" ptsTypes="AA">
                                      <p:cBhvr>
                                        <p:cTn id="478" dur="1921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56" y="-4144"/>
                                    </p:animMotion>
                                  </p:childTnLst>
                                </p:cTn>
                              </p:par>
                              <p:par>
                                <p:cTn id="4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481" dur="230" fill="hold">
                                          <p:stCondLst>
                                            <p:cond delay="1611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482" dur="2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483" dur="1" fill="hold">
                                          <p:stCondLst>
                                            <p:cond delay="184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484" dur="211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2.59259E-6 C 0.24752 0.06852 0.29388 0.08264 0.45859 0.13403 " pathEditMode="relative" rAng="0" ptsTypes="AA">
                                      <p:cBhvr>
                                        <p:cTn id="486" dur="2129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30" y="6690"/>
                                    </p:animMotion>
                                  </p:childTnLst>
                                </p:cTn>
                              </p:par>
                              <p:par>
                                <p:cTn id="4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489" dur="237" fill="hold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490" dur="2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491" dur="1" fill="hold">
                                          <p:stCondLst>
                                            <p:cond delay="1891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492" dur="217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7.40741E-7 C 0.17904 0.17685 0.2125 0.21134 0.33203 0.35486 " pathEditMode="relative" rAng="0" ptsTypes="AA">
                                      <p:cBhvr>
                                        <p:cTn id="494" dur="1747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02" y="17731"/>
                                    </p:animMotion>
                                  </p:childTnLst>
                                </p:cTn>
                              </p:par>
                              <p:par>
                                <p:cTn id="4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497" dur="210" fill="hold">
                                          <p:stCondLst>
                                            <p:cond delay="1467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498" dur="2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499" dur="1" fill="hold">
                                          <p:stCondLst>
                                            <p:cond delay="1676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500" dur="19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3.7037E-6 C 0.19362 0.31782 0.22995 0.37893 0.35938 0.6368 " pathEditMode="relative" rAng="0" ptsTypes="AA">
                                      <p:cBhvr>
                                        <p:cTn id="502" dur="2208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69" y="31829"/>
                                    </p:animMotion>
                                  </p:childTnLst>
                                </p:cTn>
                              </p:par>
                              <p:par>
                                <p:cTn id="5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505" dur="237" fill="hold">
                                          <p:stCondLst>
                                            <p:cond delay="1659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506" dur="2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507" dur="1" fill="hold">
                                          <p:stCondLst>
                                            <p:cond delay="1895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508" dur="21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48148E-6 C 0.01094 0.39398 0.01289 0.46944 0.02031 0.78819 " pathEditMode="relative" rAng="0" ptsTypes="AA">
                                      <p:cBhvr>
                                        <p:cTn id="510" dur="1887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6" y="39398"/>
                                    </p:animMotion>
                                  </p:childTnLst>
                                </p:cTn>
                              </p:par>
                              <p:par>
                                <p:cTn id="5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513" dur="209" fill="hold">
                                          <p:stCondLst>
                                            <p:cond delay="1464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514" dur="20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515" dur="1" fill="hold">
                                          <p:stCondLst>
                                            <p:cond delay="1672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516" dur="192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3.7037E-7 C -0.10469 0.40718 -0.12292 0.48542 -0.19063 0.81458 " pathEditMode="relative" rAng="0" ptsTypes="AA">
                                      <p:cBhvr>
                                        <p:cTn id="518" dur="1844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31" y="40718"/>
                                    </p:animMotion>
                                  </p:childTnLst>
                                </p:cTn>
                              </p:par>
                              <p:par>
                                <p:cTn id="5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521" dur="193" fill="hold">
                                          <p:stCondLst>
                                            <p:cond delay="135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522" dur="19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523" dur="1" fill="hold">
                                          <p:stCondLst>
                                            <p:cond delay="1542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524" dur="177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6296E-6 C -0.22266 0.29607 -0.26146 0.35255 -0.40625 0.59236 " pathEditMode="relative" rAng="0" ptsTypes="AA">
                                      <p:cBhvr>
                                        <p:cTn id="526" dur="2165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13" y="29606"/>
                                    </p:animMotion>
                                  </p:childTnLst>
                                </p:cTn>
                              </p:par>
                              <p:par>
                                <p:cTn id="5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529" dur="215" fill="hold">
                                          <p:stCondLst>
                                            <p:cond delay="1507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530" dur="21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531" dur="1" fill="hold">
                                          <p:stCondLst>
                                            <p:cond delay="1722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532" dur="198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1.85185E-6 C -0.32799 0.22708 -0.38502 0.2706 -0.59844 0.45486 " pathEditMode="relative" rAng="0" ptsTypes="AA">
                                      <p:cBhvr>
                                        <p:cTn id="534" dur="1977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922" y="22731"/>
                                    </p:animMotion>
                                  </p:childTnLst>
                                </p:cTn>
                              </p:par>
                              <p:par>
                                <p:cTn id="5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537" dur="222" fill="hold">
                                          <p:stCondLst>
                                            <p:cond delay="1551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538" dur="22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539" dur="1" fill="hold">
                                          <p:stCondLst>
                                            <p:cond delay="1772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540" dur="203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1.85185E-6 C -0.30104 0.0831 -0.35326 0.09931 -0.54922 0.16736 " pathEditMode="relative" rAng="0" ptsTypes="AA">
                                      <p:cBhvr>
                                        <p:cTn id="542" dur="1662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61" y="8356"/>
                                    </p:animMotion>
                                  </p:childTnLst>
                                </p:cTn>
                              </p:par>
                              <p:par>
                                <p:cTn id="5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545" dur="228" fill="hold">
                                          <p:stCondLst>
                                            <p:cond delay="1596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54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547" dur="1" fill="hold">
                                          <p:stCondLst>
                                            <p:cond delay="1823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548" dur="209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7 C -0.29687 -0.1706 -0.34883 -0.20278 -0.54219 -0.34097 " pathEditMode="relative" rAng="0" ptsTypes="AA">
                                      <p:cBhvr>
                                        <p:cTn id="550" dur="1781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109" y="-17060"/>
                                    </p:animMotion>
                                  </p:childTnLst>
                                </p:cTn>
                              </p:par>
                              <p:par>
                                <p:cTn id="5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553" dur="178" fill="hold">
                                          <p:stCondLst>
                                            <p:cond delay="1248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554" dur="17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555" dur="1" fill="hold">
                                          <p:stCondLst>
                                            <p:cond delay="1426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556" dur="16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2.59259E-6 C -0.21237 -0.31782 -0.24896 -0.37754 -0.3875 -0.63541 " pathEditMode="relative" rAng="0" ptsTypes="AA">
                                      <p:cBhvr>
                                        <p:cTn id="558" dur="1793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75" y="-31782"/>
                                    </p:animMotion>
                                  </p:childTnLst>
                                </p:cTn>
                              </p:par>
                              <p:par>
                                <p:cTn id="5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561" dur="247" fill="hold">
                                          <p:stCondLst>
                                            <p:cond delay="1729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562" dur="24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563" dur="1" fill="hold">
                                          <p:stCondLst>
                                            <p:cond delay="1975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564" dur="227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0.00023 C -0.06745 -0.26644 -0.07917 -0.3169 -0.12266 -0.53264 " pathEditMode="relative" rAng="0" ptsTypes="AA">
                                      <p:cBhvr>
                                        <p:cTn id="566" dur="1829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33" y="-26620"/>
                                    </p:animMotion>
                                  </p:childTnLst>
                                </p:cTn>
                              </p:par>
                              <p:par>
                                <p:cTn id="5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569" dur="223" fill="hold">
                                          <p:stCondLst>
                                            <p:cond delay="1562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570" dur="2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571" dur="1" fill="hold">
                                          <p:stCondLst>
                                            <p:cond delay="1785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572" dur="205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0023 C 0.12422 -0.24329 0.1457 -0.28958 0.22656 -0.4868 " pathEditMode="relative" rAng="0" ptsTypes="AA">
                                      <p:cBhvr>
                                        <p:cTn id="574" dur="1854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28" y="-24329"/>
                                    </p:animMotion>
                                  </p:childTnLst>
                                </p:cTn>
                              </p:par>
                              <p:par>
                                <p:cTn id="5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577" dur="202" fill="hold">
                                          <p:stCondLst>
                                            <p:cond delay="1414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578" dur="20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579" dur="1" fill="hold">
                                          <p:stCondLst>
                                            <p:cond delay="1616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580" dur="185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0.00023 C 0.23737 -0.15602 0.27852 -0.18565 0.43281 -0.3118 " pathEditMode="relative" rAng="0" ptsTypes="AA">
                                      <p:cBhvr>
                                        <p:cTn id="582" dur="1829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41" y="-15579"/>
                                    </p:animMotion>
                                  </p:childTnLst>
                                </p:cTn>
                              </p:par>
                              <p:par>
                                <p:cTn id="5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585" dur="190" fill="hold">
                                          <p:stCondLst>
                                            <p:cond delay="1332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586" dur="19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587" dur="1" fill="hold">
                                          <p:stCondLst>
                                            <p:cond delay="1521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588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0" presetClass="path" presetSubtype="0" decel="67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C 0.19049 -0.04213 0.22604 -0.05092 0.35312 -0.08264 " pathEditMode="relative" rAng="0" ptsTypes="AA">
                                      <p:cBhvr>
                                        <p:cTn id="590" dur="1749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56" y="-4144"/>
                                    </p:animMotion>
                                  </p:childTnLst>
                                </p:cTn>
                              </p:par>
                              <p:par>
                                <p:cTn id="5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593" dur="206" fill="hold">
                                          <p:stCondLst>
                                            <p:cond delay="1443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594" dur="20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595" dur="1" fill="hold">
                                          <p:stCondLst>
                                            <p:cond delay="1648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596" dur="189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3.7037E-6 C 0.17239 0.10209 0.20456 0.12315 0.3194 0.19977 " pathEditMode="relative" rAng="0" ptsTypes="AA">
                                      <p:cBhvr>
                                        <p:cTn id="598" dur="2032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64" y="9977"/>
                                    </p:animMotion>
                                  </p:childTnLst>
                                </p:cTn>
                              </p:par>
                              <p:par>
                                <p:cTn id="5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601" dur="192" fill="hold">
                                          <p:stCondLst>
                                            <p:cond delay="1346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602" dur="19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603" dur="1" fill="hold">
                                          <p:stCondLst>
                                            <p:cond delay="1538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604" dur="176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7.40741E-7 C 0.09935 0.21875 0.11797 0.26134 0.18438 0.43912 " pathEditMode="relative" rAng="0" ptsTypes="AA">
                                      <p:cBhvr>
                                        <p:cTn id="606" dur="208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19" y="21944"/>
                                    </p:animMotion>
                                  </p:childTnLst>
                                </p:cTn>
                              </p:par>
                              <p:par>
                                <p:cTn id="6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609" dur="219" fill="hold">
                                          <p:stCondLst>
                                            <p:cond delay="1532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610" dur="21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611" dur="1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612" dur="20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-3.7037E-6 C 0.11888 0.25926 0.14114 0.30903 0.2207 0.51968 " pathEditMode="relative" rAng="0" ptsTypes="AA">
                                      <p:cBhvr>
                                        <p:cTn id="614" dur="2022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29" y="25972"/>
                                    </p:animMotion>
                                  </p:childTnLst>
                                </p:cTn>
                              </p:par>
                              <p:par>
                                <p:cTn id="6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617" dur="180" fill="hold">
                                          <p:stCondLst>
                                            <p:cond delay="1259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618" dur="1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619" dur="1" fill="hold">
                                          <p:stCondLst>
                                            <p:cond delay="1439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620" dur="16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85185E-6 C 0.03411 0.27037 0.04023 0.32222 0.06354 0.5412 " pathEditMode="relative" rAng="0" ptsTypes="AA">
                                      <p:cBhvr>
                                        <p:cTn id="622" dur="1631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77" y="27060"/>
                                    </p:animMotion>
                                  </p:childTnLst>
                                </p:cTn>
                              </p:par>
                              <p:par>
                                <p:cTn id="6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625" dur="186" fill="hold">
                                          <p:stCondLst>
                                            <p:cond delay="1299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626" dur="18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627" dur="1" fill="hold">
                                          <p:stCondLst>
                                            <p:cond delay="1484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628" dur="170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3.7037E-6 C -0.09805 0.23149 -0.1151 0.27616 -0.17839 0.46343 " pathEditMode="relative" rAng="0" ptsTypes="AA">
                                      <p:cBhvr>
                                        <p:cTn id="630" dur="1772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19" y="23171"/>
                                    </p:animMotion>
                                  </p:childTnLst>
                                </p:cTn>
                              </p:par>
                              <p:par>
                                <p:cTn id="6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633" dur="204" fill="hold">
                                          <p:stCondLst>
                                            <p:cond delay="143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634" dur="20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635" dur="1" fill="hold">
                                          <p:stCondLst>
                                            <p:cond delay="1633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636" dur="187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C -0.12631 0.20625 -0.14818 0.24537 -0.23021 0.41273 " pathEditMode="relative" rAng="0" ptsTypes="AA">
                                      <p:cBhvr>
                                        <p:cTn id="638" dur="2009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10" y="20625"/>
                                    </p:animMotion>
                                  </p:childTnLst>
                                </p:cTn>
                              </p:par>
                              <p:par>
                                <p:cTn id="6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641" dur="196" fill="hold">
                                          <p:stCondLst>
                                            <p:cond delay="1371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642" dur="19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643" dur="1" fill="hold">
                                          <p:stCondLst>
                                            <p:cond delay="1566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644" dur="180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-1.11111E-6 C -0.20377 0.22083 -0.23919 0.26296 -0.37174 0.44236 " pathEditMode="relative" rAng="0" ptsTypes="AA">
                                      <p:cBhvr>
                                        <p:cTn id="646" dur="2185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94" y="22106"/>
                                    </p:animMotion>
                                  </p:childTnLst>
                                </p:cTn>
                              </p:par>
                              <p:par>
                                <p:cTn id="6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649" dur="242" fill="hold">
                                          <p:stCondLst>
                                            <p:cond delay="1696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650" dur="24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651" dur="1" fill="hold">
                                          <p:stCondLst>
                                            <p:cond delay="1937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652" dur="222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6 C -0.21081 0.01042 -0.24727 0.0125 -0.38437 0.0213 " pathEditMode="relative" rAng="0" ptsTypes="AA">
                                      <p:cBhvr>
                                        <p:cTn id="654" dur="1969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19" y="1065"/>
                                    </p:animMotion>
                                  </p:childTnLst>
                                </p:cTn>
                              </p:par>
                              <p:par>
                                <p:cTn id="6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657" dur="203" fill="hold">
                                          <p:stCondLst>
                                            <p:cond delay="1424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658" dur="20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659" dur="1" fill="hold">
                                          <p:stCondLst>
                                            <p:cond delay="1626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660" dur="187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7 C -0.08737 -0.16991 -0.1026 -0.20185 -0.15937 -0.33935 " pathEditMode="relative" rAng="0" ptsTypes="AA">
                                      <p:cBhvr>
                                        <p:cTn id="662" dur="1602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69" y="-16968"/>
                                    </p:animMotion>
                                  </p:childTnLst>
                                </p:cTn>
                              </p:par>
                              <p:par>
                                <p:cTn id="6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665" dur="193" fill="hold">
                                          <p:stCondLst>
                                            <p:cond delay="1351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666" dur="19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667" dur="1" fill="hold">
                                          <p:stCondLst>
                                            <p:cond delay="1543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668" dur="177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C -0.12799 -0.02986 -0.15013 -0.03542 -0.23346 -0.05926 " pathEditMode="relative" rAng="0" ptsTypes="AA">
                                      <p:cBhvr>
                                        <p:cTn id="670" dur="1714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80" y="-2963"/>
                                    </p:animMotion>
                                  </p:childTnLst>
                                </p:cTn>
                              </p:par>
                              <p:par>
                                <p:cTn id="6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673" dur="223" fill="hold">
                                          <p:stCondLst>
                                            <p:cond delay="1561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674" dur="2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675" dur="1" fill="hold">
                                          <p:stCondLst>
                                            <p:cond delay="1783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676" dur="205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0.00023 C -0.01132 -0.16666 -0.01328 -0.19814 -0.02057 -0.33287 " pathEditMode="relative" rAng="0" ptsTypes="AA">
                                      <p:cBhvr>
                                        <p:cTn id="678" dur="2287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9" y="-16644"/>
                                    </p:animMotion>
                                  </p:childTnLst>
                                </p:cTn>
                              </p:par>
                              <p:par>
                                <p:cTn id="6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681" dur="198" fill="hold">
                                          <p:stCondLst>
                                            <p:cond delay="1384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682" dur="19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683" dur="1" fill="hold">
                                          <p:stCondLst>
                                            <p:cond delay="158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684" dur="181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0.00023 C 0.05508 -0.15718 0.06472 -0.18704 0.10066 -0.31435 " pathEditMode="relative" rAng="0" ptsTypes="AA">
                                      <p:cBhvr>
                                        <p:cTn id="686" dur="1768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26" y="-15718"/>
                                    </p:animMotion>
                                  </p:childTnLst>
                                </p:cTn>
                              </p:par>
                              <p:par>
                                <p:cTn id="6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689" dur="241" fill="hold">
                                          <p:stCondLst>
                                            <p:cond delay="1685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690" dur="2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691" dur="1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692" dur="221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0" presetClass="path" presetSubtype="0" decel="6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-0.00023 C 0.16393 -0.09467 0.19232 -0.11273 0.29896 -0.18912 " pathEditMode="relative" rAng="0" ptsTypes="AA">
                                      <p:cBhvr>
                                        <p:cTn id="694" dur="1691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48" y="-9444"/>
                                    </p:animMotion>
                                  </p:childTnLst>
                                </p:cTn>
                              </p:par>
                              <p:par>
                                <p:cTn id="695" presetID="10" presetClass="entr" presetSubtype="0" fill="hold" grpId="0" nodeType="withEffect">
                                  <p:stCondLst>
                                    <p:cond delay="124"/>
                                  </p:stCondLst>
                                  <p:childTnLst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697" dur="217" fill="hold">
                                          <p:stCondLst>
                                            <p:cond delay="1521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698" dur="21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699" dur="1" fill="hold">
                                          <p:stCondLst>
                                            <p:cond delay="1737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700" dur="19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0" presetClass="path" presetSubtype="0" decel="67000" fill="hold" grpId="1" nodeType="withEffect">
                                  <p:stCondLst>
                                    <p:cond delay="519"/>
                                  </p:stCondLst>
                                  <p:childTnLst>
                                    <p:animMotion origin="layout" path="M 2.91667E-6 1.85185E-6 C 0.37708 0.06805 0.44752 0.08217 0.6987 0.13379 " pathEditMode="relative" rAng="0" ptsTypes="AA">
                                      <p:cBhvr>
                                        <p:cTn id="702" dur="2025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35" y="6690"/>
                                    </p:animMotion>
                                  </p:childTnLst>
                                </p:cTn>
                              </p:par>
                              <p:par>
                                <p:cTn id="703" presetID="10" presetClass="entr" presetSubtype="0" fill="hold" grpId="0" nodeType="withEffect">
                                  <p:stCondLst>
                                    <p:cond delay="353"/>
                                  </p:stCondLst>
                                  <p:childTnLs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705" dur="220" fill="hold">
                                          <p:stCondLst>
                                            <p:cond delay="1542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706" dur="22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707" dur="1" fill="hold">
                                          <p:stCondLst>
                                            <p:cond delay="1762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708" dur="20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0" presetClass="path" presetSubtype="0" decel="62000" fill="hold" grpId="1" nodeType="withEffect">
                                  <p:stCondLst>
                                    <p:cond delay="453"/>
                                  </p:stCondLst>
                                  <p:childTnLst>
                                    <p:animMotion origin="layout" path="M -4.79167E-6 4.44444E-6 C 0.02357 -0.43496 0.028 -0.52524 0.04389 -0.85417 " pathEditMode="relative" rAng="0" ptsTypes="AA">
                                      <p:cBhvr>
                                        <p:cTn id="710" dur="2086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7" y="-42708"/>
                                    </p:animMotion>
                                  </p:childTnLst>
                                </p:cTn>
                              </p:par>
                              <p:par>
                                <p:cTn id="711" presetID="10" presetClass="entr" presetSubtype="0" fill="hold" grpId="0" nodeType="withEffect">
                                  <p:stCondLst>
                                    <p:cond delay="557"/>
                                  </p:stCondLst>
                                  <p:childTnLs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713" dur="239" fill="hold">
                                          <p:stCondLst>
                                            <p:cond delay="167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714" dur="23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715" dur="1" fill="hold">
                                          <p:stCondLst>
                                            <p:cond delay="1908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716" dur="219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0" presetClass="path" presetSubtype="0" decel="62000" fill="hold" grpId="1" nodeType="withEffect">
                                  <p:stCondLst>
                                    <p:cond delay="199"/>
                                  </p:stCondLst>
                                  <p:childTnLst>
                                    <p:animMotion origin="layout" path="M -2.91667E-6 -7.40741E-7 C -0.00273 0.33843 -0.00325 0.4037 -0.00494 0.67732 " pathEditMode="relative" rAng="0" ptsTypes="AA">
                                      <p:cBhvr>
                                        <p:cTn id="718" dur="1668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7" y="33866"/>
                                    </p:animMotion>
                                  </p:childTnLst>
                                </p:cTn>
                              </p:par>
                              <p:par>
                                <p:cTn id="719" presetID="10" presetClass="entr" presetSubtype="0" fill="hold" grpId="0" nodeType="withEffect">
                                  <p:stCondLst>
                                    <p:cond delay="326"/>
                                  </p:stCondLst>
                                  <p:childTnLst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721" dur="204" fill="hold">
                                          <p:stCondLst>
                                            <p:cond delay="1427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722" dur="20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723" dur="1" fill="hold">
                                          <p:stCondLst>
                                            <p:cond delay="1631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724" dur="187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0" presetClass="path" presetSubtype="0" decel="62000" fill="hold" grpId="1" nodeType="withEffect">
                                  <p:stCondLst>
                                    <p:cond delay="48"/>
                                  </p:stCondLst>
                                  <p:childTnLst>
                                    <p:animMotion origin="layout" path="M 8.33333E-7 3.7037E-6 C -0.12461 0.2412 -0.14792 0.28773 -0.23073 0.48287 " pathEditMode="relative" rAng="0" ptsTypes="AA">
                                      <p:cBhvr>
                                        <p:cTn id="726" dur="2176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36" y="24144"/>
                                    </p:animMotion>
                                  </p:childTnLst>
                                </p:cTn>
                              </p:par>
                              <p:par>
                                <p:cTn id="727" presetID="10" presetClass="entr" presetSubtype="0" fill="hold" grpId="0" nodeType="withEffect">
                                  <p:stCondLst>
                                    <p:cond delay="381"/>
                                  </p:stCondLst>
                                  <p:childTnLs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729" dur="194" fill="hold">
                                          <p:stCondLst>
                                            <p:cond delay="136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730" dur="19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731" dur="1" fill="hold">
                                          <p:stCondLst>
                                            <p:cond delay="1554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732" dur="17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0" presetClass="path" presetSubtype="0" decel="62000" fill="hold" grpId="1" nodeType="withEffect">
                                  <p:stCondLst>
                                    <p:cond delay="246"/>
                                  </p:stCondLst>
                                  <p:childTnLst>
                                    <p:animMotion origin="layout" path="M -4.79167E-6 -1.85185E-6 C 0.09102 0.24283 0.10808 0.28935 0.16889 0.48565 " pathEditMode="relative" rAng="0" ptsTypes="AA">
                                      <p:cBhvr>
                                        <p:cTn id="734" dur="2075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38" y="24282"/>
                                    </p:animMotion>
                                  </p:childTnLst>
                                </p:cTn>
                              </p:par>
                              <p:par>
                                <p:cTn id="735" presetID="10" presetClass="entr" presetSubtype="0" fill="hold" grpId="0" nodeType="withEffect">
                                  <p:stCondLst>
                                    <p:cond delay="576"/>
                                  </p:stCondLst>
                                  <p:childTnLs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737" dur="204" fill="hold">
                                          <p:stCondLst>
                                            <p:cond delay="1428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738" dur="20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739" dur="1" fill="hold">
                                          <p:stCondLst>
                                            <p:cond delay="1632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740" dur="187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0" presetClass="path" presetSubtype="0" decel="62000" fill="hold" grpId="1" nodeType="withEffect">
                                  <p:stCondLst>
                                    <p:cond delay="69"/>
                                  </p:stCondLst>
                                  <p:childTnLst>
                                    <p:animMotion origin="layout" path="M -4.16667E-6 3.7037E-6 C 0.22149 0.06088 0.25977 0.07245 0.40365 0.12176 " pathEditMode="relative" rAng="0" ptsTypes="AA">
                                      <p:cBhvr>
                                        <p:cTn id="742" dur="2184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82" y="6088"/>
                                    </p:animMotion>
                                  </p:childTnLst>
                                </p:cTn>
                              </p:par>
                              <p:par>
                                <p:cTn id="743" presetID="10" presetClass="entr" presetSubtype="0" fill="hold" grpId="0" nodeType="withEffect">
                                  <p:stCondLst>
                                    <p:cond delay="554"/>
                                  </p:stCondLst>
                                  <p:childTnLst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745" dur="207" fill="hold">
                                          <p:stCondLst>
                                            <p:cond delay="1448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746" dur="20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747" dur="1" fill="hold">
                                          <p:stCondLst>
                                            <p:cond delay="1654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748" dur="190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0" presetClass="path" presetSubtype="0" decel="62000" fill="hold" grpId="1" nodeType="withEffect">
                                  <p:stCondLst>
                                    <p:cond delay="372"/>
                                  </p:stCondLst>
                                  <p:childTnLst>
                                    <p:animMotion origin="layout" path="M -3.54167E-6 1.85185E-6 C -0.25117 0.1419 -0.29492 0.16898 -0.45846 0.28379 " pathEditMode="relative" rAng="0" ptsTypes="AA">
                                      <p:cBhvr>
                                        <p:cTn id="750" dur="2185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30" y="14190"/>
                                    </p:animMotion>
                                  </p:childTnLst>
                                </p:cTn>
                              </p:par>
                              <p:par>
                                <p:cTn id="751" presetID="10" presetClass="entr" presetSubtype="0" fill="hold" grpId="0" nodeType="withEffect">
                                  <p:stCondLst>
                                    <p:cond delay="209"/>
                                  </p:stCondLst>
                                  <p:childTnLs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753" dur="191" fill="hold">
                                          <p:stCondLst>
                                            <p:cond delay="1334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754" dur="19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755" dur="1" fill="hold">
                                          <p:stCondLst>
                                            <p:cond delay="1524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756" dur="175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0" presetClass="path" presetSubtype="0" decel="62000" fill="hold" grpId="1" nodeType="withEffect">
                                  <p:stCondLst>
                                    <p:cond delay="90"/>
                                  </p:stCondLst>
                                  <p:childTnLst>
                                    <p:animMotion origin="layout" path="M -4.16667E-6 -4.81481E-6 C 0.14232 0.23311 0.16706 0.27801 0.2599 0.46713 " pathEditMode="relative" rAng="0" ptsTypes="AA">
                                      <p:cBhvr>
                                        <p:cTn id="758" dur="2112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95" y="23356"/>
                                    </p:animMotion>
                                  </p:childTnLst>
                                </p:cTn>
                              </p:par>
                              <p:par>
                                <p:cTn id="759" presetID="10" presetClass="entr" presetSubtype="0" fill="hold" grpId="0" nodeType="withEffect">
                                  <p:stCondLst>
                                    <p:cond delay="288"/>
                                  </p:stCondLst>
                                  <p:childTnLs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761" dur="242" fill="hold">
                                          <p:stCondLst>
                                            <p:cond delay="1696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762" dur="24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763" dur="1" fill="hold">
                                          <p:stCondLst>
                                            <p:cond delay="1938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764" dur="222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0" presetClass="path" presetSubtype="0" decel="62000" fill="hold" grpId="1" nodeType="withEffect">
                                  <p:stCondLst>
                                    <p:cond delay="132"/>
                                  </p:stCondLst>
                                  <p:childTnLst>
                                    <p:animMotion origin="layout" path="M -4.16667E-6 -1.85185E-6 C -0.05638 0.3 -0.06614 0.35787 -0.1026 0.60232 " pathEditMode="relative" rAng="0" ptsTypes="AA">
                                      <p:cBhvr>
                                        <p:cTn id="766" dur="1752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30" y="30116"/>
                                    </p:animMotion>
                                  </p:childTnLst>
                                </p:cTn>
                              </p:par>
                              <p:par>
                                <p:cTn id="767" presetID="10" presetClass="entr" presetSubtype="0" fill="hold" grpId="0" nodeType="withEffect">
                                  <p:stCondLst>
                                    <p:cond delay="596"/>
                                  </p:stCondLst>
                                  <p:childTnLst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769" dur="249" fill="hold">
                                          <p:stCondLst>
                                            <p:cond delay="174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770" dur="24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771" dur="1" fill="hold">
                                          <p:stCondLst>
                                            <p:cond delay="1988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772" dur="228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0" presetClass="path" presetSubtype="0" decel="62000" fill="hold" grpId="1" nodeType="withEffect">
                                  <p:stCondLst>
                                    <p:cond delay="78"/>
                                  </p:stCondLst>
                                  <p:childTnLst>
                                    <p:animMotion origin="layout" path="M 0 -0.00024 C -0.08568 -0.22894 -0.10052 -0.27176 -0.15625 -0.45718 " pathEditMode="relative" rAng="0" ptsTypes="AA">
                                      <p:cBhvr>
                                        <p:cTn id="774" dur="2276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3" y="-22847"/>
                                    </p:animMotion>
                                  </p:childTnLst>
                                </p:cTn>
                              </p:par>
                              <p:par>
                                <p:cTn id="775" presetID="10" presetClass="entr" presetSubtype="0" fill="hold" grpId="0" nodeType="withEffect">
                                  <p:stCondLst>
                                    <p:cond delay="17"/>
                                  </p:stCondLst>
                                  <p:childTnLst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777" dur="240" fill="hold">
                                          <p:stCondLst>
                                            <p:cond delay="1681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778" dur="2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779" dur="1" fill="hold">
                                          <p:stCondLst>
                                            <p:cond delay="1921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780" dur="22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0" presetClass="path" presetSubtype="0" decel="62000" fill="hold" grpId="1" nodeType="withEffect">
                                  <p:stCondLst>
                                    <p:cond delay="207"/>
                                  </p:stCondLst>
                                  <p:childTnLst>
                                    <p:animMotion origin="layout" path="M -8.33333E-7 4.07407E-6 C -0.13216 -0.40394 -0.15534 -0.48033 -0.24114 -0.80857 " pathEditMode="relative" rAng="0" ptsTypes="AA">
                                      <p:cBhvr>
                                        <p:cTn id="782" dur="1966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57" y="-40417"/>
                                    </p:animMotion>
                                  </p:childTnLst>
                                </p:cTn>
                              </p:par>
                              <p:par>
                                <p:cTn id="783" presetID="10" presetClass="entr" presetSubtype="0" fill="hold" grpId="0" nodeType="withEffect">
                                  <p:stCondLst>
                                    <p:cond delay="329"/>
                                  </p:stCondLst>
                                  <p:childTnLst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785" dur="223" fill="hold">
                                          <p:stCondLst>
                                            <p:cond delay="1564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786" dur="2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787" dur="1" fill="hold">
                                          <p:stCondLst>
                                            <p:cond delay="1787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788" dur="205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0" presetClass="path" presetSubtype="0" decel="62000" fill="hold" grpId="1" nodeType="withEffect">
                                  <p:stCondLst>
                                    <p:cond delay="554"/>
                                  </p:stCondLst>
                                  <p:childTnLst>
                                    <p:animMotion origin="layout" path="M 4.16667E-7 -0.00023 C -0.15091 -0.29584 -0.17682 -0.35209 -0.27474 -0.59167 " pathEditMode="relative" rAng="0" ptsTypes="AA">
                                      <p:cBhvr>
                                        <p:cTn id="790" dur="192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37" y="-29583"/>
                                    </p:animMotion>
                                  </p:childTnLst>
                                </p:cTn>
                              </p:par>
                              <p:par>
                                <p:cTn id="791" presetID="10" presetClass="entr" presetSubtype="0" fill="hold" grpId="0" nodeType="withEffect">
                                  <p:stCondLst>
                                    <p:cond delay="323"/>
                                  </p:stCondLst>
                                  <p:childTnLst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793" dur="186" fill="hold">
                                          <p:stCondLst>
                                            <p:cond delay="1301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794" dur="18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795" dur="1" fill="hold">
                                          <p:stCondLst>
                                            <p:cond delay="1486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796" dur="17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0" presetClass="path" presetSubtype="0" decel="62000" fill="hold" grpId="1" nodeType="withEffect">
                                  <p:stCondLst>
                                    <p:cond delay="244"/>
                                  </p:stCondLst>
                                  <p:childTnLst>
                                    <p:animMotion origin="layout" path="M -8.33333E-7 -0.00024 C 0.06992 -0.33611 0.08216 -0.40024 0.12761 -0.67269 " pathEditMode="relative" rAng="0" ptsTypes="AA">
                                      <p:cBhvr>
                                        <p:cTn id="798" dur="205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80" y="-33634"/>
                                    </p:animMotion>
                                  </p:childTnLst>
                                </p:cTn>
                              </p:par>
                              <p:par>
                                <p:cTn id="799" presetID="10" presetClass="entr" presetSubtype="0" fill="hold" grpId="0" nodeType="withEffect">
                                  <p:stCondLst>
                                    <p:cond delay="508"/>
                                  </p:stCondLst>
                                  <p:childTnLs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801" dur="221" fill="hold">
                                          <p:stCondLst>
                                            <p:cond delay="1544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802" dur="22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803" dur="1" fill="hold">
                                          <p:stCondLst>
                                            <p:cond delay="1763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804" dur="202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0" presetClass="path" presetSubtype="0" decel="62000" fill="hold" grpId="1" nodeType="withEffect">
                                  <p:stCondLst>
                                    <p:cond delay="496"/>
                                  </p:stCondLst>
                                  <p:childTnLst>
                                    <p:animMotion origin="layout" path="M -8.33333E-7 -0.00023 C 0.25352 -0.02546 0.2974 -0.03009 0.46198 -0.05046 " pathEditMode="relative" rAng="0" ptsTypes="AA">
                                      <p:cBhvr>
                                        <p:cTn id="806" dur="2198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99" y="-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 animBg="1"/>
      <p:bldP spid="205" grpId="0" animBg="1"/>
      <p:bldP spid="208" grpId="0"/>
      <p:bldP spid="207" grpId="0" animBg="1"/>
      <p:bldP spid="207" grpId="1" animBg="1"/>
      <p:bldP spid="210" grpId="0" animBg="1"/>
      <p:bldP spid="210" grpId="1" animBg="1"/>
      <p:bldP spid="211" grpId="0" animBg="1"/>
      <p:bldP spid="211" grpId="1" animBg="1"/>
      <p:bldP spid="212" grpId="0" animBg="1"/>
      <p:bldP spid="212" grpId="1" animBg="1"/>
      <p:bldP spid="213" grpId="0" animBg="1"/>
      <p:bldP spid="213" grpId="1" animBg="1"/>
      <p:bldP spid="214" grpId="0" animBg="1"/>
      <p:bldP spid="214" grpId="1" animBg="1"/>
      <p:bldP spid="215" grpId="0" animBg="1"/>
      <p:bldP spid="215" grpId="1" animBg="1"/>
      <p:bldP spid="216" grpId="0" animBg="1"/>
      <p:bldP spid="216" grpId="1" animBg="1"/>
      <p:bldP spid="217" grpId="0" animBg="1"/>
      <p:bldP spid="217" grpId="1" animBg="1"/>
      <p:bldP spid="218" grpId="0" animBg="1"/>
      <p:bldP spid="218" grpId="1" animBg="1"/>
      <p:bldP spid="219" grpId="0" animBg="1"/>
      <p:bldP spid="219" grpId="1" animBg="1"/>
      <p:bldP spid="220" grpId="0" animBg="1"/>
      <p:bldP spid="220" grpId="1" animBg="1"/>
      <p:bldP spid="221" grpId="0" animBg="1"/>
      <p:bldP spid="221" grpId="1" animBg="1"/>
      <p:bldP spid="222" grpId="0" animBg="1"/>
      <p:bldP spid="222" grpId="1" animBg="1"/>
      <p:bldP spid="223" grpId="0" animBg="1"/>
      <p:bldP spid="223" grpId="1" animBg="1"/>
      <p:bldP spid="224" grpId="0" animBg="1"/>
      <p:bldP spid="224" grpId="1" animBg="1"/>
      <p:bldP spid="225" grpId="0" animBg="1"/>
      <p:bldP spid="225" grpId="1" animBg="1"/>
      <p:bldP spid="226" grpId="0" animBg="1"/>
      <p:bldP spid="226" grpId="1" animBg="1"/>
      <p:bldP spid="227" grpId="0" animBg="1"/>
      <p:bldP spid="227" grpId="1" animBg="1"/>
      <p:bldP spid="228" grpId="0" animBg="1"/>
      <p:bldP spid="228" grpId="1" animBg="1"/>
      <p:bldP spid="229" grpId="0" animBg="1"/>
      <p:bldP spid="229" grpId="1" animBg="1"/>
      <p:bldP spid="230" grpId="0" animBg="1"/>
      <p:bldP spid="230" grpId="1" animBg="1"/>
      <p:bldP spid="231" grpId="0" animBg="1"/>
      <p:bldP spid="231" grpId="1" animBg="1"/>
      <p:bldP spid="232" grpId="0" animBg="1"/>
      <p:bldP spid="232" grpId="1" animBg="1"/>
      <p:bldP spid="233" grpId="0" animBg="1"/>
      <p:bldP spid="233" grpId="1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239" grpId="0" animBg="1"/>
      <p:bldP spid="239" grpId="1" animBg="1"/>
      <p:bldP spid="240" grpId="0" animBg="1"/>
      <p:bldP spid="240" grpId="1" animBg="1"/>
      <p:bldP spid="241" grpId="0" animBg="1"/>
      <p:bldP spid="241" grpId="1" animBg="1"/>
      <p:bldP spid="242" grpId="0" animBg="1"/>
      <p:bldP spid="242" grpId="1" animBg="1"/>
      <p:bldP spid="243" grpId="0" animBg="1"/>
      <p:bldP spid="243" grpId="1" animBg="1"/>
      <p:bldP spid="244" grpId="0" animBg="1"/>
      <p:bldP spid="244" grpId="1" animBg="1"/>
      <p:bldP spid="245" grpId="0" animBg="1"/>
      <p:bldP spid="245" grpId="1" animBg="1"/>
      <p:bldP spid="246" grpId="0" animBg="1"/>
      <p:bldP spid="246" grpId="1" animBg="1"/>
      <p:bldP spid="247" grpId="0" animBg="1"/>
      <p:bldP spid="247" grpId="1" animBg="1"/>
      <p:bldP spid="248" grpId="0" animBg="1"/>
      <p:bldP spid="248" grpId="1" animBg="1"/>
      <p:bldP spid="249" grpId="0" animBg="1"/>
      <p:bldP spid="249" grpId="1" animBg="1"/>
      <p:bldP spid="250" grpId="0" animBg="1"/>
      <p:bldP spid="250" grpId="1" animBg="1"/>
      <p:bldP spid="251" grpId="0" animBg="1"/>
      <p:bldP spid="251" grpId="1" animBg="1"/>
      <p:bldP spid="252" grpId="0" animBg="1"/>
      <p:bldP spid="252" grpId="1" animBg="1"/>
      <p:bldP spid="253" grpId="0" animBg="1"/>
      <p:bldP spid="253" grpId="1" animBg="1"/>
      <p:bldP spid="254" grpId="0" animBg="1"/>
      <p:bldP spid="254" grpId="1" animBg="1"/>
      <p:bldP spid="255" grpId="0" animBg="1"/>
      <p:bldP spid="255" grpId="1" animBg="1"/>
      <p:bldP spid="256" grpId="0" animBg="1"/>
      <p:bldP spid="256" grpId="1" animBg="1"/>
      <p:bldP spid="257" grpId="0" animBg="1"/>
      <p:bldP spid="257" grpId="1" animBg="1"/>
      <p:bldP spid="258" grpId="0" animBg="1"/>
      <p:bldP spid="258" grpId="1" animBg="1"/>
      <p:bldP spid="259" grpId="0" animBg="1"/>
      <p:bldP spid="259" grpId="1" animBg="1"/>
      <p:bldP spid="260" grpId="0" animBg="1"/>
      <p:bldP spid="260" grpId="1" animBg="1"/>
      <p:bldP spid="261" grpId="0" animBg="1"/>
      <p:bldP spid="261" grpId="1" animBg="1"/>
      <p:bldP spid="262" grpId="0" animBg="1"/>
      <p:bldP spid="262" grpId="1" animBg="1"/>
      <p:bldP spid="263" grpId="0" animBg="1"/>
      <p:bldP spid="263" grpId="1" animBg="1"/>
      <p:bldP spid="264" grpId="0" animBg="1"/>
      <p:bldP spid="264" grpId="1" animBg="1"/>
      <p:bldP spid="265" grpId="0" animBg="1"/>
      <p:bldP spid="265" grpId="1" animBg="1"/>
      <p:bldP spid="266" grpId="0" animBg="1"/>
      <p:bldP spid="266" grpId="1" animBg="1"/>
      <p:bldP spid="267" grpId="0" animBg="1"/>
      <p:bldP spid="267" grpId="1" animBg="1"/>
      <p:bldP spid="268" grpId="0" animBg="1"/>
      <p:bldP spid="268" grpId="1" animBg="1"/>
      <p:bldP spid="269" grpId="0" animBg="1"/>
      <p:bldP spid="269" grpId="1" animBg="1"/>
      <p:bldP spid="270" grpId="0" animBg="1"/>
      <p:bldP spid="270" grpId="1" animBg="1"/>
      <p:bldP spid="271" grpId="0" animBg="1"/>
      <p:bldP spid="271" grpId="1" animBg="1"/>
      <p:bldP spid="272" grpId="0" animBg="1"/>
      <p:bldP spid="272" grpId="1" animBg="1"/>
      <p:bldP spid="273" grpId="0" animBg="1"/>
      <p:bldP spid="273" grpId="1" animBg="1"/>
      <p:bldP spid="274" grpId="0" animBg="1"/>
      <p:bldP spid="274" grpId="1" animBg="1"/>
      <p:bldP spid="275" grpId="0" animBg="1"/>
      <p:bldP spid="275" grpId="1" animBg="1"/>
      <p:bldP spid="276" grpId="0" animBg="1"/>
      <p:bldP spid="276" grpId="1" animBg="1"/>
      <p:bldP spid="277" grpId="0" animBg="1"/>
      <p:bldP spid="277" grpId="1" animBg="1"/>
      <p:bldP spid="278" grpId="0" animBg="1"/>
      <p:bldP spid="278" grpId="1" animBg="1"/>
      <p:bldP spid="279" grpId="0" animBg="1"/>
      <p:bldP spid="279" grpId="1" animBg="1"/>
      <p:bldP spid="280" grpId="0" animBg="1"/>
      <p:bldP spid="280" grpId="1" animBg="1"/>
      <p:bldP spid="281" grpId="0" animBg="1"/>
      <p:bldP spid="281" grpId="1" animBg="1"/>
      <p:bldP spid="282" grpId="0" animBg="1"/>
      <p:bldP spid="282" grpId="1" animBg="1"/>
      <p:bldP spid="283" grpId="0" animBg="1"/>
      <p:bldP spid="283" grpId="1" animBg="1"/>
      <p:bldP spid="284" grpId="0" animBg="1"/>
      <p:bldP spid="284" grpId="1" animBg="1"/>
      <p:bldP spid="285" grpId="0" animBg="1"/>
      <p:bldP spid="285" grpId="1" animBg="1"/>
      <p:bldP spid="286" grpId="0" animBg="1"/>
      <p:bldP spid="286" grpId="1" animBg="1"/>
      <p:bldP spid="287" grpId="0" animBg="1"/>
      <p:bldP spid="287" grpId="1" animBg="1"/>
      <p:bldP spid="288" grpId="0" animBg="1"/>
      <p:bldP spid="288" grpId="1" animBg="1"/>
      <p:bldP spid="289" grpId="0" animBg="1"/>
      <p:bldP spid="289" grpId="1" animBg="1"/>
      <p:bldP spid="290" grpId="0" animBg="1"/>
      <p:bldP spid="290" grpId="1" animBg="1"/>
      <p:bldP spid="291" grpId="0" animBg="1"/>
      <p:bldP spid="291" grpId="1" animBg="1"/>
      <p:bldP spid="292" grpId="0" animBg="1"/>
      <p:bldP spid="292" grpId="1" animBg="1"/>
      <p:bldP spid="293" grpId="0" animBg="1"/>
      <p:bldP spid="293" grpId="1" animBg="1"/>
      <p:bldP spid="294" grpId="0" animBg="1"/>
      <p:bldP spid="294" grpId="1" animBg="1"/>
      <p:bldP spid="295" grpId="0" animBg="1"/>
      <p:bldP spid="295" grpId="1" animBg="1"/>
      <p:bldP spid="296" grpId="0" animBg="1"/>
      <p:bldP spid="296" grpId="1" animBg="1"/>
      <p:bldP spid="297" grpId="0" animBg="1"/>
      <p:bldP spid="297" grpId="1" animBg="1"/>
      <p:bldP spid="298" grpId="0" animBg="1"/>
      <p:bldP spid="298" grpId="1" animBg="1"/>
      <p:bldP spid="299" grpId="0" animBg="1"/>
      <p:bldP spid="299" grpId="1" animBg="1"/>
      <p:bldP spid="300" grpId="0" animBg="1"/>
      <p:bldP spid="300" grpId="1" animBg="1"/>
      <p:bldP spid="301" grpId="0" animBg="1"/>
      <p:bldP spid="301" grpId="1" animBg="1"/>
      <p:bldP spid="302" grpId="0" animBg="1"/>
      <p:bldP spid="302" grpId="1" animBg="1"/>
      <p:bldP spid="303" grpId="0" animBg="1"/>
      <p:bldP spid="303" grpId="1" animBg="1"/>
      <p:bldP spid="304" grpId="0" animBg="1"/>
      <p:bldP spid="304" grpId="1" animBg="1"/>
      <p:bldP spid="305" grpId="0" animBg="1"/>
      <p:bldP spid="305" grpId="1" animBg="1"/>
      <p:bldP spid="306" grpId="0" animBg="1"/>
      <p:bldP spid="306" grpId="1" animBg="1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MH_Others_10"/>
          <p:cNvSpPr txBox="1"/>
          <p:nvPr>
            <p:custDataLst>
              <p:tags r:id="rId2"/>
            </p:custDataLst>
          </p:nvPr>
        </p:nvSpPr>
        <p:spPr>
          <a:xfrm>
            <a:off x="1158973" y="966982"/>
            <a:ext cx="1460500" cy="64633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zh-CN" altLang="en-US" sz="4800" b="1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40" name="PA_MH_Others_1"/>
          <p:cNvSpPr/>
          <p:nvPr>
            <p:custDataLst>
              <p:tags r:id="rId3"/>
            </p:custDataLst>
          </p:nvPr>
        </p:nvSpPr>
        <p:spPr>
          <a:xfrm>
            <a:off x="3025872" y="2512278"/>
            <a:ext cx="317500" cy="492528"/>
          </a:xfrm>
          <a:custGeom>
            <a:avLst/>
            <a:gdLst>
              <a:gd name="connsiteX0" fmla="*/ 203199 w 203199"/>
              <a:gd name="connsiteY0" fmla="*/ 0 h 210018"/>
              <a:gd name="connsiteX1" fmla="*/ 203199 w 203199"/>
              <a:gd name="connsiteY1" fmla="*/ 210018 h 210018"/>
              <a:gd name="connsiteX2" fmla="*/ 0 w 203199"/>
              <a:gd name="connsiteY2" fmla="*/ 210018 h 210018"/>
              <a:gd name="connsiteX3" fmla="*/ 0 w 203199"/>
              <a:gd name="connsiteY3" fmla="*/ 209707 h 21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199" h="210018">
                <a:moveTo>
                  <a:pt x="203199" y="0"/>
                </a:moveTo>
                <a:lnTo>
                  <a:pt x="203199" y="210018"/>
                </a:lnTo>
                <a:lnTo>
                  <a:pt x="0" y="210018"/>
                </a:lnTo>
                <a:lnTo>
                  <a:pt x="0" y="20970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0" rIns="0" bIns="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9" name="PA_MH_Others_2"/>
          <p:cNvSpPr/>
          <p:nvPr>
            <p:custDataLst>
              <p:tags r:id="rId4"/>
            </p:custDataLst>
          </p:nvPr>
        </p:nvSpPr>
        <p:spPr>
          <a:xfrm>
            <a:off x="3025872" y="3364596"/>
            <a:ext cx="317500" cy="492528"/>
          </a:xfrm>
          <a:custGeom>
            <a:avLst/>
            <a:gdLst>
              <a:gd name="connsiteX0" fmla="*/ 203199 w 203199"/>
              <a:gd name="connsiteY0" fmla="*/ 0 h 210018"/>
              <a:gd name="connsiteX1" fmla="*/ 203199 w 203199"/>
              <a:gd name="connsiteY1" fmla="*/ 210018 h 210018"/>
              <a:gd name="connsiteX2" fmla="*/ 0 w 203199"/>
              <a:gd name="connsiteY2" fmla="*/ 210018 h 210018"/>
              <a:gd name="connsiteX3" fmla="*/ 0 w 203199"/>
              <a:gd name="connsiteY3" fmla="*/ 209707 h 21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199" h="210018">
                <a:moveTo>
                  <a:pt x="203199" y="0"/>
                </a:moveTo>
                <a:lnTo>
                  <a:pt x="203199" y="210018"/>
                </a:lnTo>
                <a:lnTo>
                  <a:pt x="0" y="210018"/>
                </a:lnTo>
                <a:lnTo>
                  <a:pt x="0" y="20970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0" rIns="0" bIns="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1" name="PA_MH_Others_3"/>
          <p:cNvSpPr/>
          <p:nvPr>
            <p:custDataLst>
              <p:tags r:id="rId5"/>
            </p:custDataLst>
          </p:nvPr>
        </p:nvSpPr>
        <p:spPr>
          <a:xfrm>
            <a:off x="3025872" y="4216916"/>
            <a:ext cx="317500" cy="492528"/>
          </a:xfrm>
          <a:custGeom>
            <a:avLst/>
            <a:gdLst>
              <a:gd name="connsiteX0" fmla="*/ 203199 w 203199"/>
              <a:gd name="connsiteY0" fmla="*/ 0 h 210018"/>
              <a:gd name="connsiteX1" fmla="*/ 203199 w 203199"/>
              <a:gd name="connsiteY1" fmla="*/ 210018 h 210018"/>
              <a:gd name="connsiteX2" fmla="*/ 0 w 203199"/>
              <a:gd name="connsiteY2" fmla="*/ 210018 h 210018"/>
              <a:gd name="connsiteX3" fmla="*/ 0 w 203199"/>
              <a:gd name="connsiteY3" fmla="*/ 209707 h 21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199" h="210018">
                <a:moveTo>
                  <a:pt x="203199" y="0"/>
                </a:moveTo>
                <a:lnTo>
                  <a:pt x="203199" y="210018"/>
                </a:lnTo>
                <a:lnTo>
                  <a:pt x="0" y="210018"/>
                </a:lnTo>
                <a:lnTo>
                  <a:pt x="0" y="20970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0" rIns="0" bIns="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3" name="PA_MH_Others_4"/>
          <p:cNvSpPr/>
          <p:nvPr>
            <p:custDataLst>
              <p:tags r:id="rId6"/>
            </p:custDataLst>
          </p:nvPr>
        </p:nvSpPr>
        <p:spPr>
          <a:xfrm>
            <a:off x="3025872" y="5069235"/>
            <a:ext cx="317500" cy="492528"/>
          </a:xfrm>
          <a:custGeom>
            <a:avLst/>
            <a:gdLst>
              <a:gd name="connsiteX0" fmla="*/ 203199 w 203199"/>
              <a:gd name="connsiteY0" fmla="*/ 0 h 210018"/>
              <a:gd name="connsiteX1" fmla="*/ 203199 w 203199"/>
              <a:gd name="connsiteY1" fmla="*/ 210018 h 210018"/>
              <a:gd name="connsiteX2" fmla="*/ 0 w 203199"/>
              <a:gd name="connsiteY2" fmla="*/ 210018 h 210018"/>
              <a:gd name="connsiteX3" fmla="*/ 0 w 203199"/>
              <a:gd name="connsiteY3" fmla="*/ 209707 h 21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199" h="210018">
                <a:moveTo>
                  <a:pt x="203199" y="0"/>
                </a:moveTo>
                <a:lnTo>
                  <a:pt x="203199" y="210018"/>
                </a:lnTo>
                <a:lnTo>
                  <a:pt x="0" y="210018"/>
                </a:lnTo>
                <a:lnTo>
                  <a:pt x="0" y="20970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0" rIns="0" bIns="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1" name="PA_MH_Entry_1">
            <a:hlinkClick r:id="rId17" action="ppaction://hlinksldjump"/>
          </p:cNvPr>
          <p:cNvSpPr/>
          <p:nvPr>
            <p:custDataLst>
              <p:tags r:id="rId7"/>
            </p:custDataLst>
          </p:nvPr>
        </p:nvSpPr>
        <p:spPr>
          <a:xfrm>
            <a:off x="3114773" y="2460190"/>
            <a:ext cx="6629400" cy="544613"/>
          </a:xfrm>
          <a:custGeom>
            <a:avLst/>
            <a:gdLst>
              <a:gd name="connsiteX0" fmla="*/ 228599 w 6629400"/>
              <a:gd name="connsiteY0" fmla="*/ 126626 h 362857"/>
              <a:gd name="connsiteX1" fmla="*/ 228599 w 6629400"/>
              <a:gd name="connsiteY1" fmla="*/ 362857 h 362857"/>
              <a:gd name="connsiteX2" fmla="*/ 0 w 6629400"/>
              <a:gd name="connsiteY2" fmla="*/ 362857 h 362857"/>
              <a:gd name="connsiteX3" fmla="*/ 0 w 6629400"/>
              <a:gd name="connsiteY3" fmla="*/ 362546 h 362857"/>
              <a:gd name="connsiteX4" fmla="*/ 838200 w 6629400"/>
              <a:gd name="connsiteY4" fmla="*/ 0 h 362857"/>
              <a:gd name="connsiteX5" fmla="*/ 5791200 w 6629400"/>
              <a:gd name="connsiteY5" fmla="*/ 0 h 362857"/>
              <a:gd name="connsiteX6" fmla="*/ 6629400 w 6629400"/>
              <a:gd name="connsiteY6" fmla="*/ 0 h 362857"/>
              <a:gd name="connsiteX7" fmla="*/ 6629400 w 6629400"/>
              <a:gd name="connsiteY7" fmla="*/ 362857 h 362857"/>
              <a:gd name="connsiteX8" fmla="*/ 5791200 w 6629400"/>
              <a:gd name="connsiteY8" fmla="*/ 362857 h 362857"/>
              <a:gd name="connsiteX9" fmla="*/ 838200 w 6629400"/>
              <a:gd name="connsiteY9" fmla="*/ 362857 h 36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29400" h="362857">
                <a:moveTo>
                  <a:pt x="228599" y="126626"/>
                </a:moveTo>
                <a:lnTo>
                  <a:pt x="228599" y="362857"/>
                </a:lnTo>
                <a:lnTo>
                  <a:pt x="0" y="362857"/>
                </a:lnTo>
                <a:lnTo>
                  <a:pt x="0" y="362546"/>
                </a:lnTo>
                <a:close/>
                <a:moveTo>
                  <a:pt x="838200" y="0"/>
                </a:moveTo>
                <a:lnTo>
                  <a:pt x="5791200" y="0"/>
                </a:lnTo>
                <a:lnTo>
                  <a:pt x="6629400" y="0"/>
                </a:lnTo>
                <a:lnTo>
                  <a:pt x="6629400" y="362857"/>
                </a:lnTo>
                <a:lnTo>
                  <a:pt x="5791200" y="362857"/>
                </a:lnTo>
                <a:lnTo>
                  <a:pt x="838200" y="36285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0" tIns="0" rIns="0" bIns="0" numCol="1" spcCol="0" rtlCol="0" fromWordArt="0" anchor="ctr" anchorCtr="0" forceAA="0" compatLnSpc="1">
            <a:normAutofit/>
          </a:bodyPr>
          <a:lstStyle/>
          <a:p>
            <a:r>
              <a:rPr lang="zh-CN" altLang="en-US" spc="200" dirty="0">
                <a:solidFill>
                  <a:srgbClr val="FFFFFF"/>
                </a:solidFill>
                <a:ea typeface="微软雅黑" panose="020B0503020204020204" pitchFamily="34" charset="-122"/>
              </a:rPr>
              <a:t>这里输入您的标题或复制到此处</a:t>
            </a:r>
          </a:p>
        </p:txBody>
      </p:sp>
      <p:sp>
        <p:nvSpPr>
          <p:cNvPr id="39" name="PA_MH_Number_1">
            <a:hlinkClick r:id="rId17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3343373" y="2460189"/>
            <a:ext cx="609601" cy="544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US" altLang="zh-CN" sz="2800" dirty="0">
                <a:solidFill>
                  <a:schemeClr val="tx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2800" dirty="0">
              <a:solidFill>
                <a:schemeClr val="tx1"/>
              </a:solidFill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3" name="PA_MH_Entry_2">
            <a:hlinkClick r:id="rId18" action="ppaction://hlinksldjump"/>
          </p:cNvPr>
          <p:cNvSpPr/>
          <p:nvPr>
            <p:custDataLst>
              <p:tags r:id="rId9"/>
            </p:custDataLst>
          </p:nvPr>
        </p:nvSpPr>
        <p:spPr>
          <a:xfrm>
            <a:off x="3114773" y="3312510"/>
            <a:ext cx="6629400" cy="544613"/>
          </a:xfrm>
          <a:custGeom>
            <a:avLst/>
            <a:gdLst>
              <a:gd name="connsiteX0" fmla="*/ 228599 w 6629400"/>
              <a:gd name="connsiteY0" fmla="*/ 126626 h 362857"/>
              <a:gd name="connsiteX1" fmla="*/ 228599 w 6629400"/>
              <a:gd name="connsiteY1" fmla="*/ 362857 h 362857"/>
              <a:gd name="connsiteX2" fmla="*/ 0 w 6629400"/>
              <a:gd name="connsiteY2" fmla="*/ 362857 h 362857"/>
              <a:gd name="connsiteX3" fmla="*/ 0 w 6629400"/>
              <a:gd name="connsiteY3" fmla="*/ 362546 h 362857"/>
              <a:gd name="connsiteX4" fmla="*/ 838200 w 6629400"/>
              <a:gd name="connsiteY4" fmla="*/ 0 h 362857"/>
              <a:gd name="connsiteX5" fmla="*/ 5791200 w 6629400"/>
              <a:gd name="connsiteY5" fmla="*/ 0 h 362857"/>
              <a:gd name="connsiteX6" fmla="*/ 6629400 w 6629400"/>
              <a:gd name="connsiteY6" fmla="*/ 0 h 362857"/>
              <a:gd name="connsiteX7" fmla="*/ 6629400 w 6629400"/>
              <a:gd name="connsiteY7" fmla="*/ 362857 h 362857"/>
              <a:gd name="connsiteX8" fmla="*/ 5791200 w 6629400"/>
              <a:gd name="connsiteY8" fmla="*/ 362857 h 362857"/>
              <a:gd name="connsiteX9" fmla="*/ 838200 w 6629400"/>
              <a:gd name="connsiteY9" fmla="*/ 362857 h 36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29400" h="362857">
                <a:moveTo>
                  <a:pt x="228599" y="126626"/>
                </a:moveTo>
                <a:lnTo>
                  <a:pt x="228599" y="362857"/>
                </a:lnTo>
                <a:lnTo>
                  <a:pt x="0" y="362857"/>
                </a:lnTo>
                <a:lnTo>
                  <a:pt x="0" y="362546"/>
                </a:lnTo>
                <a:close/>
                <a:moveTo>
                  <a:pt x="838200" y="0"/>
                </a:moveTo>
                <a:lnTo>
                  <a:pt x="5791200" y="0"/>
                </a:lnTo>
                <a:lnTo>
                  <a:pt x="6629400" y="0"/>
                </a:lnTo>
                <a:lnTo>
                  <a:pt x="6629400" y="362857"/>
                </a:lnTo>
                <a:lnTo>
                  <a:pt x="5791200" y="362857"/>
                </a:lnTo>
                <a:lnTo>
                  <a:pt x="838200" y="36285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0" tIns="0" rIns="0" bIns="0" numCol="1" spcCol="0" rtlCol="0" fromWordArt="0" anchor="ctr" anchorCtr="0" forceAA="0" compatLnSpc="1">
            <a:normAutofit/>
          </a:bodyPr>
          <a:lstStyle/>
          <a:p>
            <a:r>
              <a:rPr lang="zh-CN" altLang="en-US" spc="200" dirty="0">
                <a:solidFill>
                  <a:srgbClr val="FFFFFF"/>
                </a:solidFill>
                <a:ea typeface="微软雅黑" panose="020B0503020204020204" pitchFamily="34" charset="-122"/>
              </a:rPr>
              <a:t>这里输入您的标题或复制到此处</a:t>
            </a:r>
          </a:p>
        </p:txBody>
      </p:sp>
      <p:sp>
        <p:nvSpPr>
          <p:cNvPr id="57" name="PA_MH_Number_2">
            <a:hlinkClick r:id="rId18" action="ppaction://hlinksldjump"/>
          </p:cNvPr>
          <p:cNvSpPr/>
          <p:nvPr>
            <p:custDataLst>
              <p:tags r:id="rId10"/>
            </p:custDataLst>
          </p:nvPr>
        </p:nvSpPr>
        <p:spPr>
          <a:xfrm>
            <a:off x="3343373" y="3312509"/>
            <a:ext cx="609601" cy="544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US" altLang="zh-CN" sz="2800" dirty="0">
                <a:solidFill>
                  <a:schemeClr val="tx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2800" dirty="0">
              <a:solidFill>
                <a:schemeClr val="tx1"/>
              </a:solidFill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5" name="PA_MH_Entry_3">
            <a:hlinkClick r:id="rId19" action="ppaction://hlinksldjump"/>
          </p:cNvPr>
          <p:cNvSpPr/>
          <p:nvPr>
            <p:custDataLst>
              <p:tags r:id="rId11"/>
            </p:custDataLst>
          </p:nvPr>
        </p:nvSpPr>
        <p:spPr>
          <a:xfrm>
            <a:off x="3114773" y="4164830"/>
            <a:ext cx="6629400" cy="544613"/>
          </a:xfrm>
          <a:custGeom>
            <a:avLst/>
            <a:gdLst>
              <a:gd name="connsiteX0" fmla="*/ 228599 w 6629400"/>
              <a:gd name="connsiteY0" fmla="*/ 126626 h 362857"/>
              <a:gd name="connsiteX1" fmla="*/ 228599 w 6629400"/>
              <a:gd name="connsiteY1" fmla="*/ 362857 h 362857"/>
              <a:gd name="connsiteX2" fmla="*/ 0 w 6629400"/>
              <a:gd name="connsiteY2" fmla="*/ 362857 h 362857"/>
              <a:gd name="connsiteX3" fmla="*/ 0 w 6629400"/>
              <a:gd name="connsiteY3" fmla="*/ 362546 h 362857"/>
              <a:gd name="connsiteX4" fmla="*/ 838200 w 6629400"/>
              <a:gd name="connsiteY4" fmla="*/ 0 h 362857"/>
              <a:gd name="connsiteX5" fmla="*/ 5791200 w 6629400"/>
              <a:gd name="connsiteY5" fmla="*/ 0 h 362857"/>
              <a:gd name="connsiteX6" fmla="*/ 6629400 w 6629400"/>
              <a:gd name="connsiteY6" fmla="*/ 0 h 362857"/>
              <a:gd name="connsiteX7" fmla="*/ 6629400 w 6629400"/>
              <a:gd name="connsiteY7" fmla="*/ 362857 h 362857"/>
              <a:gd name="connsiteX8" fmla="*/ 5791200 w 6629400"/>
              <a:gd name="connsiteY8" fmla="*/ 362857 h 362857"/>
              <a:gd name="connsiteX9" fmla="*/ 838200 w 6629400"/>
              <a:gd name="connsiteY9" fmla="*/ 362857 h 36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29400" h="362857">
                <a:moveTo>
                  <a:pt x="228599" y="126626"/>
                </a:moveTo>
                <a:lnTo>
                  <a:pt x="228599" y="362857"/>
                </a:lnTo>
                <a:lnTo>
                  <a:pt x="0" y="362857"/>
                </a:lnTo>
                <a:lnTo>
                  <a:pt x="0" y="362546"/>
                </a:lnTo>
                <a:close/>
                <a:moveTo>
                  <a:pt x="838200" y="0"/>
                </a:moveTo>
                <a:lnTo>
                  <a:pt x="5791200" y="0"/>
                </a:lnTo>
                <a:lnTo>
                  <a:pt x="6629400" y="0"/>
                </a:lnTo>
                <a:lnTo>
                  <a:pt x="6629400" y="362857"/>
                </a:lnTo>
                <a:lnTo>
                  <a:pt x="5791200" y="362857"/>
                </a:lnTo>
                <a:lnTo>
                  <a:pt x="838200" y="36285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0" tIns="0" rIns="0" bIns="0" numCol="1" spcCol="0" rtlCol="0" fromWordArt="0" anchor="ctr" anchorCtr="0" forceAA="0" compatLnSpc="1">
            <a:normAutofit/>
          </a:bodyPr>
          <a:lstStyle/>
          <a:p>
            <a:r>
              <a:rPr lang="zh-CN" altLang="en-US" spc="200" dirty="0">
                <a:solidFill>
                  <a:srgbClr val="FFFFFF"/>
                </a:solidFill>
                <a:ea typeface="微软雅黑" panose="020B0503020204020204" pitchFamily="34" charset="-122"/>
              </a:rPr>
              <a:t>这里输入您的标题或复制到此处</a:t>
            </a:r>
          </a:p>
        </p:txBody>
      </p:sp>
      <p:sp>
        <p:nvSpPr>
          <p:cNvPr id="69" name="PA_MH_Number_3">
            <a:hlinkClick r:id="rId19" action="ppaction://hlinksldjump"/>
          </p:cNvPr>
          <p:cNvSpPr/>
          <p:nvPr>
            <p:custDataLst>
              <p:tags r:id="rId12"/>
            </p:custDataLst>
          </p:nvPr>
        </p:nvSpPr>
        <p:spPr>
          <a:xfrm>
            <a:off x="3343373" y="4164828"/>
            <a:ext cx="609601" cy="544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US" altLang="zh-CN" sz="2800" dirty="0">
                <a:solidFill>
                  <a:schemeClr val="tx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2800" dirty="0">
              <a:solidFill>
                <a:schemeClr val="tx1"/>
              </a:solidFill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7" name="PA_MH_Entry_4">
            <a:hlinkClick r:id="rId20" action="ppaction://hlinksldjump"/>
          </p:cNvPr>
          <p:cNvSpPr/>
          <p:nvPr>
            <p:custDataLst>
              <p:tags r:id="rId13"/>
            </p:custDataLst>
          </p:nvPr>
        </p:nvSpPr>
        <p:spPr>
          <a:xfrm>
            <a:off x="3114773" y="5017150"/>
            <a:ext cx="6629400" cy="544613"/>
          </a:xfrm>
          <a:custGeom>
            <a:avLst/>
            <a:gdLst>
              <a:gd name="connsiteX0" fmla="*/ 228599 w 6629400"/>
              <a:gd name="connsiteY0" fmla="*/ 126626 h 362857"/>
              <a:gd name="connsiteX1" fmla="*/ 228599 w 6629400"/>
              <a:gd name="connsiteY1" fmla="*/ 362857 h 362857"/>
              <a:gd name="connsiteX2" fmla="*/ 0 w 6629400"/>
              <a:gd name="connsiteY2" fmla="*/ 362857 h 362857"/>
              <a:gd name="connsiteX3" fmla="*/ 0 w 6629400"/>
              <a:gd name="connsiteY3" fmla="*/ 362546 h 362857"/>
              <a:gd name="connsiteX4" fmla="*/ 838200 w 6629400"/>
              <a:gd name="connsiteY4" fmla="*/ 0 h 362857"/>
              <a:gd name="connsiteX5" fmla="*/ 5791200 w 6629400"/>
              <a:gd name="connsiteY5" fmla="*/ 0 h 362857"/>
              <a:gd name="connsiteX6" fmla="*/ 6629400 w 6629400"/>
              <a:gd name="connsiteY6" fmla="*/ 0 h 362857"/>
              <a:gd name="connsiteX7" fmla="*/ 6629400 w 6629400"/>
              <a:gd name="connsiteY7" fmla="*/ 362857 h 362857"/>
              <a:gd name="connsiteX8" fmla="*/ 5791200 w 6629400"/>
              <a:gd name="connsiteY8" fmla="*/ 362857 h 362857"/>
              <a:gd name="connsiteX9" fmla="*/ 838200 w 6629400"/>
              <a:gd name="connsiteY9" fmla="*/ 362857 h 36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29400" h="362857">
                <a:moveTo>
                  <a:pt x="228599" y="126626"/>
                </a:moveTo>
                <a:lnTo>
                  <a:pt x="228599" y="362857"/>
                </a:lnTo>
                <a:lnTo>
                  <a:pt x="0" y="362857"/>
                </a:lnTo>
                <a:lnTo>
                  <a:pt x="0" y="362546"/>
                </a:lnTo>
                <a:close/>
                <a:moveTo>
                  <a:pt x="838200" y="0"/>
                </a:moveTo>
                <a:lnTo>
                  <a:pt x="5791200" y="0"/>
                </a:lnTo>
                <a:lnTo>
                  <a:pt x="6629400" y="0"/>
                </a:lnTo>
                <a:lnTo>
                  <a:pt x="6629400" y="362857"/>
                </a:lnTo>
                <a:lnTo>
                  <a:pt x="5791200" y="362857"/>
                </a:lnTo>
                <a:lnTo>
                  <a:pt x="838200" y="36285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0" tIns="0" rIns="0" bIns="0" numCol="1" spcCol="0" rtlCol="0" fromWordArt="0" anchor="ctr" anchorCtr="0" forceAA="0" compatLnSpc="1">
            <a:normAutofit/>
          </a:bodyPr>
          <a:lstStyle/>
          <a:p>
            <a:r>
              <a:rPr lang="zh-CN" altLang="en-US" spc="200" dirty="0">
                <a:solidFill>
                  <a:srgbClr val="FFFFFF"/>
                </a:solidFill>
                <a:ea typeface="微软雅黑" panose="020B0503020204020204" pitchFamily="34" charset="-122"/>
              </a:rPr>
              <a:t>这里输入您的标题或复制到此处</a:t>
            </a:r>
          </a:p>
        </p:txBody>
      </p:sp>
      <p:sp>
        <p:nvSpPr>
          <p:cNvPr id="78" name="PA_MH_Number_4">
            <a:hlinkClick r:id="rId20" action="ppaction://hlinksldjump"/>
          </p:cNvPr>
          <p:cNvSpPr/>
          <p:nvPr>
            <p:custDataLst>
              <p:tags r:id="rId14"/>
            </p:custDataLst>
          </p:nvPr>
        </p:nvSpPr>
        <p:spPr>
          <a:xfrm>
            <a:off x="3343373" y="5017148"/>
            <a:ext cx="609601" cy="544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US" altLang="zh-CN" sz="2800" dirty="0">
                <a:solidFill>
                  <a:schemeClr val="tx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2800" dirty="0">
              <a:solidFill>
                <a:schemeClr val="tx1"/>
              </a:solidFill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5107503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0" grpId="0" animBg="1"/>
      <p:bldP spid="49" grpId="0" animBg="1"/>
      <p:bldP spid="61" grpId="0" animBg="1"/>
      <p:bldP spid="73" grpId="0" animBg="1"/>
      <p:bldP spid="41" grpId="0" animBg="1"/>
      <p:bldP spid="39" grpId="0"/>
      <p:bldP spid="53" grpId="0" animBg="1"/>
      <p:bldP spid="57" grpId="0"/>
      <p:bldP spid="65" grpId="0" animBg="1"/>
      <p:bldP spid="69" grpId="0"/>
      <p:bldP spid="77" grpId="0" animBg="1"/>
      <p:bldP spid="7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MH_Others_10"/>
          <p:cNvSpPr txBox="1"/>
          <p:nvPr>
            <p:custDataLst>
              <p:tags r:id="rId2"/>
            </p:custDataLst>
          </p:nvPr>
        </p:nvSpPr>
        <p:spPr>
          <a:xfrm>
            <a:off x="1234388" y="976408"/>
            <a:ext cx="1460500" cy="64633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zh-CN" altLang="en-US" sz="4800" b="1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40" name="PA_MH_Others_1"/>
          <p:cNvSpPr/>
          <p:nvPr>
            <p:custDataLst>
              <p:tags r:id="rId3"/>
            </p:custDataLst>
          </p:nvPr>
        </p:nvSpPr>
        <p:spPr>
          <a:xfrm>
            <a:off x="3101287" y="2521704"/>
            <a:ext cx="317500" cy="492528"/>
          </a:xfrm>
          <a:custGeom>
            <a:avLst/>
            <a:gdLst>
              <a:gd name="connsiteX0" fmla="*/ 203199 w 203199"/>
              <a:gd name="connsiteY0" fmla="*/ 0 h 210018"/>
              <a:gd name="connsiteX1" fmla="*/ 203199 w 203199"/>
              <a:gd name="connsiteY1" fmla="*/ 210018 h 210018"/>
              <a:gd name="connsiteX2" fmla="*/ 0 w 203199"/>
              <a:gd name="connsiteY2" fmla="*/ 210018 h 210018"/>
              <a:gd name="connsiteX3" fmla="*/ 0 w 203199"/>
              <a:gd name="connsiteY3" fmla="*/ 209707 h 21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199" h="210018">
                <a:moveTo>
                  <a:pt x="203199" y="0"/>
                </a:moveTo>
                <a:lnTo>
                  <a:pt x="203199" y="210018"/>
                </a:lnTo>
                <a:lnTo>
                  <a:pt x="0" y="210018"/>
                </a:lnTo>
                <a:lnTo>
                  <a:pt x="0" y="20970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0" rIns="0" bIns="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9" name="PA_MH_Others_2"/>
          <p:cNvSpPr/>
          <p:nvPr>
            <p:custDataLst>
              <p:tags r:id="rId4"/>
            </p:custDataLst>
          </p:nvPr>
        </p:nvSpPr>
        <p:spPr>
          <a:xfrm>
            <a:off x="3101287" y="3374022"/>
            <a:ext cx="317500" cy="492528"/>
          </a:xfrm>
          <a:custGeom>
            <a:avLst/>
            <a:gdLst>
              <a:gd name="connsiteX0" fmla="*/ 203199 w 203199"/>
              <a:gd name="connsiteY0" fmla="*/ 0 h 210018"/>
              <a:gd name="connsiteX1" fmla="*/ 203199 w 203199"/>
              <a:gd name="connsiteY1" fmla="*/ 210018 h 210018"/>
              <a:gd name="connsiteX2" fmla="*/ 0 w 203199"/>
              <a:gd name="connsiteY2" fmla="*/ 210018 h 210018"/>
              <a:gd name="connsiteX3" fmla="*/ 0 w 203199"/>
              <a:gd name="connsiteY3" fmla="*/ 209707 h 21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199" h="210018">
                <a:moveTo>
                  <a:pt x="203199" y="0"/>
                </a:moveTo>
                <a:lnTo>
                  <a:pt x="203199" y="210018"/>
                </a:lnTo>
                <a:lnTo>
                  <a:pt x="0" y="210018"/>
                </a:lnTo>
                <a:lnTo>
                  <a:pt x="0" y="20970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0" rIns="0" bIns="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1" name="PA_MH_Others_3"/>
          <p:cNvSpPr/>
          <p:nvPr>
            <p:custDataLst>
              <p:tags r:id="rId5"/>
            </p:custDataLst>
          </p:nvPr>
        </p:nvSpPr>
        <p:spPr>
          <a:xfrm>
            <a:off x="3101287" y="4226342"/>
            <a:ext cx="317500" cy="492528"/>
          </a:xfrm>
          <a:custGeom>
            <a:avLst/>
            <a:gdLst>
              <a:gd name="connsiteX0" fmla="*/ 203199 w 203199"/>
              <a:gd name="connsiteY0" fmla="*/ 0 h 210018"/>
              <a:gd name="connsiteX1" fmla="*/ 203199 w 203199"/>
              <a:gd name="connsiteY1" fmla="*/ 210018 h 210018"/>
              <a:gd name="connsiteX2" fmla="*/ 0 w 203199"/>
              <a:gd name="connsiteY2" fmla="*/ 210018 h 210018"/>
              <a:gd name="connsiteX3" fmla="*/ 0 w 203199"/>
              <a:gd name="connsiteY3" fmla="*/ 209707 h 21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199" h="210018">
                <a:moveTo>
                  <a:pt x="203199" y="0"/>
                </a:moveTo>
                <a:lnTo>
                  <a:pt x="203199" y="210018"/>
                </a:lnTo>
                <a:lnTo>
                  <a:pt x="0" y="210018"/>
                </a:lnTo>
                <a:lnTo>
                  <a:pt x="0" y="20970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0" rIns="0" bIns="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3" name="PA_MH_Others_4"/>
          <p:cNvSpPr/>
          <p:nvPr>
            <p:custDataLst>
              <p:tags r:id="rId6"/>
            </p:custDataLst>
          </p:nvPr>
        </p:nvSpPr>
        <p:spPr>
          <a:xfrm>
            <a:off x="3101287" y="5078661"/>
            <a:ext cx="317500" cy="492528"/>
          </a:xfrm>
          <a:custGeom>
            <a:avLst/>
            <a:gdLst>
              <a:gd name="connsiteX0" fmla="*/ 203199 w 203199"/>
              <a:gd name="connsiteY0" fmla="*/ 0 h 210018"/>
              <a:gd name="connsiteX1" fmla="*/ 203199 w 203199"/>
              <a:gd name="connsiteY1" fmla="*/ 210018 h 210018"/>
              <a:gd name="connsiteX2" fmla="*/ 0 w 203199"/>
              <a:gd name="connsiteY2" fmla="*/ 210018 h 210018"/>
              <a:gd name="connsiteX3" fmla="*/ 0 w 203199"/>
              <a:gd name="connsiteY3" fmla="*/ 209707 h 21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199" h="210018">
                <a:moveTo>
                  <a:pt x="203199" y="0"/>
                </a:moveTo>
                <a:lnTo>
                  <a:pt x="203199" y="210018"/>
                </a:lnTo>
                <a:lnTo>
                  <a:pt x="0" y="210018"/>
                </a:lnTo>
                <a:lnTo>
                  <a:pt x="0" y="20970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0" rIns="0" bIns="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1" name="PA_MH_Entry_1"/>
          <p:cNvSpPr/>
          <p:nvPr>
            <p:custDataLst>
              <p:tags r:id="rId7"/>
            </p:custDataLst>
          </p:nvPr>
        </p:nvSpPr>
        <p:spPr>
          <a:xfrm>
            <a:off x="3190188" y="2469616"/>
            <a:ext cx="6629400" cy="544613"/>
          </a:xfrm>
          <a:custGeom>
            <a:avLst/>
            <a:gdLst>
              <a:gd name="connsiteX0" fmla="*/ 228599 w 6629400"/>
              <a:gd name="connsiteY0" fmla="*/ 126626 h 362857"/>
              <a:gd name="connsiteX1" fmla="*/ 228599 w 6629400"/>
              <a:gd name="connsiteY1" fmla="*/ 362857 h 362857"/>
              <a:gd name="connsiteX2" fmla="*/ 0 w 6629400"/>
              <a:gd name="connsiteY2" fmla="*/ 362857 h 362857"/>
              <a:gd name="connsiteX3" fmla="*/ 0 w 6629400"/>
              <a:gd name="connsiteY3" fmla="*/ 362546 h 362857"/>
              <a:gd name="connsiteX4" fmla="*/ 838200 w 6629400"/>
              <a:gd name="connsiteY4" fmla="*/ 0 h 362857"/>
              <a:gd name="connsiteX5" fmla="*/ 5791200 w 6629400"/>
              <a:gd name="connsiteY5" fmla="*/ 0 h 362857"/>
              <a:gd name="connsiteX6" fmla="*/ 6629400 w 6629400"/>
              <a:gd name="connsiteY6" fmla="*/ 0 h 362857"/>
              <a:gd name="connsiteX7" fmla="*/ 6629400 w 6629400"/>
              <a:gd name="connsiteY7" fmla="*/ 362857 h 362857"/>
              <a:gd name="connsiteX8" fmla="*/ 5791200 w 6629400"/>
              <a:gd name="connsiteY8" fmla="*/ 362857 h 362857"/>
              <a:gd name="connsiteX9" fmla="*/ 838200 w 6629400"/>
              <a:gd name="connsiteY9" fmla="*/ 362857 h 36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29400" h="362857">
                <a:moveTo>
                  <a:pt x="228599" y="126626"/>
                </a:moveTo>
                <a:lnTo>
                  <a:pt x="228599" y="362857"/>
                </a:lnTo>
                <a:lnTo>
                  <a:pt x="0" y="362857"/>
                </a:lnTo>
                <a:lnTo>
                  <a:pt x="0" y="362546"/>
                </a:lnTo>
                <a:close/>
                <a:moveTo>
                  <a:pt x="838200" y="0"/>
                </a:moveTo>
                <a:lnTo>
                  <a:pt x="5791200" y="0"/>
                </a:lnTo>
                <a:lnTo>
                  <a:pt x="6629400" y="0"/>
                </a:lnTo>
                <a:lnTo>
                  <a:pt x="6629400" y="362857"/>
                </a:lnTo>
                <a:lnTo>
                  <a:pt x="5791200" y="362857"/>
                </a:lnTo>
                <a:lnTo>
                  <a:pt x="838200" y="36285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0" tIns="0" rIns="0" bIns="0" numCol="1" spcCol="0" rtlCol="0" fromWordArt="0" anchor="ctr" anchorCtr="0" forceAA="0" compatLnSpc="1">
            <a:normAutofit/>
          </a:bodyPr>
          <a:lstStyle/>
          <a:p>
            <a:r>
              <a:rPr lang="zh-CN" altLang="en-US" spc="200" dirty="0">
                <a:solidFill>
                  <a:srgbClr val="FFFFFF"/>
                </a:solidFill>
                <a:ea typeface="微软雅黑" panose="020B0503020204020204" pitchFamily="34" charset="-122"/>
              </a:rPr>
              <a:t>这里输入您的标题或复制到此处</a:t>
            </a:r>
          </a:p>
        </p:txBody>
      </p:sp>
      <p:sp>
        <p:nvSpPr>
          <p:cNvPr id="39" name="PA_MH_Number_1"/>
          <p:cNvSpPr/>
          <p:nvPr>
            <p:custDataLst>
              <p:tags r:id="rId8"/>
            </p:custDataLst>
          </p:nvPr>
        </p:nvSpPr>
        <p:spPr>
          <a:xfrm>
            <a:off x="3418788" y="2469615"/>
            <a:ext cx="609601" cy="544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US" altLang="zh-CN" sz="2800" dirty="0">
                <a:solidFill>
                  <a:schemeClr val="tx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2800" dirty="0">
              <a:solidFill>
                <a:schemeClr val="tx1"/>
              </a:solidFill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3" name="PA_MH_Entry_2"/>
          <p:cNvSpPr/>
          <p:nvPr>
            <p:custDataLst>
              <p:tags r:id="rId9"/>
            </p:custDataLst>
          </p:nvPr>
        </p:nvSpPr>
        <p:spPr>
          <a:xfrm>
            <a:off x="3190188" y="3321936"/>
            <a:ext cx="6629400" cy="544613"/>
          </a:xfrm>
          <a:custGeom>
            <a:avLst/>
            <a:gdLst>
              <a:gd name="connsiteX0" fmla="*/ 228599 w 6629400"/>
              <a:gd name="connsiteY0" fmla="*/ 126626 h 362857"/>
              <a:gd name="connsiteX1" fmla="*/ 228599 w 6629400"/>
              <a:gd name="connsiteY1" fmla="*/ 362857 h 362857"/>
              <a:gd name="connsiteX2" fmla="*/ 0 w 6629400"/>
              <a:gd name="connsiteY2" fmla="*/ 362857 h 362857"/>
              <a:gd name="connsiteX3" fmla="*/ 0 w 6629400"/>
              <a:gd name="connsiteY3" fmla="*/ 362546 h 362857"/>
              <a:gd name="connsiteX4" fmla="*/ 838200 w 6629400"/>
              <a:gd name="connsiteY4" fmla="*/ 0 h 362857"/>
              <a:gd name="connsiteX5" fmla="*/ 5791200 w 6629400"/>
              <a:gd name="connsiteY5" fmla="*/ 0 h 362857"/>
              <a:gd name="connsiteX6" fmla="*/ 6629400 w 6629400"/>
              <a:gd name="connsiteY6" fmla="*/ 0 h 362857"/>
              <a:gd name="connsiteX7" fmla="*/ 6629400 w 6629400"/>
              <a:gd name="connsiteY7" fmla="*/ 362857 h 362857"/>
              <a:gd name="connsiteX8" fmla="*/ 5791200 w 6629400"/>
              <a:gd name="connsiteY8" fmla="*/ 362857 h 362857"/>
              <a:gd name="connsiteX9" fmla="*/ 838200 w 6629400"/>
              <a:gd name="connsiteY9" fmla="*/ 362857 h 36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29400" h="362857">
                <a:moveTo>
                  <a:pt x="228599" y="126626"/>
                </a:moveTo>
                <a:lnTo>
                  <a:pt x="228599" y="362857"/>
                </a:lnTo>
                <a:lnTo>
                  <a:pt x="0" y="362857"/>
                </a:lnTo>
                <a:lnTo>
                  <a:pt x="0" y="362546"/>
                </a:lnTo>
                <a:close/>
                <a:moveTo>
                  <a:pt x="838200" y="0"/>
                </a:moveTo>
                <a:lnTo>
                  <a:pt x="5791200" y="0"/>
                </a:lnTo>
                <a:lnTo>
                  <a:pt x="6629400" y="0"/>
                </a:lnTo>
                <a:lnTo>
                  <a:pt x="6629400" y="362857"/>
                </a:lnTo>
                <a:lnTo>
                  <a:pt x="5791200" y="362857"/>
                </a:lnTo>
                <a:lnTo>
                  <a:pt x="838200" y="36285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0" tIns="0" rIns="0" bIns="0" numCol="1" spcCol="0" rtlCol="0" fromWordArt="0" anchor="ctr" anchorCtr="0" forceAA="0" compatLnSpc="1">
            <a:normAutofit/>
          </a:bodyPr>
          <a:lstStyle/>
          <a:p>
            <a:r>
              <a:rPr lang="zh-CN" altLang="en-US" spc="200" dirty="0">
                <a:solidFill>
                  <a:srgbClr val="FFFFFF"/>
                </a:solidFill>
                <a:ea typeface="微软雅黑" panose="020B0503020204020204" pitchFamily="34" charset="-122"/>
              </a:rPr>
              <a:t>这里输入您的标题或复制到此处</a:t>
            </a:r>
          </a:p>
        </p:txBody>
      </p:sp>
      <p:sp>
        <p:nvSpPr>
          <p:cNvPr id="57" name="PA_MH_Number_2"/>
          <p:cNvSpPr/>
          <p:nvPr>
            <p:custDataLst>
              <p:tags r:id="rId10"/>
            </p:custDataLst>
          </p:nvPr>
        </p:nvSpPr>
        <p:spPr>
          <a:xfrm>
            <a:off x="3418788" y="3321935"/>
            <a:ext cx="609601" cy="544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US" altLang="zh-CN" sz="2400" dirty="0">
                <a:solidFill>
                  <a:srgbClr val="B2B2B2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2400" dirty="0">
              <a:solidFill>
                <a:srgbClr val="B2B2B2"/>
              </a:solidFill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5" name="PA_MH_Entry_3"/>
          <p:cNvSpPr/>
          <p:nvPr>
            <p:custDataLst>
              <p:tags r:id="rId11"/>
            </p:custDataLst>
          </p:nvPr>
        </p:nvSpPr>
        <p:spPr>
          <a:xfrm>
            <a:off x="3190188" y="4174256"/>
            <a:ext cx="6629400" cy="544613"/>
          </a:xfrm>
          <a:custGeom>
            <a:avLst/>
            <a:gdLst>
              <a:gd name="connsiteX0" fmla="*/ 228599 w 6629400"/>
              <a:gd name="connsiteY0" fmla="*/ 126626 h 362857"/>
              <a:gd name="connsiteX1" fmla="*/ 228599 w 6629400"/>
              <a:gd name="connsiteY1" fmla="*/ 362857 h 362857"/>
              <a:gd name="connsiteX2" fmla="*/ 0 w 6629400"/>
              <a:gd name="connsiteY2" fmla="*/ 362857 h 362857"/>
              <a:gd name="connsiteX3" fmla="*/ 0 w 6629400"/>
              <a:gd name="connsiteY3" fmla="*/ 362546 h 362857"/>
              <a:gd name="connsiteX4" fmla="*/ 838200 w 6629400"/>
              <a:gd name="connsiteY4" fmla="*/ 0 h 362857"/>
              <a:gd name="connsiteX5" fmla="*/ 5791200 w 6629400"/>
              <a:gd name="connsiteY5" fmla="*/ 0 h 362857"/>
              <a:gd name="connsiteX6" fmla="*/ 6629400 w 6629400"/>
              <a:gd name="connsiteY6" fmla="*/ 0 h 362857"/>
              <a:gd name="connsiteX7" fmla="*/ 6629400 w 6629400"/>
              <a:gd name="connsiteY7" fmla="*/ 362857 h 362857"/>
              <a:gd name="connsiteX8" fmla="*/ 5791200 w 6629400"/>
              <a:gd name="connsiteY8" fmla="*/ 362857 h 362857"/>
              <a:gd name="connsiteX9" fmla="*/ 838200 w 6629400"/>
              <a:gd name="connsiteY9" fmla="*/ 362857 h 36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29400" h="362857">
                <a:moveTo>
                  <a:pt x="228599" y="126626"/>
                </a:moveTo>
                <a:lnTo>
                  <a:pt x="228599" y="362857"/>
                </a:lnTo>
                <a:lnTo>
                  <a:pt x="0" y="362857"/>
                </a:lnTo>
                <a:lnTo>
                  <a:pt x="0" y="362546"/>
                </a:lnTo>
                <a:close/>
                <a:moveTo>
                  <a:pt x="838200" y="0"/>
                </a:moveTo>
                <a:lnTo>
                  <a:pt x="5791200" y="0"/>
                </a:lnTo>
                <a:lnTo>
                  <a:pt x="6629400" y="0"/>
                </a:lnTo>
                <a:lnTo>
                  <a:pt x="6629400" y="362857"/>
                </a:lnTo>
                <a:lnTo>
                  <a:pt x="5791200" y="362857"/>
                </a:lnTo>
                <a:lnTo>
                  <a:pt x="838200" y="36285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0" tIns="0" rIns="0" bIns="0" numCol="1" spcCol="0" rtlCol="0" fromWordArt="0" anchor="ctr" anchorCtr="0" forceAA="0" compatLnSpc="1">
            <a:normAutofit/>
          </a:bodyPr>
          <a:lstStyle/>
          <a:p>
            <a:r>
              <a:rPr lang="zh-CN" altLang="en-US" spc="200" dirty="0">
                <a:solidFill>
                  <a:srgbClr val="FFFFFF"/>
                </a:solidFill>
                <a:ea typeface="微软雅黑" panose="020B0503020204020204" pitchFamily="34" charset="-122"/>
              </a:rPr>
              <a:t>这里输入您的标题或复制到此处</a:t>
            </a:r>
          </a:p>
        </p:txBody>
      </p:sp>
      <p:sp>
        <p:nvSpPr>
          <p:cNvPr id="69" name="PA_MH_Number_3"/>
          <p:cNvSpPr/>
          <p:nvPr>
            <p:custDataLst>
              <p:tags r:id="rId12"/>
            </p:custDataLst>
          </p:nvPr>
        </p:nvSpPr>
        <p:spPr>
          <a:xfrm>
            <a:off x="3418788" y="4174254"/>
            <a:ext cx="609601" cy="544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US" altLang="zh-CN" sz="2400" dirty="0">
                <a:solidFill>
                  <a:srgbClr val="B2B2B2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2400" dirty="0">
              <a:solidFill>
                <a:srgbClr val="B2B2B2"/>
              </a:solidFill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7" name="PA_MH_Entry_4"/>
          <p:cNvSpPr/>
          <p:nvPr>
            <p:custDataLst>
              <p:tags r:id="rId13"/>
            </p:custDataLst>
          </p:nvPr>
        </p:nvSpPr>
        <p:spPr>
          <a:xfrm>
            <a:off x="3190188" y="5026576"/>
            <a:ext cx="6629400" cy="544613"/>
          </a:xfrm>
          <a:custGeom>
            <a:avLst/>
            <a:gdLst>
              <a:gd name="connsiteX0" fmla="*/ 228599 w 6629400"/>
              <a:gd name="connsiteY0" fmla="*/ 126626 h 362857"/>
              <a:gd name="connsiteX1" fmla="*/ 228599 w 6629400"/>
              <a:gd name="connsiteY1" fmla="*/ 362857 h 362857"/>
              <a:gd name="connsiteX2" fmla="*/ 0 w 6629400"/>
              <a:gd name="connsiteY2" fmla="*/ 362857 h 362857"/>
              <a:gd name="connsiteX3" fmla="*/ 0 w 6629400"/>
              <a:gd name="connsiteY3" fmla="*/ 362546 h 362857"/>
              <a:gd name="connsiteX4" fmla="*/ 838200 w 6629400"/>
              <a:gd name="connsiteY4" fmla="*/ 0 h 362857"/>
              <a:gd name="connsiteX5" fmla="*/ 5791200 w 6629400"/>
              <a:gd name="connsiteY5" fmla="*/ 0 h 362857"/>
              <a:gd name="connsiteX6" fmla="*/ 6629400 w 6629400"/>
              <a:gd name="connsiteY6" fmla="*/ 0 h 362857"/>
              <a:gd name="connsiteX7" fmla="*/ 6629400 w 6629400"/>
              <a:gd name="connsiteY7" fmla="*/ 362857 h 362857"/>
              <a:gd name="connsiteX8" fmla="*/ 5791200 w 6629400"/>
              <a:gd name="connsiteY8" fmla="*/ 362857 h 362857"/>
              <a:gd name="connsiteX9" fmla="*/ 838200 w 6629400"/>
              <a:gd name="connsiteY9" fmla="*/ 362857 h 36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29400" h="362857">
                <a:moveTo>
                  <a:pt x="228599" y="126626"/>
                </a:moveTo>
                <a:lnTo>
                  <a:pt x="228599" y="362857"/>
                </a:lnTo>
                <a:lnTo>
                  <a:pt x="0" y="362857"/>
                </a:lnTo>
                <a:lnTo>
                  <a:pt x="0" y="362546"/>
                </a:lnTo>
                <a:close/>
                <a:moveTo>
                  <a:pt x="838200" y="0"/>
                </a:moveTo>
                <a:lnTo>
                  <a:pt x="5791200" y="0"/>
                </a:lnTo>
                <a:lnTo>
                  <a:pt x="6629400" y="0"/>
                </a:lnTo>
                <a:lnTo>
                  <a:pt x="6629400" y="362857"/>
                </a:lnTo>
                <a:lnTo>
                  <a:pt x="5791200" y="362857"/>
                </a:lnTo>
                <a:lnTo>
                  <a:pt x="838200" y="36285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0" tIns="0" rIns="0" bIns="0" numCol="1" spcCol="0" rtlCol="0" fromWordArt="0" anchor="ctr" anchorCtr="0" forceAA="0" compatLnSpc="1">
            <a:normAutofit/>
          </a:bodyPr>
          <a:lstStyle/>
          <a:p>
            <a:r>
              <a:rPr lang="zh-CN" altLang="en-US" spc="200" dirty="0">
                <a:solidFill>
                  <a:srgbClr val="FFFFFF"/>
                </a:solidFill>
                <a:ea typeface="微软雅黑" panose="020B0503020204020204" pitchFamily="34" charset="-122"/>
              </a:rPr>
              <a:t>这里输入您的标题或复制到此处</a:t>
            </a:r>
          </a:p>
        </p:txBody>
      </p:sp>
      <p:sp>
        <p:nvSpPr>
          <p:cNvPr id="78" name="PA_MH_Number_4"/>
          <p:cNvSpPr/>
          <p:nvPr>
            <p:custDataLst>
              <p:tags r:id="rId14"/>
            </p:custDataLst>
          </p:nvPr>
        </p:nvSpPr>
        <p:spPr>
          <a:xfrm>
            <a:off x="3418788" y="5026574"/>
            <a:ext cx="609601" cy="544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US" altLang="zh-CN" sz="2400" dirty="0">
                <a:solidFill>
                  <a:srgbClr val="B2B2B2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2400" dirty="0">
              <a:solidFill>
                <a:srgbClr val="B2B2B2"/>
              </a:solidFill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88860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0" grpId="0" animBg="1"/>
      <p:bldP spid="49" grpId="0" animBg="1"/>
      <p:bldP spid="61" grpId="0" animBg="1"/>
      <p:bldP spid="73" grpId="0" animBg="1"/>
      <p:bldP spid="41" grpId="0" animBg="1"/>
      <p:bldP spid="39" grpId="0"/>
      <p:bldP spid="53" grpId="0" animBg="1"/>
      <p:bldP spid="57" grpId="0"/>
      <p:bldP spid="65" grpId="0" animBg="1"/>
      <p:bldP spid="69" grpId="0"/>
      <p:bldP spid="77" grpId="0" animBg="1"/>
      <p:bldP spid="7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itle 6">
            <a:extLst>
              <a:ext uri="{FF2B5EF4-FFF2-40B4-BE49-F238E27FC236}">
                <a16:creationId xmlns:a16="http://schemas.microsoft.com/office/drawing/2014/main" xmlns="" id="{1046721F-4ACD-448D-B240-F1F04C7234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6800" y="356628"/>
            <a:ext cx="7518400" cy="471365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dirty="0">
                <a:solidFill>
                  <a:srgbClr val="FC8D1D"/>
                </a:solidFill>
                <a:latin typeface="+mn-lt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rgbClr val="FC8D1D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60" name="Text Placeholder 7">
            <a:extLst>
              <a:ext uri="{FF2B5EF4-FFF2-40B4-BE49-F238E27FC236}">
                <a16:creationId xmlns:a16="http://schemas.microsoft.com/office/drawing/2014/main" xmlns="" id="{2D09E9F8-C3EB-430F-9E71-D2E8BAED9480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64" name="Group 94">
            <a:extLst>
              <a:ext uri="{FF2B5EF4-FFF2-40B4-BE49-F238E27FC236}">
                <a16:creationId xmlns:a16="http://schemas.microsoft.com/office/drawing/2014/main" xmlns="" id="{A79E44D9-B1C5-4CD3-93EE-F6ECBF58822E}"/>
              </a:ext>
            </a:extLst>
          </p:cNvPr>
          <p:cNvGrpSpPr/>
          <p:nvPr/>
        </p:nvGrpSpPr>
        <p:grpSpPr>
          <a:xfrm>
            <a:off x="2646265" y="1793348"/>
            <a:ext cx="6879740" cy="3453790"/>
            <a:chOff x="2563813" y="2184400"/>
            <a:chExt cx="7061201" cy="3544888"/>
          </a:xfrm>
          <a:solidFill>
            <a:schemeClr val="tx1"/>
          </a:solidFill>
        </p:grpSpPr>
        <p:grpSp>
          <p:nvGrpSpPr>
            <p:cNvPr id="118" name="Group 93">
              <a:extLst>
                <a:ext uri="{FF2B5EF4-FFF2-40B4-BE49-F238E27FC236}">
                  <a16:creationId xmlns:a16="http://schemas.microsoft.com/office/drawing/2014/main" xmlns="" id="{69B799D1-C699-4887-BB2F-45A6B9E1EB7A}"/>
                </a:ext>
              </a:extLst>
            </p:cNvPr>
            <p:cNvGrpSpPr/>
            <p:nvPr/>
          </p:nvGrpSpPr>
          <p:grpSpPr>
            <a:xfrm>
              <a:off x="2563813" y="2184400"/>
              <a:ext cx="7061201" cy="3544888"/>
              <a:chOff x="2563813" y="2184400"/>
              <a:chExt cx="7061201" cy="3544888"/>
            </a:xfrm>
            <a:grpFill/>
          </p:grpSpPr>
          <p:grpSp>
            <p:nvGrpSpPr>
              <p:cNvPr id="120" name="Group 91">
                <a:extLst>
                  <a:ext uri="{FF2B5EF4-FFF2-40B4-BE49-F238E27FC236}">
                    <a16:creationId xmlns:a16="http://schemas.microsoft.com/office/drawing/2014/main" xmlns="" id="{0E6BEE8B-C774-4E1B-9A0B-71A775FF5ED3}"/>
                  </a:ext>
                </a:extLst>
              </p:cNvPr>
              <p:cNvGrpSpPr/>
              <p:nvPr/>
            </p:nvGrpSpPr>
            <p:grpSpPr>
              <a:xfrm>
                <a:off x="3336926" y="2963863"/>
                <a:ext cx="5502275" cy="1960562"/>
                <a:chOff x="3336926" y="2963863"/>
                <a:chExt cx="5502275" cy="1960562"/>
              </a:xfrm>
              <a:grpFill/>
            </p:grpSpPr>
            <p:sp>
              <p:nvSpPr>
                <p:cNvPr id="127" name="Rectangle 5">
                  <a:extLst>
                    <a:ext uri="{FF2B5EF4-FFF2-40B4-BE49-F238E27FC236}">
                      <a16:creationId xmlns:a16="http://schemas.microsoft.com/office/drawing/2014/main" xmlns="" id="{586A98BC-960B-4EB2-9C92-A6F571D918D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689476" y="3919538"/>
                  <a:ext cx="2790825" cy="76200"/>
                </a:xfrm>
                <a:prstGeom prst="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28" name="Freeform 6">
                  <a:extLst>
                    <a:ext uri="{FF2B5EF4-FFF2-40B4-BE49-F238E27FC236}">
                      <a16:creationId xmlns:a16="http://schemas.microsoft.com/office/drawing/2014/main" xmlns="" id="{6CC88835-C39D-4B7A-8308-FBF1A31EA9B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36926" y="4229100"/>
                  <a:ext cx="703263" cy="695325"/>
                </a:xfrm>
                <a:custGeom>
                  <a:avLst/>
                  <a:gdLst>
                    <a:gd name="T0" fmla="*/ 443 w 443"/>
                    <a:gd name="T1" fmla="*/ 33 h 438"/>
                    <a:gd name="T2" fmla="*/ 34 w 443"/>
                    <a:gd name="T3" fmla="*/ 438 h 438"/>
                    <a:gd name="T4" fmla="*/ 0 w 443"/>
                    <a:gd name="T5" fmla="*/ 405 h 438"/>
                    <a:gd name="T6" fmla="*/ 410 w 443"/>
                    <a:gd name="T7" fmla="*/ 0 h 438"/>
                    <a:gd name="T8" fmla="*/ 443 w 443"/>
                    <a:gd name="T9" fmla="*/ 33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3" h="438">
                      <a:moveTo>
                        <a:pt x="443" y="33"/>
                      </a:moveTo>
                      <a:lnTo>
                        <a:pt x="34" y="438"/>
                      </a:lnTo>
                      <a:lnTo>
                        <a:pt x="0" y="405"/>
                      </a:lnTo>
                      <a:lnTo>
                        <a:pt x="410" y="0"/>
                      </a:lnTo>
                      <a:lnTo>
                        <a:pt x="443" y="33"/>
                      </a:ln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29" name="Freeform 7">
                  <a:extLst>
                    <a:ext uri="{FF2B5EF4-FFF2-40B4-BE49-F238E27FC236}">
                      <a16:creationId xmlns:a16="http://schemas.microsoft.com/office/drawing/2014/main" xmlns="" id="{859F32F1-2855-410F-9FC5-154241201C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48038" y="2967038"/>
                  <a:ext cx="692150" cy="723900"/>
                </a:xfrm>
                <a:custGeom>
                  <a:avLst/>
                  <a:gdLst>
                    <a:gd name="T0" fmla="*/ 400 w 436"/>
                    <a:gd name="T1" fmla="*/ 456 h 456"/>
                    <a:gd name="T2" fmla="*/ 0 w 436"/>
                    <a:gd name="T3" fmla="*/ 34 h 456"/>
                    <a:gd name="T4" fmla="*/ 34 w 436"/>
                    <a:gd name="T5" fmla="*/ 0 h 456"/>
                    <a:gd name="T6" fmla="*/ 436 w 436"/>
                    <a:gd name="T7" fmla="*/ 422 h 456"/>
                    <a:gd name="T8" fmla="*/ 400 w 436"/>
                    <a:gd name="T9" fmla="*/ 456 h 4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36" h="456">
                      <a:moveTo>
                        <a:pt x="400" y="456"/>
                      </a:moveTo>
                      <a:lnTo>
                        <a:pt x="0" y="34"/>
                      </a:lnTo>
                      <a:lnTo>
                        <a:pt x="34" y="0"/>
                      </a:lnTo>
                      <a:lnTo>
                        <a:pt x="436" y="422"/>
                      </a:lnTo>
                      <a:lnTo>
                        <a:pt x="400" y="456"/>
                      </a:ln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30" name="Freeform 8">
                  <a:extLst>
                    <a:ext uri="{FF2B5EF4-FFF2-40B4-BE49-F238E27FC236}">
                      <a16:creationId xmlns:a16="http://schemas.microsoft.com/office/drawing/2014/main" xmlns="" id="{DC5E677C-776F-4E8F-9F58-3754396E53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32763" y="4224338"/>
                  <a:ext cx="706438" cy="696913"/>
                </a:xfrm>
                <a:custGeom>
                  <a:avLst/>
                  <a:gdLst>
                    <a:gd name="T0" fmla="*/ 0 w 445"/>
                    <a:gd name="T1" fmla="*/ 33 h 439"/>
                    <a:gd name="T2" fmla="*/ 410 w 445"/>
                    <a:gd name="T3" fmla="*/ 439 h 439"/>
                    <a:gd name="T4" fmla="*/ 445 w 445"/>
                    <a:gd name="T5" fmla="*/ 406 h 439"/>
                    <a:gd name="T6" fmla="*/ 34 w 445"/>
                    <a:gd name="T7" fmla="*/ 0 h 439"/>
                    <a:gd name="T8" fmla="*/ 0 w 445"/>
                    <a:gd name="T9" fmla="*/ 33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5" h="439">
                      <a:moveTo>
                        <a:pt x="0" y="33"/>
                      </a:moveTo>
                      <a:lnTo>
                        <a:pt x="410" y="439"/>
                      </a:lnTo>
                      <a:lnTo>
                        <a:pt x="445" y="406"/>
                      </a:lnTo>
                      <a:lnTo>
                        <a:pt x="34" y="0"/>
                      </a:lnTo>
                      <a:lnTo>
                        <a:pt x="0" y="33"/>
                      </a:ln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31" name="Freeform 9">
                  <a:extLst>
                    <a:ext uri="{FF2B5EF4-FFF2-40B4-BE49-F238E27FC236}">
                      <a16:creationId xmlns:a16="http://schemas.microsoft.com/office/drawing/2014/main" xmlns="" id="{38B0458D-077D-4F04-BA74-354E0B2932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32763" y="2963863"/>
                  <a:ext cx="692150" cy="722313"/>
                </a:xfrm>
                <a:custGeom>
                  <a:avLst/>
                  <a:gdLst>
                    <a:gd name="T0" fmla="*/ 36 w 436"/>
                    <a:gd name="T1" fmla="*/ 455 h 455"/>
                    <a:gd name="T2" fmla="*/ 436 w 436"/>
                    <a:gd name="T3" fmla="*/ 33 h 455"/>
                    <a:gd name="T4" fmla="*/ 403 w 436"/>
                    <a:gd name="T5" fmla="*/ 0 h 455"/>
                    <a:gd name="T6" fmla="*/ 0 w 436"/>
                    <a:gd name="T7" fmla="*/ 422 h 455"/>
                    <a:gd name="T8" fmla="*/ 36 w 436"/>
                    <a:gd name="T9" fmla="*/ 455 h 4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36" h="455">
                      <a:moveTo>
                        <a:pt x="36" y="455"/>
                      </a:moveTo>
                      <a:lnTo>
                        <a:pt x="436" y="33"/>
                      </a:lnTo>
                      <a:lnTo>
                        <a:pt x="403" y="0"/>
                      </a:lnTo>
                      <a:lnTo>
                        <a:pt x="0" y="422"/>
                      </a:lnTo>
                      <a:lnTo>
                        <a:pt x="36" y="455"/>
                      </a:ln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21" name="Oval 10">
                <a:extLst>
                  <a:ext uri="{FF2B5EF4-FFF2-40B4-BE49-F238E27FC236}">
                    <a16:creationId xmlns:a16="http://schemas.microsoft.com/office/drawing/2014/main" xmlns="" id="{CA41C836-D457-4787-ABF3-7270D01BBA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63813" y="2184400"/>
                <a:ext cx="1028700" cy="1035050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22" name="Oval 13">
                <a:extLst>
                  <a:ext uri="{FF2B5EF4-FFF2-40B4-BE49-F238E27FC236}">
                    <a16:creationId xmlns:a16="http://schemas.microsoft.com/office/drawing/2014/main" xmlns="" id="{11C15C47-E7F5-4A93-A667-D3F7F9EBCF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63813" y="4695825"/>
                <a:ext cx="1028700" cy="1033463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23" name="Oval 16">
                <a:extLst>
                  <a:ext uri="{FF2B5EF4-FFF2-40B4-BE49-F238E27FC236}">
                    <a16:creationId xmlns:a16="http://schemas.microsoft.com/office/drawing/2014/main" xmlns="" id="{5CB6C97B-EDEF-4A50-9541-53A8584414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5713" y="3441700"/>
                <a:ext cx="1028700" cy="1031875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24" name="Oval 19">
                <a:extLst>
                  <a:ext uri="{FF2B5EF4-FFF2-40B4-BE49-F238E27FC236}">
                    <a16:creationId xmlns:a16="http://schemas.microsoft.com/office/drawing/2014/main" xmlns="" id="{FE7A6B77-98B7-4CA5-96B6-01B9807301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40601" y="3441700"/>
                <a:ext cx="1028700" cy="1031875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25" name="Oval 22">
                <a:extLst>
                  <a:ext uri="{FF2B5EF4-FFF2-40B4-BE49-F238E27FC236}">
                    <a16:creationId xmlns:a16="http://schemas.microsoft.com/office/drawing/2014/main" xmlns="" id="{DFD4F22A-BE3C-4DD0-95B5-473FF65833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91551" y="2184400"/>
                <a:ext cx="1033463" cy="1035050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26" name="Oval 25">
                <a:extLst>
                  <a:ext uri="{FF2B5EF4-FFF2-40B4-BE49-F238E27FC236}">
                    <a16:creationId xmlns:a16="http://schemas.microsoft.com/office/drawing/2014/main" xmlns="" id="{74B3B95D-F857-4357-8D6A-6451D365FE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91551" y="4695825"/>
                <a:ext cx="1033463" cy="1033463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119" name="Oval 28">
              <a:extLst>
                <a:ext uri="{FF2B5EF4-FFF2-40B4-BE49-F238E27FC236}">
                  <a16:creationId xmlns:a16="http://schemas.microsoft.com/office/drawing/2014/main" xmlns="" id="{900DD92B-1C64-48FE-8E0C-67FD826A73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87976" y="3260725"/>
              <a:ext cx="1393825" cy="1392238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65" name="TextBox 6">
            <a:extLst>
              <a:ext uri="{FF2B5EF4-FFF2-40B4-BE49-F238E27FC236}">
                <a16:creationId xmlns:a16="http://schemas.microsoft.com/office/drawing/2014/main" xmlns="" id="{DDFA9394-6869-409E-9352-C44B08B3A35F}"/>
              </a:ext>
            </a:extLst>
          </p:cNvPr>
          <p:cNvSpPr txBox="1"/>
          <p:nvPr/>
        </p:nvSpPr>
        <p:spPr>
          <a:xfrm>
            <a:off x="866738" y="3022739"/>
            <a:ext cx="1561852" cy="269881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b="1" dirty="0"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  <a:endParaRPr lang="en-US" sz="1600" b="1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Rectangle 1">
            <a:extLst>
              <a:ext uri="{FF2B5EF4-FFF2-40B4-BE49-F238E27FC236}">
                <a16:creationId xmlns:a16="http://schemas.microsoft.com/office/drawing/2014/main" xmlns="" id="{0F3E6599-D07D-4B15-8056-4939ADA80B34}"/>
              </a:ext>
            </a:extLst>
          </p:cNvPr>
          <p:cNvSpPr/>
          <p:nvPr/>
        </p:nvSpPr>
        <p:spPr>
          <a:xfrm>
            <a:off x="779277" y="3347555"/>
            <a:ext cx="1736775" cy="749668"/>
          </a:xfrm>
          <a:prstGeom prst="rect">
            <a:avLst/>
          </a:prstGeom>
        </p:spPr>
        <p:txBody>
          <a:bodyPr wrap="square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000" dirty="0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此部分内容作为文字排版占位显示（建议使用主题字体）</a:t>
            </a:r>
            <a:endParaRPr lang="id-ID" sz="1000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7" name="TextBox 8">
            <a:extLst>
              <a:ext uri="{FF2B5EF4-FFF2-40B4-BE49-F238E27FC236}">
                <a16:creationId xmlns:a16="http://schemas.microsoft.com/office/drawing/2014/main" xmlns="" id="{8BE134ED-4667-4CE1-A035-D26FAFD2967D}"/>
              </a:ext>
            </a:extLst>
          </p:cNvPr>
          <p:cNvSpPr txBox="1"/>
          <p:nvPr/>
        </p:nvSpPr>
        <p:spPr>
          <a:xfrm>
            <a:off x="3935004" y="1520789"/>
            <a:ext cx="1561852" cy="269881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b="1" dirty="0"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  <a:endParaRPr lang="en-US" sz="1600" b="1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Rectangle 9">
            <a:extLst>
              <a:ext uri="{FF2B5EF4-FFF2-40B4-BE49-F238E27FC236}">
                <a16:creationId xmlns:a16="http://schemas.microsoft.com/office/drawing/2014/main" xmlns="" id="{CE0382F5-346C-4836-80B6-0DE80E7B603E}"/>
              </a:ext>
            </a:extLst>
          </p:cNvPr>
          <p:cNvSpPr/>
          <p:nvPr/>
        </p:nvSpPr>
        <p:spPr>
          <a:xfrm>
            <a:off x="3847543" y="1845605"/>
            <a:ext cx="1736775" cy="749668"/>
          </a:xfrm>
          <a:prstGeom prst="rect">
            <a:avLst/>
          </a:prstGeom>
        </p:spPr>
        <p:txBody>
          <a:bodyPr wrap="square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000" dirty="0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此部分内容作为文字排版占位显示（建议使用主题字体）</a:t>
            </a:r>
            <a:endParaRPr lang="id-ID" sz="1000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9" name="TextBox 10">
            <a:extLst>
              <a:ext uri="{FF2B5EF4-FFF2-40B4-BE49-F238E27FC236}">
                <a16:creationId xmlns:a16="http://schemas.microsoft.com/office/drawing/2014/main" xmlns="" id="{94621A63-A290-4C21-AE9E-973B51D8BB1C}"/>
              </a:ext>
            </a:extLst>
          </p:cNvPr>
          <p:cNvSpPr txBox="1"/>
          <p:nvPr/>
        </p:nvSpPr>
        <p:spPr>
          <a:xfrm>
            <a:off x="6687642" y="1520789"/>
            <a:ext cx="1561852" cy="269881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b="1" dirty="0"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  <a:endParaRPr lang="en-US" sz="1600" b="1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0" name="Rectangle 11">
            <a:extLst>
              <a:ext uri="{FF2B5EF4-FFF2-40B4-BE49-F238E27FC236}">
                <a16:creationId xmlns:a16="http://schemas.microsoft.com/office/drawing/2014/main" xmlns="" id="{136ACB51-4D2C-45B7-992C-CE2C7E70504D}"/>
              </a:ext>
            </a:extLst>
          </p:cNvPr>
          <p:cNvSpPr/>
          <p:nvPr/>
        </p:nvSpPr>
        <p:spPr>
          <a:xfrm>
            <a:off x="6600181" y="1845605"/>
            <a:ext cx="1736775" cy="749668"/>
          </a:xfrm>
          <a:prstGeom prst="rect">
            <a:avLst/>
          </a:prstGeom>
        </p:spPr>
        <p:txBody>
          <a:bodyPr wrap="square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000" dirty="0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此部分内容作为文字排版占位显示（建议使用主题字体）</a:t>
            </a:r>
            <a:endParaRPr lang="id-ID" sz="1000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TextBox 12">
            <a:extLst>
              <a:ext uri="{FF2B5EF4-FFF2-40B4-BE49-F238E27FC236}">
                <a16:creationId xmlns:a16="http://schemas.microsoft.com/office/drawing/2014/main" xmlns="" id="{D7713D03-610E-4078-82CD-278B86A6BD9D}"/>
              </a:ext>
            </a:extLst>
          </p:cNvPr>
          <p:cNvSpPr txBox="1"/>
          <p:nvPr/>
        </p:nvSpPr>
        <p:spPr>
          <a:xfrm>
            <a:off x="9763409" y="3022739"/>
            <a:ext cx="1561852" cy="269881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b="1" dirty="0"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  <a:endParaRPr lang="en-US" sz="1600" b="1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2" name="Rectangle 13">
            <a:extLst>
              <a:ext uri="{FF2B5EF4-FFF2-40B4-BE49-F238E27FC236}">
                <a16:creationId xmlns:a16="http://schemas.microsoft.com/office/drawing/2014/main" xmlns="" id="{24E5D430-1FC0-46CF-9C91-0E9714DCEA85}"/>
              </a:ext>
            </a:extLst>
          </p:cNvPr>
          <p:cNvSpPr/>
          <p:nvPr/>
        </p:nvSpPr>
        <p:spPr>
          <a:xfrm>
            <a:off x="9675948" y="3347555"/>
            <a:ext cx="1736775" cy="749668"/>
          </a:xfrm>
          <a:prstGeom prst="rect">
            <a:avLst/>
          </a:prstGeom>
        </p:spPr>
        <p:txBody>
          <a:bodyPr wrap="square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000" dirty="0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此部分内容作为文字排版占位显示（建议使用主题字体）</a:t>
            </a:r>
            <a:endParaRPr lang="id-ID" sz="1000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3" name="TextBox 14">
            <a:extLst>
              <a:ext uri="{FF2B5EF4-FFF2-40B4-BE49-F238E27FC236}">
                <a16:creationId xmlns:a16="http://schemas.microsoft.com/office/drawing/2014/main" xmlns="" id="{EA2A300A-D737-44CD-975A-74CFBC94FB05}"/>
              </a:ext>
            </a:extLst>
          </p:cNvPr>
          <p:cNvSpPr txBox="1"/>
          <p:nvPr/>
        </p:nvSpPr>
        <p:spPr>
          <a:xfrm>
            <a:off x="4336017" y="5047690"/>
            <a:ext cx="1561852" cy="269881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b="1" dirty="0"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  <a:endParaRPr lang="en-US" sz="1600" b="1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4" name="Rectangle 15">
            <a:extLst>
              <a:ext uri="{FF2B5EF4-FFF2-40B4-BE49-F238E27FC236}">
                <a16:creationId xmlns:a16="http://schemas.microsoft.com/office/drawing/2014/main" xmlns="" id="{815CA9F6-85B6-46D4-AF92-55E9F5BC88C0}"/>
              </a:ext>
            </a:extLst>
          </p:cNvPr>
          <p:cNvSpPr/>
          <p:nvPr/>
        </p:nvSpPr>
        <p:spPr>
          <a:xfrm>
            <a:off x="4248556" y="5372505"/>
            <a:ext cx="1736775" cy="749668"/>
          </a:xfrm>
          <a:prstGeom prst="rect">
            <a:avLst/>
          </a:prstGeom>
        </p:spPr>
        <p:txBody>
          <a:bodyPr wrap="square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000" dirty="0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此部分内容作为文字排版占位显示（建议使用主题字体）</a:t>
            </a:r>
            <a:endParaRPr lang="id-ID" sz="1000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5" name="TextBox 16">
            <a:extLst>
              <a:ext uri="{FF2B5EF4-FFF2-40B4-BE49-F238E27FC236}">
                <a16:creationId xmlns:a16="http://schemas.microsoft.com/office/drawing/2014/main" xmlns="" id="{8A5E1968-AB07-40E3-A42D-BB87748F514D}"/>
              </a:ext>
            </a:extLst>
          </p:cNvPr>
          <p:cNvSpPr txBox="1"/>
          <p:nvPr/>
        </p:nvSpPr>
        <p:spPr>
          <a:xfrm>
            <a:off x="6268131" y="5047690"/>
            <a:ext cx="1561852" cy="269881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b="1" dirty="0"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  <a:endParaRPr lang="en-US" sz="1600" b="1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6" name="Rectangle 17">
            <a:extLst>
              <a:ext uri="{FF2B5EF4-FFF2-40B4-BE49-F238E27FC236}">
                <a16:creationId xmlns:a16="http://schemas.microsoft.com/office/drawing/2014/main" xmlns="" id="{C540EDB2-C9E5-4A10-A65E-712EB63683BA}"/>
              </a:ext>
            </a:extLst>
          </p:cNvPr>
          <p:cNvSpPr/>
          <p:nvPr/>
        </p:nvSpPr>
        <p:spPr>
          <a:xfrm>
            <a:off x="6180670" y="5372505"/>
            <a:ext cx="1736775" cy="749668"/>
          </a:xfrm>
          <a:prstGeom prst="rect">
            <a:avLst/>
          </a:prstGeom>
        </p:spPr>
        <p:txBody>
          <a:bodyPr wrap="square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000" dirty="0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此部分内容作为文字排版占位显示（建议使用主题字体）</a:t>
            </a:r>
            <a:endParaRPr lang="id-ID" sz="1000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77" name="Group 37">
            <a:extLst>
              <a:ext uri="{FF2B5EF4-FFF2-40B4-BE49-F238E27FC236}">
                <a16:creationId xmlns:a16="http://schemas.microsoft.com/office/drawing/2014/main" xmlns="" id="{BD605DC0-E4F3-45DE-A23F-E2C1E805CEB1}"/>
              </a:ext>
            </a:extLst>
          </p:cNvPr>
          <p:cNvGrpSpPr/>
          <p:nvPr/>
        </p:nvGrpSpPr>
        <p:grpSpPr>
          <a:xfrm>
            <a:off x="2459024" y="2765782"/>
            <a:ext cx="396766" cy="421108"/>
            <a:chOff x="2371633" y="3182483"/>
            <a:chExt cx="407231" cy="432215"/>
          </a:xfrm>
          <a:solidFill>
            <a:schemeClr val="tx1"/>
          </a:solidFill>
        </p:grpSpPr>
        <p:cxnSp>
          <p:nvCxnSpPr>
            <p:cNvPr id="115" name="Straight Connector 7">
              <a:extLst>
                <a:ext uri="{FF2B5EF4-FFF2-40B4-BE49-F238E27FC236}">
                  <a16:creationId xmlns:a16="http://schemas.microsoft.com/office/drawing/2014/main" xmlns="" id="{B5D246E4-DCF2-4AFC-AE06-FFD97896017C}"/>
                </a:ext>
              </a:extLst>
            </p:cNvPr>
            <p:cNvCxnSpPr/>
            <p:nvPr/>
          </p:nvCxnSpPr>
          <p:spPr>
            <a:xfrm flipH="1">
              <a:off x="2413416" y="3183076"/>
              <a:ext cx="345318" cy="401641"/>
            </a:xfrm>
            <a:prstGeom prst="line">
              <a:avLst/>
            </a:prstGeom>
            <a:grpFill/>
            <a:ln w="19050">
              <a:solidFill>
                <a:schemeClr val="tx2">
                  <a:lumMod val="20000"/>
                  <a:lumOff val="8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Oval 35">
              <a:extLst>
                <a:ext uri="{FF2B5EF4-FFF2-40B4-BE49-F238E27FC236}">
                  <a16:creationId xmlns:a16="http://schemas.microsoft.com/office/drawing/2014/main" xmlns="" id="{BBAA9798-F591-47AD-847E-857BC62DD0A9}"/>
                </a:ext>
              </a:extLst>
            </p:cNvPr>
            <p:cNvSpPr/>
            <p:nvPr/>
          </p:nvSpPr>
          <p:spPr>
            <a:xfrm>
              <a:off x="2371633" y="3524757"/>
              <a:ext cx="89941" cy="899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7" name="Oval 36">
              <a:extLst>
                <a:ext uri="{FF2B5EF4-FFF2-40B4-BE49-F238E27FC236}">
                  <a16:creationId xmlns:a16="http://schemas.microsoft.com/office/drawing/2014/main" xmlns="" id="{7AA32D2B-64AB-4773-991F-DB7E50300C44}"/>
                </a:ext>
              </a:extLst>
            </p:cNvPr>
            <p:cNvSpPr/>
            <p:nvPr/>
          </p:nvSpPr>
          <p:spPr>
            <a:xfrm>
              <a:off x="2688923" y="3182483"/>
              <a:ext cx="89941" cy="899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8" name="Group 38">
            <a:extLst>
              <a:ext uri="{FF2B5EF4-FFF2-40B4-BE49-F238E27FC236}">
                <a16:creationId xmlns:a16="http://schemas.microsoft.com/office/drawing/2014/main" xmlns="" id="{73A8BA9A-D43C-4D51-88B5-872D17A5422A}"/>
              </a:ext>
            </a:extLst>
          </p:cNvPr>
          <p:cNvGrpSpPr/>
          <p:nvPr/>
        </p:nvGrpSpPr>
        <p:grpSpPr>
          <a:xfrm flipH="1">
            <a:off x="9374828" y="2678152"/>
            <a:ext cx="396766" cy="421108"/>
            <a:chOff x="2371633" y="3182483"/>
            <a:chExt cx="407231" cy="432215"/>
          </a:xfrm>
          <a:solidFill>
            <a:schemeClr val="tx1"/>
          </a:solidFill>
        </p:grpSpPr>
        <p:cxnSp>
          <p:nvCxnSpPr>
            <p:cNvPr id="112" name="Straight Connector 39">
              <a:extLst>
                <a:ext uri="{FF2B5EF4-FFF2-40B4-BE49-F238E27FC236}">
                  <a16:creationId xmlns:a16="http://schemas.microsoft.com/office/drawing/2014/main" xmlns="" id="{12BC1266-FFA0-4AFB-BEB8-50B2B6BCE7DD}"/>
                </a:ext>
              </a:extLst>
            </p:cNvPr>
            <p:cNvCxnSpPr/>
            <p:nvPr/>
          </p:nvCxnSpPr>
          <p:spPr>
            <a:xfrm flipH="1">
              <a:off x="2413416" y="3183076"/>
              <a:ext cx="345318" cy="401641"/>
            </a:xfrm>
            <a:prstGeom prst="line">
              <a:avLst/>
            </a:prstGeom>
            <a:grpFill/>
            <a:ln w="19050">
              <a:solidFill>
                <a:schemeClr val="tx2">
                  <a:lumMod val="20000"/>
                  <a:lumOff val="8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" name="Oval 40">
              <a:extLst>
                <a:ext uri="{FF2B5EF4-FFF2-40B4-BE49-F238E27FC236}">
                  <a16:creationId xmlns:a16="http://schemas.microsoft.com/office/drawing/2014/main" xmlns="" id="{8B72589A-C28F-4497-942B-D7DA0734A7CC}"/>
                </a:ext>
              </a:extLst>
            </p:cNvPr>
            <p:cNvSpPr/>
            <p:nvPr/>
          </p:nvSpPr>
          <p:spPr>
            <a:xfrm>
              <a:off x="2371633" y="3524757"/>
              <a:ext cx="89941" cy="899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4" name="Oval 41">
              <a:extLst>
                <a:ext uri="{FF2B5EF4-FFF2-40B4-BE49-F238E27FC236}">
                  <a16:creationId xmlns:a16="http://schemas.microsoft.com/office/drawing/2014/main" xmlns="" id="{4A91BD26-8663-429B-A7A2-0E2DD6F136EF}"/>
                </a:ext>
              </a:extLst>
            </p:cNvPr>
            <p:cNvSpPr/>
            <p:nvPr/>
          </p:nvSpPr>
          <p:spPr>
            <a:xfrm>
              <a:off x="2688923" y="3182483"/>
              <a:ext cx="89941" cy="899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9" name="Group 44">
            <a:extLst>
              <a:ext uri="{FF2B5EF4-FFF2-40B4-BE49-F238E27FC236}">
                <a16:creationId xmlns:a16="http://schemas.microsoft.com/office/drawing/2014/main" xmlns="" id="{BF27BDA7-0575-4A1F-A6D9-38417913A0D4}"/>
              </a:ext>
            </a:extLst>
          </p:cNvPr>
          <p:cNvGrpSpPr/>
          <p:nvPr/>
        </p:nvGrpSpPr>
        <p:grpSpPr>
          <a:xfrm>
            <a:off x="3589006" y="5018478"/>
            <a:ext cx="625361" cy="354027"/>
            <a:chOff x="3531420" y="5494597"/>
            <a:chExt cx="641856" cy="363365"/>
          </a:xfrm>
          <a:solidFill>
            <a:schemeClr val="tx1"/>
          </a:solidFill>
        </p:grpSpPr>
        <p:cxnSp>
          <p:nvCxnSpPr>
            <p:cNvPr id="109" name="Straight Connector 34">
              <a:extLst>
                <a:ext uri="{FF2B5EF4-FFF2-40B4-BE49-F238E27FC236}">
                  <a16:creationId xmlns:a16="http://schemas.microsoft.com/office/drawing/2014/main" xmlns="" id="{467B5A34-71BA-4BE7-8F32-5A823E6D7086}"/>
                </a:ext>
              </a:extLst>
            </p:cNvPr>
            <p:cNvCxnSpPr/>
            <p:nvPr/>
          </p:nvCxnSpPr>
          <p:spPr>
            <a:xfrm>
              <a:off x="3544111" y="5524578"/>
              <a:ext cx="567274" cy="276999"/>
            </a:xfrm>
            <a:prstGeom prst="line">
              <a:avLst/>
            </a:prstGeom>
            <a:grpFill/>
            <a:ln w="19050">
              <a:solidFill>
                <a:schemeClr val="tx2">
                  <a:lumMod val="20000"/>
                  <a:lumOff val="8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Oval 42">
              <a:extLst>
                <a:ext uri="{FF2B5EF4-FFF2-40B4-BE49-F238E27FC236}">
                  <a16:creationId xmlns:a16="http://schemas.microsoft.com/office/drawing/2014/main" xmlns="" id="{574298FF-B4EC-4275-9E62-3A3EB9F55DB3}"/>
                </a:ext>
              </a:extLst>
            </p:cNvPr>
            <p:cNvSpPr/>
            <p:nvPr/>
          </p:nvSpPr>
          <p:spPr>
            <a:xfrm>
              <a:off x="3531420" y="5494597"/>
              <a:ext cx="89941" cy="899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1" name="Oval 43">
              <a:extLst>
                <a:ext uri="{FF2B5EF4-FFF2-40B4-BE49-F238E27FC236}">
                  <a16:creationId xmlns:a16="http://schemas.microsoft.com/office/drawing/2014/main" xmlns="" id="{D52BCFB1-36A2-4A89-9704-15C189F196D9}"/>
                </a:ext>
              </a:extLst>
            </p:cNvPr>
            <p:cNvSpPr/>
            <p:nvPr/>
          </p:nvSpPr>
          <p:spPr>
            <a:xfrm>
              <a:off x="4083335" y="5768021"/>
              <a:ext cx="89941" cy="899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80" name="Group 45">
            <a:extLst>
              <a:ext uri="{FF2B5EF4-FFF2-40B4-BE49-F238E27FC236}">
                <a16:creationId xmlns:a16="http://schemas.microsoft.com/office/drawing/2014/main" xmlns="" id="{E16C6A40-0476-4FE9-9271-F3179E9CE254}"/>
              </a:ext>
            </a:extLst>
          </p:cNvPr>
          <p:cNvGrpSpPr/>
          <p:nvPr/>
        </p:nvGrpSpPr>
        <p:grpSpPr>
          <a:xfrm flipH="1">
            <a:off x="7917445" y="5005615"/>
            <a:ext cx="625361" cy="354027"/>
            <a:chOff x="3531420" y="5494597"/>
            <a:chExt cx="641856" cy="363365"/>
          </a:xfrm>
          <a:solidFill>
            <a:schemeClr val="tx1"/>
          </a:solidFill>
        </p:grpSpPr>
        <p:cxnSp>
          <p:nvCxnSpPr>
            <p:cNvPr id="106" name="Straight Connector 46">
              <a:extLst>
                <a:ext uri="{FF2B5EF4-FFF2-40B4-BE49-F238E27FC236}">
                  <a16:creationId xmlns:a16="http://schemas.microsoft.com/office/drawing/2014/main" xmlns="" id="{FF594033-97EB-419E-B44F-61CF7BF299B1}"/>
                </a:ext>
              </a:extLst>
            </p:cNvPr>
            <p:cNvCxnSpPr/>
            <p:nvPr/>
          </p:nvCxnSpPr>
          <p:spPr>
            <a:xfrm>
              <a:off x="3544111" y="5524578"/>
              <a:ext cx="567274" cy="276999"/>
            </a:xfrm>
            <a:prstGeom prst="line">
              <a:avLst/>
            </a:prstGeom>
            <a:grpFill/>
            <a:ln w="19050">
              <a:solidFill>
                <a:schemeClr val="tx2">
                  <a:lumMod val="20000"/>
                  <a:lumOff val="8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Oval 47">
              <a:extLst>
                <a:ext uri="{FF2B5EF4-FFF2-40B4-BE49-F238E27FC236}">
                  <a16:creationId xmlns:a16="http://schemas.microsoft.com/office/drawing/2014/main" xmlns="" id="{F5EAF655-6506-4A70-99F2-D329EE67B91A}"/>
                </a:ext>
              </a:extLst>
            </p:cNvPr>
            <p:cNvSpPr/>
            <p:nvPr/>
          </p:nvSpPr>
          <p:spPr>
            <a:xfrm>
              <a:off x="3531420" y="5494597"/>
              <a:ext cx="89941" cy="899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8" name="Oval 48">
              <a:extLst>
                <a:ext uri="{FF2B5EF4-FFF2-40B4-BE49-F238E27FC236}">
                  <a16:creationId xmlns:a16="http://schemas.microsoft.com/office/drawing/2014/main" xmlns="" id="{13A03A71-75BF-4250-989A-E7C1E49717AC}"/>
                </a:ext>
              </a:extLst>
            </p:cNvPr>
            <p:cNvSpPr/>
            <p:nvPr/>
          </p:nvSpPr>
          <p:spPr>
            <a:xfrm>
              <a:off x="4083335" y="5768021"/>
              <a:ext cx="89941" cy="899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81" name="Group 55">
            <a:extLst>
              <a:ext uri="{FF2B5EF4-FFF2-40B4-BE49-F238E27FC236}">
                <a16:creationId xmlns:a16="http://schemas.microsoft.com/office/drawing/2014/main" xmlns="" id="{037187DB-FE90-4A8D-A8A5-850FFD988800}"/>
              </a:ext>
            </a:extLst>
          </p:cNvPr>
          <p:cNvGrpSpPr/>
          <p:nvPr/>
        </p:nvGrpSpPr>
        <p:grpSpPr>
          <a:xfrm>
            <a:off x="4333838" y="2533632"/>
            <a:ext cx="192163" cy="424602"/>
            <a:chOff x="4295897" y="2944210"/>
            <a:chExt cx="197232" cy="435801"/>
          </a:xfrm>
          <a:solidFill>
            <a:schemeClr val="tx1"/>
          </a:solidFill>
        </p:grpSpPr>
        <p:cxnSp>
          <p:nvCxnSpPr>
            <p:cNvPr id="103" name="Straight Connector 26">
              <a:extLst>
                <a:ext uri="{FF2B5EF4-FFF2-40B4-BE49-F238E27FC236}">
                  <a16:creationId xmlns:a16="http://schemas.microsoft.com/office/drawing/2014/main" xmlns="" id="{33E71461-E5F5-4F7D-9436-CFBFAF7ED070}"/>
                </a:ext>
              </a:extLst>
            </p:cNvPr>
            <p:cNvCxnSpPr/>
            <p:nvPr/>
          </p:nvCxnSpPr>
          <p:spPr>
            <a:xfrm flipH="1">
              <a:off x="4342750" y="2951092"/>
              <a:ext cx="109329" cy="416893"/>
            </a:xfrm>
            <a:prstGeom prst="line">
              <a:avLst/>
            </a:prstGeom>
            <a:grpFill/>
            <a:ln w="19050">
              <a:solidFill>
                <a:schemeClr val="tx2">
                  <a:lumMod val="20000"/>
                  <a:lumOff val="8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Oval 53">
              <a:extLst>
                <a:ext uri="{FF2B5EF4-FFF2-40B4-BE49-F238E27FC236}">
                  <a16:creationId xmlns:a16="http://schemas.microsoft.com/office/drawing/2014/main" xmlns="" id="{FF584623-C783-46F7-B369-4F5EDDB77BBB}"/>
                </a:ext>
              </a:extLst>
            </p:cNvPr>
            <p:cNvSpPr/>
            <p:nvPr/>
          </p:nvSpPr>
          <p:spPr>
            <a:xfrm>
              <a:off x="4295897" y="3290070"/>
              <a:ext cx="89941" cy="899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5" name="Oval 54">
              <a:extLst>
                <a:ext uri="{FF2B5EF4-FFF2-40B4-BE49-F238E27FC236}">
                  <a16:creationId xmlns:a16="http://schemas.microsoft.com/office/drawing/2014/main" xmlns="" id="{2E6E1630-FF81-4FF8-B2C0-657B4DA05078}"/>
                </a:ext>
              </a:extLst>
            </p:cNvPr>
            <p:cNvSpPr/>
            <p:nvPr/>
          </p:nvSpPr>
          <p:spPr>
            <a:xfrm>
              <a:off x="4403188" y="2944210"/>
              <a:ext cx="89941" cy="899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82" name="Group 56">
            <a:extLst>
              <a:ext uri="{FF2B5EF4-FFF2-40B4-BE49-F238E27FC236}">
                <a16:creationId xmlns:a16="http://schemas.microsoft.com/office/drawing/2014/main" xmlns="" id="{945CA190-EC86-4095-A3E7-30067FD8C19D}"/>
              </a:ext>
            </a:extLst>
          </p:cNvPr>
          <p:cNvGrpSpPr/>
          <p:nvPr/>
        </p:nvGrpSpPr>
        <p:grpSpPr>
          <a:xfrm flipH="1">
            <a:off x="7568757" y="2521915"/>
            <a:ext cx="192163" cy="424602"/>
            <a:chOff x="4295897" y="2944210"/>
            <a:chExt cx="197232" cy="435801"/>
          </a:xfrm>
          <a:solidFill>
            <a:schemeClr val="tx1"/>
          </a:solidFill>
        </p:grpSpPr>
        <p:cxnSp>
          <p:nvCxnSpPr>
            <p:cNvPr id="100" name="Straight Connector 57">
              <a:extLst>
                <a:ext uri="{FF2B5EF4-FFF2-40B4-BE49-F238E27FC236}">
                  <a16:creationId xmlns:a16="http://schemas.microsoft.com/office/drawing/2014/main" xmlns="" id="{389DBD02-C050-477A-80CE-9A04F9DF783E}"/>
                </a:ext>
              </a:extLst>
            </p:cNvPr>
            <p:cNvCxnSpPr/>
            <p:nvPr/>
          </p:nvCxnSpPr>
          <p:spPr>
            <a:xfrm flipH="1">
              <a:off x="4342750" y="2951092"/>
              <a:ext cx="109329" cy="416893"/>
            </a:xfrm>
            <a:prstGeom prst="line">
              <a:avLst/>
            </a:prstGeom>
            <a:grpFill/>
            <a:ln w="19050">
              <a:solidFill>
                <a:schemeClr val="tx2">
                  <a:lumMod val="20000"/>
                  <a:lumOff val="8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Oval 58">
              <a:extLst>
                <a:ext uri="{FF2B5EF4-FFF2-40B4-BE49-F238E27FC236}">
                  <a16:creationId xmlns:a16="http://schemas.microsoft.com/office/drawing/2014/main" xmlns="" id="{746A7196-41E5-43FD-95FE-61109387C259}"/>
                </a:ext>
              </a:extLst>
            </p:cNvPr>
            <p:cNvSpPr/>
            <p:nvPr/>
          </p:nvSpPr>
          <p:spPr>
            <a:xfrm>
              <a:off x="4295897" y="3290070"/>
              <a:ext cx="89941" cy="899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2" name="Oval 59">
              <a:extLst>
                <a:ext uri="{FF2B5EF4-FFF2-40B4-BE49-F238E27FC236}">
                  <a16:creationId xmlns:a16="http://schemas.microsoft.com/office/drawing/2014/main" xmlns="" id="{42FA59B7-DBFF-47FA-9D21-577F4E51E134}"/>
                </a:ext>
              </a:extLst>
            </p:cNvPr>
            <p:cNvSpPr/>
            <p:nvPr/>
          </p:nvSpPr>
          <p:spPr>
            <a:xfrm>
              <a:off x="4403188" y="2944210"/>
              <a:ext cx="89941" cy="899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83" name="Oval 11">
            <a:extLst>
              <a:ext uri="{FF2B5EF4-FFF2-40B4-BE49-F238E27FC236}">
                <a16:creationId xmlns:a16="http://schemas.microsoft.com/office/drawing/2014/main" xmlns="" id="{BD248570-E834-4232-A950-066074AC92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7735" y="1929458"/>
            <a:ext cx="739324" cy="73777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4" name="Oval 14">
            <a:extLst>
              <a:ext uri="{FF2B5EF4-FFF2-40B4-BE49-F238E27FC236}">
                <a16:creationId xmlns:a16="http://schemas.microsoft.com/office/drawing/2014/main" xmlns="" id="{CF17CD89-F514-4487-884A-87EF96B8ED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7735" y="4371704"/>
            <a:ext cx="739324" cy="74087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5" name="Oval 17">
            <a:extLst>
              <a:ext uri="{FF2B5EF4-FFF2-40B4-BE49-F238E27FC236}">
                <a16:creationId xmlns:a16="http://schemas.microsoft.com/office/drawing/2014/main" xmlns="" id="{270D50B7-0B7B-4203-BEF8-120307AB7E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7978" y="3149808"/>
            <a:ext cx="739324" cy="740872"/>
          </a:xfrm>
          <a:prstGeom prst="ellipse">
            <a:avLst/>
          </a:pr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6" name="Oval 20">
            <a:extLst>
              <a:ext uri="{FF2B5EF4-FFF2-40B4-BE49-F238E27FC236}">
                <a16:creationId xmlns:a16="http://schemas.microsoft.com/office/drawing/2014/main" xmlns="" id="{84D15B73-705A-4412-8C9F-7449775A0C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31767" y="3149808"/>
            <a:ext cx="739324" cy="74087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Oval 23">
            <a:extLst>
              <a:ext uri="{FF2B5EF4-FFF2-40B4-BE49-F238E27FC236}">
                <a16:creationId xmlns:a16="http://schemas.microsoft.com/office/drawing/2014/main" xmlns="" id="{B44FCE43-C8F6-4458-B047-3B6595DCFF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55210" y="1929458"/>
            <a:ext cx="734685" cy="737778"/>
          </a:xfrm>
          <a:prstGeom prst="ellipse">
            <a:avLst/>
          </a:pr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Oval 26">
            <a:extLst>
              <a:ext uri="{FF2B5EF4-FFF2-40B4-BE49-F238E27FC236}">
                <a16:creationId xmlns:a16="http://schemas.microsoft.com/office/drawing/2014/main" xmlns="" id="{0AB9B426-A2C3-4AAF-8890-50C64FCC28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55210" y="4371704"/>
            <a:ext cx="734685" cy="74087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9" name="Oval 29">
            <a:extLst>
              <a:ext uri="{FF2B5EF4-FFF2-40B4-BE49-F238E27FC236}">
                <a16:creationId xmlns:a16="http://schemas.microsoft.com/office/drawing/2014/main" xmlns="" id="{1CE7139D-CD6B-4D2E-BF71-26FFF79419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0363" y="3022978"/>
            <a:ext cx="996077" cy="99607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Freeform 31">
            <a:extLst>
              <a:ext uri="{FF2B5EF4-FFF2-40B4-BE49-F238E27FC236}">
                <a16:creationId xmlns:a16="http://schemas.microsoft.com/office/drawing/2014/main" xmlns="" id="{0583B8AC-E803-42A3-9D93-5C76A9A69477}"/>
              </a:ext>
            </a:extLst>
          </p:cNvPr>
          <p:cNvSpPr>
            <a:spLocks/>
          </p:cNvSpPr>
          <p:nvPr/>
        </p:nvSpPr>
        <p:spPr bwMode="auto">
          <a:xfrm>
            <a:off x="5387025" y="2654862"/>
            <a:ext cx="691377" cy="403690"/>
          </a:xfrm>
          <a:custGeom>
            <a:avLst/>
            <a:gdLst>
              <a:gd name="T0" fmla="*/ 23 w 189"/>
              <a:gd name="T1" fmla="*/ 104 h 110"/>
              <a:gd name="T2" fmla="*/ 177 w 189"/>
              <a:gd name="T3" fmla="*/ 24 h 110"/>
              <a:gd name="T4" fmla="*/ 189 w 189"/>
              <a:gd name="T5" fmla="*/ 12 h 110"/>
              <a:gd name="T6" fmla="*/ 189 w 189"/>
              <a:gd name="T7" fmla="*/ 12 h 110"/>
              <a:gd name="T8" fmla="*/ 176 w 189"/>
              <a:gd name="T9" fmla="*/ 0 h 110"/>
              <a:gd name="T10" fmla="*/ 4 w 189"/>
              <a:gd name="T11" fmla="*/ 89 h 110"/>
              <a:gd name="T12" fmla="*/ 7 w 189"/>
              <a:gd name="T13" fmla="*/ 106 h 110"/>
              <a:gd name="T14" fmla="*/ 7 w 189"/>
              <a:gd name="T15" fmla="*/ 107 h 110"/>
              <a:gd name="T16" fmla="*/ 23 w 189"/>
              <a:gd name="T17" fmla="*/ 104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9" h="110">
                <a:moveTo>
                  <a:pt x="23" y="104"/>
                </a:moveTo>
                <a:cubicBezTo>
                  <a:pt x="60" y="58"/>
                  <a:pt x="115" y="28"/>
                  <a:pt x="177" y="24"/>
                </a:cubicBezTo>
                <a:cubicBezTo>
                  <a:pt x="184" y="24"/>
                  <a:pt x="189" y="19"/>
                  <a:pt x="189" y="12"/>
                </a:cubicBezTo>
                <a:cubicBezTo>
                  <a:pt x="189" y="12"/>
                  <a:pt x="189" y="12"/>
                  <a:pt x="189" y="12"/>
                </a:cubicBezTo>
                <a:cubicBezTo>
                  <a:pt x="189" y="5"/>
                  <a:pt x="183" y="0"/>
                  <a:pt x="176" y="0"/>
                </a:cubicBezTo>
                <a:cubicBezTo>
                  <a:pt x="106" y="4"/>
                  <a:pt x="45" y="38"/>
                  <a:pt x="4" y="89"/>
                </a:cubicBezTo>
                <a:cubicBezTo>
                  <a:pt x="0" y="95"/>
                  <a:pt x="1" y="103"/>
                  <a:pt x="7" y="106"/>
                </a:cubicBezTo>
                <a:cubicBezTo>
                  <a:pt x="7" y="107"/>
                  <a:pt x="7" y="107"/>
                  <a:pt x="7" y="107"/>
                </a:cubicBezTo>
                <a:cubicBezTo>
                  <a:pt x="13" y="110"/>
                  <a:pt x="19" y="109"/>
                  <a:pt x="23" y="104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1" name="Freeform 32">
            <a:extLst>
              <a:ext uri="{FF2B5EF4-FFF2-40B4-BE49-F238E27FC236}">
                <a16:creationId xmlns:a16="http://schemas.microsoft.com/office/drawing/2014/main" xmlns="" id="{44D42643-1BD0-4027-A5EB-66186BA90E02}"/>
              </a:ext>
            </a:extLst>
          </p:cNvPr>
          <p:cNvSpPr>
            <a:spLocks/>
          </p:cNvSpPr>
          <p:nvPr/>
        </p:nvSpPr>
        <p:spPr bwMode="auto">
          <a:xfrm>
            <a:off x="6140270" y="2659502"/>
            <a:ext cx="801193" cy="1254377"/>
          </a:xfrm>
          <a:custGeom>
            <a:avLst/>
            <a:gdLst>
              <a:gd name="T0" fmla="*/ 195 w 219"/>
              <a:gd name="T1" fmla="*/ 235 h 342"/>
              <a:gd name="T2" fmla="*/ 175 w 219"/>
              <a:gd name="T3" fmla="*/ 323 h 342"/>
              <a:gd name="T4" fmla="*/ 179 w 219"/>
              <a:gd name="T5" fmla="*/ 337 h 342"/>
              <a:gd name="T6" fmla="*/ 179 w 219"/>
              <a:gd name="T7" fmla="*/ 337 h 342"/>
              <a:gd name="T8" fmla="*/ 197 w 219"/>
              <a:gd name="T9" fmla="*/ 333 h 342"/>
              <a:gd name="T10" fmla="*/ 219 w 219"/>
              <a:gd name="T11" fmla="*/ 235 h 342"/>
              <a:gd name="T12" fmla="*/ 13 w 219"/>
              <a:gd name="T13" fmla="*/ 1 h 342"/>
              <a:gd name="T14" fmla="*/ 0 w 219"/>
              <a:gd name="T15" fmla="*/ 13 h 342"/>
              <a:gd name="T16" fmla="*/ 0 w 219"/>
              <a:gd name="T17" fmla="*/ 13 h 342"/>
              <a:gd name="T18" fmla="*/ 10 w 219"/>
              <a:gd name="T19" fmla="*/ 25 h 342"/>
              <a:gd name="T20" fmla="*/ 195 w 219"/>
              <a:gd name="T21" fmla="*/ 235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19" h="342">
                <a:moveTo>
                  <a:pt x="195" y="235"/>
                </a:moveTo>
                <a:cubicBezTo>
                  <a:pt x="195" y="266"/>
                  <a:pt x="188" y="296"/>
                  <a:pt x="175" y="323"/>
                </a:cubicBezTo>
                <a:cubicBezTo>
                  <a:pt x="173" y="328"/>
                  <a:pt x="175" y="334"/>
                  <a:pt x="179" y="337"/>
                </a:cubicBezTo>
                <a:cubicBezTo>
                  <a:pt x="179" y="337"/>
                  <a:pt x="179" y="337"/>
                  <a:pt x="179" y="337"/>
                </a:cubicBezTo>
                <a:cubicBezTo>
                  <a:pt x="185" y="342"/>
                  <a:pt x="194" y="340"/>
                  <a:pt x="197" y="333"/>
                </a:cubicBezTo>
                <a:cubicBezTo>
                  <a:pt x="211" y="303"/>
                  <a:pt x="219" y="270"/>
                  <a:pt x="219" y="235"/>
                </a:cubicBezTo>
                <a:cubicBezTo>
                  <a:pt x="219" y="115"/>
                  <a:pt x="129" y="16"/>
                  <a:pt x="13" y="1"/>
                </a:cubicBezTo>
                <a:cubicBezTo>
                  <a:pt x="6" y="0"/>
                  <a:pt x="0" y="6"/>
                  <a:pt x="0" y="13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9"/>
                  <a:pt x="4" y="24"/>
                  <a:pt x="10" y="25"/>
                </a:cubicBezTo>
                <a:cubicBezTo>
                  <a:pt x="114" y="38"/>
                  <a:pt x="195" y="127"/>
                  <a:pt x="195" y="23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2" name="Freeform 33">
            <a:extLst>
              <a:ext uri="{FF2B5EF4-FFF2-40B4-BE49-F238E27FC236}">
                <a16:creationId xmlns:a16="http://schemas.microsoft.com/office/drawing/2014/main" xmlns="" id="{436C699E-314F-485C-B948-58B2BF2FEA56}"/>
              </a:ext>
            </a:extLst>
          </p:cNvPr>
          <p:cNvSpPr>
            <a:spLocks/>
          </p:cNvSpPr>
          <p:nvPr/>
        </p:nvSpPr>
        <p:spPr bwMode="auto">
          <a:xfrm>
            <a:off x="5210700" y="3074019"/>
            <a:ext cx="1596198" cy="1319339"/>
          </a:xfrm>
          <a:custGeom>
            <a:avLst/>
            <a:gdLst>
              <a:gd name="T0" fmla="*/ 413 w 436"/>
              <a:gd name="T1" fmla="*/ 240 h 360"/>
              <a:gd name="T2" fmla="*/ 189 w 436"/>
              <a:gd name="T3" fmla="*/ 329 h 360"/>
              <a:gd name="T4" fmla="*/ 30 w 436"/>
              <a:gd name="T5" fmla="*/ 170 h 360"/>
              <a:gd name="T6" fmla="*/ 51 w 436"/>
              <a:gd name="T7" fmla="*/ 19 h 360"/>
              <a:gd name="T8" fmla="*/ 47 w 436"/>
              <a:gd name="T9" fmla="*/ 3 h 360"/>
              <a:gd name="T10" fmla="*/ 47 w 436"/>
              <a:gd name="T11" fmla="*/ 3 h 360"/>
              <a:gd name="T12" fmla="*/ 30 w 436"/>
              <a:gd name="T13" fmla="*/ 7 h 360"/>
              <a:gd name="T14" fmla="*/ 1 w 436"/>
              <a:gd name="T15" fmla="*/ 128 h 360"/>
              <a:gd name="T16" fmla="*/ 229 w 436"/>
              <a:gd name="T17" fmla="*/ 358 h 360"/>
              <a:gd name="T18" fmla="*/ 432 w 436"/>
              <a:gd name="T19" fmla="*/ 254 h 360"/>
              <a:gd name="T20" fmla="*/ 430 w 436"/>
              <a:gd name="T21" fmla="*/ 238 h 360"/>
              <a:gd name="T22" fmla="*/ 430 w 436"/>
              <a:gd name="T23" fmla="*/ 238 h 360"/>
              <a:gd name="T24" fmla="*/ 413 w 436"/>
              <a:gd name="T25" fmla="*/ 24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36" h="360">
                <a:moveTo>
                  <a:pt x="413" y="240"/>
                </a:moveTo>
                <a:cubicBezTo>
                  <a:pt x="366" y="309"/>
                  <a:pt x="282" y="349"/>
                  <a:pt x="189" y="329"/>
                </a:cubicBezTo>
                <a:cubicBezTo>
                  <a:pt x="110" y="312"/>
                  <a:pt x="47" y="249"/>
                  <a:pt x="30" y="170"/>
                </a:cubicBezTo>
                <a:cubicBezTo>
                  <a:pt x="18" y="115"/>
                  <a:pt x="27" y="62"/>
                  <a:pt x="51" y="19"/>
                </a:cubicBezTo>
                <a:cubicBezTo>
                  <a:pt x="54" y="14"/>
                  <a:pt x="53" y="6"/>
                  <a:pt x="47" y="3"/>
                </a:cubicBezTo>
                <a:cubicBezTo>
                  <a:pt x="47" y="3"/>
                  <a:pt x="47" y="3"/>
                  <a:pt x="47" y="3"/>
                </a:cubicBezTo>
                <a:cubicBezTo>
                  <a:pt x="41" y="0"/>
                  <a:pt x="34" y="1"/>
                  <a:pt x="30" y="7"/>
                </a:cubicBezTo>
                <a:cubicBezTo>
                  <a:pt x="10" y="43"/>
                  <a:pt x="0" y="84"/>
                  <a:pt x="1" y="128"/>
                </a:cubicBezTo>
                <a:cubicBezTo>
                  <a:pt x="4" y="253"/>
                  <a:pt x="105" y="354"/>
                  <a:pt x="229" y="358"/>
                </a:cubicBezTo>
                <a:cubicBezTo>
                  <a:pt x="314" y="360"/>
                  <a:pt x="389" y="318"/>
                  <a:pt x="432" y="254"/>
                </a:cubicBezTo>
                <a:cubicBezTo>
                  <a:pt x="436" y="249"/>
                  <a:pt x="435" y="242"/>
                  <a:pt x="430" y="238"/>
                </a:cubicBezTo>
                <a:cubicBezTo>
                  <a:pt x="430" y="238"/>
                  <a:pt x="430" y="238"/>
                  <a:pt x="430" y="238"/>
                </a:cubicBezTo>
                <a:cubicBezTo>
                  <a:pt x="425" y="233"/>
                  <a:pt x="417" y="234"/>
                  <a:pt x="413" y="24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3" name="Oval 12">
            <a:extLst>
              <a:ext uri="{FF2B5EF4-FFF2-40B4-BE49-F238E27FC236}">
                <a16:creationId xmlns:a16="http://schemas.microsoft.com/office/drawing/2014/main" xmlns="" id="{30191490-1C65-45E2-925B-6BC5439C0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2592" y="2105403"/>
            <a:ext cx="249612" cy="386262"/>
          </a:xfrm>
          <a:custGeom>
            <a:avLst/>
            <a:gdLst>
              <a:gd name="connsiteX0" fmla="*/ 182768 w 217488"/>
              <a:gd name="connsiteY0" fmla="*/ 277515 h 336550"/>
              <a:gd name="connsiteX1" fmla="*/ 156139 w 217488"/>
              <a:gd name="connsiteY1" fmla="*/ 283964 h 336550"/>
              <a:gd name="connsiteX2" fmla="*/ 152145 w 217488"/>
              <a:gd name="connsiteY2" fmla="*/ 292993 h 336550"/>
              <a:gd name="connsiteX3" fmla="*/ 158802 w 217488"/>
              <a:gd name="connsiteY3" fmla="*/ 296863 h 336550"/>
              <a:gd name="connsiteX4" fmla="*/ 160133 w 217488"/>
              <a:gd name="connsiteY4" fmla="*/ 296863 h 336550"/>
              <a:gd name="connsiteX5" fmla="*/ 186762 w 217488"/>
              <a:gd name="connsiteY5" fmla="*/ 290414 h 336550"/>
              <a:gd name="connsiteX6" fmla="*/ 190757 w 217488"/>
              <a:gd name="connsiteY6" fmla="*/ 282674 h 336550"/>
              <a:gd name="connsiteX7" fmla="*/ 182768 w 217488"/>
              <a:gd name="connsiteY7" fmla="*/ 277515 h 336550"/>
              <a:gd name="connsiteX8" fmla="*/ 34720 w 217488"/>
              <a:gd name="connsiteY8" fmla="*/ 277515 h 336550"/>
              <a:gd name="connsiteX9" fmla="*/ 26732 w 217488"/>
              <a:gd name="connsiteY9" fmla="*/ 282674 h 336550"/>
              <a:gd name="connsiteX10" fmla="*/ 30726 w 217488"/>
              <a:gd name="connsiteY10" fmla="*/ 290414 h 336550"/>
              <a:gd name="connsiteX11" fmla="*/ 57355 w 217488"/>
              <a:gd name="connsiteY11" fmla="*/ 296863 h 336550"/>
              <a:gd name="connsiteX12" fmla="*/ 58686 w 217488"/>
              <a:gd name="connsiteY12" fmla="*/ 296863 h 336550"/>
              <a:gd name="connsiteX13" fmla="*/ 65344 w 217488"/>
              <a:gd name="connsiteY13" fmla="*/ 292993 h 336550"/>
              <a:gd name="connsiteX14" fmla="*/ 61349 w 217488"/>
              <a:gd name="connsiteY14" fmla="*/ 283964 h 336550"/>
              <a:gd name="connsiteX15" fmla="*/ 34720 w 217488"/>
              <a:gd name="connsiteY15" fmla="*/ 277515 h 336550"/>
              <a:gd name="connsiteX16" fmla="*/ 108745 w 217488"/>
              <a:gd name="connsiteY16" fmla="*/ 271463 h 336550"/>
              <a:gd name="connsiteX17" fmla="*/ 87313 w 217488"/>
              <a:gd name="connsiteY17" fmla="*/ 292101 h 336550"/>
              <a:gd name="connsiteX18" fmla="*/ 108745 w 217488"/>
              <a:gd name="connsiteY18" fmla="*/ 312739 h 336550"/>
              <a:gd name="connsiteX19" fmla="*/ 130177 w 217488"/>
              <a:gd name="connsiteY19" fmla="*/ 292101 h 336550"/>
              <a:gd name="connsiteX20" fmla="*/ 108745 w 217488"/>
              <a:gd name="connsiteY20" fmla="*/ 271463 h 336550"/>
              <a:gd name="connsiteX21" fmla="*/ 27469 w 217488"/>
              <a:gd name="connsiteY21" fmla="*/ 38100 h 336550"/>
              <a:gd name="connsiteX22" fmla="*/ 22225 w 217488"/>
              <a:gd name="connsiteY22" fmla="*/ 42049 h 336550"/>
              <a:gd name="connsiteX23" fmla="*/ 22225 w 217488"/>
              <a:gd name="connsiteY23" fmla="*/ 240798 h 336550"/>
              <a:gd name="connsiteX24" fmla="*/ 27469 w 217488"/>
              <a:gd name="connsiteY24" fmla="*/ 246063 h 336550"/>
              <a:gd name="connsiteX25" fmla="*/ 190019 w 217488"/>
              <a:gd name="connsiteY25" fmla="*/ 246063 h 336550"/>
              <a:gd name="connsiteX26" fmla="*/ 195263 w 217488"/>
              <a:gd name="connsiteY26" fmla="*/ 240798 h 336550"/>
              <a:gd name="connsiteX27" fmla="*/ 195263 w 217488"/>
              <a:gd name="connsiteY27" fmla="*/ 42049 h 336550"/>
              <a:gd name="connsiteX28" fmla="*/ 190019 w 217488"/>
              <a:gd name="connsiteY28" fmla="*/ 38100 h 336550"/>
              <a:gd name="connsiteX29" fmla="*/ 27469 w 217488"/>
              <a:gd name="connsiteY29" fmla="*/ 38100 h 336550"/>
              <a:gd name="connsiteX30" fmla="*/ 92869 w 217488"/>
              <a:gd name="connsiteY30" fmla="*/ 15875 h 336550"/>
              <a:gd name="connsiteX31" fmla="*/ 88900 w 217488"/>
              <a:gd name="connsiteY31" fmla="*/ 19957 h 336550"/>
              <a:gd name="connsiteX32" fmla="*/ 92869 w 217488"/>
              <a:gd name="connsiteY32" fmla="*/ 25400 h 336550"/>
              <a:gd name="connsiteX33" fmla="*/ 124619 w 217488"/>
              <a:gd name="connsiteY33" fmla="*/ 25400 h 336550"/>
              <a:gd name="connsiteX34" fmla="*/ 128588 w 217488"/>
              <a:gd name="connsiteY34" fmla="*/ 19957 h 336550"/>
              <a:gd name="connsiteX35" fmla="*/ 124619 w 217488"/>
              <a:gd name="connsiteY35" fmla="*/ 15875 h 336550"/>
              <a:gd name="connsiteX36" fmla="*/ 92869 w 217488"/>
              <a:gd name="connsiteY36" fmla="*/ 15875 h 336550"/>
              <a:gd name="connsiteX37" fmla="*/ 19652 w 217488"/>
              <a:gd name="connsiteY37" fmla="*/ 0 h 336550"/>
              <a:gd name="connsiteX38" fmla="*/ 197836 w 217488"/>
              <a:gd name="connsiteY38" fmla="*/ 0 h 336550"/>
              <a:gd name="connsiteX39" fmla="*/ 217488 w 217488"/>
              <a:gd name="connsiteY39" fmla="*/ 18405 h 336550"/>
              <a:gd name="connsiteX40" fmla="*/ 217488 w 217488"/>
              <a:gd name="connsiteY40" fmla="*/ 318145 h 336550"/>
              <a:gd name="connsiteX41" fmla="*/ 197836 w 217488"/>
              <a:gd name="connsiteY41" fmla="*/ 336550 h 336550"/>
              <a:gd name="connsiteX42" fmla="*/ 19652 w 217488"/>
              <a:gd name="connsiteY42" fmla="*/ 336550 h 336550"/>
              <a:gd name="connsiteX43" fmla="*/ 0 w 217488"/>
              <a:gd name="connsiteY43" fmla="*/ 318145 h 336550"/>
              <a:gd name="connsiteX44" fmla="*/ 0 w 217488"/>
              <a:gd name="connsiteY44" fmla="*/ 18405 h 336550"/>
              <a:gd name="connsiteX45" fmla="*/ 19652 w 217488"/>
              <a:gd name="connsiteY45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217488" h="336550">
                <a:moveTo>
                  <a:pt x="182768" y="277515"/>
                </a:moveTo>
                <a:cubicBezTo>
                  <a:pt x="182768" y="277515"/>
                  <a:pt x="182768" y="277515"/>
                  <a:pt x="156139" y="283964"/>
                </a:cubicBezTo>
                <a:cubicBezTo>
                  <a:pt x="153476" y="285254"/>
                  <a:pt x="150813" y="289124"/>
                  <a:pt x="152145" y="292993"/>
                </a:cubicBezTo>
                <a:cubicBezTo>
                  <a:pt x="152145" y="295573"/>
                  <a:pt x="156139" y="296863"/>
                  <a:pt x="158802" y="296863"/>
                </a:cubicBezTo>
                <a:cubicBezTo>
                  <a:pt x="158802" y="296863"/>
                  <a:pt x="160133" y="296863"/>
                  <a:pt x="160133" y="296863"/>
                </a:cubicBezTo>
                <a:cubicBezTo>
                  <a:pt x="160133" y="296863"/>
                  <a:pt x="160133" y="296863"/>
                  <a:pt x="186762" y="290414"/>
                </a:cubicBezTo>
                <a:cubicBezTo>
                  <a:pt x="189425" y="289124"/>
                  <a:pt x="192088" y="285254"/>
                  <a:pt x="190757" y="282674"/>
                </a:cubicBezTo>
                <a:cubicBezTo>
                  <a:pt x="190757" y="278805"/>
                  <a:pt x="186762" y="276225"/>
                  <a:pt x="182768" y="277515"/>
                </a:cubicBezTo>
                <a:close/>
                <a:moveTo>
                  <a:pt x="34720" y="277515"/>
                </a:moveTo>
                <a:cubicBezTo>
                  <a:pt x="30726" y="276225"/>
                  <a:pt x="26732" y="278805"/>
                  <a:pt x="26732" y="282674"/>
                </a:cubicBezTo>
                <a:cubicBezTo>
                  <a:pt x="25400" y="285254"/>
                  <a:pt x="28063" y="289124"/>
                  <a:pt x="30726" y="290414"/>
                </a:cubicBezTo>
                <a:cubicBezTo>
                  <a:pt x="30726" y="290414"/>
                  <a:pt x="30726" y="290414"/>
                  <a:pt x="57355" y="296863"/>
                </a:cubicBezTo>
                <a:cubicBezTo>
                  <a:pt x="57355" y="296863"/>
                  <a:pt x="58686" y="296863"/>
                  <a:pt x="58686" y="296863"/>
                </a:cubicBezTo>
                <a:cubicBezTo>
                  <a:pt x="61349" y="296863"/>
                  <a:pt x="65344" y="295573"/>
                  <a:pt x="65344" y="292993"/>
                </a:cubicBezTo>
                <a:cubicBezTo>
                  <a:pt x="66675" y="289124"/>
                  <a:pt x="64012" y="285254"/>
                  <a:pt x="61349" y="283964"/>
                </a:cubicBezTo>
                <a:cubicBezTo>
                  <a:pt x="61349" y="283964"/>
                  <a:pt x="61349" y="283964"/>
                  <a:pt x="34720" y="277515"/>
                </a:cubicBezTo>
                <a:close/>
                <a:moveTo>
                  <a:pt x="108745" y="271463"/>
                </a:moveTo>
                <a:cubicBezTo>
                  <a:pt x="96908" y="271463"/>
                  <a:pt x="87313" y="280703"/>
                  <a:pt x="87313" y="292101"/>
                </a:cubicBezTo>
                <a:cubicBezTo>
                  <a:pt x="87313" y="303499"/>
                  <a:pt x="96908" y="312739"/>
                  <a:pt x="108745" y="312739"/>
                </a:cubicBezTo>
                <a:cubicBezTo>
                  <a:pt x="120582" y="312739"/>
                  <a:pt x="130177" y="303499"/>
                  <a:pt x="130177" y="292101"/>
                </a:cubicBezTo>
                <a:cubicBezTo>
                  <a:pt x="130177" y="280703"/>
                  <a:pt x="120582" y="271463"/>
                  <a:pt x="108745" y="271463"/>
                </a:cubicBezTo>
                <a:close/>
                <a:moveTo>
                  <a:pt x="27469" y="38100"/>
                </a:moveTo>
                <a:cubicBezTo>
                  <a:pt x="24847" y="38100"/>
                  <a:pt x="22225" y="39416"/>
                  <a:pt x="22225" y="42049"/>
                </a:cubicBezTo>
                <a:cubicBezTo>
                  <a:pt x="22225" y="42049"/>
                  <a:pt x="22225" y="42049"/>
                  <a:pt x="22225" y="240798"/>
                </a:cubicBezTo>
                <a:cubicBezTo>
                  <a:pt x="22225" y="243431"/>
                  <a:pt x="24847" y="246063"/>
                  <a:pt x="27469" y="246063"/>
                </a:cubicBezTo>
                <a:cubicBezTo>
                  <a:pt x="27469" y="246063"/>
                  <a:pt x="27469" y="246063"/>
                  <a:pt x="190019" y="246063"/>
                </a:cubicBezTo>
                <a:cubicBezTo>
                  <a:pt x="192641" y="246063"/>
                  <a:pt x="195263" y="243431"/>
                  <a:pt x="195263" y="240798"/>
                </a:cubicBezTo>
                <a:lnTo>
                  <a:pt x="195263" y="42049"/>
                </a:lnTo>
                <a:cubicBezTo>
                  <a:pt x="195263" y="39416"/>
                  <a:pt x="192641" y="38100"/>
                  <a:pt x="190019" y="38100"/>
                </a:cubicBezTo>
                <a:cubicBezTo>
                  <a:pt x="190019" y="38100"/>
                  <a:pt x="190019" y="38100"/>
                  <a:pt x="27469" y="38100"/>
                </a:cubicBezTo>
                <a:close/>
                <a:moveTo>
                  <a:pt x="92869" y="15875"/>
                </a:moveTo>
                <a:cubicBezTo>
                  <a:pt x="90223" y="15875"/>
                  <a:pt x="88900" y="17236"/>
                  <a:pt x="88900" y="19957"/>
                </a:cubicBezTo>
                <a:cubicBezTo>
                  <a:pt x="88900" y="22679"/>
                  <a:pt x="90223" y="25400"/>
                  <a:pt x="92869" y="25400"/>
                </a:cubicBezTo>
                <a:cubicBezTo>
                  <a:pt x="92869" y="25400"/>
                  <a:pt x="92869" y="25400"/>
                  <a:pt x="124619" y="25400"/>
                </a:cubicBezTo>
                <a:cubicBezTo>
                  <a:pt x="127265" y="25400"/>
                  <a:pt x="128588" y="22679"/>
                  <a:pt x="128588" y="19957"/>
                </a:cubicBezTo>
                <a:cubicBezTo>
                  <a:pt x="128588" y="17236"/>
                  <a:pt x="127265" y="15875"/>
                  <a:pt x="124619" y="15875"/>
                </a:cubicBezTo>
                <a:cubicBezTo>
                  <a:pt x="124619" y="15875"/>
                  <a:pt x="124619" y="15875"/>
                  <a:pt x="92869" y="15875"/>
                </a:cubicBezTo>
                <a:close/>
                <a:moveTo>
                  <a:pt x="19652" y="0"/>
                </a:moveTo>
                <a:cubicBezTo>
                  <a:pt x="19652" y="0"/>
                  <a:pt x="19652" y="0"/>
                  <a:pt x="197836" y="0"/>
                </a:cubicBezTo>
                <a:cubicBezTo>
                  <a:pt x="208317" y="0"/>
                  <a:pt x="217488" y="7888"/>
                  <a:pt x="217488" y="18405"/>
                </a:cubicBezTo>
                <a:cubicBezTo>
                  <a:pt x="217488" y="18405"/>
                  <a:pt x="217488" y="18405"/>
                  <a:pt x="217488" y="318145"/>
                </a:cubicBezTo>
                <a:cubicBezTo>
                  <a:pt x="217488" y="328662"/>
                  <a:pt x="208317" y="336550"/>
                  <a:pt x="197836" y="336550"/>
                </a:cubicBezTo>
                <a:cubicBezTo>
                  <a:pt x="197836" y="336550"/>
                  <a:pt x="197836" y="336550"/>
                  <a:pt x="19652" y="336550"/>
                </a:cubicBezTo>
                <a:cubicBezTo>
                  <a:pt x="9171" y="336550"/>
                  <a:pt x="0" y="328662"/>
                  <a:pt x="0" y="318145"/>
                </a:cubicBezTo>
                <a:cubicBezTo>
                  <a:pt x="0" y="318145"/>
                  <a:pt x="0" y="318145"/>
                  <a:pt x="0" y="18405"/>
                </a:cubicBezTo>
                <a:cubicBezTo>
                  <a:pt x="0" y="7888"/>
                  <a:pt x="9171" y="0"/>
                  <a:pt x="196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4" name="Oval 15">
            <a:extLst>
              <a:ext uri="{FF2B5EF4-FFF2-40B4-BE49-F238E27FC236}">
                <a16:creationId xmlns:a16="http://schemas.microsoft.com/office/drawing/2014/main" xmlns="" id="{53A3E708-AAA0-4941-A7DD-52705056DD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3298" y="4550290"/>
            <a:ext cx="248198" cy="384074"/>
          </a:xfrm>
          <a:custGeom>
            <a:avLst/>
            <a:gdLst>
              <a:gd name="connsiteX0" fmla="*/ 182768 w 217488"/>
              <a:gd name="connsiteY0" fmla="*/ 277515 h 336550"/>
              <a:gd name="connsiteX1" fmla="*/ 156139 w 217488"/>
              <a:gd name="connsiteY1" fmla="*/ 283964 h 336550"/>
              <a:gd name="connsiteX2" fmla="*/ 152145 w 217488"/>
              <a:gd name="connsiteY2" fmla="*/ 292993 h 336550"/>
              <a:gd name="connsiteX3" fmla="*/ 158802 w 217488"/>
              <a:gd name="connsiteY3" fmla="*/ 296863 h 336550"/>
              <a:gd name="connsiteX4" fmla="*/ 160133 w 217488"/>
              <a:gd name="connsiteY4" fmla="*/ 296863 h 336550"/>
              <a:gd name="connsiteX5" fmla="*/ 186762 w 217488"/>
              <a:gd name="connsiteY5" fmla="*/ 290414 h 336550"/>
              <a:gd name="connsiteX6" fmla="*/ 190757 w 217488"/>
              <a:gd name="connsiteY6" fmla="*/ 282674 h 336550"/>
              <a:gd name="connsiteX7" fmla="*/ 182768 w 217488"/>
              <a:gd name="connsiteY7" fmla="*/ 277515 h 336550"/>
              <a:gd name="connsiteX8" fmla="*/ 34720 w 217488"/>
              <a:gd name="connsiteY8" fmla="*/ 277515 h 336550"/>
              <a:gd name="connsiteX9" fmla="*/ 26732 w 217488"/>
              <a:gd name="connsiteY9" fmla="*/ 282674 h 336550"/>
              <a:gd name="connsiteX10" fmla="*/ 30726 w 217488"/>
              <a:gd name="connsiteY10" fmla="*/ 290414 h 336550"/>
              <a:gd name="connsiteX11" fmla="*/ 57355 w 217488"/>
              <a:gd name="connsiteY11" fmla="*/ 296863 h 336550"/>
              <a:gd name="connsiteX12" fmla="*/ 58686 w 217488"/>
              <a:gd name="connsiteY12" fmla="*/ 296863 h 336550"/>
              <a:gd name="connsiteX13" fmla="*/ 65344 w 217488"/>
              <a:gd name="connsiteY13" fmla="*/ 292993 h 336550"/>
              <a:gd name="connsiteX14" fmla="*/ 61349 w 217488"/>
              <a:gd name="connsiteY14" fmla="*/ 283964 h 336550"/>
              <a:gd name="connsiteX15" fmla="*/ 34720 w 217488"/>
              <a:gd name="connsiteY15" fmla="*/ 277515 h 336550"/>
              <a:gd name="connsiteX16" fmla="*/ 108745 w 217488"/>
              <a:gd name="connsiteY16" fmla="*/ 271463 h 336550"/>
              <a:gd name="connsiteX17" fmla="*/ 87313 w 217488"/>
              <a:gd name="connsiteY17" fmla="*/ 292101 h 336550"/>
              <a:gd name="connsiteX18" fmla="*/ 108745 w 217488"/>
              <a:gd name="connsiteY18" fmla="*/ 312739 h 336550"/>
              <a:gd name="connsiteX19" fmla="*/ 130177 w 217488"/>
              <a:gd name="connsiteY19" fmla="*/ 292101 h 336550"/>
              <a:gd name="connsiteX20" fmla="*/ 108745 w 217488"/>
              <a:gd name="connsiteY20" fmla="*/ 271463 h 336550"/>
              <a:gd name="connsiteX21" fmla="*/ 27469 w 217488"/>
              <a:gd name="connsiteY21" fmla="*/ 38100 h 336550"/>
              <a:gd name="connsiteX22" fmla="*/ 22225 w 217488"/>
              <a:gd name="connsiteY22" fmla="*/ 42049 h 336550"/>
              <a:gd name="connsiteX23" fmla="*/ 22225 w 217488"/>
              <a:gd name="connsiteY23" fmla="*/ 240798 h 336550"/>
              <a:gd name="connsiteX24" fmla="*/ 27469 w 217488"/>
              <a:gd name="connsiteY24" fmla="*/ 246063 h 336550"/>
              <a:gd name="connsiteX25" fmla="*/ 190019 w 217488"/>
              <a:gd name="connsiteY25" fmla="*/ 246063 h 336550"/>
              <a:gd name="connsiteX26" fmla="*/ 195263 w 217488"/>
              <a:gd name="connsiteY26" fmla="*/ 240798 h 336550"/>
              <a:gd name="connsiteX27" fmla="*/ 195263 w 217488"/>
              <a:gd name="connsiteY27" fmla="*/ 42049 h 336550"/>
              <a:gd name="connsiteX28" fmla="*/ 190019 w 217488"/>
              <a:gd name="connsiteY28" fmla="*/ 38100 h 336550"/>
              <a:gd name="connsiteX29" fmla="*/ 27469 w 217488"/>
              <a:gd name="connsiteY29" fmla="*/ 38100 h 336550"/>
              <a:gd name="connsiteX30" fmla="*/ 92869 w 217488"/>
              <a:gd name="connsiteY30" fmla="*/ 15875 h 336550"/>
              <a:gd name="connsiteX31" fmla="*/ 88900 w 217488"/>
              <a:gd name="connsiteY31" fmla="*/ 19957 h 336550"/>
              <a:gd name="connsiteX32" fmla="*/ 92869 w 217488"/>
              <a:gd name="connsiteY32" fmla="*/ 25400 h 336550"/>
              <a:gd name="connsiteX33" fmla="*/ 124619 w 217488"/>
              <a:gd name="connsiteY33" fmla="*/ 25400 h 336550"/>
              <a:gd name="connsiteX34" fmla="*/ 128588 w 217488"/>
              <a:gd name="connsiteY34" fmla="*/ 19957 h 336550"/>
              <a:gd name="connsiteX35" fmla="*/ 124619 w 217488"/>
              <a:gd name="connsiteY35" fmla="*/ 15875 h 336550"/>
              <a:gd name="connsiteX36" fmla="*/ 92869 w 217488"/>
              <a:gd name="connsiteY36" fmla="*/ 15875 h 336550"/>
              <a:gd name="connsiteX37" fmla="*/ 19652 w 217488"/>
              <a:gd name="connsiteY37" fmla="*/ 0 h 336550"/>
              <a:gd name="connsiteX38" fmla="*/ 197836 w 217488"/>
              <a:gd name="connsiteY38" fmla="*/ 0 h 336550"/>
              <a:gd name="connsiteX39" fmla="*/ 217488 w 217488"/>
              <a:gd name="connsiteY39" fmla="*/ 18405 h 336550"/>
              <a:gd name="connsiteX40" fmla="*/ 217488 w 217488"/>
              <a:gd name="connsiteY40" fmla="*/ 318145 h 336550"/>
              <a:gd name="connsiteX41" fmla="*/ 197836 w 217488"/>
              <a:gd name="connsiteY41" fmla="*/ 336550 h 336550"/>
              <a:gd name="connsiteX42" fmla="*/ 19652 w 217488"/>
              <a:gd name="connsiteY42" fmla="*/ 336550 h 336550"/>
              <a:gd name="connsiteX43" fmla="*/ 0 w 217488"/>
              <a:gd name="connsiteY43" fmla="*/ 318145 h 336550"/>
              <a:gd name="connsiteX44" fmla="*/ 0 w 217488"/>
              <a:gd name="connsiteY44" fmla="*/ 18405 h 336550"/>
              <a:gd name="connsiteX45" fmla="*/ 19652 w 217488"/>
              <a:gd name="connsiteY45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217488" h="336550">
                <a:moveTo>
                  <a:pt x="182768" y="277515"/>
                </a:moveTo>
                <a:cubicBezTo>
                  <a:pt x="182768" y="277515"/>
                  <a:pt x="182768" y="277515"/>
                  <a:pt x="156139" y="283964"/>
                </a:cubicBezTo>
                <a:cubicBezTo>
                  <a:pt x="153476" y="285254"/>
                  <a:pt x="150813" y="289124"/>
                  <a:pt x="152145" y="292993"/>
                </a:cubicBezTo>
                <a:cubicBezTo>
                  <a:pt x="152145" y="295573"/>
                  <a:pt x="156139" y="296863"/>
                  <a:pt x="158802" y="296863"/>
                </a:cubicBezTo>
                <a:cubicBezTo>
                  <a:pt x="158802" y="296863"/>
                  <a:pt x="160133" y="296863"/>
                  <a:pt x="160133" y="296863"/>
                </a:cubicBezTo>
                <a:cubicBezTo>
                  <a:pt x="160133" y="296863"/>
                  <a:pt x="160133" y="296863"/>
                  <a:pt x="186762" y="290414"/>
                </a:cubicBezTo>
                <a:cubicBezTo>
                  <a:pt x="189425" y="289124"/>
                  <a:pt x="192088" y="285254"/>
                  <a:pt x="190757" y="282674"/>
                </a:cubicBezTo>
                <a:cubicBezTo>
                  <a:pt x="190757" y="278805"/>
                  <a:pt x="186762" y="276225"/>
                  <a:pt x="182768" y="277515"/>
                </a:cubicBezTo>
                <a:close/>
                <a:moveTo>
                  <a:pt x="34720" y="277515"/>
                </a:moveTo>
                <a:cubicBezTo>
                  <a:pt x="30726" y="276225"/>
                  <a:pt x="26732" y="278805"/>
                  <a:pt x="26732" y="282674"/>
                </a:cubicBezTo>
                <a:cubicBezTo>
                  <a:pt x="25400" y="285254"/>
                  <a:pt x="28063" y="289124"/>
                  <a:pt x="30726" y="290414"/>
                </a:cubicBezTo>
                <a:cubicBezTo>
                  <a:pt x="30726" y="290414"/>
                  <a:pt x="30726" y="290414"/>
                  <a:pt x="57355" y="296863"/>
                </a:cubicBezTo>
                <a:cubicBezTo>
                  <a:pt x="57355" y="296863"/>
                  <a:pt x="58686" y="296863"/>
                  <a:pt x="58686" y="296863"/>
                </a:cubicBezTo>
                <a:cubicBezTo>
                  <a:pt x="61349" y="296863"/>
                  <a:pt x="65344" y="295573"/>
                  <a:pt x="65344" y="292993"/>
                </a:cubicBezTo>
                <a:cubicBezTo>
                  <a:pt x="66675" y="289124"/>
                  <a:pt x="64012" y="285254"/>
                  <a:pt x="61349" y="283964"/>
                </a:cubicBezTo>
                <a:cubicBezTo>
                  <a:pt x="61349" y="283964"/>
                  <a:pt x="61349" y="283964"/>
                  <a:pt x="34720" y="277515"/>
                </a:cubicBezTo>
                <a:close/>
                <a:moveTo>
                  <a:pt x="108745" y="271463"/>
                </a:moveTo>
                <a:cubicBezTo>
                  <a:pt x="96908" y="271463"/>
                  <a:pt x="87313" y="280703"/>
                  <a:pt x="87313" y="292101"/>
                </a:cubicBezTo>
                <a:cubicBezTo>
                  <a:pt x="87313" y="303499"/>
                  <a:pt x="96908" y="312739"/>
                  <a:pt x="108745" y="312739"/>
                </a:cubicBezTo>
                <a:cubicBezTo>
                  <a:pt x="120582" y="312739"/>
                  <a:pt x="130177" y="303499"/>
                  <a:pt x="130177" y="292101"/>
                </a:cubicBezTo>
                <a:cubicBezTo>
                  <a:pt x="130177" y="280703"/>
                  <a:pt x="120582" y="271463"/>
                  <a:pt x="108745" y="271463"/>
                </a:cubicBezTo>
                <a:close/>
                <a:moveTo>
                  <a:pt x="27469" y="38100"/>
                </a:moveTo>
                <a:cubicBezTo>
                  <a:pt x="24847" y="38100"/>
                  <a:pt x="22225" y="39416"/>
                  <a:pt x="22225" y="42049"/>
                </a:cubicBezTo>
                <a:cubicBezTo>
                  <a:pt x="22225" y="42049"/>
                  <a:pt x="22225" y="42049"/>
                  <a:pt x="22225" y="240798"/>
                </a:cubicBezTo>
                <a:cubicBezTo>
                  <a:pt x="22225" y="243431"/>
                  <a:pt x="24847" y="246063"/>
                  <a:pt x="27469" y="246063"/>
                </a:cubicBezTo>
                <a:cubicBezTo>
                  <a:pt x="27469" y="246063"/>
                  <a:pt x="27469" y="246063"/>
                  <a:pt x="190019" y="246063"/>
                </a:cubicBezTo>
                <a:cubicBezTo>
                  <a:pt x="192641" y="246063"/>
                  <a:pt x="195263" y="243431"/>
                  <a:pt x="195263" y="240798"/>
                </a:cubicBezTo>
                <a:lnTo>
                  <a:pt x="195263" y="42049"/>
                </a:lnTo>
                <a:cubicBezTo>
                  <a:pt x="195263" y="39416"/>
                  <a:pt x="192641" y="38100"/>
                  <a:pt x="190019" y="38100"/>
                </a:cubicBezTo>
                <a:cubicBezTo>
                  <a:pt x="190019" y="38100"/>
                  <a:pt x="190019" y="38100"/>
                  <a:pt x="27469" y="38100"/>
                </a:cubicBezTo>
                <a:close/>
                <a:moveTo>
                  <a:pt x="92869" y="15875"/>
                </a:moveTo>
                <a:cubicBezTo>
                  <a:pt x="90223" y="15875"/>
                  <a:pt x="88900" y="17236"/>
                  <a:pt x="88900" y="19957"/>
                </a:cubicBezTo>
                <a:cubicBezTo>
                  <a:pt x="88900" y="22679"/>
                  <a:pt x="90223" y="25400"/>
                  <a:pt x="92869" y="25400"/>
                </a:cubicBezTo>
                <a:cubicBezTo>
                  <a:pt x="92869" y="25400"/>
                  <a:pt x="92869" y="25400"/>
                  <a:pt x="124619" y="25400"/>
                </a:cubicBezTo>
                <a:cubicBezTo>
                  <a:pt x="127265" y="25400"/>
                  <a:pt x="128588" y="22679"/>
                  <a:pt x="128588" y="19957"/>
                </a:cubicBezTo>
                <a:cubicBezTo>
                  <a:pt x="128588" y="17236"/>
                  <a:pt x="127265" y="15875"/>
                  <a:pt x="124619" y="15875"/>
                </a:cubicBezTo>
                <a:cubicBezTo>
                  <a:pt x="124619" y="15875"/>
                  <a:pt x="124619" y="15875"/>
                  <a:pt x="92869" y="15875"/>
                </a:cubicBezTo>
                <a:close/>
                <a:moveTo>
                  <a:pt x="19652" y="0"/>
                </a:moveTo>
                <a:cubicBezTo>
                  <a:pt x="19652" y="0"/>
                  <a:pt x="19652" y="0"/>
                  <a:pt x="197836" y="0"/>
                </a:cubicBezTo>
                <a:cubicBezTo>
                  <a:pt x="208317" y="0"/>
                  <a:pt x="217488" y="7888"/>
                  <a:pt x="217488" y="18405"/>
                </a:cubicBezTo>
                <a:cubicBezTo>
                  <a:pt x="217488" y="18405"/>
                  <a:pt x="217488" y="18405"/>
                  <a:pt x="217488" y="318145"/>
                </a:cubicBezTo>
                <a:cubicBezTo>
                  <a:pt x="217488" y="328662"/>
                  <a:pt x="208317" y="336550"/>
                  <a:pt x="197836" y="336550"/>
                </a:cubicBezTo>
                <a:cubicBezTo>
                  <a:pt x="197836" y="336550"/>
                  <a:pt x="197836" y="336550"/>
                  <a:pt x="19652" y="336550"/>
                </a:cubicBezTo>
                <a:cubicBezTo>
                  <a:pt x="9171" y="336550"/>
                  <a:pt x="0" y="328662"/>
                  <a:pt x="0" y="318145"/>
                </a:cubicBezTo>
                <a:cubicBezTo>
                  <a:pt x="0" y="318145"/>
                  <a:pt x="0" y="318145"/>
                  <a:pt x="0" y="18405"/>
                </a:cubicBezTo>
                <a:cubicBezTo>
                  <a:pt x="0" y="7888"/>
                  <a:pt x="9171" y="0"/>
                  <a:pt x="196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5" name="Oval 18">
            <a:extLst>
              <a:ext uri="{FF2B5EF4-FFF2-40B4-BE49-F238E27FC236}">
                <a16:creationId xmlns:a16="http://schemas.microsoft.com/office/drawing/2014/main" xmlns="" id="{C84C7859-EE16-4EBD-8D58-809C9F3456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3541" y="3328394"/>
            <a:ext cx="248198" cy="384074"/>
          </a:xfrm>
          <a:custGeom>
            <a:avLst/>
            <a:gdLst>
              <a:gd name="connsiteX0" fmla="*/ 182768 w 217488"/>
              <a:gd name="connsiteY0" fmla="*/ 277515 h 336550"/>
              <a:gd name="connsiteX1" fmla="*/ 156139 w 217488"/>
              <a:gd name="connsiteY1" fmla="*/ 283964 h 336550"/>
              <a:gd name="connsiteX2" fmla="*/ 152145 w 217488"/>
              <a:gd name="connsiteY2" fmla="*/ 292993 h 336550"/>
              <a:gd name="connsiteX3" fmla="*/ 158802 w 217488"/>
              <a:gd name="connsiteY3" fmla="*/ 296863 h 336550"/>
              <a:gd name="connsiteX4" fmla="*/ 160133 w 217488"/>
              <a:gd name="connsiteY4" fmla="*/ 296863 h 336550"/>
              <a:gd name="connsiteX5" fmla="*/ 186762 w 217488"/>
              <a:gd name="connsiteY5" fmla="*/ 290414 h 336550"/>
              <a:gd name="connsiteX6" fmla="*/ 190757 w 217488"/>
              <a:gd name="connsiteY6" fmla="*/ 282674 h 336550"/>
              <a:gd name="connsiteX7" fmla="*/ 182768 w 217488"/>
              <a:gd name="connsiteY7" fmla="*/ 277515 h 336550"/>
              <a:gd name="connsiteX8" fmla="*/ 34720 w 217488"/>
              <a:gd name="connsiteY8" fmla="*/ 277515 h 336550"/>
              <a:gd name="connsiteX9" fmla="*/ 26732 w 217488"/>
              <a:gd name="connsiteY9" fmla="*/ 282674 h 336550"/>
              <a:gd name="connsiteX10" fmla="*/ 30726 w 217488"/>
              <a:gd name="connsiteY10" fmla="*/ 290414 h 336550"/>
              <a:gd name="connsiteX11" fmla="*/ 57355 w 217488"/>
              <a:gd name="connsiteY11" fmla="*/ 296863 h 336550"/>
              <a:gd name="connsiteX12" fmla="*/ 58686 w 217488"/>
              <a:gd name="connsiteY12" fmla="*/ 296863 h 336550"/>
              <a:gd name="connsiteX13" fmla="*/ 65344 w 217488"/>
              <a:gd name="connsiteY13" fmla="*/ 292993 h 336550"/>
              <a:gd name="connsiteX14" fmla="*/ 61349 w 217488"/>
              <a:gd name="connsiteY14" fmla="*/ 283964 h 336550"/>
              <a:gd name="connsiteX15" fmla="*/ 34720 w 217488"/>
              <a:gd name="connsiteY15" fmla="*/ 277515 h 336550"/>
              <a:gd name="connsiteX16" fmla="*/ 108745 w 217488"/>
              <a:gd name="connsiteY16" fmla="*/ 271463 h 336550"/>
              <a:gd name="connsiteX17" fmla="*/ 87313 w 217488"/>
              <a:gd name="connsiteY17" fmla="*/ 292101 h 336550"/>
              <a:gd name="connsiteX18" fmla="*/ 108745 w 217488"/>
              <a:gd name="connsiteY18" fmla="*/ 312739 h 336550"/>
              <a:gd name="connsiteX19" fmla="*/ 130177 w 217488"/>
              <a:gd name="connsiteY19" fmla="*/ 292101 h 336550"/>
              <a:gd name="connsiteX20" fmla="*/ 108745 w 217488"/>
              <a:gd name="connsiteY20" fmla="*/ 271463 h 336550"/>
              <a:gd name="connsiteX21" fmla="*/ 27469 w 217488"/>
              <a:gd name="connsiteY21" fmla="*/ 38100 h 336550"/>
              <a:gd name="connsiteX22" fmla="*/ 22225 w 217488"/>
              <a:gd name="connsiteY22" fmla="*/ 42049 h 336550"/>
              <a:gd name="connsiteX23" fmla="*/ 22225 w 217488"/>
              <a:gd name="connsiteY23" fmla="*/ 240798 h 336550"/>
              <a:gd name="connsiteX24" fmla="*/ 27469 w 217488"/>
              <a:gd name="connsiteY24" fmla="*/ 246063 h 336550"/>
              <a:gd name="connsiteX25" fmla="*/ 190019 w 217488"/>
              <a:gd name="connsiteY25" fmla="*/ 246063 h 336550"/>
              <a:gd name="connsiteX26" fmla="*/ 195263 w 217488"/>
              <a:gd name="connsiteY26" fmla="*/ 240798 h 336550"/>
              <a:gd name="connsiteX27" fmla="*/ 195263 w 217488"/>
              <a:gd name="connsiteY27" fmla="*/ 42049 h 336550"/>
              <a:gd name="connsiteX28" fmla="*/ 190019 w 217488"/>
              <a:gd name="connsiteY28" fmla="*/ 38100 h 336550"/>
              <a:gd name="connsiteX29" fmla="*/ 27469 w 217488"/>
              <a:gd name="connsiteY29" fmla="*/ 38100 h 336550"/>
              <a:gd name="connsiteX30" fmla="*/ 92869 w 217488"/>
              <a:gd name="connsiteY30" fmla="*/ 15875 h 336550"/>
              <a:gd name="connsiteX31" fmla="*/ 88900 w 217488"/>
              <a:gd name="connsiteY31" fmla="*/ 19957 h 336550"/>
              <a:gd name="connsiteX32" fmla="*/ 92869 w 217488"/>
              <a:gd name="connsiteY32" fmla="*/ 25400 h 336550"/>
              <a:gd name="connsiteX33" fmla="*/ 124619 w 217488"/>
              <a:gd name="connsiteY33" fmla="*/ 25400 h 336550"/>
              <a:gd name="connsiteX34" fmla="*/ 128588 w 217488"/>
              <a:gd name="connsiteY34" fmla="*/ 19957 h 336550"/>
              <a:gd name="connsiteX35" fmla="*/ 124619 w 217488"/>
              <a:gd name="connsiteY35" fmla="*/ 15875 h 336550"/>
              <a:gd name="connsiteX36" fmla="*/ 92869 w 217488"/>
              <a:gd name="connsiteY36" fmla="*/ 15875 h 336550"/>
              <a:gd name="connsiteX37" fmla="*/ 19652 w 217488"/>
              <a:gd name="connsiteY37" fmla="*/ 0 h 336550"/>
              <a:gd name="connsiteX38" fmla="*/ 197836 w 217488"/>
              <a:gd name="connsiteY38" fmla="*/ 0 h 336550"/>
              <a:gd name="connsiteX39" fmla="*/ 217488 w 217488"/>
              <a:gd name="connsiteY39" fmla="*/ 18405 h 336550"/>
              <a:gd name="connsiteX40" fmla="*/ 217488 w 217488"/>
              <a:gd name="connsiteY40" fmla="*/ 318145 h 336550"/>
              <a:gd name="connsiteX41" fmla="*/ 197836 w 217488"/>
              <a:gd name="connsiteY41" fmla="*/ 336550 h 336550"/>
              <a:gd name="connsiteX42" fmla="*/ 19652 w 217488"/>
              <a:gd name="connsiteY42" fmla="*/ 336550 h 336550"/>
              <a:gd name="connsiteX43" fmla="*/ 0 w 217488"/>
              <a:gd name="connsiteY43" fmla="*/ 318145 h 336550"/>
              <a:gd name="connsiteX44" fmla="*/ 0 w 217488"/>
              <a:gd name="connsiteY44" fmla="*/ 18405 h 336550"/>
              <a:gd name="connsiteX45" fmla="*/ 19652 w 217488"/>
              <a:gd name="connsiteY45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217488" h="336550">
                <a:moveTo>
                  <a:pt x="182768" y="277515"/>
                </a:moveTo>
                <a:cubicBezTo>
                  <a:pt x="182768" y="277515"/>
                  <a:pt x="182768" y="277515"/>
                  <a:pt x="156139" y="283964"/>
                </a:cubicBezTo>
                <a:cubicBezTo>
                  <a:pt x="153476" y="285254"/>
                  <a:pt x="150813" y="289124"/>
                  <a:pt x="152145" y="292993"/>
                </a:cubicBezTo>
                <a:cubicBezTo>
                  <a:pt x="152145" y="295573"/>
                  <a:pt x="156139" y="296863"/>
                  <a:pt x="158802" y="296863"/>
                </a:cubicBezTo>
                <a:cubicBezTo>
                  <a:pt x="158802" y="296863"/>
                  <a:pt x="160133" y="296863"/>
                  <a:pt x="160133" y="296863"/>
                </a:cubicBezTo>
                <a:cubicBezTo>
                  <a:pt x="160133" y="296863"/>
                  <a:pt x="160133" y="296863"/>
                  <a:pt x="186762" y="290414"/>
                </a:cubicBezTo>
                <a:cubicBezTo>
                  <a:pt x="189425" y="289124"/>
                  <a:pt x="192088" y="285254"/>
                  <a:pt x="190757" y="282674"/>
                </a:cubicBezTo>
                <a:cubicBezTo>
                  <a:pt x="190757" y="278805"/>
                  <a:pt x="186762" y="276225"/>
                  <a:pt x="182768" y="277515"/>
                </a:cubicBezTo>
                <a:close/>
                <a:moveTo>
                  <a:pt x="34720" y="277515"/>
                </a:moveTo>
                <a:cubicBezTo>
                  <a:pt x="30726" y="276225"/>
                  <a:pt x="26732" y="278805"/>
                  <a:pt x="26732" y="282674"/>
                </a:cubicBezTo>
                <a:cubicBezTo>
                  <a:pt x="25400" y="285254"/>
                  <a:pt x="28063" y="289124"/>
                  <a:pt x="30726" y="290414"/>
                </a:cubicBezTo>
                <a:cubicBezTo>
                  <a:pt x="30726" y="290414"/>
                  <a:pt x="30726" y="290414"/>
                  <a:pt x="57355" y="296863"/>
                </a:cubicBezTo>
                <a:cubicBezTo>
                  <a:pt x="57355" y="296863"/>
                  <a:pt x="58686" y="296863"/>
                  <a:pt x="58686" y="296863"/>
                </a:cubicBezTo>
                <a:cubicBezTo>
                  <a:pt x="61349" y="296863"/>
                  <a:pt x="65344" y="295573"/>
                  <a:pt x="65344" y="292993"/>
                </a:cubicBezTo>
                <a:cubicBezTo>
                  <a:pt x="66675" y="289124"/>
                  <a:pt x="64012" y="285254"/>
                  <a:pt x="61349" y="283964"/>
                </a:cubicBezTo>
                <a:cubicBezTo>
                  <a:pt x="61349" y="283964"/>
                  <a:pt x="61349" y="283964"/>
                  <a:pt x="34720" y="277515"/>
                </a:cubicBezTo>
                <a:close/>
                <a:moveTo>
                  <a:pt x="108745" y="271463"/>
                </a:moveTo>
                <a:cubicBezTo>
                  <a:pt x="96908" y="271463"/>
                  <a:pt x="87313" y="280703"/>
                  <a:pt x="87313" y="292101"/>
                </a:cubicBezTo>
                <a:cubicBezTo>
                  <a:pt x="87313" y="303499"/>
                  <a:pt x="96908" y="312739"/>
                  <a:pt x="108745" y="312739"/>
                </a:cubicBezTo>
                <a:cubicBezTo>
                  <a:pt x="120582" y="312739"/>
                  <a:pt x="130177" y="303499"/>
                  <a:pt x="130177" y="292101"/>
                </a:cubicBezTo>
                <a:cubicBezTo>
                  <a:pt x="130177" y="280703"/>
                  <a:pt x="120582" y="271463"/>
                  <a:pt x="108745" y="271463"/>
                </a:cubicBezTo>
                <a:close/>
                <a:moveTo>
                  <a:pt x="27469" y="38100"/>
                </a:moveTo>
                <a:cubicBezTo>
                  <a:pt x="24847" y="38100"/>
                  <a:pt x="22225" y="39416"/>
                  <a:pt x="22225" y="42049"/>
                </a:cubicBezTo>
                <a:cubicBezTo>
                  <a:pt x="22225" y="42049"/>
                  <a:pt x="22225" y="42049"/>
                  <a:pt x="22225" y="240798"/>
                </a:cubicBezTo>
                <a:cubicBezTo>
                  <a:pt x="22225" y="243431"/>
                  <a:pt x="24847" y="246063"/>
                  <a:pt x="27469" y="246063"/>
                </a:cubicBezTo>
                <a:cubicBezTo>
                  <a:pt x="27469" y="246063"/>
                  <a:pt x="27469" y="246063"/>
                  <a:pt x="190019" y="246063"/>
                </a:cubicBezTo>
                <a:cubicBezTo>
                  <a:pt x="192641" y="246063"/>
                  <a:pt x="195263" y="243431"/>
                  <a:pt x="195263" y="240798"/>
                </a:cubicBezTo>
                <a:lnTo>
                  <a:pt x="195263" y="42049"/>
                </a:lnTo>
                <a:cubicBezTo>
                  <a:pt x="195263" y="39416"/>
                  <a:pt x="192641" y="38100"/>
                  <a:pt x="190019" y="38100"/>
                </a:cubicBezTo>
                <a:cubicBezTo>
                  <a:pt x="190019" y="38100"/>
                  <a:pt x="190019" y="38100"/>
                  <a:pt x="27469" y="38100"/>
                </a:cubicBezTo>
                <a:close/>
                <a:moveTo>
                  <a:pt x="92869" y="15875"/>
                </a:moveTo>
                <a:cubicBezTo>
                  <a:pt x="90223" y="15875"/>
                  <a:pt x="88900" y="17236"/>
                  <a:pt x="88900" y="19957"/>
                </a:cubicBezTo>
                <a:cubicBezTo>
                  <a:pt x="88900" y="22679"/>
                  <a:pt x="90223" y="25400"/>
                  <a:pt x="92869" y="25400"/>
                </a:cubicBezTo>
                <a:cubicBezTo>
                  <a:pt x="92869" y="25400"/>
                  <a:pt x="92869" y="25400"/>
                  <a:pt x="124619" y="25400"/>
                </a:cubicBezTo>
                <a:cubicBezTo>
                  <a:pt x="127265" y="25400"/>
                  <a:pt x="128588" y="22679"/>
                  <a:pt x="128588" y="19957"/>
                </a:cubicBezTo>
                <a:cubicBezTo>
                  <a:pt x="128588" y="17236"/>
                  <a:pt x="127265" y="15875"/>
                  <a:pt x="124619" y="15875"/>
                </a:cubicBezTo>
                <a:cubicBezTo>
                  <a:pt x="124619" y="15875"/>
                  <a:pt x="124619" y="15875"/>
                  <a:pt x="92869" y="15875"/>
                </a:cubicBezTo>
                <a:close/>
                <a:moveTo>
                  <a:pt x="19652" y="0"/>
                </a:moveTo>
                <a:cubicBezTo>
                  <a:pt x="19652" y="0"/>
                  <a:pt x="19652" y="0"/>
                  <a:pt x="197836" y="0"/>
                </a:cubicBezTo>
                <a:cubicBezTo>
                  <a:pt x="208317" y="0"/>
                  <a:pt x="217488" y="7888"/>
                  <a:pt x="217488" y="18405"/>
                </a:cubicBezTo>
                <a:cubicBezTo>
                  <a:pt x="217488" y="18405"/>
                  <a:pt x="217488" y="18405"/>
                  <a:pt x="217488" y="318145"/>
                </a:cubicBezTo>
                <a:cubicBezTo>
                  <a:pt x="217488" y="328662"/>
                  <a:pt x="208317" y="336550"/>
                  <a:pt x="197836" y="336550"/>
                </a:cubicBezTo>
                <a:cubicBezTo>
                  <a:pt x="197836" y="336550"/>
                  <a:pt x="197836" y="336550"/>
                  <a:pt x="19652" y="336550"/>
                </a:cubicBezTo>
                <a:cubicBezTo>
                  <a:pt x="9171" y="336550"/>
                  <a:pt x="0" y="328662"/>
                  <a:pt x="0" y="318145"/>
                </a:cubicBezTo>
                <a:cubicBezTo>
                  <a:pt x="0" y="318145"/>
                  <a:pt x="0" y="318145"/>
                  <a:pt x="0" y="18405"/>
                </a:cubicBezTo>
                <a:cubicBezTo>
                  <a:pt x="0" y="7888"/>
                  <a:pt x="9171" y="0"/>
                  <a:pt x="196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6" name="Oval 21">
            <a:extLst>
              <a:ext uri="{FF2B5EF4-FFF2-40B4-BE49-F238E27FC236}">
                <a16:creationId xmlns:a16="http://schemas.microsoft.com/office/drawing/2014/main" xmlns="" id="{80D80117-E1B8-4DB7-ABFA-5D87CB3CAF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77330" y="3328394"/>
            <a:ext cx="248198" cy="384074"/>
          </a:xfrm>
          <a:custGeom>
            <a:avLst/>
            <a:gdLst>
              <a:gd name="connsiteX0" fmla="*/ 182768 w 217488"/>
              <a:gd name="connsiteY0" fmla="*/ 277515 h 336550"/>
              <a:gd name="connsiteX1" fmla="*/ 156139 w 217488"/>
              <a:gd name="connsiteY1" fmla="*/ 283964 h 336550"/>
              <a:gd name="connsiteX2" fmla="*/ 152145 w 217488"/>
              <a:gd name="connsiteY2" fmla="*/ 292993 h 336550"/>
              <a:gd name="connsiteX3" fmla="*/ 158802 w 217488"/>
              <a:gd name="connsiteY3" fmla="*/ 296863 h 336550"/>
              <a:gd name="connsiteX4" fmla="*/ 160133 w 217488"/>
              <a:gd name="connsiteY4" fmla="*/ 296863 h 336550"/>
              <a:gd name="connsiteX5" fmla="*/ 186762 w 217488"/>
              <a:gd name="connsiteY5" fmla="*/ 290414 h 336550"/>
              <a:gd name="connsiteX6" fmla="*/ 190757 w 217488"/>
              <a:gd name="connsiteY6" fmla="*/ 282674 h 336550"/>
              <a:gd name="connsiteX7" fmla="*/ 182768 w 217488"/>
              <a:gd name="connsiteY7" fmla="*/ 277515 h 336550"/>
              <a:gd name="connsiteX8" fmla="*/ 34720 w 217488"/>
              <a:gd name="connsiteY8" fmla="*/ 277515 h 336550"/>
              <a:gd name="connsiteX9" fmla="*/ 26732 w 217488"/>
              <a:gd name="connsiteY9" fmla="*/ 282674 h 336550"/>
              <a:gd name="connsiteX10" fmla="*/ 30726 w 217488"/>
              <a:gd name="connsiteY10" fmla="*/ 290414 h 336550"/>
              <a:gd name="connsiteX11" fmla="*/ 57355 w 217488"/>
              <a:gd name="connsiteY11" fmla="*/ 296863 h 336550"/>
              <a:gd name="connsiteX12" fmla="*/ 58686 w 217488"/>
              <a:gd name="connsiteY12" fmla="*/ 296863 h 336550"/>
              <a:gd name="connsiteX13" fmla="*/ 65344 w 217488"/>
              <a:gd name="connsiteY13" fmla="*/ 292993 h 336550"/>
              <a:gd name="connsiteX14" fmla="*/ 61349 w 217488"/>
              <a:gd name="connsiteY14" fmla="*/ 283964 h 336550"/>
              <a:gd name="connsiteX15" fmla="*/ 34720 w 217488"/>
              <a:gd name="connsiteY15" fmla="*/ 277515 h 336550"/>
              <a:gd name="connsiteX16" fmla="*/ 108745 w 217488"/>
              <a:gd name="connsiteY16" fmla="*/ 271463 h 336550"/>
              <a:gd name="connsiteX17" fmla="*/ 87313 w 217488"/>
              <a:gd name="connsiteY17" fmla="*/ 292101 h 336550"/>
              <a:gd name="connsiteX18" fmla="*/ 108745 w 217488"/>
              <a:gd name="connsiteY18" fmla="*/ 312739 h 336550"/>
              <a:gd name="connsiteX19" fmla="*/ 130177 w 217488"/>
              <a:gd name="connsiteY19" fmla="*/ 292101 h 336550"/>
              <a:gd name="connsiteX20" fmla="*/ 108745 w 217488"/>
              <a:gd name="connsiteY20" fmla="*/ 271463 h 336550"/>
              <a:gd name="connsiteX21" fmla="*/ 27469 w 217488"/>
              <a:gd name="connsiteY21" fmla="*/ 38100 h 336550"/>
              <a:gd name="connsiteX22" fmla="*/ 22225 w 217488"/>
              <a:gd name="connsiteY22" fmla="*/ 42049 h 336550"/>
              <a:gd name="connsiteX23" fmla="*/ 22225 w 217488"/>
              <a:gd name="connsiteY23" fmla="*/ 240798 h 336550"/>
              <a:gd name="connsiteX24" fmla="*/ 27469 w 217488"/>
              <a:gd name="connsiteY24" fmla="*/ 246063 h 336550"/>
              <a:gd name="connsiteX25" fmla="*/ 190019 w 217488"/>
              <a:gd name="connsiteY25" fmla="*/ 246063 h 336550"/>
              <a:gd name="connsiteX26" fmla="*/ 195263 w 217488"/>
              <a:gd name="connsiteY26" fmla="*/ 240798 h 336550"/>
              <a:gd name="connsiteX27" fmla="*/ 195263 w 217488"/>
              <a:gd name="connsiteY27" fmla="*/ 42049 h 336550"/>
              <a:gd name="connsiteX28" fmla="*/ 190019 w 217488"/>
              <a:gd name="connsiteY28" fmla="*/ 38100 h 336550"/>
              <a:gd name="connsiteX29" fmla="*/ 27469 w 217488"/>
              <a:gd name="connsiteY29" fmla="*/ 38100 h 336550"/>
              <a:gd name="connsiteX30" fmla="*/ 92869 w 217488"/>
              <a:gd name="connsiteY30" fmla="*/ 15875 h 336550"/>
              <a:gd name="connsiteX31" fmla="*/ 88900 w 217488"/>
              <a:gd name="connsiteY31" fmla="*/ 19957 h 336550"/>
              <a:gd name="connsiteX32" fmla="*/ 92869 w 217488"/>
              <a:gd name="connsiteY32" fmla="*/ 25400 h 336550"/>
              <a:gd name="connsiteX33" fmla="*/ 124619 w 217488"/>
              <a:gd name="connsiteY33" fmla="*/ 25400 h 336550"/>
              <a:gd name="connsiteX34" fmla="*/ 128588 w 217488"/>
              <a:gd name="connsiteY34" fmla="*/ 19957 h 336550"/>
              <a:gd name="connsiteX35" fmla="*/ 124619 w 217488"/>
              <a:gd name="connsiteY35" fmla="*/ 15875 h 336550"/>
              <a:gd name="connsiteX36" fmla="*/ 92869 w 217488"/>
              <a:gd name="connsiteY36" fmla="*/ 15875 h 336550"/>
              <a:gd name="connsiteX37" fmla="*/ 19652 w 217488"/>
              <a:gd name="connsiteY37" fmla="*/ 0 h 336550"/>
              <a:gd name="connsiteX38" fmla="*/ 197836 w 217488"/>
              <a:gd name="connsiteY38" fmla="*/ 0 h 336550"/>
              <a:gd name="connsiteX39" fmla="*/ 217488 w 217488"/>
              <a:gd name="connsiteY39" fmla="*/ 18405 h 336550"/>
              <a:gd name="connsiteX40" fmla="*/ 217488 w 217488"/>
              <a:gd name="connsiteY40" fmla="*/ 318145 h 336550"/>
              <a:gd name="connsiteX41" fmla="*/ 197836 w 217488"/>
              <a:gd name="connsiteY41" fmla="*/ 336550 h 336550"/>
              <a:gd name="connsiteX42" fmla="*/ 19652 w 217488"/>
              <a:gd name="connsiteY42" fmla="*/ 336550 h 336550"/>
              <a:gd name="connsiteX43" fmla="*/ 0 w 217488"/>
              <a:gd name="connsiteY43" fmla="*/ 318145 h 336550"/>
              <a:gd name="connsiteX44" fmla="*/ 0 w 217488"/>
              <a:gd name="connsiteY44" fmla="*/ 18405 h 336550"/>
              <a:gd name="connsiteX45" fmla="*/ 19652 w 217488"/>
              <a:gd name="connsiteY45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217488" h="336550">
                <a:moveTo>
                  <a:pt x="182768" y="277515"/>
                </a:moveTo>
                <a:cubicBezTo>
                  <a:pt x="182768" y="277515"/>
                  <a:pt x="182768" y="277515"/>
                  <a:pt x="156139" y="283964"/>
                </a:cubicBezTo>
                <a:cubicBezTo>
                  <a:pt x="153476" y="285254"/>
                  <a:pt x="150813" y="289124"/>
                  <a:pt x="152145" y="292993"/>
                </a:cubicBezTo>
                <a:cubicBezTo>
                  <a:pt x="152145" y="295573"/>
                  <a:pt x="156139" y="296863"/>
                  <a:pt x="158802" y="296863"/>
                </a:cubicBezTo>
                <a:cubicBezTo>
                  <a:pt x="158802" y="296863"/>
                  <a:pt x="160133" y="296863"/>
                  <a:pt x="160133" y="296863"/>
                </a:cubicBezTo>
                <a:cubicBezTo>
                  <a:pt x="160133" y="296863"/>
                  <a:pt x="160133" y="296863"/>
                  <a:pt x="186762" y="290414"/>
                </a:cubicBezTo>
                <a:cubicBezTo>
                  <a:pt x="189425" y="289124"/>
                  <a:pt x="192088" y="285254"/>
                  <a:pt x="190757" y="282674"/>
                </a:cubicBezTo>
                <a:cubicBezTo>
                  <a:pt x="190757" y="278805"/>
                  <a:pt x="186762" y="276225"/>
                  <a:pt x="182768" y="277515"/>
                </a:cubicBezTo>
                <a:close/>
                <a:moveTo>
                  <a:pt x="34720" y="277515"/>
                </a:moveTo>
                <a:cubicBezTo>
                  <a:pt x="30726" y="276225"/>
                  <a:pt x="26732" y="278805"/>
                  <a:pt x="26732" y="282674"/>
                </a:cubicBezTo>
                <a:cubicBezTo>
                  <a:pt x="25400" y="285254"/>
                  <a:pt x="28063" y="289124"/>
                  <a:pt x="30726" y="290414"/>
                </a:cubicBezTo>
                <a:cubicBezTo>
                  <a:pt x="30726" y="290414"/>
                  <a:pt x="30726" y="290414"/>
                  <a:pt x="57355" y="296863"/>
                </a:cubicBezTo>
                <a:cubicBezTo>
                  <a:pt x="57355" y="296863"/>
                  <a:pt x="58686" y="296863"/>
                  <a:pt x="58686" y="296863"/>
                </a:cubicBezTo>
                <a:cubicBezTo>
                  <a:pt x="61349" y="296863"/>
                  <a:pt x="65344" y="295573"/>
                  <a:pt x="65344" y="292993"/>
                </a:cubicBezTo>
                <a:cubicBezTo>
                  <a:pt x="66675" y="289124"/>
                  <a:pt x="64012" y="285254"/>
                  <a:pt x="61349" y="283964"/>
                </a:cubicBezTo>
                <a:cubicBezTo>
                  <a:pt x="61349" y="283964"/>
                  <a:pt x="61349" y="283964"/>
                  <a:pt x="34720" y="277515"/>
                </a:cubicBezTo>
                <a:close/>
                <a:moveTo>
                  <a:pt x="108745" y="271463"/>
                </a:moveTo>
                <a:cubicBezTo>
                  <a:pt x="96908" y="271463"/>
                  <a:pt x="87313" y="280703"/>
                  <a:pt x="87313" y="292101"/>
                </a:cubicBezTo>
                <a:cubicBezTo>
                  <a:pt x="87313" y="303499"/>
                  <a:pt x="96908" y="312739"/>
                  <a:pt x="108745" y="312739"/>
                </a:cubicBezTo>
                <a:cubicBezTo>
                  <a:pt x="120582" y="312739"/>
                  <a:pt x="130177" y="303499"/>
                  <a:pt x="130177" y="292101"/>
                </a:cubicBezTo>
                <a:cubicBezTo>
                  <a:pt x="130177" y="280703"/>
                  <a:pt x="120582" y="271463"/>
                  <a:pt x="108745" y="271463"/>
                </a:cubicBezTo>
                <a:close/>
                <a:moveTo>
                  <a:pt x="27469" y="38100"/>
                </a:moveTo>
                <a:cubicBezTo>
                  <a:pt x="24847" y="38100"/>
                  <a:pt x="22225" y="39416"/>
                  <a:pt x="22225" y="42049"/>
                </a:cubicBezTo>
                <a:cubicBezTo>
                  <a:pt x="22225" y="42049"/>
                  <a:pt x="22225" y="42049"/>
                  <a:pt x="22225" y="240798"/>
                </a:cubicBezTo>
                <a:cubicBezTo>
                  <a:pt x="22225" y="243431"/>
                  <a:pt x="24847" y="246063"/>
                  <a:pt x="27469" y="246063"/>
                </a:cubicBezTo>
                <a:cubicBezTo>
                  <a:pt x="27469" y="246063"/>
                  <a:pt x="27469" y="246063"/>
                  <a:pt x="190019" y="246063"/>
                </a:cubicBezTo>
                <a:cubicBezTo>
                  <a:pt x="192641" y="246063"/>
                  <a:pt x="195263" y="243431"/>
                  <a:pt x="195263" y="240798"/>
                </a:cubicBezTo>
                <a:lnTo>
                  <a:pt x="195263" y="42049"/>
                </a:lnTo>
                <a:cubicBezTo>
                  <a:pt x="195263" y="39416"/>
                  <a:pt x="192641" y="38100"/>
                  <a:pt x="190019" y="38100"/>
                </a:cubicBezTo>
                <a:cubicBezTo>
                  <a:pt x="190019" y="38100"/>
                  <a:pt x="190019" y="38100"/>
                  <a:pt x="27469" y="38100"/>
                </a:cubicBezTo>
                <a:close/>
                <a:moveTo>
                  <a:pt x="92869" y="15875"/>
                </a:moveTo>
                <a:cubicBezTo>
                  <a:pt x="90223" y="15875"/>
                  <a:pt x="88900" y="17236"/>
                  <a:pt x="88900" y="19957"/>
                </a:cubicBezTo>
                <a:cubicBezTo>
                  <a:pt x="88900" y="22679"/>
                  <a:pt x="90223" y="25400"/>
                  <a:pt x="92869" y="25400"/>
                </a:cubicBezTo>
                <a:cubicBezTo>
                  <a:pt x="92869" y="25400"/>
                  <a:pt x="92869" y="25400"/>
                  <a:pt x="124619" y="25400"/>
                </a:cubicBezTo>
                <a:cubicBezTo>
                  <a:pt x="127265" y="25400"/>
                  <a:pt x="128588" y="22679"/>
                  <a:pt x="128588" y="19957"/>
                </a:cubicBezTo>
                <a:cubicBezTo>
                  <a:pt x="128588" y="17236"/>
                  <a:pt x="127265" y="15875"/>
                  <a:pt x="124619" y="15875"/>
                </a:cubicBezTo>
                <a:cubicBezTo>
                  <a:pt x="124619" y="15875"/>
                  <a:pt x="124619" y="15875"/>
                  <a:pt x="92869" y="15875"/>
                </a:cubicBezTo>
                <a:close/>
                <a:moveTo>
                  <a:pt x="19652" y="0"/>
                </a:moveTo>
                <a:cubicBezTo>
                  <a:pt x="19652" y="0"/>
                  <a:pt x="19652" y="0"/>
                  <a:pt x="197836" y="0"/>
                </a:cubicBezTo>
                <a:cubicBezTo>
                  <a:pt x="208317" y="0"/>
                  <a:pt x="217488" y="7888"/>
                  <a:pt x="217488" y="18405"/>
                </a:cubicBezTo>
                <a:cubicBezTo>
                  <a:pt x="217488" y="18405"/>
                  <a:pt x="217488" y="18405"/>
                  <a:pt x="217488" y="318145"/>
                </a:cubicBezTo>
                <a:cubicBezTo>
                  <a:pt x="217488" y="328662"/>
                  <a:pt x="208317" y="336550"/>
                  <a:pt x="197836" y="336550"/>
                </a:cubicBezTo>
                <a:cubicBezTo>
                  <a:pt x="197836" y="336550"/>
                  <a:pt x="197836" y="336550"/>
                  <a:pt x="19652" y="336550"/>
                </a:cubicBezTo>
                <a:cubicBezTo>
                  <a:pt x="9171" y="336550"/>
                  <a:pt x="0" y="328662"/>
                  <a:pt x="0" y="318145"/>
                </a:cubicBezTo>
                <a:cubicBezTo>
                  <a:pt x="0" y="318145"/>
                  <a:pt x="0" y="318145"/>
                  <a:pt x="0" y="18405"/>
                </a:cubicBezTo>
                <a:cubicBezTo>
                  <a:pt x="0" y="7888"/>
                  <a:pt x="9171" y="0"/>
                  <a:pt x="196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7" name="Oval 24">
            <a:extLst>
              <a:ext uri="{FF2B5EF4-FFF2-40B4-BE49-F238E27FC236}">
                <a16:creationId xmlns:a16="http://schemas.microsoft.com/office/drawing/2014/main" xmlns="" id="{CE73D94E-9978-4A92-829D-21A605CA71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97746" y="2105403"/>
            <a:ext cx="249612" cy="386262"/>
          </a:xfrm>
          <a:custGeom>
            <a:avLst/>
            <a:gdLst>
              <a:gd name="connsiteX0" fmla="*/ 182768 w 217488"/>
              <a:gd name="connsiteY0" fmla="*/ 277515 h 336550"/>
              <a:gd name="connsiteX1" fmla="*/ 156139 w 217488"/>
              <a:gd name="connsiteY1" fmla="*/ 283964 h 336550"/>
              <a:gd name="connsiteX2" fmla="*/ 152145 w 217488"/>
              <a:gd name="connsiteY2" fmla="*/ 292993 h 336550"/>
              <a:gd name="connsiteX3" fmla="*/ 158802 w 217488"/>
              <a:gd name="connsiteY3" fmla="*/ 296863 h 336550"/>
              <a:gd name="connsiteX4" fmla="*/ 160133 w 217488"/>
              <a:gd name="connsiteY4" fmla="*/ 296863 h 336550"/>
              <a:gd name="connsiteX5" fmla="*/ 186762 w 217488"/>
              <a:gd name="connsiteY5" fmla="*/ 290414 h 336550"/>
              <a:gd name="connsiteX6" fmla="*/ 190757 w 217488"/>
              <a:gd name="connsiteY6" fmla="*/ 282674 h 336550"/>
              <a:gd name="connsiteX7" fmla="*/ 182768 w 217488"/>
              <a:gd name="connsiteY7" fmla="*/ 277515 h 336550"/>
              <a:gd name="connsiteX8" fmla="*/ 34720 w 217488"/>
              <a:gd name="connsiteY8" fmla="*/ 277515 h 336550"/>
              <a:gd name="connsiteX9" fmla="*/ 26732 w 217488"/>
              <a:gd name="connsiteY9" fmla="*/ 282674 h 336550"/>
              <a:gd name="connsiteX10" fmla="*/ 30726 w 217488"/>
              <a:gd name="connsiteY10" fmla="*/ 290414 h 336550"/>
              <a:gd name="connsiteX11" fmla="*/ 57355 w 217488"/>
              <a:gd name="connsiteY11" fmla="*/ 296863 h 336550"/>
              <a:gd name="connsiteX12" fmla="*/ 58686 w 217488"/>
              <a:gd name="connsiteY12" fmla="*/ 296863 h 336550"/>
              <a:gd name="connsiteX13" fmla="*/ 65344 w 217488"/>
              <a:gd name="connsiteY13" fmla="*/ 292993 h 336550"/>
              <a:gd name="connsiteX14" fmla="*/ 61349 w 217488"/>
              <a:gd name="connsiteY14" fmla="*/ 283964 h 336550"/>
              <a:gd name="connsiteX15" fmla="*/ 34720 w 217488"/>
              <a:gd name="connsiteY15" fmla="*/ 277515 h 336550"/>
              <a:gd name="connsiteX16" fmla="*/ 108745 w 217488"/>
              <a:gd name="connsiteY16" fmla="*/ 271463 h 336550"/>
              <a:gd name="connsiteX17" fmla="*/ 87313 w 217488"/>
              <a:gd name="connsiteY17" fmla="*/ 292101 h 336550"/>
              <a:gd name="connsiteX18" fmla="*/ 108745 w 217488"/>
              <a:gd name="connsiteY18" fmla="*/ 312739 h 336550"/>
              <a:gd name="connsiteX19" fmla="*/ 130177 w 217488"/>
              <a:gd name="connsiteY19" fmla="*/ 292101 h 336550"/>
              <a:gd name="connsiteX20" fmla="*/ 108745 w 217488"/>
              <a:gd name="connsiteY20" fmla="*/ 271463 h 336550"/>
              <a:gd name="connsiteX21" fmla="*/ 27469 w 217488"/>
              <a:gd name="connsiteY21" fmla="*/ 38100 h 336550"/>
              <a:gd name="connsiteX22" fmla="*/ 22225 w 217488"/>
              <a:gd name="connsiteY22" fmla="*/ 42049 h 336550"/>
              <a:gd name="connsiteX23" fmla="*/ 22225 w 217488"/>
              <a:gd name="connsiteY23" fmla="*/ 240798 h 336550"/>
              <a:gd name="connsiteX24" fmla="*/ 27469 w 217488"/>
              <a:gd name="connsiteY24" fmla="*/ 246063 h 336550"/>
              <a:gd name="connsiteX25" fmla="*/ 190019 w 217488"/>
              <a:gd name="connsiteY25" fmla="*/ 246063 h 336550"/>
              <a:gd name="connsiteX26" fmla="*/ 195263 w 217488"/>
              <a:gd name="connsiteY26" fmla="*/ 240798 h 336550"/>
              <a:gd name="connsiteX27" fmla="*/ 195263 w 217488"/>
              <a:gd name="connsiteY27" fmla="*/ 42049 h 336550"/>
              <a:gd name="connsiteX28" fmla="*/ 190019 w 217488"/>
              <a:gd name="connsiteY28" fmla="*/ 38100 h 336550"/>
              <a:gd name="connsiteX29" fmla="*/ 27469 w 217488"/>
              <a:gd name="connsiteY29" fmla="*/ 38100 h 336550"/>
              <a:gd name="connsiteX30" fmla="*/ 92869 w 217488"/>
              <a:gd name="connsiteY30" fmla="*/ 15875 h 336550"/>
              <a:gd name="connsiteX31" fmla="*/ 88900 w 217488"/>
              <a:gd name="connsiteY31" fmla="*/ 19957 h 336550"/>
              <a:gd name="connsiteX32" fmla="*/ 92869 w 217488"/>
              <a:gd name="connsiteY32" fmla="*/ 25400 h 336550"/>
              <a:gd name="connsiteX33" fmla="*/ 124619 w 217488"/>
              <a:gd name="connsiteY33" fmla="*/ 25400 h 336550"/>
              <a:gd name="connsiteX34" fmla="*/ 128588 w 217488"/>
              <a:gd name="connsiteY34" fmla="*/ 19957 h 336550"/>
              <a:gd name="connsiteX35" fmla="*/ 124619 w 217488"/>
              <a:gd name="connsiteY35" fmla="*/ 15875 h 336550"/>
              <a:gd name="connsiteX36" fmla="*/ 92869 w 217488"/>
              <a:gd name="connsiteY36" fmla="*/ 15875 h 336550"/>
              <a:gd name="connsiteX37" fmla="*/ 19652 w 217488"/>
              <a:gd name="connsiteY37" fmla="*/ 0 h 336550"/>
              <a:gd name="connsiteX38" fmla="*/ 197836 w 217488"/>
              <a:gd name="connsiteY38" fmla="*/ 0 h 336550"/>
              <a:gd name="connsiteX39" fmla="*/ 217488 w 217488"/>
              <a:gd name="connsiteY39" fmla="*/ 18405 h 336550"/>
              <a:gd name="connsiteX40" fmla="*/ 217488 w 217488"/>
              <a:gd name="connsiteY40" fmla="*/ 318145 h 336550"/>
              <a:gd name="connsiteX41" fmla="*/ 197836 w 217488"/>
              <a:gd name="connsiteY41" fmla="*/ 336550 h 336550"/>
              <a:gd name="connsiteX42" fmla="*/ 19652 w 217488"/>
              <a:gd name="connsiteY42" fmla="*/ 336550 h 336550"/>
              <a:gd name="connsiteX43" fmla="*/ 0 w 217488"/>
              <a:gd name="connsiteY43" fmla="*/ 318145 h 336550"/>
              <a:gd name="connsiteX44" fmla="*/ 0 w 217488"/>
              <a:gd name="connsiteY44" fmla="*/ 18405 h 336550"/>
              <a:gd name="connsiteX45" fmla="*/ 19652 w 217488"/>
              <a:gd name="connsiteY45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217488" h="336550">
                <a:moveTo>
                  <a:pt x="182768" y="277515"/>
                </a:moveTo>
                <a:cubicBezTo>
                  <a:pt x="182768" y="277515"/>
                  <a:pt x="182768" y="277515"/>
                  <a:pt x="156139" y="283964"/>
                </a:cubicBezTo>
                <a:cubicBezTo>
                  <a:pt x="153476" y="285254"/>
                  <a:pt x="150813" y="289124"/>
                  <a:pt x="152145" y="292993"/>
                </a:cubicBezTo>
                <a:cubicBezTo>
                  <a:pt x="152145" y="295573"/>
                  <a:pt x="156139" y="296863"/>
                  <a:pt x="158802" y="296863"/>
                </a:cubicBezTo>
                <a:cubicBezTo>
                  <a:pt x="158802" y="296863"/>
                  <a:pt x="160133" y="296863"/>
                  <a:pt x="160133" y="296863"/>
                </a:cubicBezTo>
                <a:cubicBezTo>
                  <a:pt x="160133" y="296863"/>
                  <a:pt x="160133" y="296863"/>
                  <a:pt x="186762" y="290414"/>
                </a:cubicBezTo>
                <a:cubicBezTo>
                  <a:pt x="189425" y="289124"/>
                  <a:pt x="192088" y="285254"/>
                  <a:pt x="190757" y="282674"/>
                </a:cubicBezTo>
                <a:cubicBezTo>
                  <a:pt x="190757" y="278805"/>
                  <a:pt x="186762" y="276225"/>
                  <a:pt x="182768" y="277515"/>
                </a:cubicBezTo>
                <a:close/>
                <a:moveTo>
                  <a:pt x="34720" y="277515"/>
                </a:moveTo>
                <a:cubicBezTo>
                  <a:pt x="30726" y="276225"/>
                  <a:pt x="26732" y="278805"/>
                  <a:pt x="26732" y="282674"/>
                </a:cubicBezTo>
                <a:cubicBezTo>
                  <a:pt x="25400" y="285254"/>
                  <a:pt x="28063" y="289124"/>
                  <a:pt x="30726" y="290414"/>
                </a:cubicBezTo>
                <a:cubicBezTo>
                  <a:pt x="30726" y="290414"/>
                  <a:pt x="30726" y="290414"/>
                  <a:pt x="57355" y="296863"/>
                </a:cubicBezTo>
                <a:cubicBezTo>
                  <a:pt x="57355" y="296863"/>
                  <a:pt x="58686" y="296863"/>
                  <a:pt x="58686" y="296863"/>
                </a:cubicBezTo>
                <a:cubicBezTo>
                  <a:pt x="61349" y="296863"/>
                  <a:pt x="65344" y="295573"/>
                  <a:pt x="65344" y="292993"/>
                </a:cubicBezTo>
                <a:cubicBezTo>
                  <a:pt x="66675" y="289124"/>
                  <a:pt x="64012" y="285254"/>
                  <a:pt x="61349" y="283964"/>
                </a:cubicBezTo>
                <a:cubicBezTo>
                  <a:pt x="61349" y="283964"/>
                  <a:pt x="61349" y="283964"/>
                  <a:pt x="34720" y="277515"/>
                </a:cubicBezTo>
                <a:close/>
                <a:moveTo>
                  <a:pt x="108745" y="271463"/>
                </a:moveTo>
                <a:cubicBezTo>
                  <a:pt x="96908" y="271463"/>
                  <a:pt x="87313" y="280703"/>
                  <a:pt x="87313" y="292101"/>
                </a:cubicBezTo>
                <a:cubicBezTo>
                  <a:pt x="87313" y="303499"/>
                  <a:pt x="96908" y="312739"/>
                  <a:pt x="108745" y="312739"/>
                </a:cubicBezTo>
                <a:cubicBezTo>
                  <a:pt x="120582" y="312739"/>
                  <a:pt x="130177" y="303499"/>
                  <a:pt x="130177" y="292101"/>
                </a:cubicBezTo>
                <a:cubicBezTo>
                  <a:pt x="130177" y="280703"/>
                  <a:pt x="120582" y="271463"/>
                  <a:pt x="108745" y="271463"/>
                </a:cubicBezTo>
                <a:close/>
                <a:moveTo>
                  <a:pt x="27469" y="38100"/>
                </a:moveTo>
                <a:cubicBezTo>
                  <a:pt x="24847" y="38100"/>
                  <a:pt x="22225" y="39416"/>
                  <a:pt x="22225" y="42049"/>
                </a:cubicBezTo>
                <a:cubicBezTo>
                  <a:pt x="22225" y="42049"/>
                  <a:pt x="22225" y="42049"/>
                  <a:pt x="22225" y="240798"/>
                </a:cubicBezTo>
                <a:cubicBezTo>
                  <a:pt x="22225" y="243431"/>
                  <a:pt x="24847" y="246063"/>
                  <a:pt x="27469" y="246063"/>
                </a:cubicBezTo>
                <a:cubicBezTo>
                  <a:pt x="27469" y="246063"/>
                  <a:pt x="27469" y="246063"/>
                  <a:pt x="190019" y="246063"/>
                </a:cubicBezTo>
                <a:cubicBezTo>
                  <a:pt x="192641" y="246063"/>
                  <a:pt x="195263" y="243431"/>
                  <a:pt x="195263" y="240798"/>
                </a:cubicBezTo>
                <a:lnTo>
                  <a:pt x="195263" y="42049"/>
                </a:lnTo>
                <a:cubicBezTo>
                  <a:pt x="195263" y="39416"/>
                  <a:pt x="192641" y="38100"/>
                  <a:pt x="190019" y="38100"/>
                </a:cubicBezTo>
                <a:cubicBezTo>
                  <a:pt x="190019" y="38100"/>
                  <a:pt x="190019" y="38100"/>
                  <a:pt x="27469" y="38100"/>
                </a:cubicBezTo>
                <a:close/>
                <a:moveTo>
                  <a:pt x="92869" y="15875"/>
                </a:moveTo>
                <a:cubicBezTo>
                  <a:pt x="90223" y="15875"/>
                  <a:pt x="88900" y="17236"/>
                  <a:pt x="88900" y="19957"/>
                </a:cubicBezTo>
                <a:cubicBezTo>
                  <a:pt x="88900" y="22679"/>
                  <a:pt x="90223" y="25400"/>
                  <a:pt x="92869" y="25400"/>
                </a:cubicBezTo>
                <a:cubicBezTo>
                  <a:pt x="92869" y="25400"/>
                  <a:pt x="92869" y="25400"/>
                  <a:pt x="124619" y="25400"/>
                </a:cubicBezTo>
                <a:cubicBezTo>
                  <a:pt x="127265" y="25400"/>
                  <a:pt x="128588" y="22679"/>
                  <a:pt x="128588" y="19957"/>
                </a:cubicBezTo>
                <a:cubicBezTo>
                  <a:pt x="128588" y="17236"/>
                  <a:pt x="127265" y="15875"/>
                  <a:pt x="124619" y="15875"/>
                </a:cubicBezTo>
                <a:cubicBezTo>
                  <a:pt x="124619" y="15875"/>
                  <a:pt x="124619" y="15875"/>
                  <a:pt x="92869" y="15875"/>
                </a:cubicBezTo>
                <a:close/>
                <a:moveTo>
                  <a:pt x="19652" y="0"/>
                </a:moveTo>
                <a:cubicBezTo>
                  <a:pt x="19652" y="0"/>
                  <a:pt x="19652" y="0"/>
                  <a:pt x="197836" y="0"/>
                </a:cubicBezTo>
                <a:cubicBezTo>
                  <a:pt x="208317" y="0"/>
                  <a:pt x="217488" y="7888"/>
                  <a:pt x="217488" y="18405"/>
                </a:cubicBezTo>
                <a:cubicBezTo>
                  <a:pt x="217488" y="18405"/>
                  <a:pt x="217488" y="18405"/>
                  <a:pt x="217488" y="318145"/>
                </a:cubicBezTo>
                <a:cubicBezTo>
                  <a:pt x="217488" y="328662"/>
                  <a:pt x="208317" y="336550"/>
                  <a:pt x="197836" y="336550"/>
                </a:cubicBezTo>
                <a:cubicBezTo>
                  <a:pt x="197836" y="336550"/>
                  <a:pt x="197836" y="336550"/>
                  <a:pt x="19652" y="336550"/>
                </a:cubicBezTo>
                <a:cubicBezTo>
                  <a:pt x="9171" y="336550"/>
                  <a:pt x="0" y="328662"/>
                  <a:pt x="0" y="318145"/>
                </a:cubicBezTo>
                <a:cubicBezTo>
                  <a:pt x="0" y="318145"/>
                  <a:pt x="0" y="318145"/>
                  <a:pt x="0" y="18405"/>
                </a:cubicBezTo>
                <a:cubicBezTo>
                  <a:pt x="0" y="7888"/>
                  <a:pt x="9171" y="0"/>
                  <a:pt x="196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8" name="Oval 27">
            <a:extLst>
              <a:ext uri="{FF2B5EF4-FFF2-40B4-BE49-F238E27FC236}">
                <a16:creationId xmlns:a16="http://schemas.microsoft.com/office/drawing/2014/main" xmlns="" id="{152B12E9-2780-4E8E-B0BA-C94FB084C8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97746" y="4549196"/>
            <a:ext cx="249612" cy="386262"/>
          </a:xfrm>
          <a:custGeom>
            <a:avLst/>
            <a:gdLst>
              <a:gd name="connsiteX0" fmla="*/ 182768 w 217488"/>
              <a:gd name="connsiteY0" fmla="*/ 277515 h 336550"/>
              <a:gd name="connsiteX1" fmla="*/ 156139 w 217488"/>
              <a:gd name="connsiteY1" fmla="*/ 283964 h 336550"/>
              <a:gd name="connsiteX2" fmla="*/ 152145 w 217488"/>
              <a:gd name="connsiteY2" fmla="*/ 292993 h 336550"/>
              <a:gd name="connsiteX3" fmla="*/ 158802 w 217488"/>
              <a:gd name="connsiteY3" fmla="*/ 296863 h 336550"/>
              <a:gd name="connsiteX4" fmla="*/ 160133 w 217488"/>
              <a:gd name="connsiteY4" fmla="*/ 296863 h 336550"/>
              <a:gd name="connsiteX5" fmla="*/ 186762 w 217488"/>
              <a:gd name="connsiteY5" fmla="*/ 290414 h 336550"/>
              <a:gd name="connsiteX6" fmla="*/ 190757 w 217488"/>
              <a:gd name="connsiteY6" fmla="*/ 282674 h 336550"/>
              <a:gd name="connsiteX7" fmla="*/ 182768 w 217488"/>
              <a:gd name="connsiteY7" fmla="*/ 277515 h 336550"/>
              <a:gd name="connsiteX8" fmla="*/ 34720 w 217488"/>
              <a:gd name="connsiteY8" fmla="*/ 277515 h 336550"/>
              <a:gd name="connsiteX9" fmla="*/ 26732 w 217488"/>
              <a:gd name="connsiteY9" fmla="*/ 282674 h 336550"/>
              <a:gd name="connsiteX10" fmla="*/ 30726 w 217488"/>
              <a:gd name="connsiteY10" fmla="*/ 290414 h 336550"/>
              <a:gd name="connsiteX11" fmla="*/ 57355 w 217488"/>
              <a:gd name="connsiteY11" fmla="*/ 296863 h 336550"/>
              <a:gd name="connsiteX12" fmla="*/ 58686 w 217488"/>
              <a:gd name="connsiteY12" fmla="*/ 296863 h 336550"/>
              <a:gd name="connsiteX13" fmla="*/ 65344 w 217488"/>
              <a:gd name="connsiteY13" fmla="*/ 292993 h 336550"/>
              <a:gd name="connsiteX14" fmla="*/ 61349 w 217488"/>
              <a:gd name="connsiteY14" fmla="*/ 283964 h 336550"/>
              <a:gd name="connsiteX15" fmla="*/ 34720 w 217488"/>
              <a:gd name="connsiteY15" fmla="*/ 277515 h 336550"/>
              <a:gd name="connsiteX16" fmla="*/ 108745 w 217488"/>
              <a:gd name="connsiteY16" fmla="*/ 271463 h 336550"/>
              <a:gd name="connsiteX17" fmla="*/ 87313 w 217488"/>
              <a:gd name="connsiteY17" fmla="*/ 292101 h 336550"/>
              <a:gd name="connsiteX18" fmla="*/ 108745 w 217488"/>
              <a:gd name="connsiteY18" fmla="*/ 312739 h 336550"/>
              <a:gd name="connsiteX19" fmla="*/ 130177 w 217488"/>
              <a:gd name="connsiteY19" fmla="*/ 292101 h 336550"/>
              <a:gd name="connsiteX20" fmla="*/ 108745 w 217488"/>
              <a:gd name="connsiteY20" fmla="*/ 271463 h 336550"/>
              <a:gd name="connsiteX21" fmla="*/ 27469 w 217488"/>
              <a:gd name="connsiteY21" fmla="*/ 38100 h 336550"/>
              <a:gd name="connsiteX22" fmla="*/ 22225 w 217488"/>
              <a:gd name="connsiteY22" fmla="*/ 42049 h 336550"/>
              <a:gd name="connsiteX23" fmla="*/ 22225 w 217488"/>
              <a:gd name="connsiteY23" fmla="*/ 240798 h 336550"/>
              <a:gd name="connsiteX24" fmla="*/ 27469 w 217488"/>
              <a:gd name="connsiteY24" fmla="*/ 246063 h 336550"/>
              <a:gd name="connsiteX25" fmla="*/ 190019 w 217488"/>
              <a:gd name="connsiteY25" fmla="*/ 246063 h 336550"/>
              <a:gd name="connsiteX26" fmla="*/ 195263 w 217488"/>
              <a:gd name="connsiteY26" fmla="*/ 240798 h 336550"/>
              <a:gd name="connsiteX27" fmla="*/ 195263 w 217488"/>
              <a:gd name="connsiteY27" fmla="*/ 42049 h 336550"/>
              <a:gd name="connsiteX28" fmla="*/ 190019 w 217488"/>
              <a:gd name="connsiteY28" fmla="*/ 38100 h 336550"/>
              <a:gd name="connsiteX29" fmla="*/ 27469 w 217488"/>
              <a:gd name="connsiteY29" fmla="*/ 38100 h 336550"/>
              <a:gd name="connsiteX30" fmla="*/ 92869 w 217488"/>
              <a:gd name="connsiteY30" fmla="*/ 15875 h 336550"/>
              <a:gd name="connsiteX31" fmla="*/ 88900 w 217488"/>
              <a:gd name="connsiteY31" fmla="*/ 19957 h 336550"/>
              <a:gd name="connsiteX32" fmla="*/ 92869 w 217488"/>
              <a:gd name="connsiteY32" fmla="*/ 25400 h 336550"/>
              <a:gd name="connsiteX33" fmla="*/ 124619 w 217488"/>
              <a:gd name="connsiteY33" fmla="*/ 25400 h 336550"/>
              <a:gd name="connsiteX34" fmla="*/ 128588 w 217488"/>
              <a:gd name="connsiteY34" fmla="*/ 19957 h 336550"/>
              <a:gd name="connsiteX35" fmla="*/ 124619 w 217488"/>
              <a:gd name="connsiteY35" fmla="*/ 15875 h 336550"/>
              <a:gd name="connsiteX36" fmla="*/ 92869 w 217488"/>
              <a:gd name="connsiteY36" fmla="*/ 15875 h 336550"/>
              <a:gd name="connsiteX37" fmla="*/ 19652 w 217488"/>
              <a:gd name="connsiteY37" fmla="*/ 0 h 336550"/>
              <a:gd name="connsiteX38" fmla="*/ 197836 w 217488"/>
              <a:gd name="connsiteY38" fmla="*/ 0 h 336550"/>
              <a:gd name="connsiteX39" fmla="*/ 217488 w 217488"/>
              <a:gd name="connsiteY39" fmla="*/ 18405 h 336550"/>
              <a:gd name="connsiteX40" fmla="*/ 217488 w 217488"/>
              <a:gd name="connsiteY40" fmla="*/ 318145 h 336550"/>
              <a:gd name="connsiteX41" fmla="*/ 197836 w 217488"/>
              <a:gd name="connsiteY41" fmla="*/ 336550 h 336550"/>
              <a:gd name="connsiteX42" fmla="*/ 19652 w 217488"/>
              <a:gd name="connsiteY42" fmla="*/ 336550 h 336550"/>
              <a:gd name="connsiteX43" fmla="*/ 0 w 217488"/>
              <a:gd name="connsiteY43" fmla="*/ 318145 h 336550"/>
              <a:gd name="connsiteX44" fmla="*/ 0 w 217488"/>
              <a:gd name="connsiteY44" fmla="*/ 18405 h 336550"/>
              <a:gd name="connsiteX45" fmla="*/ 19652 w 217488"/>
              <a:gd name="connsiteY45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217488" h="336550">
                <a:moveTo>
                  <a:pt x="182768" y="277515"/>
                </a:moveTo>
                <a:cubicBezTo>
                  <a:pt x="182768" y="277515"/>
                  <a:pt x="182768" y="277515"/>
                  <a:pt x="156139" y="283964"/>
                </a:cubicBezTo>
                <a:cubicBezTo>
                  <a:pt x="153476" y="285254"/>
                  <a:pt x="150813" y="289124"/>
                  <a:pt x="152145" y="292993"/>
                </a:cubicBezTo>
                <a:cubicBezTo>
                  <a:pt x="152145" y="295573"/>
                  <a:pt x="156139" y="296863"/>
                  <a:pt x="158802" y="296863"/>
                </a:cubicBezTo>
                <a:cubicBezTo>
                  <a:pt x="158802" y="296863"/>
                  <a:pt x="160133" y="296863"/>
                  <a:pt x="160133" y="296863"/>
                </a:cubicBezTo>
                <a:cubicBezTo>
                  <a:pt x="160133" y="296863"/>
                  <a:pt x="160133" y="296863"/>
                  <a:pt x="186762" y="290414"/>
                </a:cubicBezTo>
                <a:cubicBezTo>
                  <a:pt x="189425" y="289124"/>
                  <a:pt x="192088" y="285254"/>
                  <a:pt x="190757" y="282674"/>
                </a:cubicBezTo>
                <a:cubicBezTo>
                  <a:pt x="190757" y="278805"/>
                  <a:pt x="186762" y="276225"/>
                  <a:pt x="182768" y="277515"/>
                </a:cubicBezTo>
                <a:close/>
                <a:moveTo>
                  <a:pt x="34720" y="277515"/>
                </a:moveTo>
                <a:cubicBezTo>
                  <a:pt x="30726" y="276225"/>
                  <a:pt x="26732" y="278805"/>
                  <a:pt x="26732" y="282674"/>
                </a:cubicBezTo>
                <a:cubicBezTo>
                  <a:pt x="25400" y="285254"/>
                  <a:pt x="28063" y="289124"/>
                  <a:pt x="30726" y="290414"/>
                </a:cubicBezTo>
                <a:cubicBezTo>
                  <a:pt x="30726" y="290414"/>
                  <a:pt x="30726" y="290414"/>
                  <a:pt x="57355" y="296863"/>
                </a:cubicBezTo>
                <a:cubicBezTo>
                  <a:pt x="57355" y="296863"/>
                  <a:pt x="58686" y="296863"/>
                  <a:pt x="58686" y="296863"/>
                </a:cubicBezTo>
                <a:cubicBezTo>
                  <a:pt x="61349" y="296863"/>
                  <a:pt x="65344" y="295573"/>
                  <a:pt x="65344" y="292993"/>
                </a:cubicBezTo>
                <a:cubicBezTo>
                  <a:pt x="66675" y="289124"/>
                  <a:pt x="64012" y="285254"/>
                  <a:pt x="61349" y="283964"/>
                </a:cubicBezTo>
                <a:cubicBezTo>
                  <a:pt x="61349" y="283964"/>
                  <a:pt x="61349" y="283964"/>
                  <a:pt x="34720" y="277515"/>
                </a:cubicBezTo>
                <a:close/>
                <a:moveTo>
                  <a:pt x="108745" y="271463"/>
                </a:moveTo>
                <a:cubicBezTo>
                  <a:pt x="96908" y="271463"/>
                  <a:pt x="87313" y="280703"/>
                  <a:pt x="87313" y="292101"/>
                </a:cubicBezTo>
                <a:cubicBezTo>
                  <a:pt x="87313" y="303499"/>
                  <a:pt x="96908" y="312739"/>
                  <a:pt x="108745" y="312739"/>
                </a:cubicBezTo>
                <a:cubicBezTo>
                  <a:pt x="120582" y="312739"/>
                  <a:pt x="130177" y="303499"/>
                  <a:pt x="130177" y="292101"/>
                </a:cubicBezTo>
                <a:cubicBezTo>
                  <a:pt x="130177" y="280703"/>
                  <a:pt x="120582" y="271463"/>
                  <a:pt x="108745" y="271463"/>
                </a:cubicBezTo>
                <a:close/>
                <a:moveTo>
                  <a:pt x="27469" y="38100"/>
                </a:moveTo>
                <a:cubicBezTo>
                  <a:pt x="24847" y="38100"/>
                  <a:pt x="22225" y="39416"/>
                  <a:pt x="22225" y="42049"/>
                </a:cubicBezTo>
                <a:cubicBezTo>
                  <a:pt x="22225" y="42049"/>
                  <a:pt x="22225" y="42049"/>
                  <a:pt x="22225" y="240798"/>
                </a:cubicBezTo>
                <a:cubicBezTo>
                  <a:pt x="22225" y="243431"/>
                  <a:pt x="24847" y="246063"/>
                  <a:pt x="27469" y="246063"/>
                </a:cubicBezTo>
                <a:cubicBezTo>
                  <a:pt x="27469" y="246063"/>
                  <a:pt x="27469" y="246063"/>
                  <a:pt x="190019" y="246063"/>
                </a:cubicBezTo>
                <a:cubicBezTo>
                  <a:pt x="192641" y="246063"/>
                  <a:pt x="195263" y="243431"/>
                  <a:pt x="195263" y="240798"/>
                </a:cubicBezTo>
                <a:lnTo>
                  <a:pt x="195263" y="42049"/>
                </a:lnTo>
                <a:cubicBezTo>
                  <a:pt x="195263" y="39416"/>
                  <a:pt x="192641" y="38100"/>
                  <a:pt x="190019" y="38100"/>
                </a:cubicBezTo>
                <a:cubicBezTo>
                  <a:pt x="190019" y="38100"/>
                  <a:pt x="190019" y="38100"/>
                  <a:pt x="27469" y="38100"/>
                </a:cubicBezTo>
                <a:close/>
                <a:moveTo>
                  <a:pt x="92869" y="15875"/>
                </a:moveTo>
                <a:cubicBezTo>
                  <a:pt x="90223" y="15875"/>
                  <a:pt x="88900" y="17236"/>
                  <a:pt x="88900" y="19957"/>
                </a:cubicBezTo>
                <a:cubicBezTo>
                  <a:pt x="88900" y="22679"/>
                  <a:pt x="90223" y="25400"/>
                  <a:pt x="92869" y="25400"/>
                </a:cubicBezTo>
                <a:cubicBezTo>
                  <a:pt x="92869" y="25400"/>
                  <a:pt x="92869" y="25400"/>
                  <a:pt x="124619" y="25400"/>
                </a:cubicBezTo>
                <a:cubicBezTo>
                  <a:pt x="127265" y="25400"/>
                  <a:pt x="128588" y="22679"/>
                  <a:pt x="128588" y="19957"/>
                </a:cubicBezTo>
                <a:cubicBezTo>
                  <a:pt x="128588" y="17236"/>
                  <a:pt x="127265" y="15875"/>
                  <a:pt x="124619" y="15875"/>
                </a:cubicBezTo>
                <a:cubicBezTo>
                  <a:pt x="124619" y="15875"/>
                  <a:pt x="124619" y="15875"/>
                  <a:pt x="92869" y="15875"/>
                </a:cubicBezTo>
                <a:close/>
                <a:moveTo>
                  <a:pt x="19652" y="0"/>
                </a:moveTo>
                <a:cubicBezTo>
                  <a:pt x="19652" y="0"/>
                  <a:pt x="19652" y="0"/>
                  <a:pt x="197836" y="0"/>
                </a:cubicBezTo>
                <a:cubicBezTo>
                  <a:pt x="208317" y="0"/>
                  <a:pt x="217488" y="7888"/>
                  <a:pt x="217488" y="18405"/>
                </a:cubicBezTo>
                <a:cubicBezTo>
                  <a:pt x="217488" y="18405"/>
                  <a:pt x="217488" y="18405"/>
                  <a:pt x="217488" y="318145"/>
                </a:cubicBezTo>
                <a:cubicBezTo>
                  <a:pt x="217488" y="328662"/>
                  <a:pt x="208317" y="336550"/>
                  <a:pt x="197836" y="336550"/>
                </a:cubicBezTo>
                <a:cubicBezTo>
                  <a:pt x="197836" y="336550"/>
                  <a:pt x="197836" y="336550"/>
                  <a:pt x="19652" y="336550"/>
                </a:cubicBezTo>
                <a:cubicBezTo>
                  <a:pt x="9171" y="336550"/>
                  <a:pt x="0" y="328662"/>
                  <a:pt x="0" y="318145"/>
                </a:cubicBezTo>
                <a:cubicBezTo>
                  <a:pt x="0" y="318145"/>
                  <a:pt x="0" y="318145"/>
                  <a:pt x="0" y="18405"/>
                </a:cubicBezTo>
                <a:cubicBezTo>
                  <a:pt x="0" y="7888"/>
                  <a:pt x="9171" y="0"/>
                  <a:pt x="196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9" name="Oval 30">
            <a:extLst>
              <a:ext uri="{FF2B5EF4-FFF2-40B4-BE49-F238E27FC236}">
                <a16:creationId xmlns:a16="http://schemas.microsoft.com/office/drawing/2014/main" xmlns="" id="{2D6C2677-B8BA-4494-8F1F-ADA977C210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2402" y="3327848"/>
            <a:ext cx="248905" cy="385167"/>
          </a:xfrm>
          <a:custGeom>
            <a:avLst/>
            <a:gdLst>
              <a:gd name="connsiteX0" fmla="*/ 182768 w 217488"/>
              <a:gd name="connsiteY0" fmla="*/ 277515 h 336550"/>
              <a:gd name="connsiteX1" fmla="*/ 156139 w 217488"/>
              <a:gd name="connsiteY1" fmla="*/ 283964 h 336550"/>
              <a:gd name="connsiteX2" fmla="*/ 152145 w 217488"/>
              <a:gd name="connsiteY2" fmla="*/ 292993 h 336550"/>
              <a:gd name="connsiteX3" fmla="*/ 158802 w 217488"/>
              <a:gd name="connsiteY3" fmla="*/ 296863 h 336550"/>
              <a:gd name="connsiteX4" fmla="*/ 160133 w 217488"/>
              <a:gd name="connsiteY4" fmla="*/ 296863 h 336550"/>
              <a:gd name="connsiteX5" fmla="*/ 186762 w 217488"/>
              <a:gd name="connsiteY5" fmla="*/ 290414 h 336550"/>
              <a:gd name="connsiteX6" fmla="*/ 190757 w 217488"/>
              <a:gd name="connsiteY6" fmla="*/ 282674 h 336550"/>
              <a:gd name="connsiteX7" fmla="*/ 182768 w 217488"/>
              <a:gd name="connsiteY7" fmla="*/ 277515 h 336550"/>
              <a:gd name="connsiteX8" fmla="*/ 34720 w 217488"/>
              <a:gd name="connsiteY8" fmla="*/ 277515 h 336550"/>
              <a:gd name="connsiteX9" fmla="*/ 26732 w 217488"/>
              <a:gd name="connsiteY9" fmla="*/ 282674 h 336550"/>
              <a:gd name="connsiteX10" fmla="*/ 30726 w 217488"/>
              <a:gd name="connsiteY10" fmla="*/ 290414 h 336550"/>
              <a:gd name="connsiteX11" fmla="*/ 57355 w 217488"/>
              <a:gd name="connsiteY11" fmla="*/ 296863 h 336550"/>
              <a:gd name="connsiteX12" fmla="*/ 58686 w 217488"/>
              <a:gd name="connsiteY12" fmla="*/ 296863 h 336550"/>
              <a:gd name="connsiteX13" fmla="*/ 65344 w 217488"/>
              <a:gd name="connsiteY13" fmla="*/ 292993 h 336550"/>
              <a:gd name="connsiteX14" fmla="*/ 61349 w 217488"/>
              <a:gd name="connsiteY14" fmla="*/ 283964 h 336550"/>
              <a:gd name="connsiteX15" fmla="*/ 34720 w 217488"/>
              <a:gd name="connsiteY15" fmla="*/ 277515 h 336550"/>
              <a:gd name="connsiteX16" fmla="*/ 108745 w 217488"/>
              <a:gd name="connsiteY16" fmla="*/ 271463 h 336550"/>
              <a:gd name="connsiteX17" fmla="*/ 87313 w 217488"/>
              <a:gd name="connsiteY17" fmla="*/ 292101 h 336550"/>
              <a:gd name="connsiteX18" fmla="*/ 108745 w 217488"/>
              <a:gd name="connsiteY18" fmla="*/ 312739 h 336550"/>
              <a:gd name="connsiteX19" fmla="*/ 130177 w 217488"/>
              <a:gd name="connsiteY19" fmla="*/ 292101 h 336550"/>
              <a:gd name="connsiteX20" fmla="*/ 108745 w 217488"/>
              <a:gd name="connsiteY20" fmla="*/ 271463 h 336550"/>
              <a:gd name="connsiteX21" fmla="*/ 27469 w 217488"/>
              <a:gd name="connsiteY21" fmla="*/ 38100 h 336550"/>
              <a:gd name="connsiteX22" fmla="*/ 22225 w 217488"/>
              <a:gd name="connsiteY22" fmla="*/ 42049 h 336550"/>
              <a:gd name="connsiteX23" fmla="*/ 22225 w 217488"/>
              <a:gd name="connsiteY23" fmla="*/ 240798 h 336550"/>
              <a:gd name="connsiteX24" fmla="*/ 27469 w 217488"/>
              <a:gd name="connsiteY24" fmla="*/ 246063 h 336550"/>
              <a:gd name="connsiteX25" fmla="*/ 190019 w 217488"/>
              <a:gd name="connsiteY25" fmla="*/ 246063 h 336550"/>
              <a:gd name="connsiteX26" fmla="*/ 195263 w 217488"/>
              <a:gd name="connsiteY26" fmla="*/ 240798 h 336550"/>
              <a:gd name="connsiteX27" fmla="*/ 195263 w 217488"/>
              <a:gd name="connsiteY27" fmla="*/ 42049 h 336550"/>
              <a:gd name="connsiteX28" fmla="*/ 190019 w 217488"/>
              <a:gd name="connsiteY28" fmla="*/ 38100 h 336550"/>
              <a:gd name="connsiteX29" fmla="*/ 27469 w 217488"/>
              <a:gd name="connsiteY29" fmla="*/ 38100 h 336550"/>
              <a:gd name="connsiteX30" fmla="*/ 92869 w 217488"/>
              <a:gd name="connsiteY30" fmla="*/ 15875 h 336550"/>
              <a:gd name="connsiteX31" fmla="*/ 88900 w 217488"/>
              <a:gd name="connsiteY31" fmla="*/ 19957 h 336550"/>
              <a:gd name="connsiteX32" fmla="*/ 92869 w 217488"/>
              <a:gd name="connsiteY32" fmla="*/ 25400 h 336550"/>
              <a:gd name="connsiteX33" fmla="*/ 124619 w 217488"/>
              <a:gd name="connsiteY33" fmla="*/ 25400 h 336550"/>
              <a:gd name="connsiteX34" fmla="*/ 128588 w 217488"/>
              <a:gd name="connsiteY34" fmla="*/ 19957 h 336550"/>
              <a:gd name="connsiteX35" fmla="*/ 124619 w 217488"/>
              <a:gd name="connsiteY35" fmla="*/ 15875 h 336550"/>
              <a:gd name="connsiteX36" fmla="*/ 92869 w 217488"/>
              <a:gd name="connsiteY36" fmla="*/ 15875 h 336550"/>
              <a:gd name="connsiteX37" fmla="*/ 19652 w 217488"/>
              <a:gd name="connsiteY37" fmla="*/ 0 h 336550"/>
              <a:gd name="connsiteX38" fmla="*/ 197836 w 217488"/>
              <a:gd name="connsiteY38" fmla="*/ 0 h 336550"/>
              <a:gd name="connsiteX39" fmla="*/ 217488 w 217488"/>
              <a:gd name="connsiteY39" fmla="*/ 18405 h 336550"/>
              <a:gd name="connsiteX40" fmla="*/ 217488 w 217488"/>
              <a:gd name="connsiteY40" fmla="*/ 318145 h 336550"/>
              <a:gd name="connsiteX41" fmla="*/ 197836 w 217488"/>
              <a:gd name="connsiteY41" fmla="*/ 336550 h 336550"/>
              <a:gd name="connsiteX42" fmla="*/ 19652 w 217488"/>
              <a:gd name="connsiteY42" fmla="*/ 336550 h 336550"/>
              <a:gd name="connsiteX43" fmla="*/ 0 w 217488"/>
              <a:gd name="connsiteY43" fmla="*/ 318145 h 336550"/>
              <a:gd name="connsiteX44" fmla="*/ 0 w 217488"/>
              <a:gd name="connsiteY44" fmla="*/ 18405 h 336550"/>
              <a:gd name="connsiteX45" fmla="*/ 19652 w 217488"/>
              <a:gd name="connsiteY45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217488" h="336550">
                <a:moveTo>
                  <a:pt x="182768" y="277515"/>
                </a:moveTo>
                <a:cubicBezTo>
                  <a:pt x="182768" y="277515"/>
                  <a:pt x="182768" y="277515"/>
                  <a:pt x="156139" y="283964"/>
                </a:cubicBezTo>
                <a:cubicBezTo>
                  <a:pt x="153476" y="285254"/>
                  <a:pt x="150813" y="289124"/>
                  <a:pt x="152145" y="292993"/>
                </a:cubicBezTo>
                <a:cubicBezTo>
                  <a:pt x="152145" y="295573"/>
                  <a:pt x="156139" y="296863"/>
                  <a:pt x="158802" y="296863"/>
                </a:cubicBezTo>
                <a:cubicBezTo>
                  <a:pt x="158802" y="296863"/>
                  <a:pt x="160133" y="296863"/>
                  <a:pt x="160133" y="296863"/>
                </a:cubicBezTo>
                <a:cubicBezTo>
                  <a:pt x="160133" y="296863"/>
                  <a:pt x="160133" y="296863"/>
                  <a:pt x="186762" y="290414"/>
                </a:cubicBezTo>
                <a:cubicBezTo>
                  <a:pt x="189425" y="289124"/>
                  <a:pt x="192088" y="285254"/>
                  <a:pt x="190757" y="282674"/>
                </a:cubicBezTo>
                <a:cubicBezTo>
                  <a:pt x="190757" y="278805"/>
                  <a:pt x="186762" y="276225"/>
                  <a:pt x="182768" y="277515"/>
                </a:cubicBezTo>
                <a:close/>
                <a:moveTo>
                  <a:pt x="34720" y="277515"/>
                </a:moveTo>
                <a:cubicBezTo>
                  <a:pt x="30726" y="276225"/>
                  <a:pt x="26732" y="278805"/>
                  <a:pt x="26732" y="282674"/>
                </a:cubicBezTo>
                <a:cubicBezTo>
                  <a:pt x="25400" y="285254"/>
                  <a:pt x="28063" y="289124"/>
                  <a:pt x="30726" y="290414"/>
                </a:cubicBezTo>
                <a:cubicBezTo>
                  <a:pt x="30726" y="290414"/>
                  <a:pt x="30726" y="290414"/>
                  <a:pt x="57355" y="296863"/>
                </a:cubicBezTo>
                <a:cubicBezTo>
                  <a:pt x="57355" y="296863"/>
                  <a:pt x="58686" y="296863"/>
                  <a:pt x="58686" y="296863"/>
                </a:cubicBezTo>
                <a:cubicBezTo>
                  <a:pt x="61349" y="296863"/>
                  <a:pt x="65344" y="295573"/>
                  <a:pt x="65344" y="292993"/>
                </a:cubicBezTo>
                <a:cubicBezTo>
                  <a:pt x="66675" y="289124"/>
                  <a:pt x="64012" y="285254"/>
                  <a:pt x="61349" y="283964"/>
                </a:cubicBezTo>
                <a:cubicBezTo>
                  <a:pt x="61349" y="283964"/>
                  <a:pt x="61349" y="283964"/>
                  <a:pt x="34720" y="277515"/>
                </a:cubicBezTo>
                <a:close/>
                <a:moveTo>
                  <a:pt x="108745" y="271463"/>
                </a:moveTo>
                <a:cubicBezTo>
                  <a:pt x="96908" y="271463"/>
                  <a:pt x="87313" y="280703"/>
                  <a:pt x="87313" y="292101"/>
                </a:cubicBezTo>
                <a:cubicBezTo>
                  <a:pt x="87313" y="303499"/>
                  <a:pt x="96908" y="312739"/>
                  <a:pt x="108745" y="312739"/>
                </a:cubicBezTo>
                <a:cubicBezTo>
                  <a:pt x="120582" y="312739"/>
                  <a:pt x="130177" y="303499"/>
                  <a:pt x="130177" y="292101"/>
                </a:cubicBezTo>
                <a:cubicBezTo>
                  <a:pt x="130177" y="280703"/>
                  <a:pt x="120582" y="271463"/>
                  <a:pt x="108745" y="271463"/>
                </a:cubicBezTo>
                <a:close/>
                <a:moveTo>
                  <a:pt x="27469" y="38100"/>
                </a:moveTo>
                <a:cubicBezTo>
                  <a:pt x="24847" y="38100"/>
                  <a:pt x="22225" y="39416"/>
                  <a:pt x="22225" y="42049"/>
                </a:cubicBezTo>
                <a:cubicBezTo>
                  <a:pt x="22225" y="42049"/>
                  <a:pt x="22225" y="42049"/>
                  <a:pt x="22225" y="240798"/>
                </a:cubicBezTo>
                <a:cubicBezTo>
                  <a:pt x="22225" y="243431"/>
                  <a:pt x="24847" y="246063"/>
                  <a:pt x="27469" y="246063"/>
                </a:cubicBezTo>
                <a:cubicBezTo>
                  <a:pt x="27469" y="246063"/>
                  <a:pt x="27469" y="246063"/>
                  <a:pt x="190019" y="246063"/>
                </a:cubicBezTo>
                <a:cubicBezTo>
                  <a:pt x="192641" y="246063"/>
                  <a:pt x="195263" y="243431"/>
                  <a:pt x="195263" y="240798"/>
                </a:cubicBezTo>
                <a:lnTo>
                  <a:pt x="195263" y="42049"/>
                </a:lnTo>
                <a:cubicBezTo>
                  <a:pt x="195263" y="39416"/>
                  <a:pt x="192641" y="38100"/>
                  <a:pt x="190019" y="38100"/>
                </a:cubicBezTo>
                <a:cubicBezTo>
                  <a:pt x="190019" y="38100"/>
                  <a:pt x="190019" y="38100"/>
                  <a:pt x="27469" y="38100"/>
                </a:cubicBezTo>
                <a:close/>
                <a:moveTo>
                  <a:pt x="92869" y="15875"/>
                </a:moveTo>
                <a:cubicBezTo>
                  <a:pt x="90223" y="15875"/>
                  <a:pt x="88900" y="17236"/>
                  <a:pt x="88900" y="19957"/>
                </a:cubicBezTo>
                <a:cubicBezTo>
                  <a:pt x="88900" y="22679"/>
                  <a:pt x="90223" y="25400"/>
                  <a:pt x="92869" y="25400"/>
                </a:cubicBezTo>
                <a:cubicBezTo>
                  <a:pt x="92869" y="25400"/>
                  <a:pt x="92869" y="25400"/>
                  <a:pt x="124619" y="25400"/>
                </a:cubicBezTo>
                <a:cubicBezTo>
                  <a:pt x="127265" y="25400"/>
                  <a:pt x="128588" y="22679"/>
                  <a:pt x="128588" y="19957"/>
                </a:cubicBezTo>
                <a:cubicBezTo>
                  <a:pt x="128588" y="17236"/>
                  <a:pt x="127265" y="15875"/>
                  <a:pt x="124619" y="15875"/>
                </a:cubicBezTo>
                <a:cubicBezTo>
                  <a:pt x="124619" y="15875"/>
                  <a:pt x="124619" y="15875"/>
                  <a:pt x="92869" y="15875"/>
                </a:cubicBezTo>
                <a:close/>
                <a:moveTo>
                  <a:pt x="19652" y="0"/>
                </a:moveTo>
                <a:cubicBezTo>
                  <a:pt x="19652" y="0"/>
                  <a:pt x="19652" y="0"/>
                  <a:pt x="197836" y="0"/>
                </a:cubicBezTo>
                <a:cubicBezTo>
                  <a:pt x="208317" y="0"/>
                  <a:pt x="217488" y="7888"/>
                  <a:pt x="217488" y="18405"/>
                </a:cubicBezTo>
                <a:cubicBezTo>
                  <a:pt x="217488" y="18405"/>
                  <a:pt x="217488" y="18405"/>
                  <a:pt x="217488" y="318145"/>
                </a:cubicBezTo>
                <a:cubicBezTo>
                  <a:pt x="217488" y="328662"/>
                  <a:pt x="208317" y="336550"/>
                  <a:pt x="197836" y="336550"/>
                </a:cubicBezTo>
                <a:cubicBezTo>
                  <a:pt x="197836" y="336550"/>
                  <a:pt x="197836" y="336550"/>
                  <a:pt x="19652" y="336550"/>
                </a:cubicBezTo>
                <a:cubicBezTo>
                  <a:pt x="9171" y="336550"/>
                  <a:pt x="0" y="328662"/>
                  <a:pt x="0" y="318145"/>
                </a:cubicBezTo>
                <a:cubicBezTo>
                  <a:pt x="0" y="318145"/>
                  <a:pt x="0" y="318145"/>
                  <a:pt x="0" y="18405"/>
                </a:cubicBezTo>
                <a:cubicBezTo>
                  <a:pt x="0" y="7888"/>
                  <a:pt x="9171" y="0"/>
                  <a:pt x="196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1033378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0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25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7500"/>
                            </p:stCondLst>
                            <p:childTnLst>
                              <p:par>
                                <p:cTn id="1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7750"/>
                            </p:stCondLst>
                            <p:childTnLst>
                              <p:par>
                                <p:cTn id="1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8000"/>
                            </p:stCondLst>
                            <p:childTnLst>
                              <p:par>
                                <p:cTn id="1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8250"/>
                            </p:stCondLst>
                            <p:childTnLst>
                              <p:par>
                                <p:cTn id="1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8500"/>
                            </p:stCondLst>
                            <p:childTnLst>
                              <p:par>
                                <p:cTn id="1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8750"/>
                            </p:stCondLst>
                            <p:childTnLst>
                              <p:par>
                                <p:cTn id="1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9250"/>
                            </p:stCondLst>
                            <p:childTnLst>
                              <p:par>
                                <p:cTn id="1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9500"/>
                            </p:stCondLst>
                            <p:childTnLst>
                              <p:par>
                                <p:cTn id="1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9750"/>
                            </p:stCondLst>
                            <p:childTnLst>
                              <p:par>
                                <p:cTn id="1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0250"/>
                            </p:stCondLst>
                            <p:childTnLst>
                              <p:par>
                                <p:cTn id="2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10750"/>
                            </p:stCondLst>
                            <p:childTnLst>
                              <p:par>
                                <p:cTn id="2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2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0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Title 6">
            <a:extLst>
              <a:ext uri="{FF2B5EF4-FFF2-40B4-BE49-F238E27FC236}">
                <a16:creationId xmlns:a16="http://schemas.microsoft.com/office/drawing/2014/main" xmlns="" id="{CDC0606B-2CB8-4B6A-917A-4FFB8549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6800" y="356628"/>
            <a:ext cx="7518400" cy="471365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83" name="Text Placeholder 7">
            <a:extLst>
              <a:ext uri="{FF2B5EF4-FFF2-40B4-BE49-F238E27FC236}">
                <a16:creationId xmlns:a16="http://schemas.microsoft.com/office/drawing/2014/main" xmlns="" id="{61E7ED08-7EA8-4BA3-85F9-76FA9A739C1B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85" name="Group 56">
            <a:extLst>
              <a:ext uri="{FF2B5EF4-FFF2-40B4-BE49-F238E27FC236}">
                <a16:creationId xmlns:a16="http://schemas.microsoft.com/office/drawing/2014/main" xmlns="" id="{BD6E43C7-A1EC-43BF-B91D-3C56B3251A77}"/>
              </a:ext>
            </a:extLst>
          </p:cNvPr>
          <p:cNvGrpSpPr/>
          <p:nvPr/>
        </p:nvGrpSpPr>
        <p:grpSpPr>
          <a:xfrm>
            <a:off x="1950362" y="2496559"/>
            <a:ext cx="2058690" cy="2232779"/>
            <a:chOff x="754912" y="1849233"/>
            <a:chExt cx="1784633" cy="1935547"/>
          </a:xfrm>
        </p:grpSpPr>
        <p:sp>
          <p:nvSpPr>
            <p:cNvPr id="429" name="Block Arc 63">
              <a:extLst>
                <a:ext uri="{FF2B5EF4-FFF2-40B4-BE49-F238E27FC236}">
                  <a16:creationId xmlns:a16="http://schemas.microsoft.com/office/drawing/2014/main" xmlns="" id="{9DABF390-A496-48A3-94C9-28E3FD601659}"/>
                </a:ext>
              </a:extLst>
            </p:cNvPr>
            <p:cNvSpPr/>
            <p:nvPr/>
          </p:nvSpPr>
          <p:spPr bwMode="auto">
            <a:xfrm flipH="1">
              <a:off x="754912" y="2000147"/>
              <a:ext cx="1784633" cy="1784633"/>
            </a:xfrm>
            <a:prstGeom prst="blockArc">
              <a:avLst>
                <a:gd name="adj1" fmla="val 9060483"/>
                <a:gd name="adj2" fmla="val 1762741"/>
                <a:gd name="adj3" fmla="val 4009"/>
              </a:avLst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30" name="Isosceles Triangle 64">
              <a:extLst>
                <a:ext uri="{FF2B5EF4-FFF2-40B4-BE49-F238E27FC236}">
                  <a16:creationId xmlns:a16="http://schemas.microsoft.com/office/drawing/2014/main" xmlns="" id="{DE16FDF8-FB01-4C28-872A-4AFD9A2AEC92}"/>
                </a:ext>
              </a:extLst>
            </p:cNvPr>
            <p:cNvSpPr/>
            <p:nvPr/>
          </p:nvSpPr>
          <p:spPr bwMode="auto">
            <a:xfrm rot="5400000">
              <a:off x="1449320" y="1871665"/>
              <a:ext cx="395818" cy="350953"/>
            </a:xfrm>
            <a:prstGeom prst="triangle">
              <a:avLst/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86" name="Oval 65">
            <a:extLst>
              <a:ext uri="{FF2B5EF4-FFF2-40B4-BE49-F238E27FC236}">
                <a16:creationId xmlns:a16="http://schemas.microsoft.com/office/drawing/2014/main" xmlns="" id="{B68933F5-62DD-42A7-90A3-D2E3BF9ED97F}"/>
              </a:ext>
            </a:extLst>
          </p:cNvPr>
          <p:cNvSpPr/>
          <p:nvPr/>
        </p:nvSpPr>
        <p:spPr bwMode="auto">
          <a:xfrm>
            <a:off x="1873447" y="3960832"/>
            <a:ext cx="508836" cy="50883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1</a:t>
            </a:r>
          </a:p>
        </p:txBody>
      </p:sp>
      <p:grpSp>
        <p:nvGrpSpPr>
          <p:cNvPr id="387" name="Group 67">
            <a:extLst>
              <a:ext uri="{FF2B5EF4-FFF2-40B4-BE49-F238E27FC236}">
                <a16:creationId xmlns:a16="http://schemas.microsoft.com/office/drawing/2014/main" xmlns="" id="{73C3765E-B9BE-43E2-994D-08BDCFD19CD4}"/>
              </a:ext>
            </a:extLst>
          </p:cNvPr>
          <p:cNvGrpSpPr/>
          <p:nvPr/>
        </p:nvGrpSpPr>
        <p:grpSpPr>
          <a:xfrm>
            <a:off x="3604206" y="2496561"/>
            <a:ext cx="2058690" cy="2232779"/>
            <a:chOff x="2188591" y="1849234"/>
            <a:chExt cx="1784633" cy="1935547"/>
          </a:xfrm>
          <a:solidFill>
            <a:schemeClr val="accent2"/>
          </a:solidFill>
        </p:grpSpPr>
        <p:sp>
          <p:nvSpPr>
            <p:cNvPr id="427" name="Block Arc 68">
              <a:extLst>
                <a:ext uri="{FF2B5EF4-FFF2-40B4-BE49-F238E27FC236}">
                  <a16:creationId xmlns:a16="http://schemas.microsoft.com/office/drawing/2014/main" xmlns="" id="{D8A94F47-1E5A-42BB-A673-3627EBB82D29}"/>
                </a:ext>
              </a:extLst>
            </p:cNvPr>
            <p:cNvSpPr/>
            <p:nvPr/>
          </p:nvSpPr>
          <p:spPr bwMode="auto">
            <a:xfrm flipH="1">
              <a:off x="2188591" y="2000148"/>
              <a:ext cx="1784633" cy="1784633"/>
            </a:xfrm>
            <a:prstGeom prst="blockArc">
              <a:avLst>
                <a:gd name="adj1" fmla="val 9060483"/>
                <a:gd name="adj2" fmla="val 1762741"/>
                <a:gd name="adj3" fmla="val 4009"/>
              </a:avLst>
            </a:prstGeom>
            <a:grpFill/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8" name="Isosceles Triangle 69">
              <a:extLst>
                <a:ext uri="{FF2B5EF4-FFF2-40B4-BE49-F238E27FC236}">
                  <a16:creationId xmlns:a16="http://schemas.microsoft.com/office/drawing/2014/main" xmlns="" id="{BD18EDFA-0368-4965-BA07-7C1F951C9BC3}"/>
                </a:ext>
              </a:extLst>
            </p:cNvPr>
            <p:cNvSpPr/>
            <p:nvPr/>
          </p:nvSpPr>
          <p:spPr bwMode="auto">
            <a:xfrm rot="5400000">
              <a:off x="2882999" y="1871666"/>
              <a:ext cx="395818" cy="350953"/>
            </a:xfrm>
            <a:prstGeom prst="triangle">
              <a:avLst/>
            </a:prstGeom>
            <a:grpFill/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88" name="Group 70">
            <a:extLst>
              <a:ext uri="{FF2B5EF4-FFF2-40B4-BE49-F238E27FC236}">
                <a16:creationId xmlns:a16="http://schemas.microsoft.com/office/drawing/2014/main" xmlns="" id="{719CD104-60A7-49F2-BF85-498C27408CBF}"/>
              </a:ext>
            </a:extLst>
          </p:cNvPr>
          <p:cNvGrpSpPr/>
          <p:nvPr/>
        </p:nvGrpSpPr>
        <p:grpSpPr>
          <a:xfrm>
            <a:off x="5258048" y="2496561"/>
            <a:ext cx="2058690" cy="2232779"/>
            <a:chOff x="3622270" y="1849234"/>
            <a:chExt cx="1784633" cy="1935547"/>
          </a:xfrm>
          <a:solidFill>
            <a:schemeClr val="accent3"/>
          </a:solidFill>
        </p:grpSpPr>
        <p:sp>
          <p:nvSpPr>
            <p:cNvPr id="425" name="Block Arc 71">
              <a:extLst>
                <a:ext uri="{FF2B5EF4-FFF2-40B4-BE49-F238E27FC236}">
                  <a16:creationId xmlns:a16="http://schemas.microsoft.com/office/drawing/2014/main" xmlns="" id="{252AA249-E4D2-4E5A-AC16-6FC1093156C2}"/>
                </a:ext>
              </a:extLst>
            </p:cNvPr>
            <p:cNvSpPr/>
            <p:nvPr/>
          </p:nvSpPr>
          <p:spPr bwMode="auto">
            <a:xfrm flipH="1">
              <a:off x="3622270" y="2000148"/>
              <a:ext cx="1784633" cy="1784633"/>
            </a:xfrm>
            <a:prstGeom prst="blockArc">
              <a:avLst>
                <a:gd name="adj1" fmla="val 9060483"/>
                <a:gd name="adj2" fmla="val 1762741"/>
                <a:gd name="adj3" fmla="val 4009"/>
              </a:avLst>
            </a:prstGeom>
            <a:grpFill/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6" name="Isosceles Triangle 72">
              <a:extLst>
                <a:ext uri="{FF2B5EF4-FFF2-40B4-BE49-F238E27FC236}">
                  <a16:creationId xmlns:a16="http://schemas.microsoft.com/office/drawing/2014/main" xmlns="" id="{5A3896BC-F1D1-41FC-B0F5-BF9275884B8F}"/>
                </a:ext>
              </a:extLst>
            </p:cNvPr>
            <p:cNvSpPr/>
            <p:nvPr/>
          </p:nvSpPr>
          <p:spPr bwMode="auto">
            <a:xfrm rot="5400000">
              <a:off x="4316677" y="1871666"/>
              <a:ext cx="395818" cy="350953"/>
            </a:xfrm>
            <a:prstGeom prst="triangle">
              <a:avLst/>
            </a:prstGeom>
            <a:grpFill/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89" name="Group 73">
            <a:extLst>
              <a:ext uri="{FF2B5EF4-FFF2-40B4-BE49-F238E27FC236}">
                <a16:creationId xmlns:a16="http://schemas.microsoft.com/office/drawing/2014/main" xmlns="" id="{E0245295-B2A3-4177-8632-DE4EC60E1E71}"/>
              </a:ext>
            </a:extLst>
          </p:cNvPr>
          <p:cNvGrpSpPr/>
          <p:nvPr/>
        </p:nvGrpSpPr>
        <p:grpSpPr>
          <a:xfrm>
            <a:off x="6911890" y="2496561"/>
            <a:ext cx="2058690" cy="2232779"/>
            <a:chOff x="5055949" y="1849234"/>
            <a:chExt cx="1784633" cy="1935547"/>
          </a:xfrm>
          <a:solidFill>
            <a:schemeClr val="accent4"/>
          </a:solidFill>
        </p:grpSpPr>
        <p:sp>
          <p:nvSpPr>
            <p:cNvPr id="423" name="Block Arc 74">
              <a:extLst>
                <a:ext uri="{FF2B5EF4-FFF2-40B4-BE49-F238E27FC236}">
                  <a16:creationId xmlns:a16="http://schemas.microsoft.com/office/drawing/2014/main" xmlns="" id="{FEBEFD02-ACB9-42D4-AB33-565B24EA679C}"/>
                </a:ext>
              </a:extLst>
            </p:cNvPr>
            <p:cNvSpPr/>
            <p:nvPr/>
          </p:nvSpPr>
          <p:spPr bwMode="auto">
            <a:xfrm flipH="1">
              <a:off x="5055949" y="2000148"/>
              <a:ext cx="1784633" cy="1784633"/>
            </a:xfrm>
            <a:prstGeom prst="blockArc">
              <a:avLst>
                <a:gd name="adj1" fmla="val 9060483"/>
                <a:gd name="adj2" fmla="val 1762741"/>
                <a:gd name="adj3" fmla="val 4009"/>
              </a:avLst>
            </a:prstGeom>
            <a:grpFill/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4" name="Isosceles Triangle 75">
              <a:extLst>
                <a:ext uri="{FF2B5EF4-FFF2-40B4-BE49-F238E27FC236}">
                  <a16:creationId xmlns:a16="http://schemas.microsoft.com/office/drawing/2014/main" xmlns="" id="{885B5385-B009-4920-8050-03C70B59319C}"/>
                </a:ext>
              </a:extLst>
            </p:cNvPr>
            <p:cNvSpPr/>
            <p:nvPr/>
          </p:nvSpPr>
          <p:spPr bwMode="auto">
            <a:xfrm rot="5400000">
              <a:off x="5750357" y="1871666"/>
              <a:ext cx="395818" cy="350953"/>
            </a:xfrm>
            <a:prstGeom prst="triangle">
              <a:avLst/>
            </a:prstGeom>
            <a:grpFill/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90" name="Group 76">
            <a:extLst>
              <a:ext uri="{FF2B5EF4-FFF2-40B4-BE49-F238E27FC236}">
                <a16:creationId xmlns:a16="http://schemas.microsoft.com/office/drawing/2014/main" xmlns="" id="{ACC69565-A832-43F4-A52D-490BD089FFE9}"/>
              </a:ext>
            </a:extLst>
          </p:cNvPr>
          <p:cNvGrpSpPr/>
          <p:nvPr/>
        </p:nvGrpSpPr>
        <p:grpSpPr>
          <a:xfrm>
            <a:off x="8565728" y="2496562"/>
            <a:ext cx="2563883" cy="2232779"/>
            <a:chOff x="6489627" y="1849235"/>
            <a:chExt cx="2222573" cy="1935547"/>
          </a:xfrm>
          <a:solidFill>
            <a:schemeClr val="accent5"/>
          </a:solidFill>
        </p:grpSpPr>
        <p:sp>
          <p:nvSpPr>
            <p:cNvPr id="420" name="Block Arc 77">
              <a:extLst>
                <a:ext uri="{FF2B5EF4-FFF2-40B4-BE49-F238E27FC236}">
                  <a16:creationId xmlns:a16="http://schemas.microsoft.com/office/drawing/2014/main" xmlns="" id="{9FD0F433-8491-43C1-9AE8-DF5215DCCDEA}"/>
                </a:ext>
              </a:extLst>
            </p:cNvPr>
            <p:cNvSpPr/>
            <p:nvPr/>
          </p:nvSpPr>
          <p:spPr bwMode="auto">
            <a:xfrm flipH="1">
              <a:off x="6489627" y="2000149"/>
              <a:ext cx="1784633" cy="1784633"/>
            </a:xfrm>
            <a:prstGeom prst="blockArc">
              <a:avLst>
                <a:gd name="adj1" fmla="val 10960587"/>
                <a:gd name="adj2" fmla="val 1762741"/>
                <a:gd name="adj3" fmla="val 4009"/>
              </a:avLst>
            </a:prstGeom>
            <a:grpFill/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1" name="Isosceles Triangle 78">
              <a:extLst>
                <a:ext uri="{FF2B5EF4-FFF2-40B4-BE49-F238E27FC236}">
                  <a16:creationId xmlns:a16="http://schemas.microsoft.com/office/drawing/2014/main" xmlns="" id="{561625C3-4DA0-477A-90B6-810F23A99CC4}"/>
                </a:ext>
              </a:extLst>
            </p:cNvPr>
            <p:cNvSpPr/>
            <p:nvPr/>
          </p:nvSpPr>
          <p:spPr bwMode="auto">
            <a:xfrm rot="5400000">
              <a:off x="7184035" y="1871667"/>
              <a:ext cx="395818" cy="350953"/>
            </a:xfrm>
            <a:prstGeom prst="triangle">
              <a:avLst/>
            </a:prstGeom>
            <a:grpFill/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2" name="Arrow: Right 79">
              <a:extLst>
                <a:ext uri="{FF2B5EF4-FFF2-40B4-BE49-F238E27FC236}">
                  <a16:creationId xmlns:a16="http://schemas.microsoft.com/office/drawing/2014/main" xmlns="" id="{73DEFC8E-06B8-400E-B960-900138F3E2E4}"/>
                </a:ext>
              </a:extLst>
            </p:cNvPr>
            <p:cNvSpPr/>
            <p:nvPr/>
          </p:nvSpPr>
          <p:spPr bwMode="auto">
            <a:xfrm>
              <a:off x="8197850" y="2731341"/>
              <a:ext cx="514350" cy="253159"/>
            </a:xfrm>
            <a:prstGeom prst="rightArrow">
              <a:avLst>
                <a:gd name="adj1" fmla="val 22275"/>
                <a:gd name="adj2" fmla="val 69684"/>
              </a:avLst>
            </a:prstGeom>
            <a:grpFill/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91" name="Oval 80">
            <a:extLst>
              <a:ext uri="{FF2B5EF4-FFF2-40B4-BE49-F238E27FC236}">
                <a16:creationId xmlns:a16="http://schemas.microsoft.com/office/drawing/2014/main" xmlns="" id="{D53E324D-CD68-46CF-8496-583F34E93C75}"/>
              </a:ext>
            </a:extLst>
          </p:cNvPr>
          <p:cNvSpPr/>
          <p:nvPr/>
        </p:nvSpPr>
        <p:spPr bwMode="auto">
          <a:xfrm>
            <a:off x="3537855" y="3960832"/>
            <a:ext cx="508836" cy="50883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2</a:t>
            </a:r>
          </a:p>
        </p:txBody>
      </p:sp>
      <p:sp>
        <p:nvSpPr>
          <p:cNvPr id="392" name="Oval 82">
            <a:extLst>
              <a:ext uri="{FF2B5EF4-FFF2-40B4-BE49-F238E27FC236}">
                <a16:creationId xmlns:a16="http://schemas.microsoft.com/office/drawing/2014/main" xmlns="" id="{FE386082-E564-4026-A2B8-5462BEECF72F}"/>
              </a:ext>
            </a:extLst>
          </p:cNvPr>
          <p:cNvSpPr/>
          <p:nvPr/>
        </p:nvSpPr>
        <p:spPr bwMode="auto">
          <a:xfrm>
            <a:off x="5202260" y="3960832"/>
            <a:ext cx="508836" cy="508837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3</a:t>
            </a:r>
          </a:p>
        </p:txBody>
      </p:sp>
      <p:sp>
        <p:nvSpPr>
          <p:cNvPr id="393" name="Oval 84">
            <a:extLst>
              <a:ext uri="{FF2B5EF4-FFF2-40B4-BE49-F238E27FC236}">
                <a16:creationId xmlns:a16="http://schemas.microsoft.com/office/drawing/2014/main" xmlns="" id="{53CD719C-E197-46ED-A987-76ED8AEF1BAE}"/>
              </a:ext>
            </a:extLst>
          </p:cNvPr>
          <p:cNvSpPr/>
          <p:nvPr/>
        </p:nvSpPr>
        <p:spPr bwMode="auto">
          <a:xfrm>
            <a:off x="6866667" y="3960832"/>
            <a:ext cx="508836" cy="508837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4</a:t>
            </a:r>
          </a:p>
        </p:txBody>
      </p:sp>
      <p:sp>
        <p:nvSpPr>
          <p:cNvPr id="394" name="Oval 86">
            <a:extLst>
              <a:ext uri="{FF2B5EF4-FFF2-40B4-BE49-F238E27FC236}">
                <a16:creationId xmlns:a16="http://schemas.microsoft.com/office/drawing/2014/main" xmlns="" id="{574AD9F8-C031-4610-88DC-5F8B055B75CF}"/>
              </a:ext>
            </a:extLst>
          </p:cNvPr>
          <p:cNvSpPr/>
          <p:nvPr/>
        </p:nvSpPr>
        <p:spPr bwMode="auto">
          <a:xfrm>
            <a:off x="8531072" y="3960832"/>
            <a:ext cx="508836" cy="508837"/>
          </a:xfrm>
          <a:prstGeom prst="ellipse">
            <a:avLst/>
          </a:prstGeom>
          <a:solidFill>
            <a:schemeClr val="accent5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5</a:t>
            </a:r>
          </a:p>
        </p:txBody>
      </p:sp>
      <p:cxnSp>
        <p:nvCxnSpPr>
          <p:cNvPr id="395" name="Straight Connector 88">
            <a:extLst>
              <a:ext uri="{FF2B5EF4-FFF2-40B4-BE49-F238E27FC236}">
                <a16:creationId xmlns:a16="http://schemas.microsoft.com/office/drawing/2014/main" xmlns="" id="{C0BEE72A-9B48-4C45-A05D-38B8FAF03030}"/>
              </a:ext>
            </a:extLst>
          </p:cNvPr>
          <p:cNvCxnSpPr/>
          <p:nvPr/>
        </p:nvCxnSpPr>
        <p:spPr>
          <a:xfrm flipV="1">
            <a:off x="2127865" y="1736812"/>
            <a:ext cx="0" cy="22240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6" name="Arrow: Pentagon 89">
            <a:extLst>
              <a:ext uri="{FF2B5EF4-FFF2-40B4-BE49-F238E27FC236}">
                <a16:creationId xmlns:a16="http://schemas.microsoft.com/office/drawing/2014/main" xmlns="" id="{2EC09114-493E-4CA0-A10C-D636057E35ED}"/>
              </a:ext>
            </a:extLst>
          </p:cNvPr>
          <p:cNvSpPr/>
          <p:nvPr/>
        </p:nvSpPr>
        <p:spPr bwMode="auto">
          <a:xfrm>
            <a:off x="2127865" y="1736812"/>
            <a:ext cx="1582230" cy="483459"/>
          </a:xfrm>
          <a:prstGeom prst="homePlat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cxnSp>
        <p:nvCxnSpPr>
          <p:cNvPr id="397" name="Straight Connector 90">
            <a:extLst>
              <a:ext uri="{FF2B5EF4-FFF2-40B4-BE49-F238E27FC236}">
                <a16:creationId xmlns:a16="http://schemas.microsoft.com/office/drawing/2014/main" xmlns="" id="{895D9CC7-1091-4BF6-8BBF-8CF5CD3900FF}"/>
              </a:ext>
            </a:extLst>
          </p:cNvPr>
          <p:cNvCxnSpPr/>
          <p:nvPr/>
        </p:nvCxnSpPr>
        <p:spPr>
          <a:xfrm flipV="1">
            <a:off x="8785488" y="1736812"/>
            <a:ext cx="0" cy="2224021"/>
          </a:xfrm>
          <a:prstGeom prst="line">
            <a:avLst/>
          </a:prstGeom>
          <a:ln w="1905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8" name="Arrow: Pentagon 91">
            <a:extLst>
              <a:ext uri="{FF2B5EF4-FFF2-40B4-BE49-F238E27FC236}">
                <a16:creationId xmlns:a16="http://schemas.microsoft.com/office/drawing/2014/main" xmlns="" id="{CEF61C99-841C-4023-BFDA-3AD7514700DB}"/>
              </a:ext>
            </a:extLst>
          </p:cNvPr>
          <p:cNvSpPr/>
          <p:nvPr/>
        </p:nvSpPr>
        <p:spPr bwMode="auto">
          <a:xfrm>
            <a:off x="8785487" y="1736812"/>
            <a:ext cx="1582230" cy="483459"/>
          </a:xfrm>
          <a:prstGeom prst="homePlate">
            <a:avLst/>
          </a:prstGeom>
          <a:solidFill>
            <a:schemeClr val="accent5"/>
          </a:solidFill>
          <a:ln w="19050">
            <a:noFill/>
            <a:round/>
            <a:headEnd/>
            <a:tailEnd/>
          </a:ln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cxnSp>
        <p:nvCxnSpPr>
          <p:cNvPr id="399" name="Straight Connector 92">
            <a:extLst>
              <a:ext uri="{FF2B5EF4-FFF2-40B4-BE49-F238E27FC236}">
                <a16:creationId xmlns:a16="http://schemas.microsoft.com/office/drawing/2014/main" xmlns="" id="{F35BB67F-5A3A-4D3D-A489-00CF697212E9}"/>
              </a:ext>
            </a:extLst>
          </p:cNvPr>
          <p:cNvCxnSpPr/>
          <p:nvPr/>
        </p:nvCxnSpPr>
        <p:spPr>
          <a:xfrm flipV="1">
            <a:off x="7121081" y="1736812"/>
            <a:ext cx="0" cy="2224021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0" name="Arrow: Pentagon 93">
            <a:extLst>
              <a:ext uri="{FF2B5EF4-FFF2-40B4-BE49-F238E27FC236}">
                <a16:creationId xmlns:a16="http://schemas.microsoft.com/office/drawing/2014/main" xmlns="" id="{2DE4F335-010E-492F-B7E1-94F172624CB2}"/>
              </a:ext>
            </a:extLst>
          </p:cNvPr>
          <p:cNvSpPr/>
          <p:nvPr/>
        </p:nvSpPr>
        <p:spPr bwMode="auto">
          <a:xfrm>
            <a:off x="7121081" y="1736812"/>
            <a:ext cx="1582230" cy="483459"/>
          </a:xfrm>
          <a:prstGeom prst="homePlate">
            <a:avLst/>
          </a:prstGeom>
          <a:solidFill>
            <a:schemeClr val="accent4"/>
          </a:solidFill>
          <a:ln w="19050">
            <a:noFill/>
            <a:round/>
            <a:headEnd/>
            <a:tailEnd/>
          </a:ln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cxnSp>
        <p:nvCxnSpPr>
          <p:cNvPr id="401" name="Straight Connector 94">
            <a:extLst>
              <a:ext uri="{FF2B5EF4-FFF2-40B4-BE49-F238E27FC236}">
                <a16:creationId xmlns:a16="http://schemas.microsoft.com/office/drawing/2014/main" xmlns="" id="{EB18A367-B0AA-4716-A073-41BD1BB7FFD6}"/>
              </a:ext>
            </a:extLst>
          </p:cNvPr>
          <p:cNvCxnSpPr/>
          <p:nvPr/>
        </p:nvCxnSpPr>
        <p:spPr>
          <a:xfrm flipV="1">
            <a:off x="5456675" y="1736812"/>
            <a:ext cx="0" cy="2224021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2" name="Arrow: Pentagon 95">
            <a:extLst>
              <a:ext uri="{FF2B5EF4-FFF2-40B4-BE49-F238E27FC236}">
                <a16:creationId xmlns:a16="http://schemas.microsoft.com/office/drawing/2014/main" xmlns="" id="{D803C06E-17D1-4AF1-8FA5-965D512AAB4B}"/>
              </a:ext>
            </a:extLst>
          </p:cNvPr>
          <p:cNvSpPr/>
          <p:nvPr/>
        </p:nvSpPr>
        <p:spPr bwMode="auto">
          <a:xfrm>
            <a:off x="5456675" y="1736812"/>
            <a:ext cx="1582230" cy="483459"/>
          </a:xfrm>
          <a:prstGeom prst="homePlate">
            <a:avLst/>
          </a:prstGeom>
          <a:solidFill>
            <a:schemeClr val="accent3"/>
          </a:solidFill>
          <a:ln w="19050">
            <a:noFill/>
            <a:round/>
            <a:headEnd/>
            <a:tailEnd/>
          </a:ln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cxnSp>
        <p:nvCxnSpPr>
          <p:cNvPr id="403" name="Straight Connector 96">
            <a:extLst>
              <a:ext uri="{FF2B5EF4-FFF2-40B4-BE49-F238E27FC236}">
                <a16:creationId xmlns:a16="http://schemas.microsoft.com/office/drawing/2014/main" xmlns="" id="{AD6B5F5B-300A-4708-A38E-5E4AEDCE29BD}"/>
              </a:ext>
            </a:extLst>
          </p:cNvPr>
          <p:cNvCxnSpPr/>
          <p:nvPr/>
        </p:nvCxnSpPr>
        <p:spPr>
          <a:xfrm flipV="1">
            <a:off x="3792271" y="1736812"/>
            <a:ext cx="0" cy="2224021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4" name="Arrow: Pentagon 97">
            <a:extLst>
              <a:ext uri="{FF2B5EF4-FFF2-40B4-BE49-F238E27FC236}">
                <a16:creationId xmlns:a16="http://schemas.microsoft.com/office/drawing/2014/main" xmlns="" id="{42FDE39E-976E-4CAD-A275-DB2C48AE7F3C}"/>
              </a:ext>
            </a:extLst>
          </p:cNvPr>
          <p:cNvSpPr/>
          <p:nvPr/>
        </p:nvSpPr>
        <p:spPr bwMode="auto">
          <a:xfrm>
            <a:off x="3792271" y="1736812"/>
            <a:ext cx="1582230" cy="483459"/>
          </a:xfrm>
          <a:prstGeom prst="homePlate">
            <a:avLst/>
          </a:prstGeom>
          <a:solidFill>
            <a:schemeClr val="accent2"/>
          </a:solidFill>
          <a:ln w="19050">
            <a:noFill/>
            <a:round/>
            <a:headEnd/>
            <a:tailEnd/>
          </a:ln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grpSp>
        <p:nvGrpSpPr>
          <p:cNvPr id="405" name="Group 3">
            <a:extLst>
              <a:ext uri="{FF2B5EF4-FFF2-40B4-BE49-F238E27FC236}">
                <a16:creationId xmlns:a16="http://schemas.microsoft.com/office/drawing/2014/main" xmlns="" id="{4136C8EC-32F0-47FE-929A-02D9C3985E61}"/>
              </a:ext>
            </a:extLst>
          </p:cNvPr>
          <p:cNvGrpSpPr/>
          <p:nvPr/>
        </p:nvGrpSpPr>
        <p:grpSpPr>
          <a:xfrm>
            <a:off x="4736372" y="4469669"/>
            <a:ext cx="1440606" cy="1116911"/>
            <a:chOff x="4658631" y="4729338"/>
            <a:chExt cx="1440606" cy="1116911"/>
          </a:xfrm>
        </p:grpSpPr>
        <p:sp>
          <p:nvSpPr>
            <p:cNvPr id="418" name="TextBox 48">
              <a:extLst>
                <a:ext uri="{FF2B5EF4-FFF2-40B4-BE49-F238E27FC236}">
                  <a16:creationId xmlns:a16="http://schemas.microsoft.com/office/drawing/2014/main" xmlns="" id="{8F16A7E7-2D98-4235-9D9C-92D20C0E24E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658631" y="4729338"/>
              <a:ext cx="1440606" cy="424414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dirty="0">
                  <a:solidFill>
                    <a:schemeClr val="accent3"/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19" name="TextBox 50">
              <a:extLst>
                <a:ext uri="{FF2B5EF4-FFF2-40B4-BE49-F238E27FC236}">
                  <a16:creationId xmlns:a16="http://schemas.microsoft.com/office/drawing/2014/main" xmlns="" id="{DA19F997-325C-4E6F-B46E-80D094D3A46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658631" y="5153752"/>
              <a:ext cx="1440606" cy="692497"/>
            </a:xfrm>
            <a:prstGeom prst="rect">
              <a:avLst/>
            </a:prstGeom>
            <a:noFill/>
            <a:extLst/>
          </p:spPr>
          <p:txBody>
            <a:bodyPr wrap="square" lIns="0" tIns="0" rIns="0" bIns="0" anchor="ctr" anchorCtr="1">
              <a:normAutofit/>
            </a:bodyPr>
            <a:lstStyle/>
            <a:p>
              <a:pPr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  <a:t>此部分内容作为文字</a:t>
              </a:r>
              <a:b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</a:b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  <a:t>排版占位显示 </a:t>
              </a:r>
              <a:b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</a:b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406" name="Group 66">
            <a:extLst>
              <a:ext uri="{FF2B5EF4-FFF2-40B4-BE49-F238E27FC236}">
                <a16:creationId xmlns:a16="http://schemas.microsoft.com/office/drawing/2014/main" xmlns="" id="{5CA77A49-CF39-4F89-9571-C37FD72C5885}"/>
              </a:ext>
            </a:extLst>
          </p:cNvPr>
          <p:cNvGrpSpPr/>
          <p:nvPr/>
        </p:nvGrpSpPr>
        <p:grpSpPr>
          <a:xfrm>
            <a:off x="6400778" y="4469669"/>
            <a:ext cx="1440606" cy="1116911"/>
            <a:chOff x="4658631" y="4729338"/>
            <a:chExt cx="1440606" cy="1116911"/>
          </a:xfrm>
        </p:grpSpPr>
        <p:sp>
          <p:nvSpPr>
            <p:cNvPr id="416" name="TextBox 81">
              <a:extLst>
                <a:ext uri="{FF2B5EF4-FFF2-40B4-BE49-F238E27FC236}">
                  <a16:creationId xmlns:a16="http://schemas.microsoft.com/office/drawing/2014/main" xmlns="" id="{49810D8F-5B7F-4238-A5A2-70F91662D77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658631" y="4729338"/>
              <a:ext cx="1440606" cy="424414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17" name="TextBox 83">
              <a:extLst>
                <a:ext uri="{FF2B5EF4-FFF2-40B4-BE49-F238E27FC236}">
                  <a16:creationId xmlns:a16="http://schemas.microsoft.com/office/drawing/2014/main" xmlns="" id="{82EF6CA6-5CAE-455C-A072-49A3636676C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658631" y="5153752"/>
              <a:ext cx="1440606" cy="692497"/>
            </a:xfrm>
            <a:prstGeom prst="rect">
              <a:avLst/>
            </a:prstGeom>
            <a:noFill/>
            <a:extLst/>
          </p:spPr>
          <p:txBody>
            <a:bodyPr wrap="square" lIns="0" tIns="0" rIns="0" bIns="0" anchor="ctr" anchorCtr="1">
              <a:normAutofit/>
            </a:bodyPr>
            <a:lstStyle/>
            <a:p>
              <a:pPr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  <a:t>此部分内容作为文字</a:t>
              </a:r>
              <a:b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</a:b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  <a:t>排版占位显示 </a:t>
              </a:r>
              <a:b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</a:b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407" name="Group 85">
            <a:extLst>
              <a:ext uri="{FF2B5EF4-FFF2-40B4-BE49-F238E27FC236}">
                <a16:creationId xmlns:a16="http://schemas.microsoft.com/office/drawing/2014/main" xmlns="" id="{F18EE14F-4658-4ED8-A6BD-2CFDA0E9E933}"/>
              </a:ext>
            </a:extLst>
          </p:cNvPr>
          <p:cNvGrpSpPr/>
          <p:nvPr/>
        </p:nvGrpSpPr>
        <p:grpSpPr>
          <a:xfrm>
            <a:off x="8065184" y="4469669"/>
            <a:ext cx="1440606" cy="1116911"/>
            <a:chOff x="4658631" y="4729338"/>
            <a:chExt cx="1440606" cy="1116911"/>
          </a:xfrm>
        </p:grpSpPr>
        <p:sp>
          <p:nvSpPr>
            <p:cNvPr id="414" name="TextBox 87">
              <a:extLst>
                <a:ext uri="{FF2B5EF4-FFF2-40B4-BE49-F238E27FC236}">
                  <a16:creationId xmlns:a16="http://schemas.microsoft.com/office/drawing/2014/main" xmlns="" id="{D9C7C606-6817-4E79-83C2-82AB6551065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658631" y="4729338"/>
              <a:ext cx="1440606" cy="424414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dirty="0">
                  <a:solidFill>
                    <a:schemeClr val="accent5">
                      <a:lumMod val="100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15" name="TextBox 98">
              <a:extLst>
                <a:ext uri="{FF2B5EF4-FFF2-40B4-BE49-F238E27FC236}">
                  <a16:creationId xmlns:a16="http://schemas.microsoft.com/office/drawing/2014/main" xmlns="" id="{5A54F7ED-766F-46EF-9B5C-5297B62D3142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658631" y="5153752"/>
              <a:ext cx="1440606" cy="692497"/>
            </a:xfrm>
            <a:prstGeom prst="rect">
              <a:avLst/>
            </a:prstGeom>
            <a:noFill/>
            <a:extLst/>
          </p:spPr>
          <p:txBody>
            <a:bodyPr wrap="square" lIns="0" tIns="0" rIns="0" bIns="0" anchor="ctr" anchorCtr="1">
              <a:normAutofit/>
            </a:bodyPr>
            <a:lstStyle/>
            <a:p>
              <a:pPr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  <a:t>此部分内容作为文字</a:t>
              </a:r>
              <a:b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</a:b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  <a:t>排版占位显示 </a:t>
              </a:r>
              <a:b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</a:b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408" name="Group 99">
            <a:extLst>
              <a:ext uri="{FF2B5EF4-FFF2-40B4-BE49-F238E27FC236}">
                <a16:creationId xmlns:a16="http://schemas.microsoft.com/office/drawing/2014/main" xmlns="" id="{D82358F8-473E-41A7-BF96-82E3A3C137E4}"/>
              </a:ext>
            </a:extLst>
          </p:cNvPr>
          <p:cNvGrpSpPr/>
          <p:nvPr/>
        </p:nvGrpSpPr>
        <p:grpSpPr>
          <a:xfrm>
            <a:off x="3068996" y="4469669"/>
            <a:ext cx="1440606" cy="1116911"/>
            <a:chOff x="4658631" y="4729338"/>
            <a:chExt cx="1440606" cy="1116911"/>
          </a:xfrm>
        </p:grpSpPr>
        <p:sp>
          <p:nvSpPr>
            <p:cNvPr id="412" name="TextBox 100">
              <a:extLst>
                <a:ext uri="{FF2B5EF4-FFF2-40B4-BE49-F238E27FC236}">
                  <a16:creationId xmlns:a16="http://schemas.microsoft.com/office/drawing/2014/main" xmlns="" id="{BDB52A29-3A11-4B89-9BD0-B027AEAA60C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658631" y="4729338"/>
              <a:ext cx="1440606" cy="424414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13" name="TextBox 101">
              <a:extLst>
                <a:ext uri="{FF2B5EF4-FFF2-40B4-BE49-F238E27FC236}">
                  <a16:creationId xmlns:a16="http://schemas.microsoft.com/office/drawing/2014/main" xmlns="" id="{86199C52-22B2-4864-86A8-1F03AE88521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658631" y="5153752"/>
              <a:ext cx="1440606" cy="692497"/>
            </a:xfrm>
            <a:prstGeom prst="rect">
              <a:avLst/>
            </a:prstGeom>
            <a:noFill/>
            <a:extLst/>
          </p:spPr>
          <p:txBody>
            <a:bodyPr wrap="square" lIns="0" tIns="0" rIns="0" bIns="0" anchor="ctr" anchorCtr="1">
              <a:normAutofit/>
            </a:bodyPr>
            <a:lstStyle/>
            <a:p>
              <a:pPr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  <a:t>此部分内容作为文字</a:t>
              </a:r>
              <a:b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</a:b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  <a:t>排版占位显示 </a:t>
              </a:r>
              <a:b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</a:b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409" name="Group 102">
            <a:extLst>
              <a:ext uri="{FF2B5EF4-FFF2-40B4-BE49-F238E27FC236}">
                <a16:creationId xmlns:a16="http://schemas.microsoft.com/office/drawing/2014/main" xmlns="" id="{DC52B1A3-F9DD-452C-974B-B8DF951E55BB}"/>
              </a:ext>
            </a:extLst>
          </p:cNvPr>
          <p:cNvGrpSpPr/>
          <p:nvPr/>
        </p:nvGrpSpPr>
        <p:grpSpPr>
          <a:xfrm>
            <a:off x="1407562" y="4469669"/>
            <a:ext cx="1440606" cy="1116911"/>
            <a:chOff x="4658631" y="4729338"/>
            <a:chExt cx="1440606" cy="1116911"/>
          </a:xfrm>
        </p:grpSpPr>
        <p:sp>
          <p:nvSpPr>
            <p:cNvPr id="410" name="TextBox 103">
              <a:extLst>
                <a:ext uri="{FF2B5EF4-FFF2-40B4-BE49-F238E27FC236}">
                  <a16:creationId xmlns:a16="http://schemas.microsoft.com/office/drawing/2014/main" xmlns="" id="{CEF485A8-EA23-4EB1-BEBE-082F9B57606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658631" y="4729338"/>
              <a:ext cx="1440606" cy="424414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dirty="0">
                  <a:solidFill>
                    <a:schemeClr val="accent1">
                      <a:lumMod val="100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11" name="TextBox 104">
              <a:extLst>
                <a:ext uri="{FF2B5EF4-FFF2-40B4-BE49-F238E27FC236}">
                  <a16:creationId xmlns:a16="http://schemas.microsoft.com/office/drawing/2014/main" xmlns="" id="{F5E88876-3C02-4453-B3D5-290B9A6411C0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658631" y="5153752"/>
              <a:ext cx="1440606" cy="692497"/>
            </a:xfrm>
            <a:prstGeom prst="rect">
              <a:avLst/>
            </a:prstGeom>
            <a:noFill/>
            <a:extLst/>
          </p:spPr>
          <p:txBody>
            <a:bodyPr wrap="square" lIns="0" tIns="0" rIns="0" bIns="0" anchor="ctr" anchorCtr="1">
              <a:normAutofit/>
            </a:bodyPr>
            <a:lstStyle/>
            <a:p>
              <a:pPr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  <a:t>此部分内容作为文字</a:t>
              </a:r>
              <a:b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</a:b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  <a:t>排版占位显示 </a:t>
              </a:r>
              <a:b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</a:b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ea typeface="微软雅黑" panose="020B0503020204020204" pitchFamily="3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167371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7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25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25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7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25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75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25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75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25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75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25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75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25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750"/>
                            </p:stCondLst>
                            <p:childTnLst>
                              <p:par>
                                <p:cTn id="1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25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2750"/>
                            </p:stCondLst>
                            <p:childTnLst>
                              <p:par>
                                <p:cTn id="1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3250"/>
                            </p:stCondLst>
                            <p:childTnLst>
                              <p:par>
                                <p:cTn id="1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4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4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3750"/>
                            </p:stCondLst>
                            <p:childTnLst>
                              <p:par>
                                <p:cTn id="1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4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4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4250"/>
                            </p:stCondLst>
                            <p:childTnLst>
                              <p:par>
                                <p:cTn id="1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4750"/>
                            </p:stCondLst>
                            <p:childTnLst>
                              <p:par>
                                <p:cTn id="1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4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2" grpId="0"/>
      <p:bldP spid="383" grpId="0"/>
      <p:bldP spid="386" grpId="0" animBg="1"/>
      <p:bldP spid="391" grpId="0" animBg="1"/>
      <p:bldP spid="392" grpId="0" animBg="1"/>
      <p:bldP spid="393" grpId="0" animBg="1"/>
      <p:bldP spid="394" grpId="0" animBg="1"/>
      <p:bldP spid="396" grpId="0" animBg="1"/>
      <p:bldP spid="398" grpId="0" animBg="1"/>
      <p:bldP spid="400" grpId="0" animBg="1"/>
      <p:bldP spid="402" grpId="0" animBg="1"/>
      <p:bldP spid="40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>
            <a:extLst>
              <a:ext uri="{FF2B5EF4-FFF2-40B4-BE49-F238E27FC236}">
                <a16:creationId xmlns:a16="http://schemas.microsoft.com/office/drawing/2014/main" xmlns="" id="{694AF3F3-6C4A-45F6-A94E-B5EB9E3A28D3}"/>
              </a:ext>
            </a:extLst>
          </p:cNvPr>
          <p:cNvSpPr/>
          <p:nvPr/>
        </p:nvSpPr>
        <p:spPr>
          <a:xfrm rot="10800000">
            <a:off x="1895476" y="2400929"/>
            <a:ext cx="3140761" cy="2437050"/>
          </a:xfrm>
          <a:prstGeom prst="triangle">
            <a:avLst/>
          </a:prstGeom>
          <a:solidFill>
            <a:schemeClr val="accent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文本框 54">
            <a:extLst>
              <a:ext uri="{FF2B5EF4-FFF2-40B4-BE49-F238E27FC236}">
                <a16:creationId xmlns:a16="http://schemas.microsoft.com/office/drawing/2014/main" xmlns="" id="{76CF1873-8BD1-4F6B-BB7C-699AA9271495}"/>
              </a:ext>
            </a:extLst>
          </p:cNvPr>
          <p:cNvSpPr txBox="1">
            <a:spLocks/>
          </p:cNvSpPr>
          <p:nvPr/>
        </p:nvSpPr>
        <p:spPr>
          <a:xfrm>
            <a:off x="1895475" y="1980188"/>
            <a:ext cx="3140761" cy="288936"/>
          </a:xfrm>
          <a:prstGeom prst="rect">
            <a:avLst/>
          </a:prstGeom>
        </p:spPr>
        <p:txBody>
          <a:bodyPr wrap="none" anchor="ctr">
            <a:normAutofit fontScale="77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b="1" dirty="0">
                <a:solidFill>
                  <a:schemeClr val="accent1">
                    <a:lumMod val="100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6" name="等腰三角形 5">
            <a:extLst>
              <a:ext uri="{FF2B5EF4-FFF2-40B4-BE49-F238E27FC236}">
                <a16:creationId xmlns:a16="http://schemas.microsoft.com/office/drawing/2014/main" xmlns="" id="{DB80F261-CC9E-4333-87EF-DA084E8FC246}"/>
              </a:ext>
            </a:extLst>
          </p:cNvPr>
          <p:cNvSpPr/>
          <p:nvPr/>
        </p:nvSpPr>
        <p:spPr>
          <a:xfrm rot="10800000">
            <a:off x="4901139" y="2400928"/>
            <a:ext cx="1213905" cy="941921"/>
          </a:xfrm>
          <a:prstGeom prst="triangle">
            <a:avLst/>
          </a:prstGeom>
          <a:solidFill>
            <a:schemeClr val="accent2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文本框 56">
            <a:extLst>
              <a:ext uri="{FF2B5EF4-FFF2-40B4-BE49-F238E27FC236}">
                <a16:creationId xmlns:a16="http://schemas.microsoft.com/office/drawing/2014/main" xmlns="" id="{5C47AA65-6650-48F2-BF3E-4A0A09FE119A}"/>
              </a:ext>
            </a:extLst>
          </p:cNvPr>
          <p:cNvSpPr txBox="1">
            <a:spLocks/>
          </p:cNvSpPr>
          <p:nvPr/>
        </p:nvSpPr>
        <p:spPr>
          <a:xfrm>
            <a:off x="4533009" y="1980188"/>
            <a:ext cx="1950166" cy="288936"/>
          </a:xfrm>
          <a:prstGeom prst="rect">
            <a:avLst/>
          </a:prstGeom>
        </p:spPr>
        <p:txBody>
          <a:bodyPr wrap="none" anchor="ctr">
            <a:normAutofit fontScale="77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b="1" dirty="0">
                <a:solidFill>
                  <a:schemeClr val="accent2">
                    <a:lumMod val="100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8" name="等腰三角形 7">
            <a:extLst>
              <a:ext uri="{FF2B5EF4-FFF2-40B4-BE49-F238E27FC236}">
                <a16:creationId xmlns:a16="http://schemas.microsoft.com/office/drawing/2014/main" xmlns="" id="{8FAB1343-2CF8-4739-81B6-E3BAD0A71195}"/>
              </a:ext>
            </a:extLst>
          </p:cNvPr>
          <p:cNvSpPr/>
          <p:nvPr/>
        </p:nvSpPr>
        <p:spPr>
          <a:xfrm rot="10800000">
            <a:off x="5979946" y="2400930"/>
            <a:ext cx="2543299" cy="1973449"/>
          </a:xfrm>
          <a:prstGeom prst="triangle">
            <a:avLst/>
          </a:prstGeom>
          <a:solidFill>
            <a:schemeClr val="accent3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文本框 58">
            <a:extLst>
              <a:ext uri="{FF2B5EF4-FFF2-40B4-BE49-F238E27FC236}">
                <a16:creationId xmlns:a16="http://schemas.microsoft.com/office/drawing/2014/main" xmlns="" id="{0F00E2F6-9358-471B-9A4B-4868D74187F9}"/>
              </a:ext>
            </a:extLst>
          </p:cNvPr>
          <p:cNvSpPr txBox="1">
            <a:spLocks/>
          </p:cNvSpPr>
          <p:nvPr/>
        </p:nvSpPr>
        <p:spPr>
          <a:xfrm>
            <a:off x="6113339" y="1980188"/>
            <a:ext cx="2276509" cy="288936"/>
          </a:xfrm>
          <a:prstGeom prst="rect">
            <a:avLst/>
          </a:prstGeom>
        </p:spPr>
        <p:txBody>
          <a:bodyPr wrap="none" anchor="ctr">
            <a:normAutofit fontScale="77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b="1" dirty="0">
                <a:solidFill>
                  <a:schemeClr val="accent3">
                    <a:lumMod val="100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0" name="等腰三角形 9">
            <a:extLst>
              <a:ext uri="{FF2B5EF4-FFF2-40B4-BE49-F238E27FC236}">
                <a16:creationId xmlns:a16="http://schemas.microsoft.com/office/drawing/2014/main" xmlns="" id="{73BD745F-B320-4FF8-8752-837EC07A2BE5}"/>
              </a:ext>
            </a:extLst>
          </p:cNvPr>
          <p:cNvSpPr/>
          <p:nvPr/>
        </p:nvSpPr>
        <p:spPr>
          <a:xfrm rot="10800000">
            <a:off x="8384846" y="2400930"/>
            <a:ext cx="1546849" cy="1200266"/>
          </a:xfrm>
          <a:prstGeom prst="triangle">
            <a:avLst/>
          </a:prstGeom>
          <a:solidFill>
            <a:schemeClr val="accent4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文本框 60">
            <a:extLst>
              <a:ext uri="{FF2B5EF4-FFF2-40B4-BE49-F238E27FC236}">
                <a16:creationId xmlns:a16="http://schemas.microsoft.com/office/drawing/2014/main" xmlns="" id="{3BDAD22C-1840-43D6-BCCB-C3C65EAF6BCC}"/>
              </a:ext>
            </a:extLst>
          </p:cNvPr>
          <p:cNvSpPr txBox="1">
            <a:spLocks/>
          </p:cNvSpPr>
          <p:nvPr/>
        </p:nvSpPr>
        <p:spPr>
          <a:xfrm>
            <a:off x="8020016" y="1980188"/>
            <a:ext cx="2276509" cy="288936"/>
          </a:xfrm>
          <a:prstGeom prst="rect">
            <a:avLst/>
          </a:prstGeom>
        </p:spPr>
        <p:txBody>
          <a:bodyPr wrap="none" anchor="ctr">
            <a:normAutofit fontScale="77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b="1" dirty="0">
                <a:solidFill>
                  <a:schemeClr val="accent4">
                    <a:lumMod val="100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E8E41DE1-19E0-46E4-9178-DB81536F505E}"/>
              </a:ext>
            </a:extLst>
          </p:cNvPr>
          <p:cNvSpPr/>
          <p:nvPr/>
        </p:nvSpPr>
        <p:spPr>
          <a:xfrm>
            <a:off x="2318851" y="5125452"/>
            <a:ext cx="2294010" cy="640911"/>
          </a:xfrm>
          <a:prstGeom prst="rect">
            <a:avLst/>
          </a:prstGeom>
        </p:spPr>
        <p:txBody>
          <a:bodyPr wrap="square" anchor="ctr">
            <a:normAutofit fontScale="92500"/>
          </a:bodyPr>
          <a:lstStyle/>
          <a:p>
            <a:pPr algn="ctr">
              <a:lnSpc>
                <a:spcPct val="120000"/>
              </a:lnSpc>
              <a:buClr>
                <a:srgbClr val="E24848"/>
              </a:buClr>
              <a:defRPr/>
            </a:pPr>
            <a:r>
              <a:rPr lang="zh-CN" altLang="en-US" sz="1200" noProof="1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br>
              <a:rPr lang="zh-CN" altLang="en-US" sz="1200" noProof="1"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200" noProof="1"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7400BDAC-0FEB-46C8-AB84-F6FA5550F1C0}"/>
              </a:ext>
            </a:extLst>
          </p:cNvPr>
          <p:cNvSpPr/>
          <p:nvPr/>
        </p:nvSpPr>
        <p:spPr>
          <a:xfrm>
            <a:off x="4382182" y="3662659"/>
            <a:ext cx="2294010" cy="640911"/>
          </a:xfrm>
          <a:prstGeom prst="rect">
            <a:avLst/>
          </a:prstGeom>
        </p:spPr>
        <p:txBody>
          <a:bodyPr wrap="square" anchor="ctr">
            <a:normAutofit fontScale="92500"/>
          </a:bodyPr>
          <a:lstStyle/>
          <a:p>
            <a:pPr algn="ctr">
              <a:lnSpc>
                <a:spcPct val="120000"/>
              </a:lnSpc>
              <a:buClr>
                <a:srgbClr val="E24848"/>
              </a:buClr>
              <a:defRPr/>
            </a:pPr>
            <a:r>
              <a:rPr lang="zh-CN" altLang="en-US" sz="1200" noProof="1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br>
              <a:rPr lang="zh-CN" altLang="en-US" sz="1200" noProof="1"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200" noProof="1"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639CCDD2-A07D-4E31-8635-04843B2EDA93}"/>
              </a:ext>
            </a:extLst>
          </p:cNvPr>
          <p:cNvSpPr/>
          <p:nvPr/>
        </p:nvSpPr>
        <p:spPr>
          <a:xfrm>
            <a:off x="6090840" y="4719105"/>
            <a:ext cx="2294010" cy="640911"/>
          </a:xfrm>
          <a:prstGeom prst="rect">
            <a:avLst/>
          </a:prstGeom>
        </p:spPr>
        <p:txBody>
          <a:bodyPr wrap="square" anchor="ctr">
            <a:normAutofit fontScale="92500"/>
          </a:bodyPr>
          <a:lstStyle/>
          <a:p>
            <a:pPr algn="ctr">
              <a:lnSpc>
                <a:spcPct val="120000"/>
              </a:lnSpc>
              <a:buClr>
                <a:srgbClr val="E24848"/>
              </a:buClr>
              <a:defRPr/>
            </a:pPr>
            <a:r>
              <a:rPr lang="zh-CN" altLang="en-US" sz="1200" noProof="1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br>
              <a:rPr lang="zh-CN" altLang="en-US" sz="1200" noProof="1"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200" noProof="1"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EC4FFB8E-2983-408A-A167-B03389BA54F2}"/>
              </a:ext>
            </a:extLst>
          </p:cNvPr>
          <p:cNvSpPr/>
          <p:nvPr/>
        </p:nvSpPr>
        <p:spPr>
          <a:xfrm>
            <a:off x="8002311" y="3865272"/>
            <a:ext cx="2294010" cy="640911"/>
          </a:xfrm>
          <a:prstGeom prst="rect">
            <a:avLst/>
          </a:prstGeom>
        </p:spPr>
        <p:txBody>
          <a:bodyPr wrap="square" anchor="ctr">
            <a:normAutofit fontScale="92500"/>
          </a:bodyPr>
          <a:lstStyle/>
          <a:p>
            <a:pPr algn="ctr">
              <a:lnSpc>
                <a:spcPct val="120000"/>
              </a:lnSpc>
              <a:buClr>
                <a:srgbClr val="E24848"/>
              </a:buClr>
              <a:defRPr/>
            </a:pPr>
            <a:r>
              <a:rPr lang="zh-CN" altLang="en-US" sz="1200" noProof="1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br>
              <a:rPr lang="zh-CN" altLang="en-US" sz="1200" noProof="1"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200" noProof="1"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BE8DD883-6600-40B4-8B8A-100E066EF529}"/>
              </a:ext>
            </a:extLst>
          </p:cNvPr>
          <p:cNvGrpSpPr/>
          <p:nvPr/>
        </p:nvGrpSpPr>
        <p:grpSpPr>
          <a:xfrm>
            <a:off x="3192026" y="1307023"/>
            <a:ext cx="547673" cy="547685"/>
            <a:chOff x="1260653" y="5164525"/>
            <a:chExt cx="449900" cy="449911"/>
          </a:xfrm>
          <a:solidFill>
            <a:srgbClr val="F24868"/>
          </a:solidFill>
        </p:grpSpPr>
        <p:sp>
          <p:nvSpPr>
            <p:cNvPr id="30" name="任意多边形: 形状 29">
              <a:extLst>
                <a:ext uri="{FF2B5EF4-FFF2-40B4-BE49-F238E27FC236}">
                  <a16:creationId xmlns:a16="http://schemas.microsoft.com/office/drawing/2014/main" xmlns="" id="{A9326A4B-2483-4F3F-9435-ED621A28E9CB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7437" y="5538724"/>
              <a:ext cx="75712" cy="75712"/>
            </a:xfrm>
            <a:custGeom>
              <a:avLst/>
              <a:gdLst>
                <a:gd name="T0" fmla="*/ 69 w 154"/>
                <a:gd name="T1" fmla="*/ 39 h 155"/>
                <a:gd name="T2" fmla="*/ 54 w 154"/>
                <a:gd name="T3" fmla="*/ 46 h 155"/>
                <a:gd name="T4" fmla="*/ 44 w 154"/>
                <a:gd name="T5" fmla="*/ 57 h 155"/>
                <a:gd name="T6" fmla="*/ 39 w 154"/>
                <a:gd name="T7" fmla="*/ 70 h 155"/>
                <a:gd name="T8" fmla="*/ 39 w 154"/>
                <a:gd name="T9" fmla="*/ 85 h 155"/>
                <a:gd name="T10" fmla="*/ 44 w 154"/>
                <a:gd name="T11" fmla="*/ 100 h 155"/>
                <a:gd name="T12" fmla="*/ 54 w 154"/>
                <a:gd name="T13" fmla="*/ 110 h 155"/>
                <a:gd name="T14" fmla="*/ 69 w 154"/>
                <a:gd name="T15" fmla="*/ 116 h 155"/>
                <a:gd name="T16" fmla="*/ 85 w 154"/>
                <a:gd name="T17" fmla="*/ 116 h 155"/>
                <a:gd name="T18" fmla="*/ 98 w 154"/>
                <a:gd name="T19" fmla="*/ 110 h 155"/>
                <a:gd name="T20" fmla="*/ 109 w 154"/>
                <a:gd name="T21" fmla="*/ 100 h 155"/>
                <a:gd name="T22" fmla="*/ 115 w 154"/>
                <a:gd name="T23" fmla="*/ 85 h 155"/>
                <a:gd name="T24" fmla="*/ 115 w 154"/>
                <a:gd name="T25" fmla="*/ 70 h 155"/>
                <a:gd name="T26" fmla="*/ 109 w 154"/>
                <a:gd name="T27" fmla="*/ 57 h 155"/>
                <a:gd name="T28" fmla="*/ 98 w 154"/>
                <a:gd name="T29" fmla="*/ 46 h 155"/>
                <a:gd name="T30" fmla="*/ 85 w 154"/>
                <a:gd name="T31" fmla="*/ 39 h 155"/>
                <a:gd name="T32" fmla="*/ 76 w 154"/>
                <a:gd name="T33" fmla="*/ 155 h 155"/>
                <a:gd name="T34" fmla="*/ 62 w 154"/>
                <a:gd name="T35" fmla="*/ 153 h 155"/>
                <a:gd name="T36" fmla="*/ 46 w 154"/>
                <a:gd name="T37" fmla="*/ 149 h 155"/>
                <a:gd name="T38" fmla="*/ 21 w 154"/>
                <a:gd name="T39" fmla="*/ 133 h 155"/>
                <a:gd name="T40" fmla="*/ 5 w 154"/>
                <a:gd name="T41" fmla="*/ 108 h 155"/>
                <a:gd name="T42" fmla="*/ 1 w 154"/>
                <a:gd name="T43" fmla="*/ 94 h 155"/>
                <a:gd name="T44" fmla="*/ 0 w 154"/>
                <a:gd name="T45" fmla="*/ 78 h 155"/>
                <a:gd name="T46" fmla="*/ 1 w 154"/>
                <a:gd name="T47" fmla="*/ 62 h 155"/>
                <a:gd name="T48" fmla="*/ 5 w 154"/>
                <a:gd name="T49" fmla="*/ 48 h 155"/>
                <a:gd name="T50" fmla="*/ 21 w 154"/>
                <a:gd name="T51" fmla="*/ 23 h 155"/>
                <a:gd name="T52" fmla="*/ 46 w 154"/>
                <a:gd name="T53" fmla="*/ 6 h 155"/>
                <a:gd name="T54" fmla="*/ 62 w 154"/>
                <a:gd name="T55" fmla="*/ 2 h 155"/>
                <a:gd name="T56" fmla="*/ 76 w 154"/>
                <a:gd name="T57" fmla="*/ 0 h 155"/>
                <a:gd name="T58" fmla="*/ 92 w 154"/>
                <a:gd name="T59" fmla="*/ 2 h 155"/>
                <a:gd name="T60" fmla="*/ 106 w 154"/>
                <a:gd name="T61" fmla="*/ 6 h 155"/>
                <a:gd name="T62" fmla="*/ 131 w 154"/>
                <a:gd name="T63" fmla="*/ 23 h 155"/>
                <a:gd name="T64" fmla="*/ 148 w 154"/>
                <a:gd name="T65" fmla="*/ 48 h 155"/>
                <a:gd name="T66" fmla="*/ 152 w 154"/>
                <a:gd name="T67" fmla="*/ 62 h 155"/>
                <a:gd name="T68" fmla="*/ 154 w 154"/>
                <a:gd name="T69" fmla="*/ 78 h 155"/>
                <a:gd name="T70" fmla="*/ 152 w 154"/>
                <a:gd name="T71" fmla="*/ 94 h 155"/>
                <a:gd name="T72" fmla="*/ 148 w 154"/>
                <a:gd name="T73" fmla="*/ 108 h 155"/>
                <a:gd name="T74" fmla="*/ 131 w 154"/>
                <a:gd name="T75" fmla="*/ 133 h 155"/>
                <a:gd name="T76" fmla="*/ 106 w 154"/>
                <a:gd name="T77" fmla="*/ 149 h 155"/>
                <a:gd name="T78" fmla="*/ 92 w 154"/>
                <a:gd name="T79" fmla="*/ 153 h 155"/>
                <a:gd name="T80" fmla="*/ 76 w 154"/>
                <a:gd name="T81" fmla="*/ 155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4" h="155">
                  <a:moveTo>
                    <a:pt x="76" y="39"/>
                  </a:moveTo>
                  <a:lnTo>
                    <a:pt x="69" y="39"/>
                  </a:lnTo>
                  <a:lnTo>
                    <a:pt x="62" y="42"/>
                  </a:lnTo>
                  <a:lnTo>
                    <a:pt x="54" y="46"/>
                  </a:lnTo>
                  <a:lnTo>
                    <a:pt x="49" y="51"/>
                  </a:lnTo>
                  <a:lnTo>
                    <a:pt x="44" y="57"/>
                  </a:lnTo>
                  <a:lnTo>
                    <a:pt x="41" y="62"/>
                  </a:lnTo>
                  <a:lnTo>
                    <a:pt x="39" y="70"/>
                  </a:lnTo>
                  <a:lnTo>
                    <a:pt x="39" y="78"/>
                  </a:lnTo>
                  <a:lnTo>
                    <a:pt x="39" y="85"/>
                  </a:lnTo>
                  <a:lnTo>
                    <a:pt x="41" y="93"/>
                  </a:lnTo>
                  <a:lnTo>
                    <a:pt x="44" y="100"/>
                  </a:lnTo>
                  <a:lnTo>
                    <a:pt x="49" y="106"/>
                  </a:lnTo>
                  <a:lnTo>
                    <a:pt x="54" y="110"/>
                  </a:lnTo>
                  <a:lnTo>
                    <a:pt x="62" y="113"/>
                  </a:lnTo>
                  <a:lnTo>
                    <a:pt x="69" y="116"/>
                  </a:lnTo>
                  <a:lnTo>
                    <a:pt x="76" y="117"/>
                  </a:lnTo>
                  <a:lnTo>
                    <a:pt x="85" y="116"/>
                  </a:lnTo>
                  <a:lnTo>
                    <a:pt x="92" y="113"/>
                  </a:lnTo>
                  <a:lnTo>
                    <a:pt x="98" y="110"/>
                  </a:lnTo>
                  <a:lnTo>
                    <a:pt x="103" y="106"/>
                  </a:lnTo>
                  <a:lnTo>
                    <a:pt x="109" y="100"/>
                  </a:lnTo>
                  <a:lnTo>
                    <a:pt x="112" y="93"/>
                  </a:lnTo>
                  <a:lnTo>
                    <a:pt x="115" y="85"/>
                  </a:lnTo>
                  <a:lnTo>
                    <a:pt x="115" y="78"/>
                  </a:lnTo>
                  <a:lnTo>
                    <a:pt x="115" y="70"/>
                  </a:lnTo>
                  <a:lnTo>
                    <a:pt x="112" y="62"/>
                  </a:lnTo>
                  <a:lnTo>
                    <a:pt x="109" y="57"/>
                  </a:lnTo>
                  <a:lnTo>
                    <a:pt x="103" y="51"/>
                  </a:lnTo>
                  <a:lnTo>
                    <a:pt x="98" y="46"/>
                  </a:lnTo>
                  <a:lnTo>
                    <a:pt x="92" y="42"/>
                  </a:lnTo>
                  <a:lnTo>
                    <a:pt x="85" y="39"/>
                  </a:lnTo>
                  <a:lnTo>
                    <a:pt x="76" y="39"/>
                  </a:lnTo>
                  <a:close/>
                  <a:moveTo>
                    <a:pt x="76" y="155"/>
                  </a:moveTo>
                  <a:lnTo>
                    <a:pt x="69" y="155"/>
                  </a:lnTo>
                  <a:lnTo>
                    <a:pt x="62" y="153"/>
                  </a:lnTo>
                  <a:lnTo>
                    <a:pt x="53" y="152"/>
                  </a:lnTo>
                  <a:lnTo>
                    <a:pt x="46" y="149"/>
                  </a:lnTo>
                  <a:lnTo>
                    <a:pt x="33" y="142"/>
                  </a:lnTo>
                  <a:lnTo>
                    <a:pt x="21" y="133"/>
                  </a:lnTo>
                  <a:lnTo>
                    <a:pt x="13" y="121"/>
                  </a:lnTo>
                  <a:lnTo>
                    <a:pt x="5" y="108"/>
                  </a:lnTo>
                  <a:lnTo>
                    <a:pt x="3" y="101"/>
                  </a:lnTo>
                  <a:lnTo>
                    <a:pt x="1" y="94"/>
                  </a:lnTo>
                  <a:lnTo>
                    <a:pt x="0" y="85"/>
                  </a:lnTo>
                  <a:lnTo>
                    <a:pt x="0" y="78"/>
                  </a:lnTo>
                  <a:lnTo>
                    <a:pt x="0" y="70"/>
                  </a:lnTo>
                  <a:lnTo>
                    <a:pt x="1" y="62"/>
                  </a:lnTo>
                  <a:lnTo>
                    <a:pt x="3" y="55"/>
                  </a:lnTo>
                  <a:lnTo>
                    <a:pt x="5" y="48"/>
                  </a:lnTo>
                  <a:lnTo>
                    <a:pt x="13" y="35"/>
                  </a:lnTo>
                  <a:lnTo>
                    <a:pt x="21" y="23"/>
                  </a:lnTo>
                  <a:lnTo>
                    <a:pt x="33" y="13"/>
                  </a:lnTo>
                  <a:lnTo>
                    <a:pt x="46" y="6"/>
                  </a:lnTo>
                  <a:lnTo>
                    <a:pt x="53" y="5"/>
                  </a:lnTo>
                  <a:lnTo>
                    <a:pt x="62" y="2"/>
                  </a:lnTo>
                  <a:lnTo>
                    <a:pt x="69" y="0"/>
                  </a:lnTo>
                  <a:lnTo>
                    <a:pt x="76" y="0"/>
                  </a:lnTo>
                  <a:lnTo>
                    <a:pt x="85" y="0"/>
                  </a:lnTo>
                  <a:lnTo>
                    <a:pt x="92" y="2"/>
                  </a:lnTo>
                  <a:lnTo>
                    <a:pt x="99" y="5"/>
                  </a:lnTo>
                  <a:lnTo>
                    <a:pt x="106" y="6"/>
                  </a:lnTo>
                  <a:lnTo>
                    <a:pt x="119" y="13"/>
                  </a:lnTo>
                  <a:lnTo>
                    <a:pt x="131" y="23"/>
                  </a:lnTo>
                  <a:lnTo>
                    <a:pt x="141" y="35"/>
                  </a:lnTo>
                  <a:lnTo>
                    <a:pt x="148" y="48"/>
                  </a:lnTo>
                  <a:lnTo>
                    <a:pt x="151" y="55"/>
                  </a:lnTo>
                  <a:lnTo>
                    <a:pt x="152" y="62"/>
                  </a:lnTo>
                  <a:lnTo>
                    <a:pt x="154" y="70"/>
                  </a:lnTo>
                  <a:lnTo>
                    <a:pt x="154" y="78"/>
                  </a:lnTo>
                  <a:lnTo>
                    <a:pt x="154" y="85"/>
                  </a:lnTo>
                  <a:lnTo>
                    <a:pt x="152" y="94"/>
                  </a:lnTo>
                  <a:lnTo>
                    <a:pt x="151" y="101"/>
                  </a:lnTo>
                  <a:lnTo>
                    <a:pt x="148" y="108"/>
                  </a:lnTo>
                  <a:lnTo>
                    <a:pt x="141" y="121"/>
                  </a:lnTo>
                  <a:lnTo>
                    <a:pt x="131" y="133"/>
                  </a:lnTo>
                  <a:lnTo>
                    <a:pt x="119" y="142"/>
                  </a:lnTo>
                  <a:lnTo>
                    <a:pt x="106" y="149"/>
                  </a:lnTo>
                  <a:lnTo>
                    <a:pt x="99" y="152"/>
                  </a:lnTo>
                  <a:lnTo>
                    <a:pt x="92" y="153"/>
                  </a:lnTo>
                  <a:lnTo>
                    <a:pt x="85" y="155"/>
                  </a:lnTo>
                  <a:lnTo>
                    <a:pt x="76" y="155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任意多边形: 形状 30">
              <a:extLst>
                <a:ext uri="{FF2B5EF4-FFF2-40B4-BE49-F238E27FC236}">
                  <a16:creationId xmlns:a16="http://schemas.microsoft.com/office/drawing/2014/main" xmlns="" id="{72EFE264-49B4-49EA-9112-EADDABA3898A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4188" y="5538719"/>
              <a:ext cx="74256" cy="75712"/>
            </a:xfrm>
            <a:custGeom>
              <a:avLst/>
              <a:gdLst>
                <a:gd name="T0" fmla="*/ 69 w 154"/>
                <a:gd name="T1" fmla="*/ 39 h 155"/>
                <a:gd name="T2" fmla="*/ 54 w 154"/>
                <a:gd name="T3" fmla="*/ 46 h 155"/>
                <a:gd name="T4" fmla="*/ 44 w 154"/>
                <a:gd name="T5" fmla="*/ 57 h 155"/>
                <a:gd name="T6" fmla="*/ 38 w 154"/>
                <a:gd name="T7" fmla="*/ 70 h 155"/>
                <a:gd name="T8" fmla="*/ 38 w 154"/>
                <a:gd name="T9" fmla="*/ 85 h 155"/>
                <a:gd name="T10" fmla="*/ 44 w 154"/>
                <a:gd name="T11" fmla="*/ 100 h 155"/>
                <a:gd name="T12" fmla="*/ 54 w 154"/>
                <a:gd name="T13" fmla="*/ 110 h 155"/>
                <a:gd name="T14" fmla="*/ 69 w 154"/>
                <a:gd name="T15" fmla="*/ 116 h 155"/>
                <a:gd name="T16" fmla="*/ 84 w 154"/>
                <a:gd name="T17" fmla="*/ 116 h 155"/>
                <a:gd name="T18" fmla="*/ 97 w 154"/>
                <a:gd name="T19" fmla="*/ 110 h 155"/>
                <a:gd name="T20" fmla="*/ 109 w 154"/>
                <a:gd name="T21" fmla="*/ 100 h 155"/>
                <a:gd name="T22" fmla="*/ 115 w 154"/>
                <a:gd name="T23" fmla="*/ 85 h 155"/>
                <a:gd name="T24" fmla="*/ 115 w 154"/>
                <a:gd name="T25" fmla="*/ 70 h 155"/>
                <a:gd name="T26" fmla="*/ 109 w 154"/>
                <a:gd name="T27" fmla="*/ 57 h 155"/>
                <a:gd name="T28" fmla="*/ 97 w 154"/>
                <a:gd name="T29" fmla="*/ 46 h 155"/>
                <a:gd name="T30" fmla="*/ 84 w 154"/>
                <a:gd name="T31" fmla="*/ 39 h 155"/>
                <a:gd name="T32" fmla="*/ 76 w 154"/>
                <a:gd name="T33" fmla="*/ 155 h 155"/>
                <a:gd name="T34" fmla="*/ 61 w 154"/>
                <a:gd name="T35" fmla="*/ 153 h 155"/>
                <a:gd name="T36" fmla="*/ 46 w 154"/>
                <a:gd name="T37" fmla="*/ 149 h 155"/>
                <a:gd name="T38" fmla="*/ 21 w 154"/>
                <a:gd name="T39" fmla="*/ 133 h 155"/>
                <a:gd name="T40" fmla="*/ 5 w 154"/>
                <a:gd name="T41" fmla="*/ 108 h 155"/>
                <a:gd name="T42" fmla="*/ 1 w 154"/>
                <a:gd name="T43" fmla="*/ 94 h 155"/>
                <a:gd name="T44" fmla="*/ 0 w 154"/>
                <a:gd name="T45" fmla="*/ 78 h 155"/>
                <a:gd name="T46" fmla="*/ 1 w 154"/>
                <a:gd name="T47" fmla="*/ 62 h 155"/>
                <a:gd name="T48" fmla="*/ 5 w 154"/>
                <a:gd name="T49" fmla="*/ 48 h 155"/>
                <a:gd name="T50" fmla="*/ 21 w 154"/>
                <a:gd name="T51" fmla="*/ 23 h 155"/>
                <a:gd name="T52" fmla="*/ 46 w 154"/>
                <a:gd name="T53" fmla="*/ 6 h 155"/>
                <a:gd name="T54" fmla="*/ 61 w 154"/>
                <a:gd name="T55" fmla="*/ 2 h 155"/>
                <a:gd name="T56" fmla="*/ 76 w 154"/>
                <a:gd name="T57" fmla="*/ 0 h 155"/>
                <a:gd name="T58" fmla="*/ 92 w 154"/>
                <a:gd name="T59" fmla="*/ 2 h 155"/>
                <a:gd name="T60" fmla="*/ 106 w 154"/>
                <a:gd name="T61" fmla="*/ 6 h 155"/>
                <a:gd name="T62" fmla="*/ 131 w 154"/>
                <a:gd name="T63" fmla="*/ 23 h 155"/>
                <a:gd name="T64" fmla="*/ 148 w 154"/>
                <a:gd name="T65" fmla="*/ 48 h 155"/>
                <a:gd name="T66" fmla="*/ 152 w 154"/>
                <a:gd name="T67" fmla="*/ 62 h 155"/>
                <a:gd name="T68" fmla="*/ 154 w 154"/>
                <a:gd name="T69" fmla="*/ 78 h 155"/>
                <a:gd name="T70" fmla="*/ 152 w 154"/>
                <a:gd name="T71" fmla="*/ 94 h 155"/>
                <a:gd name="T72" fmla="*/ 148 w 154"/>
                <a:gd name="T73" fmla="*/ 108 h 155"/>
                <a:gd name="T74" fmla="*/ 131 w 154"/>
                <a:gd name="T75" fmla="*/ 133 h 155"/>
                <a:gd name="T76" fmla="*/ 106 w 154"/>
                <a:gd name="T77" fmla="*/ 149 h 155"/>
                <a:gd name="T78" fmla="*/ 92 w 154"/>
                <a:gd name="T79" fmla="*/ 153 h 155"/>
                <a:gd name="T80" fmla="*/ 76 w 154"/>
                <a:gd name="T81" fmla="*/ 155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4" h="155">
                  <a:moveTo>
                    <a:pt x="76" y="39"/>
                  </a:moveTo>
                  <a:lnTo>
                    <a:pt x="69" y="39"/>
                  </a:lnTo>
                  <a:lnTo>
                    <a:pt x="61" y="42"/>
                  </a:lnTo>
                  <a:lnTo>
                    <a:pt x="54" y="46"/>
                  </a:lnTo>
                  <a:lnTo>
                    <a:pt x="48" y="51"/>
                  </a:lnTo>
                  <a:lnTo>
                    <a:pt x="44" y="57"/>
                  </a:lnTo>
                  <a:lnTo>
                    <a:pt x="41" y="62"/>
                  </a:lnTo>
                  <a:lnTo>
                    <a:pt x="38" y="70"/>
                  </a:lnTo>
                  <a:lnTo>
                    <a:pt x="38" y="78"/>
                  </a:lnTo>
                  <a:lnTo>
                    <a:pt x="38" y="85"/>
                  </a:lnTo>
                  <a:lnTo>
                    <a:pt x="41" y="93"/>
                  </a:lnTo>
                  <a:lnTo>
                    <a:pt x="44" y="100"/>
                  </a:lnTo>
                  <a:lnTo>
                    <a:pt x="48" y="106"/>
                  </a:lnTo>
                  <a:lnTo>
                    <a:pt x="54" y="110"/>
                  </a:lnTo>
                  <a:lnTo>
                    <a:pt x="61" y="113"/>
                  </a:lnTo>
                  <a:lnTo>
                    <a:pt x="69" y="116"/>
                  </a:lnTo>
                  <a:lnTo>
                    <a:pt x="76" y="117"/>
                  </a:lnTo>
                  <a:lnTo>
                    <a:pt x="84" y="116"/>
                  </a:lnTo>
                  <a:lnTo>
                    <a:pt x="92" y="113"/>
                  </a:lnTo>
                  <a:lnTo>
                    <a:pt x="97" y="110"/>
                  </a:lnTo>
                  <a:lnTo>
                    <a:pt x="103" y="106"/>
                  </a:lnTo>
                  <a:lnTo>
                    <a:pt x="109" y="100"/>
                  </a:lnTo>
                  <a:lnTo>
                    <a:pt x="112" y="93"/>
                  </a:lnTo>
                  <a:lnTo>
                    <a:pt x="115" y="85"/>
                  </a:lnTo>
                  <a:lnTo>
                    <a:pt x="115" y="78"/>
                  </a:lnTo>
                  <a:lnTo>
                    <a:pt x="115" y="70"/>
                  </a:lnTo>
                  <a:lnTo>
                    <a:pt x="112" y="62"/>
                  </a:lnTo>
                  <a:lnTo>
                    <a:pt x="109" y="57"/>
                  </a:lnTo>
                  <a:lnTo>
                    <a:pt x="103" y="51"/>
                  </a:lnTo>
                  <a:lnTo>
                    <a:pt x="97" y="46"/>
                  </a:lnTo>
                  <a:lnTo>
                    <a:pt x="92" y="42"/>
                  </a:lnTo>
                  <a:lnTo>
                    <a:pt x="84" y="39"/>
                  </a:lnTo>
                  <a:lnTo>
                    <a:pt x="76" y="39"/>
                  </a:lnTo>
                  <a:close/>
                  <a:moveTo>
                    <a:pt x="76" y="155"/>
                  </a:moveTo>
                  <a:lnTo>
                    <a:pt x="69" y="155"/>
                  </a:lnTo>
                  <a:lnTo>
                    <a:pt x="61" y="153"/>
                  </a:lnTo>
                  <a:lnTo>
                    <a:pt x="53" y="152"/>
                  </a:lnTo>
                  <a:lnTo>
                    <a:pt x="46" y="149"/>
                  </a:lnTo>
                  <a:lnTo>
                    <a:pt x="33" y="142"/>
                  </a:lnTo>
                  <a:lnTo>
                    <a:pt x="21" y="133"/>
                  </a:lnTo>
                  <a:lnTo>
                    <a:pt x="12" y="121"/>
                  </a:lnTo>
                  <a:lnTo>
                    <a:pt x="5" y="108"/>
                  </a:lnTo>
                  <a:lnTo>
                    <a:pt x="2" y="101"/>
                  </a:lnTo>
                  <a:lnTo>
                    <a:pt x="1" y="94"/>
                  </a:lnTo>
                  <a:lnTo>
                    <a:pt x="0" y="85"/>
                  </a:lnTo>
                  <a:lnTo>
                    <a:pt x="0" y="78"/>
                  </a:lnTo>
                  <a:lnTo>
                    <a:pt x="0" y="70"/>
                  </a:lnTo>
                  <a:lnTo>
                    <a:pt x="1" y="62"/>
                  </a:lnTo>
                  <a:lnTo>
                    <a:pt x="2" y="55"/>
                  </a:lnTo>
                  <a:lnTo>
                    <a:pt x="5" y="48"/>
                  </a:lnTo>
                  <a:lnTo>
                    <a:pt x="12" y="35"/>
                  </a:lnTo>
                  <a:lnTo>
                    <a:pt x="21" y="23"/>
                  </a:lnTo>
                  <a:lnTo>
                    <a:pt x="33" y="13"/>
                  </a:lnTo>
                  <a:lnTo>
                    <a:pt x="46" y="6"/>
                  </a:lnTo>
                  <a:lnTo>
                    <a:pt x="53" y="5"/>
                  </a:lnTo>
                  <a:lnTo>
                    <a:pt x="61" y="2"/>
                  </a:lnTo>
                  <a:lnTo>
                    <a:pt x="69" y="0"/>
                  </a:lnTo>
                  <a:lnTo>
                    <a:pt x="76" y="0"/>
                  </a:lnTo>
                  <a:lnTo>
                    <a:pt x="84" y="0"/>
                  </a:lnTo>
                  <a:lnTo>
                    <a:pt x="92" y="2"/>
                  </a:lnTo>
                  <a:lnTo>
                    <a:pt x="99" y="5"/>
                  </a:lnTo>
                  <a:lnTo>
                    <a:pt x="106" y="6"/>
                  </a:lnTo>
                  <a:lnTo>
                    <a:pt x="119" y="13"/>
                  </a:lnTo>
                  <a:lnTo>
                    <a:pt x="131" y="23"/>
                  </a:lnTo>
                  <a:lnTo>
                    <a:pt x="141" y="35"/>
                  </a:lnTo>
                  <a:lnTo>
                    <a:pt x="148" y="48"/>
                  </a:lnTo>
                  <a:lnTo>
                    <a:pt x="151" y="55"/>
                  </a:lnTo>
                  <a:lnTo>
                    <a:pt x="152" y="62"/>
                  </a:lnTo>
                  <a:lnTo>
                    <a:pt x="154" y="70"/>
                  </a:lnTo>
                  <a:lnTo>
                    <a:pt x="154" y="78"/>
                  </a:lnTo>
                  <a:lnTo>
                    <a:pt x="154" y="85"/>
                  </a:lnTo>
                  <a:lnTo>
                    <a:pt x="152" y="94"/>
                  </a:lnTo>
                  <a:lnTo>
                    <a:pt x="151" y="101"/>
                  </a:lnTo>
                  <a:lnTo>
                    <a:pt x="148" y="108"/>
                  </a:lnTo>
                  <a:lnTo>
                    <a:pt x="141" y="121"/>
                  </a:lnTo>
                  <a:lnTo>
                    <a:pt x="131" y="133"/>
                  </a:lnTo>
                  <a:lnTo>
                    <a:pt x="119" y="142"/>
                  </a:lnTo>
                  <a:lnTo>
                    <a:pt x="106" y="149"/>
                  </a:lnTo>
                  <a:lnTo>
                    <a:pt x="99" y="152"/>
                  </a:lnTo>
                  <a:lnTo>
                    <a:pt x="92" y="153"/>
                  </a:lnTo>
                  <a:lnTo>
                    <a:pt x="84" y="155"/>
                  </a:lnTo>
                  <a:lnTo>
                    <a:pt x="76" y="155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任意多边形: 形状 31">
              <a:extLst>
                <a:ext uri="{FF2B5EF4-FFF2-40B4-BE49-F238E27FC236}">
                  <a16:creationId xmlns:a16="http://schemas.microsoft.com/office/drawing/2014/main" xmlns="" id="{AC492BD3-DF49-419C-8243-D6BEC81F30A0}"/>
                </a:ext>
              </a:extLst>
            </p:cNvPr>
            <p:cNvSpPr>
              <a:spLocks/>
            </p:cNvSpPr>
            <p:nvPr/>
          </p:nvSpPr>
          <p:spPr bwMode="auto">
            <a:xfrm>
              <a:off x="1448476" y="5164530"/>
              <a:ext cx="18928" cy="149967"/>
            </a:xfrm>
            <a:custGeom>
              <a:avLst/>
              <a:gdLst>
                <a:gd name="T0" fmla="*/ 20 w 39"/>
                <a:gd name="T1" fmla="*/ 309 h 309"/>
                <a:gd name="T2" fmla="*/ 16 w 39"/>
                <a:gd name="T3" fmla="*/ 309 h 309"/>
                <a:gd name="T4" fmla="*/ 13 w 39"/>
                <a:gd name="T5" fmla="*/ 307 h 309"/>
                <a:gd name="T6" fmla="*/ 9 w 39"/>
                <a:gd name="T7" fmla="*/ 306 h 309"/>
                <a:gd name="T8" fmla="*/ 6 w 39"/>
                <a:gd name="T9" fmla="*/ 303 h 309"/>
                <a:gd name="T10" fmla="*/ 4 w 39"/>
                <a:gd name="T11" fmla="*/ 300 h 309"/>
                <a:gd name="T12" fmla="*/ 1 w 39"/>
                <a:gd name="T13" fmla="*/ 297 h 309"/>
                <a:gd name="T14" fmla="*/ 1 w 39"/>
                <a:gd name="T15" fmla="*/ 294 h 309"/>
                <a:gd name="T16" fmla="*/ 0 w 39"/>
                <a:gd name="T17" fmla="*/ 290 h 309"/>
                <a:gd name="T18" fmla="*/ 0 w 39"/>
                <a:gd name="T19" fmla="*/ 19 h 309"/>
                <a:gd name="T20" fmla="*/ 1 w 39"/>
                <a:gd name="T21" fmla="*/ 15 h 309"/>
                <a:gd name="T22" fmla="*/ 1 w 39"/>
                <a:gd name="T23" fmla="*/ 12 h 309"/>
                <a:gd name="T24" fmla="*/ 4 w 39"/>
                <a:gd name="T25" fmla="*/ 9 h 309"/>
                <a:gd name="T26" fmla="*/ 6 w 39"/>
                <a:gd name="T27" fmla="*/ 6 h 309"/>
                <a:gd name="T28" fmla="*/ 9 w 39"/>
                <a:gd name="T29" fmla="*/ 3 h 309"/>
                <a:gd name="T30" fmla="*/ 13 w 39"/>
                <a:gd name="T31" fmla="*/ 2 h 309"/>
                <a:gd name="T32" fmla="*/ 16 w 39"/>
                <a:gd name="T33" fmla="*/ 0 h 309"/>
                <a:gd name="T34" fmla="*/ 20 w 39"/>
                <a:gd name="T35" fmla="*/ 0 h 309"/>
                <a:gd name="T36" fmla="*/ 24 w 39"/>
                <a:gd name="T37" fmla="*/ 0 h 309"/>
                <a:gd name="T38" fmla="*/ 27 w 39"/>
                <a:gd name="T39" fmla="*/ 2 h 309"/>
                <a:gd name="T40" fmla="*/ 30 w 39"/>
                <a:gd name="T41" fmla="*/ 3 h 309"/>
                <a:gd name="T42" fmla="*/ 33 w 39"/>
                <a:gd name="T43" fmla="*/ 6 h 309"/>
                <a:gd name="T44" fmla="*/ 36 w 39"/>
                <a:gd name="T45" fmla="*/ 9 h 309"/>
                <a:gd name="T46" fmla="*/ 37 w 39"/>
                <a:gd name="T47" fmla="*/ 12 h 309"/>
                <a:gd name="T48" fmla="*/ 39 w 39"/>
                <a:gd name="T49" fmla="*/ 15 h 309"/>
                <a:gd name="T50" fmla="*/ 39 w 39"/>
                <a:gd name="T51" fmla="*/ 19 h 309"/>
                <a:gd name="T52" fmla="*/ 39 w 39"/>
                <a:gd name="T53" fmla="*/ 290 h 309"/>
                <a:gd name="T54" fmla="*/ 39 w 39"/>
                <a:gd name="T55" fmla="*/ 294 h 309"/>
                <a:gd name="T56" fmla="*/ 37 w 39"/>
                <a:gd name="T57" fmla="*/ 297 h 309"/>
                <a:gd name="T58" fmla="*/ 36 w 39"/>
                <a:gd name="T59" fmla="*/ 300 h 309"/>
                <a:gd name="T60" fmla="*/ 33 w 39"/>
                <a:gd name="T61" fmla="*/ 303 h 309"/>
                <a:gd name="T62" fmla="*/ 30 w 39"/>
                <a:gd name="T63" fmla="*/ 306 h 309"/>
                <a:gd name="T64" fmla="*/ 27 w 39"/>
                <a:gd name="T65" fmla="*/ 307 h 309"/>
                <a:gd name="T66" fmla="*/ 24 w 39"/>
                <a:gd name="T67" fmla="*/ 309 h 309"/>
                <a:gd name="T68" fmla="*/ 20 w 39"/>
                <a:gd name="T69" fmla="*/ 309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9" h="309">
                  <a:moveTo>
                    <a:pt x="20" y="309"/>
                  </a:moveTo>
                  <a:lnTo>
                    <a:pt x="16" y="309"/>
                  </a:lnTo>
                  <a:lnTo>
                    <a:pt x="13" y="307"/>
                  </a:lnTo>
                  <a:lnTo>
                    <a:pt x="9" y="306"/>
                  </a:lnTo>
                  <a:lnTo>
                    <a:pt x="6" y="303"/>
                  </a:lnTo>
                  <a:lnTo>
                    <a:pt x="4" y="300"/>
                  </a:lnTo>
                  <a:lnTo>
                    <a:pt x="1" y="297"/>
                  </a:lnTo>
                  <a:lnTo>
                    <a:pt x="1" y="294"/>
                  </a:lnTo>
                  <a:lnTo>
                    <a:pt x="0" y="290"/>
                  </a:lnTo>
                  <a:lnTo>
                    <a:pt x="0" y="19"/>
                  </a:lnTo>
                  <a:lnTo>
                    <a:pt x="1" y="15"/>
                  </a:lnTo>
                  <a:lnTo>
                    <a:pt x="1" y="12"/>
                  </a:lnTo>
                  <a:lnTo>
                    <a:pt x="4" y="9"/>
                  </a:lnTo>
                  <a:lnTo>
                    <a:pt x="6" y="6"/>
                  </a:lnTo>
                  <a:lnTo>
                    <a:pt x="9" y="3"/>
                  </a:lnTo>
                  <a:lnTo>
                    <a:pt x="13" y="2"/>
                  </a:lnTo>
                  <a:lnTo>
                    <a:pt x="16" y="0"/>
                  </a:lnTo>
                  <a:lnTo>
                    <a:pt x="20" y="0"/>
                  </a:lnTo>
                  <a:lnTo>
                    <a:pt x="24" y="0"/>
                  </a:lnTo>
                  <a:lnTo>
                    <a:pt x="27" y="2"/>
                  </a:lnTo>
                  <a:lnTo>
                    <a:pt x="30" y="3"/>
                  </a:lnTo>
                  <a:lnTo>
                    <a:pt x="33" y="6"/>
                  </a:lnTo>
                  <a:lnTo>
                    <a:pt x="36" y="9"/>
                  </a:lnTo>
                  <a:lnTo>
                    <a:pt x="37" y="12"/>
                  </a:lnTo>
                  <a:lnTo>
                    <a:pt x="39" y="15"/>
                  </a:lnTo>
                  <a:lnTo>
                    <a:pt x="39" y="19"/>
                  </a:lnTo>
                  <a:lnTo>
                    <a:pt x="39" y="290"/>
                  </a:lnTo>
                  <a:lnTo>
                    <a:pt x="39" y="294"/>
                  </a:lnTo>
                  <a:lnTo>
                    <a:pt x="37" y="297"/>
                  </a:lnTo>
                  <a:lnTo>
                    <a:pt x="36" y="300"/>
                  </a:lnTo>
                  <a:lnTo>
                    <a:pt x="33" y="303"/>
                  </a:lnTo>
                  <a:lnTo>
                    <a:pt x="30" y="306"/>
                  </a:lnTo>
                  <a:lnTo>
                    <a:pt x="27" y="307"/>
                  </a:lnTo>
                  <a:lnTo>
                    <a:pt x="24" y="309"/>
                  </a:lnTo>
                  <a:lnTo>
                    <a:pt x="20" y="309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任意多边形: 形状 32">
              <a:extLst>
                <a:ext uri="{FF2B5EF4-FFF2-40B4-BE49-F238E27FC236}">
                  <a16:creationId xmlns:a16="http://schemas.microsoft.com/office/drawing/2014/main" xmlns="" id="{B903BB7C-B520-41B0-8167-05C5DC2D47E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3149" y="5164525"/>
              <a:ext cx="131039" cy="74256"/>
            </a:xfrm>
            <a:custGeom>
              <a:avLst/>
              <a:gdLst>
                <a:gd name="T0" fmla="*/ 250 w 271"/>
                <a:gd name="T1" fmla="*/ 154 h 154"/>
                <a:gd name="T2" fmla="*/ 247 w 271"/>
                <a:gd name="T3" fmla="*/ 154 h 154"/>
                <a:gd name="T4" fmla="*/ 243 w 271"/>
                <a:gd name="T5" fmla="*/ 153 h 154"/>
                <a:gd name="T6" fmla="*/ 240 w 271"/>
                <a:gd name="T7" fmla="*/ 152 h 154"/>
                <a:gd name="T8" fmla="*/ 237 w 271"/>
                <a:gd name="T9" fmla="*/ 149 h 154"/>
                <a:gd name="T10" fmla="*/ 135 w 271"/>
                <a:gd name="T11" fmla="*/ 46 h 154"/>
                <a:gd name="T12" fmla="*/ 33 w 271"/>
                <a:gd name="T13" fmla="*/ 149 h 154"/>
                <a:gd name="T14" fmla="*/ 30 w 271"/>
                <a:gd name="T15" fmla="*/ 152 h 154"/>
                <a:gd name="T16" fmla="*/ 26 w 271"/>
                <a:gd name="T17" fmla="*/ 153 h 154"/>
                <a:gd name="T18" fmla="*/ 23 w 271"/>
                <a:gd name="T19" fmla="*/ 154 h 154"/>
                <a:gd name="T20" fmla="*/ 19 w 271"/>
                <a:gd name="T21" fmla="*/ 154 h 154"/>
                <a:gd name="T22" fmla="*/ 16 w 271"/>
                <a:gd name="T23" fmla="*/ 154 h 154"/>
                <a:gd name="T24" fmla="*/ 11 w 271"/>
                <a:gd name="T25" fmla="*/ 153 h 154"/>
                <a:gd name="T26" fmla="*/ 8 w 271"/>
                <a:gd name="T27" fmla="*/ 152 h 154"/>
                <a:gd name="T28" fmla="*/ 6 w 271"/>
                <a:gd name="T29" fmla="*/ 149 h 154"/>
                <a:gd name="T30" fmla="*/ 3 w 271"/>
                <a:gd name="T31" fmla="*/ 146 h 154"/>
                <a:gd name="T32" fmla="*/ 1 w 271"/>
                <a:gd name="T33" fmla="*/ 143 h 154"/>
                <a:gd name="T34" fmla="*/ 0 w 271"/>
                <a:gd name="T35" fmla="*/ 139 h 154"/>
                <a:gd name="T36" fmla="*/ 0 w 271"/>
                <a:gd name="T37" fmla="*/ 136 h 154"/>
                <a:gd name="T38" fmla="*/ 0 w 271"/>
                <a:gd name="T39" fmla="*/ 131 h 154"/>
                <a:gd name="T40" fmla="*/ 1 w 271"/>
                <a:gd name="T41" fmla="*/ 129 h 154"/>
                <a:gd name="T42" fmla="*/ 3 w 271"/>
                <a:gd name="T43" fmla="*/ 124 h 154"/>
                <a:gd name="T44" fmla="*/ 6 w 271"/>
                <a:gd name="T45" fmla="*/ 121 h 154"/>
                <a:gd name="T46" fmla="*/ 121 w 271"/>
                <a:gd name="T47" fmla="*/ 6 h 154"/>
                <a:gd name="T48" fmla="*/ 124 w 271"/>
                <a:gd name="T49" fmla="*/ 3 h 154"/>
                <a:gd name="T50" fmla="*/ 128 w 271"/>
                <a:gd name="T51" fmla="*/ 2 h 154"/>
                <a:gd name="T52" fmla="*/ 131 w 271"/>
                <a:gd name="T53" fmla="*/ 0 h 154"/>
                <a:gd name="T54" fmla="*/ 135 w 271"/>
                <a:gd name="T55" fmla="*/ 0 h 154"/>
                <a:gd name="T56" fmla="*/ 138 w 271"/>
                <a:gd name="T57" fmla="*/ 0 h 154"/>
                <a:gd name="T58" fmla="*/ 142 w 271"/>
                <a:gd name="T59" fmla="*/ 2 h 154"/>
                <a:gd name="T60" fmla="*/ 145 w 271"/>
                <a:gd name="T61" fmla="*/ 3 h 154"/>
                <a:gd name="T62" fmla="*/ 148 w 271"/>
                <a:gd name="T63" fmla="*/ 6 h 154"/>
                <a:gd name="T64" fmla="*/ 265 w 271"/>
                <a:gd name="T65" fmla="*/ 121 h 154"/>
                <a:gd name="T66" fmla="*/ 266 w 271"/>
                <a:gd name="T67" fmla="*/ 124 h 154"/>
                <a:gd name="T68" fmla="*/ 269 w 271"/>
                <a:gd name="T69" fmla="*/ 129 h 154"/>
                <a:gd name="T70" fmla="*/ 269 w 271"/>
                <a:gd name="T71" fmla="*/ 131 h 154"/>
                <a:gd name="T72" fmla="*/ 271 w 271"/>
                <a:gd name="T73" fmla="*/ 136 h 154"/>
                <a:gd name="T74" fmla="*/ 269 w 271"/>
                <a:gd name="T75" fmla="*/ 139 h 154"/>
                <a:gd name="T76" fmla="*/ 269 w 271"/>
                <a:gd name="T77" fmla="*/ 143 h 154"/>
                <a:gd name="T78" fmla="*/ 266 w 271"/>
                <a:gd name="T79" fmla="*/ 146 h 154"/>
                <a:gd name="T80" fmla="*/ 265 w 271"/>
                <a:gd name="T81" fmla="*/ 149 h 154"/>
                <a:gd name="T82" fmla="*/ 262 w 271"/>
                <a:gd name="T83" fmla="*/ 152 h 154"/>
                <a:gd name="T84" fmla="*/ 258 w 271"/>
                <a:gd name="T85" fmla="*/ 153 h 154"/>
                <a:gd name="T86" fmla="*/ 255 w 271"/>
                <a:gd name="T87" fmla="*/ 154 h 154"/>
                <a:gd name="T88" fmla="*/ 250 w 271"/>
                <a:gd name="T89" fmla="*/ 15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71" h="154">
                  <a:moveTo>
                    <a:pt x="250" y="154"/>
                  </a:moveTo>
                  <a:lnTo>
                    <a:pt x="247" y="154"/>
                  </a:lnTo>
                  <a:lnTo>
                    <a:pt x="243" y="153"/>
                  </a:lnTo>
                  <a:lnTo>
                    <a:pt x="240" y="152"/>
                  </a:lnTo>
                  <a:lnTo>
                    <a:pt x="237" y="149"/>
                  </a:lnTo>
                  <a:lnTo>
                    <a:pt x="135" y="46"/>
                  </a:lnTo>
                  <a:lnTo>
                    <a:pt x="33" y="149"/>
                  </a:lnTo>
                  <a:lnTo>
                    <a:pt x="30" y="152"/>
                  </a:lnTo>
                  <a:lnTo>
                    <a:pt x="26" y="153"/>
                  </a:lnTo>
                  <a:lnTo>
                    <a:pt x="23" y="154"/>
                  </a:lnTo>
                  <a:lnTo>
                    <a:pt x="19" y="154"/>
                  </a:lnTo>
                  <a:lnTo>
                    <a:pt x="16" y="154"/>
                  </a:lnTo>
                  <a:lnTo>
                    <a:pt x="11" y="153"/>
                  </a:lnTo>
                  <a:lnTo>
                    <a:pt x="8" y="152"/>
                  </a:lnTo>
                  <a:lnTo>
                    <a:pt x="6" y="149"/>
                  </a:lnTo>
                  <a:lnTo>
                    <a:pt x="3" y="146"/>
                  </a:lnTo>
                  <a:lnTo>
                    <a:pt x="1" y="143"/>
                  </a:lnTo>
                  <a:lnTo>
                    <a:pt x="0" y="139"/>
                  </a:lnTo>
                  <a:lnTo>
                    <a:pt x="0" y="136"/>
                  </a:lnTo>
                  <a:lnTo>
                    <a:pt x="0" y="131"/>
                  </a:lnTo>
                  <a:lnTo>
                    <a:pt x="1" y="129"/>
                  </a:lnTo>
                  <a:lnTo>
                    <a:pt x="3" y="124"/>
                  </a:lnTo>
                  <a:lnTo>
                    <a:pt x="6" y="121"/>
                  </a:lnTo>
                  <a:lnTo>
                    <a:pt x="121" y="6"/>
                  </a:lnTo>
                  <a:lnTo>
                    <a:pt x="124" y="3"/>
                  </a:lnTo>
                  <a:lnTo>
                    <a:pt x="128" y="2"/>
                  </a:lnTo>
                  <a:lnTo>
                    <a:pt x="131" y="0"/>
                  </a:lnTo>
                  <a:lnTo>
                    <a:pt x="135" y="0"/>
                  </a:lnTo>
                  <a:lnTo>
                    <a:pt x="138" y="0"/>
                  </a:lnTo>
                  <a:lnTo>
                    <a:pt x="142" y="2"/>
                  </a:lnTo>
                  <a:lnTo>
                    <a:pt x="145" y="3"/>
                  </a:lnTo>
                  <a:lnTo>
                    <a:pt x="148" y="6"/>
                  </a:lnTo>
                  <a:lnTo>
                    <a:pt x="265" y="121"/>
                  </a:lnTo>
                  <a:lnTo>
                    <a:pt x="266" y="124"/>
                  </a:lnTo>
                  <a:lnTo>
                    <a:pt x="269" y="129"/>
                  </a:lnTo>
                  <a:lnTo>
                    <a:pt x="269" y="131"/>
                  </a:lnTo>
                  <a:lnTo>
                    <a:pt x="271" y="136"/>
                  </a:lnTo>
                  <a:lnTo>
                    <a:pt x="269" y="139"/>
                  </a:lnTo>
                  <a:lnTo>
                    <a:pt x="269" y="143"/>
                  </a:lnTo>
                  <a:lnTo>
                    <a:pt x="266" y="146"/>
                  </a:lnTo>
                  <a:lnTo>
                    <a:pt x="265" y="149"/>
                  </a:lnTo>
                  <a:lnTo>
                    <a:pt x="262" y="152"/>
                  </a:lnTo>
                  <a:lnTo>
                    <a:pt x="258" y="153"/>
                  </a:lnTo>
                  <a:lnTo>
                    <a:pt x="255" y="154"/>
                  </a:lnTo>
                  <a:lnTo>
                    <a:pt x="250" y="154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4" name="任意多边形: 形状 33">
              <a:extLst>
                <a:ext uri="{FF2B5EF4-FFF2-40B4-BE49-F238E27FC236}">
                  <a16:creationId xmlns:a16="http://schemas.microsoft.com/office/drawing/2014/main" xmlns="" id="{02EF7D8B-FFF1-4C94-8B28-A4A3CC930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5100" y="5221316"/>
              <a:ext cx="365453" cy="336333"/>
            </a:xfrm>
            <a:custGeom>
              <a:avLst/>
              <a:gdLst>
                <a:gd name="T0" fmla="*/ 444 w 753"/>
                <a:gd name="T1" fmla="*/ 695 h 695"/>
                <a:gd name="T2" fmla="*/ 19 w 753"/>
                <a:gd name="T3" fmla="*/ 695 h 695"/>
                <a:gd name="T4" fmla="*/ 16 w 753"/>
                <a:gd name="T5" fmla="*/ 695 h 695"/>
                <a:gd name="T6" fmla="*/ 12 w 753"/>
                <a:gd name="T7" fmla="*/ 694 h 695"/>
                <a:gd name="T8" fmla="*/ 9 w 753"/>
                <a:gd name="T9" fmla="*/ 692 h 695"/>
                <a:gd name="T10" fmla="*/ 6 w 753"/>
                <a:gd name="T11" fmla="*/ 690 h 695"/>
                <a:gd name="T12" fmla="*/ 3 w 753"/>
                <a:gd name="T13" fmla="*/ 687 h 695"/>
                <a:gd name="T14" fmla="*/ 2 w 753"/>
                <a:gd name="T15" fmla="*/ 684 h 695"/>
                <a:gd name="T16" fmla="*/ 0 w 753"/>
                <a:gd name="T17" fmla="*/ 679 h 695"/>
                <a:gd name="T18" fmla="*/ 0 w 753"/>
                <a:gd name="T19" fmla="*/ 677 h 695"/>
                <a:gd name="T20" fmla="*/ 0 w 753"/>
                <a:gd name="T21" fmla="*/ 672 h 695"/>
                <a:gd name="T22" fmla="*/ 2 w 753"/>
                <a:gd name="T23" fmla="*/ 668 h 695"/>
                <a:gd name="T24" fmla="*/ 3 w 753"/>
                <a:gd name="T25" fmla="*/ 665 h 695"/>
                <a:gd name="T26" fmla="*/ 6 w 753"/>
                <a:gd name="T27" fmla="*/ 662 h 695"/>
                <a:gd name="T28" fmla="*/ 9 w 753"/>
                <a:gd name="T29" fmla="*/ 659 h 695"/>
                <a:gd name="T30" fmla="*/ 12 w 753"/>
                <a:gd name="T31" fmla="*/ 658 h 695"/>
                <a:gd name="T32" fmla="*/ 16 w 753"/>
                <a:gd name="T33" fmla="*/ 656 h 695"/>
                <a:gd name="T34" fmla="*/ 19 w 753"/>
                <a:gd name="T35" fmla="*/ 656 h 695"/>
                <a:gd name="T36" fmla="*/ 429 w 753"/>
                <a:gd name="T37" fmla="*/ 656 h 695"/>
                <a:gd name="T38" fmla="*/ 581 w 753"/>
                <a:gd name="T39" fmla="*/ 15 h 695"/>
                <a:gd name="T40" fmla="*/ 582 w 753"/>
                <a:gd name="T41" fmla="*/ 8 h 695"/>
                <a:gd name="T42" fmla="*/ 586 w 753"/>
                <a:gd name="T43" fmla="*/ 4 h 695"/>
                <a:gd name="T44" fmla="*/ 592 w 753"/>
                <a:gd name="T45" fmla="*/ 1 h 695"/>
                <a:gd name="T46" fmla="*/ 599 w 753"/>
                <a:gd name="T47" fmla="*/ 0 h 695"/>
                <a:gd name="T48" fmla="*/ 733 w 753"/>
                <a:gd name="T49" fmla="*/ 0 h 695"/>
                <a:gd name="T50" fmla="*/ 738 w 753"/>
                <a:gd name="T51" fmla="*/ 0 h 695"/>
                <a:gd name="T52" fmla="*/ 742 w 753"/>
                <a:gd name="T53" fmla="*/ 1 h 695"/>
                <a:gd name="T54" fmla="*/ 745 w 753"/>
                <a:gd name="T55" fmla="*/ 2 h 695"/>
                <a:gd name="T56" fmla="*/ 748 w 753"/>
                <a:gd name="T57" fmla="*/ 5 h 695"/>
                <a:gd name="T58" fmla="*/ 751 w 753"/>
                <a:gd name="T59" fmla="*/ 8 h 695"/>
                <a:gd name="T60" fmla="*/ 752 w 753"/>
                <a:gd name="T61" fmla="*/ 11 h 695"/>
                <a:gd name="T62" fmla="*/ 753 w 753"/>
                <a:gd name="T63" fmla="*/ 15 h 695"/>
                <a:gd name="T64" fmla="*/ 753 w 753"/>
                <a:gd name="T65" fmla="*/ 20 h 695"/>
                <a:gd name="T66" fmla="*/ 753 w 753"/>
                <a:gd name="T67" fmla="*/ 23 h 695"/>
                <a:gd name="T68" fmla="*/ 752 w 753"/>
                <a:gd name="T69" fmla="*/ 27 h 695"/>
                <a:gd name="T70" fmla="*/ 751 w 753"/>
                <a:gd name="T71" fmla="*/ 30 h 695"/>
                <a:gd name="T72" fmla="*/ 748 w 753"/>
                <a:gd name="T73" fmla="*/ 33 h 695"/>
                <a:gd name="T74" fmla="*/ 745 w 753"/>
                <a:gd name="T75" fmla="*/ 36 h 695"/>
                <a:gd name="T76" fmla="*/ 742 w 753"/>
                <a:gd name="T77" fmla="*/ 37 h 695"/>
                <a:gd name="T78" fmla="*/ 738 w 753"/>
                <a:gd name="T79" fmla="*/ 38 h 695"/>
                <a:gd name="T80" fmla="*/ 733 w 753"/>
                <a:gd name="T81" fmla="*/ 38 h 695"/>
                <a:gd name="T82" fmla="*/ 614 w 753"/>
                <a:gd name="T83" fmla="*/ 38 h 695"/>
                <a:gd name="T84" fmla="*/ 463 w 753"/>
                <a:gd name="T85" fmla="*/ 681 h 695"/>
                <a:gd name="T86" fmla="*/ 461 w 753"/>
                <a:gd name="T87" fmla="*/ 687 h 695"/>
                <a:gd name="T88" fmla="*/ 457 w 753"/>
                <a:gd name="T89" fmla="*/ 691 h 695"/>
                <a:gd name="T90" fmla="*/ 451 w 753"/>
                <a:gd name="T91" fmla="*/ 694 h 695"/>
                <a:gd name="T92" fmla="*/ 444 w 753"/>
                <a:gd name="T93" fmla="*/ 695 h 6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53" h="695">
                  <a:moveTo>
                    <a:pt x="444" y="695"/>
                  </a:moveTo>
                  <a:lnTo>
                    <a:pt x="19" y="695"/>
                  </a:lnTo>
                  <a:lnTo>
                    <a:pt x="16" y="695"/>
                  </a:lnTo>
                  <a:lnTo>
                    <a:pt x="12" y="694"/>
                  </a:lnTo>
                  <a:lnTo>
                    <a:pt x="9" y="692"/>
                  </a:lnTo>
                  <a:lnTo>
                    <a:pt x="6" y="690"/>
                  </a:lnTo>
                  <a:lnTo>
                    <a:pt x="3" y="687"/>
                  </a:lnTo>
                  <a:lnTo>
                    <a:pt x="2" y="684"/>
                  </a:lnTo>
                  <a:lnTo>
                    <a:pt x="0" y="679"/>
                  </a:lnTo>
                  <a:lnTo>
                    <a:pt x="0" y="677"/>
                  </a:lnTo>
                  <a:lnTo>
                    <a:pt x="0" y="672"/>
                  </a:lnTo>
                  <a:lnTo>
                    <a:pt x="2" y="668"/>
                  </a:lnTo>
                  <a:lnTo>
                    <a:pt x="3" y="665"/>
                  </a:lnTo>
                  <a:lnTo>
                    <a:pt x="6" y="662"/>
                  </a:lnTo>
                  <a:lnTo>
                    <a:pt x="9" y="659"/>
                  </a:lnTo>
                  <a:lnTo>
                    <a:pt x="12" y="658"/>
                  </a:lnTo>
                  <a:lnTo>
                    <a:pt x="16" y="656"/>
                  </a:lnTo>
                  <a:lnTo>
                    <a:pt x="19" y="656"/>
                  </a:lnTo>
                  <a:lnTo>
                    <a:pt x="429" y="656"/>
                  </a:lnTo>
                  <a:lnTo>
                    <a:pt x="581" y="15"/>
                  </a:lnTo>
                  <a:lnTo>
                    <a:pt x="582" y="8"/>
                  </a:lnTo>
                  <a:lnTo>
                    <a:pt x="586" y="4"/>
                  </a:lnTo>
                  <a:lnTo>
                    <a:pt x="592" y="1"/>
                  </a:lnTo>
                  <a:lnTo>
                    <a:pt x="599" y="0"/>
                  </a:lnTo>
                  <a:lnTo>
                    <a:pt x="733" y="0"/>
                  </a:lnTo>
                  <a:lnTo>
                    <a:pt x="738" y="0"/>
                  </a:lnTo>
                  <a:lnTo>
                    <a:pt x="742" y="1"/>
                  </a:lnTo>
                  <a:lnTo>
                    <a:pt x="745" y="2"/>
                  </a:lnTo>
                  <a:lnTo>
                    <a:pt x="748" y="5"/>
                  </a:lnTo>
                  <a:lnTo>
                    <a:pt x="751" y="8"/>
                  </a:lnTo>
                  <a:lnTo>
                    <a:pt x="752" y="11"/>
                  </a:lnTo>
                  <a:lnTo>
                    <a:pt x="753" y="15"/>
                  </a:lnTo>
                  <a:lnTo>
                    <a:pt x="753" y="20"/>
                  </a:lnTo>
                  <a:lnTo>
                    <a:pt x="753" y="23"/>
                  </a:lnTo>
                  <a:lnTo>
                    <a:pt x="752" y="27"/>
                  </a:lnTo>
                  <a:lnTo>
                    <a:pt x="751" y="30"/>
                  </a:lnTo>
                  <a:lnTo>
                    <a:pt x="748" y="33"/>
                  </a:lnTo>
                  <a:lnTo>
                    <a:pt x="745" y="36"/>
                  </a:lnTo>
                  <a:lnTo>
                    <a:pt x="742" y="37"/>
                  </a:lnTo>
                  <a:lnTo>
                    <a:pt x="738" y="38"/>
                  </a:lnTo>
                  <a:lnTo>
                    <a:pt x="733" y="38"/>
                  </a:lnTo>
                  <a:lnTo>
                    <a:pt x="614" y="38"/>
                  </a:lnTo>
                  <a:lnTo>
                    <a:pt x="463" y="681"/>
                  </a:lnTo>
                  <a:lnTo>
                    <a:pt x="461" y="687"/>
                  </a:lnTo>
                  <a:lnTo>
                    <a:pt x="457" y="691"/>
                  </a:lnTo>
                  <a:lnTo>
                    <a:pt x="451" y="694"/>
                  </a:lnTo>
                  <a:lnTo>
                    <a:pt x="444" y="695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5" name="任意多边形: 形状 34">
              <a:extLst>
                <a:ext uri="{FF2B5EF4-FFF2-40B4-BE49-F238E27FC236}">
                  <a16:creationId xmlns:a16="http://schemas.microsoft.com/office/drawing/2014/main" xmlns="" id="{60B1CC6D-E560-4326-BF65-2C51BCB9A8D2}"/>
                </a:ext>
              </a:extLst>
            </p:cNvPr>
            <p:cNvSpPr>
              <a:spLocks/>
            </p:cNvSpPr>
            <p:nvPr/>
          </p:nvSpPr>
          <p:spPr bwMode="auto">
            <a:xfrm>
              <a:off x="1260653" y="5333436"/>
              <a:ext cx="356718" cy="187823"/>
            </a:xfrm>
            <a:custGeom>
              <a:avLst/>
              <a:gdLst>
                <a:gd name="T0" fmla="*/ 638 w 734"/>
                <a:gd name="T1" fmla="*/ 387 h 387"/>
                <a:gd name="T2" fmla="*/ 135 w 734"/>
                <a:gd name="T3" fmla="*/ 387 h 387"/>
                <a:gd name="T4" fmla="*/ 130 w 734"/>
                <a:gd name="T5" fmla="*/ 387 h 387"/>
                <a:gd name="T6" fmla="*/ 124 w 734"/>
                <a:gd name="T7" fmla="*/ 384 h 387"/>
                <a:gd name="T8" fmla="*/ 120 w 734"/>
                <a:gd name="T9" fmla="*/ 379 h 387"/>
                <a:gd name="T10" fmla="*/ 117 w 734"/>
                <a:gd name="T11" fmla="*/ 374 h 387"/>
                <a:gd name="T12" fmla="*/ 2 w 734"/>
                <a:gd name="T13" fmla="*/ 26 h 387"/>
                <a:gd name="T14" fmla="*/ 0 w 734"/>
                <a:gd name="T15" fmla="*/ 22 h 387"/>
                <a:gd name="T16" fmla="*/ 0 w 734"/>
                <a:gd name="T17" fmla="*/ 16 h 387"/>
                <a:gd name="T18" fmla="*/ 2 w 734"/>
                <a:gd name="T19" fmla="*/ 12 h 387"/>
                <a:gd name="T20" fmla="*/ 4 w 734"/>
                <a:gd name="T21" fmla="*/ 9 h 387"/>
                <a:gd name="T22" fmla="*/ 7 w 734"/>
                <a:gd name="T23" fmla="*/ 5 h 387"/>
                <a:gd name="T24" fmla="*/ 12 w 734"/>
                <a:gd name="T25" fmla="*/ 3 h 387"/>
                <a:gd name="T26" fmla="*/ 14 w 734"/>
                <a:gd name="T27" fmla="*/ 0 h 387"/>
                <a:gd name="T28" fmla="*/ 20 w 734"/>
                <a:gd name="T29" fmla="*/ 0 h 387"/>
                <a:gd name="T30" fmla="*/ 714 w 734"/>
                <a:gd name="T31" fmla="*/ 0 h 387"/>
                <a:gd name="T32" fmla="*/ 719 w 734"/>
                <a:gd name="T33" fmla="*/ 0 h 387"/>
                <a:gd name="T34" fmla="*/ 723 w 734"/>
                <a:gd name="T35" fmla="*/ 2 h 387"/>
                <a:gd name="T36" fmla="*/ 726 w 734"/>
                <a:gd name="T37" fmla="*/ 3 h 387"/>
                <a:gd name="T38" fmla="*/ 729 w 734"/>
                <a:gd name="T39" fmla="*/ 6 h 387"/>
                <a:gd name="T40" fmla="*/ 732 w 734"/>
                <a:gd name="T41" fmla="*/ 9 h 387"/>
                <a:gd name="T42" fmla="*/ 733 w 734"/>
                <a:gd name="T43" fmla="*/ 12 h 387"/>
                <a:gd name="T44" fmla="*/ 734 w 734"/>
                <a:gd name="T45" fmla="*/ 16 h 387"/>
                <a:gd name="T46" fmla="*/ 734 w 734"/>
                <a:gd name="T47" fmla="*/ 21 h 387"/>
                <a:gd name="T48" fmla="*/ 734 w 734"/>
                <a:gd name="T49" fmla="*/ 24 h 387"/>
                <a:gd name="T50" fmla="*/ 733 w 734"/>
                <a:gd name="T51" fmla="*/ 28 h 387"/>
                <a:gd name="T52" fmla="*/ 732 w 734"/>
                <a:gd name="T53" fmla="*/ 31 h 387"/>
                <a:gd name="T54" fmla="*/ 729 w 734"/>
                <a:gd name="T55" fmla="*/ 34 h 387"/>
                <a:gd name="T56" fmla="*/ 726 w 734"/>
                <a:gd name="T57" fmla="*/ 36 h 387"/>
                <a:gd name="T58" fmla="*/ 723 w 734"/>
                <a:gd name="T59" fmla="*/ 38 h 387"/>
                <a:gd name="T60" fmla="*/ 719 w 734"/>
                <a:gd name="T61" fmla="*/ 39 h 387"/>
                <a:gd name="T62" fmla="*/ 714 w 734"/>
                <a:gd name="T63" fmla="*/ 39 h 387"/>
                <a:gd name="T64" fmla="*/ 46 w 734"/>
                <a:gd name="T65" fmla="*/ 39 h 387"/>
                <a:gd name="T66" fmla="*/ 150 w 734"/>
                <a:gd name="T67" fmla="*/ 348 h 387"/>
                <a:gd name="T68" fmla="*/ 638 w 734"/>
                <a:gd name="T69" fmla="*/ 348 h 387"/>
                <a:gd name="T70" fmla="*/ 641 w 734"/>
                <a:gd name="T71" fmla="*/ 349 h 387"/>
                <a:gd name="T72" fmla="*/ 645 w 734"/>
                <a:gd name="T73" fmla="*/ 350 h 387"/>
                <a:gd name="T74" fmla="*/ 648 w 734"/>
                <a:gd name="T75" fmla="*/ 352 h 387"/>
                <a:gd name="T76" fmla="*/ 651 w 734"/>
                <a:gd name="T77" fmla="*/ 353 h 387"/>
                <a:gd name="T78" fmla="*/ 654 w 734"/>
                <a:gd name="T79" fmla="*/ 356 h 387"/>
                <a:gd name="T80" fmla="*/ 655 w 734"/>
                <a:gd name="T81" fmla="*/ 361 h 387"/>
                <a:gd name="T82" fmla="*/ 657 w 734"/>
                <a:gd name="T83" fmla="*/ 363 h 387"/>
                <a:gd name="T84" fmla="*/ 657 w 734"/>
                <a:gd name="T85" fmla="*/ 368 h 387"/>
                <a:gd name="T86" fmla="*/ 657 w 734"/>
                <a:gd name="T87" fmla="*/ 372 h 387"/>
                <a:gd name="T88" fmla="*/ 655 w 734"/>
                <a:gd name="T89" fmla="*/ 375 h 387"/>
                <a:gd name="T90" fmla="*/ 654 w 734"/>
                <a:gd name="T91" fmla="*/ 378 h 387"/>
                <a:gd name="T92" fmla="*/ 651 w 734"/>
                <a:gd name="T93" fmla="*/ 381 h 387"/>
                <a:gd name="T94" fmla="*/ 648 w 734"/>
                <a:gd name="T95" fmla="*/ 384 h 387"/>
                <a:gd name="T96" fmla="*/ 645 w 734"/>
                <a:gd name="T97" fmla="*/ 385 h 387"/>
                <a:gd name="T98" fmla="*/ 641 w 734"/>
                <a:gd name="T99" fmla="*/ 387 h 387"/>
                <a:gd name="T100" fmla="*/ 638 w 734"/>
                <a:gd name="T101" fmla="*/ 387 h 3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34" h="387">
                  <a:moveTo>
                    <a:pt x="638" y="387"/>
                  </a:moveTo>
                  <a:lnTo>
                    <a:pt x="135" y="387"/>
                  </a:lnTo>
                  <a:lnTo>
                    <a:pt x="130" y="387"/>
                  </a:lnTo>
                  <a:lnTo>
                    <a:pt x="124" y="384"/>
                  </a:lnTo>
                  <a:lnTo>
                    <a:pt x="120" y="379"/>
                  </a:lnTo>
                  <a:lnTo>
                    <a:pt x="117" y="374"/>
                  </a:lnTo>
                  <a:lnTo>
                    <a:pt x="2" y="26"/>
                  </a:lnTo>
                  <a:lnTo>
                    <a:pt x="0" y="22"/>
                  </a:lnTo>
                  <a:lnTo>
                    <a:pt x="0" y="16"/>
                  </a:lnTo>
                  <a:lnTo>
                    <a:pt x="2" y="12"/>
                  </a:lnTo>
                  <a:lnTo>
                    <a:pt x="4" y="9"/>
                  </a:lnTo>
                  <a:lnTo>
                    <a:pt x="7" y="5"/>
                  </a:lnTo>
                  <a:lnTo>
                    <a:pt x="12" y="3"/>
                  </a:lnTo>
                  <a:lnTo>
                    <a:pt x="14" y="0"/>
                  </a:lnTo>
                  <a:lnTo>
                    <a:pt x="20" y="0"/>
                  </a:lnTo>
                  <a:lnTo>
                    <a:pt x="714" y="0"/>
                  </a:lnTo>
                  <a:lnTo>
                    <a:pt x="719" y="0"/>
                  </a:lnTo>
                  <a:lnTo>
                    <a:pt x="723" y="2"/>
                  </a:lnTo>
                  <a:lnTo>
                    <a:pt x="726" y="3"/>
                  </a:lnTo>
                  <a:lnTo>
                    <a:pt x="729" y="6"/>
                  </a:lnTo>
                  <a:lnTo>
                    <a:pt x="732" y="9"/>
                  </a:lnTo>
                  <a:lnTo>
                    <a:pt x="733" y="12"/>
                  </a:lnTo>
                  <a:lnTo>
                    <a:pt x="734" y="16"/>
                  </a:lnTo>
                  <a:lnTo>
                    <a:pt x="734" y="21"/>
                  </a:lnTo>
                  <a:lnTo>
                    <a:pt x="734" y="24"/>
                  </a:lnTo>
                  <a:lnTo>
                    <a:pt x="733" y="28"/>
                  </a:lnTo>
                  <a:lnTo>
                    <a:pt x="732" y="31"/>
                  </a:lnTo>
                  <a:lnTo>
                    <a:pt x="729" y="34"/>
                  </a:lnTo>
                  <a:lnTo>
                    <a:pt x="726" y="36"/>
                  </a:lnTo>
                  <a:lnTo>
                    <a:pt x="723" y="38"/>
                  </a:lnTo>
                  <a:lnTo>
                    <a:pt x="719" y="39"/>
                  </a:lnTo>
                  <a:lnTo>
                    <a:pt x="714" y="39"/>
                  </a:lnTo>
                  <a:lnTo>
                    <a:pt x="46" y="39"/>
                  </a:lnTo>
                  <a:lnTo>
                    <a:pt x="150" y="348"/>
                  </a:lnTo>
                  <a:lnTo>
                    <a:pt x="638" y="348"/>
                  </a:lnTo>
                  <a:lnTo>
                    <a:pt x="641" y="349"/>
                  </a:lnTo>
                  <a:lnTo>
                    <a:pt x="645" y="350"/>
                  </a:lnTo>
                  <a:lnTo>
                    <a:pt x="648" y="352"/>
                  </a:lnTo>
                  <a:lnTo>
                    <a:pt x="651" y="353"/>
                  </a:lnTo>
                  <a:lnTo>
                    <a:pt x="654" y="356"/>
                  </a:lnTo>
                  <a:lnTo>
                    <a:pt x="655" y="361"/>
                  </a:lnTo>
                  <a:lnTo>
                    <a:pt x="657" y="363"/>
                  </a:lnTo>
                  <a:lnTo>
                    <a:pt x="657" y="368"/>
                  </a:lnTo>
                  <a:lnTo>
                    <a:pt x="657" y="372"/>
                  </a:lnTo>
                  <a:lnTo>
                    <a:pt x="655" y="375"/>
                  </a:lnTo>
                  <a:lnTo>
                    <a:pt x="654" y="378"/>
                  </a:lnTo>
                  <a:lnTo>
                    <a:pt x="651" y="381"/>
                  </a:lnTo>
                  <a:lnTo>
                    <a:pt x="648" y="384"/>
                  </a:lnTo>
                  <a:lnTo>
                    <a:pt x="645" y="385"/>
                  </a:lnTo>
                  <a:lnTo>
                    <a:pt x="641" y="387"/>
                  </a:lnTo>
                  <a:lnTo>
                    <a:pt x="638" y="387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6C03CFE-415E-42A7-9410-C2CF754A4533}"/>
              </a:ext>
            </a:extLst>
          </p:cNvPr>
          <p:cNvGrpSpPr/>
          <p:nvPr/>
        </p:nvGrpSpPr>
        <p:grpSpPr>
          <a:xfrm>
            <a:off x="5255357" y="1307023"/>
            <a:ext cx="547669" cy="547685"/>
            <a:chOff x="2013401" y="5164525"/>
            <a:chExt cx="449898" cy="449911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4" name="任意多边形: 形状 23">
              <a:extLst>
                <a:ext uri="{FF2B5EF4-FFF2-40B4-BE49-F238E27FC236}">
                  <a16:creationId xmlns:a16="http://schemas.microsoft.com/office/drawing/2014/main" xmlns="" id="{68B04A29-FE5B-4B7D-B8AA-45551A1DB4A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0182" y="5538724"/>
              <a:ext cx="74256" cy="75712"/>
            </a:xfrm>
            <a:custGeom>
              <a:avLst/>
              <a:gdLst>
                <a:gd name="T0" fmla="*/ 69 w 154"/>
                <a:gd name="T1" fmla="*/ 39 h 155"/>
                <a:gd name="T2" fmla="*/ 55 w 154"/>
                <a:gd name="T3" fmla="*/ 46 h 155"/>
                <a:gd name="T4" fmla="*/ 45 w 154"/>
                <a:gd name="T5" fmla="*/ 57 h 155"/>
                <a:gd name="T6" fmla="*/ 39 w 154"/>
                <a:gd name="T7" fmla="*/ 70 h 155"/>
                <a:gd name="T8" fmla="*/ 39 w 154"/>
                <a:gd name="T9" fmla="*/ 85 h 155"/>
                <a:gd name="T10" fmla="*/ 45 w 154"/>
                <a:gd name="T11" fmla="*/ 100 h 155"/>
                <a:gd name="T12" fmla="*/ 55 w 154"/>
                <a:gd name="T13" fmla="*/ 110 h 155"/>
                <a:gd name="T14" fmla="*/ 69 w 154"/>
                <a:gd name="T15" fmla="*/ 116 h 155"/>
                <a:gd name="T16" fmla="*/ 85 w 154"/>
                <a:gd name="T17" fmla="*/ 116 h 155"/>
                <a:gd name="T18" fmla="*/ 98 w 154"/>
                <a:gd name="T19" fmla="*/ 110 h 155"/>
                <a:gd name="T20" fmla="*/ 108 w 154"/>
                <a:gd name="T21" fmla="*/ 100 h 155"/>
                <a:gd name="T22" fmla="*/ 114 w 154"/>
                <a:gd name="T23" fmla="*/ 85 h 155"/>
                <a:gd name="T24" fmla="*/ 114 w 154"/>
                <a:gd name="T25" fmla="*/ 70 h 155"/>
                <a:gd name="T26" fmla="*/ 108 w 154"/>
                <a:gd name="T27" fmla="*/ 57 h 155"/>
                <a:gd name="T28" fmla="*/ 98 w 154"/>
                <a:gd name="T29" fmla="*/ 46 h 155"/>
                <a:gd name="T30" fmla="*/ 85 w 154"/>
                <a:gd name="T31" fmla="*/ 39 h 155"/>
                <a:gd name="T32" fmla="*/ 76 w 154"/>
                <a:gd name="T33" fmla="*/ 155 h 155"/>
                <a:gd name="T34" fmla="*/ 61 w 154"/>
                <a:gd name="T35" fmla="*/ 153 h 155"/>
                <a:gd name="T36" fmla="*/ 46 w 154"/>
                <a:gd name="T37" fmla="*/ 149 h 155"/>
                <a:gd name="T38" fmla="*/ 22 w 154"/>
                <a:gd name="T39" fmla="*/ 133 h 155"/>
                <a:gd name="T40" fmla="*/ 6 w 154"/>
                <a:gd name="T41" fmla="*/ 108 h 155"/>
                <a:gd name="T42" fmla="*/ 2 w 154"/>
                <a:gd name="T43" fmla="*/ 94 h 155"/>
                <a:gd name="T44" fmla="*/ 0 w 154"/>
                <a:gd name="T45" fmla="*/ 78 h 155"/>
                <a:gd name="T46" fmla="*/ 2 w 154"/>
                <a:gd name="T47" fmla="*/ 62 h 155"/>
                <a:gd name="T48" fmla="*/ 6 w 154"/>
                <a:gd name="T49" fmla="*/ 48 h 155"/>
                <a:gd name="T50" fmla="*/ 22 w 154"/>
                <a:gd name="T51" fmla="*/ 23 h 155"/>
                <a:gd name="T52" fmla="*/ 46 w 154"/>
                <a:gd name="T53" fmla="*/ 6 h 155"/>
                <a:gd name="T54" fmla="*/ 61 w 154"/>
                <a:gd name="T55" fmla="*/ 2 h 155"/>
                <a:gd name="T56" fmla="*/ 76 w 154"/>
                <a:gd name="T57" fmla="*/ 0 h 155"/>
                <a:gd name="T58" fmla="*/ 92 w 154"/>
                <a:gd name="T59" fmla="*/ 2 h 155"/>
                <a:gd name="T60" fmla="*/ 107 w 154"/>
                <a:gd name="T61" fmla="*/ 6 h 155"/>
                <a:gd name="T62" fmla="*/ 131 w 154"/>
                <a:gd name="T63" fmla="*/ 23 h 155"/>
                <a:gd name="T64" fmla="*/ 148 w 154"/>
                <a:gd name="T65" fmla="*/ 48 h 155"/>
                <a:gd name="T66" fmla="*/ 153 w 154"/>
                <a:gd name="T67" fmla="*/ 62 h 155"/>
                <a:gd name="T68" fmla="*/ 154 w 154"/>
                <a:gd name="T69" fmla="*/ 78 h 155"/>
                <a:gd name="T70" fmla="*/ 153 w 154"/>
                <a:gd name="T71" fmla="*/ 94 h 155"/>
                <a:gd name="T72" fmla="*/ 148 w 154"/>
                <a:gd name="T73" fmla="*/ 108 h 155"/>
                <a:gd name="T74" fmla="*/ 131 w 154"/>
                <a:gd name="T75" fmla="*/ 133 h 155"/>
                <a:gd name="T76" fmla="*/ 107 w 154"/>
                <a:gd name="T77" fmla="*/ 149 h 155"/>
                <a:gd name="T78" fmla="*/ 92 w 154"/>
                <a:gd name="T79" fmla="*/ 153 h 155"/>
                <a:gd name="T80" fmla="*/ 76 w 154"/>
                <a:gd name="T81" fmla="*/ 155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4" h="155">
                  <a:moveTo>
                    <a:pt x="76" y="39"/>
                  </a:moveTo>
                  <a:lnTo>
                    <a:pt x="69" y="39"/>
                  </a:lnTo>
                  <a:lnTo>
                    <a:pt x="62" y="42"/>
                  </a:lnTo>
                  <a:lnTo>
                    <a:pt x="55" y="46"/>
                  </a:lnTo>
                  <a:lnTo>
                    <a:pt x="49" y="51"/>
                  </a:lnTo>
                  <a:lnTo>
                    <a:pt x="45" y="57"/>
                  </a:lnTo>
                  <a:lnTo>
                    <a:pt x="40" y="62"/>
                  </a:lnTo>
                  <a:lnTo>
                    <a:pt x="39" y="70"/>
                  </a:lnTo>
                  <a:lnTo>
                    <a:pt x="38" y="78"/>
                  </a:lnTo>
                  <a:lnTo>
                    <a:pt x="39" y="85"/>
                  </a:lnTo>
                  <a:lnTo>
                    <a:pt x="40" y="93"/>
                  </a:lnTo>
                  <a:lnTo>
                    <a:pt x="45" y="100"/>
                  </a:lnTo>
                  <a:lnTo>
                    <a:pt x="49" y="106"/>
                  </a:lnTo>
                  <a:lnTo>
                    <a:pt x="55" y="110"/>
                  </a:lnTo>
                  <a:lnTo>
                    <a:pt x="62" y="113"/>
                  </a:lnTo>
                  <a:lnTo>
                    <a:pt x="69" y="116"/>
                  </a:lnTo>
                  <a:lnTo>
                    <a:pt x="76" y="117"/>
                  </a:lnTo>
                  <a:lnTo>
                    <a:pt x="85" y="116"/>
                  </a:lnTo>
                  <a:lnTo>
                    <a:pt x="92" y="113"/>
                  </a:lnTo>
                  <a:lnTo>
                    <a:pt x="98" y="110"/>
                  </a:lnTo>
                  <a:lnTo>
                    <a:pt x="104" y="106"/>
                  </a:lnTo>
                  <a:lnTo>
                    <a:pt x="108" y="100"/>
                  </a:lnTo>
                  <a:lnTo>
                    <a:pt x="112" y="93"/>
                  </a:lnTo>
                  <a:lnTo>
                    <a:pt x="114" y="85"/>
                  </a:lnTo>
                  <a:lnTo>
                    <a:pt x="115" y="78"/>
                  </a:lnTo>
                  <a:lnTo>
                    <a:pt x="114" y="70"/>
                  </a:lnTo>
                  <a:lnTo>
                    <a:pt x="112" y="62"/>
                  </a:lnTo>
                  <a:lnTo>
                    <a:pt x="108" y="57"/>
                  </a:lnTo>
                  <a:lnTo>
                    <a:pt x="104" y="51"/>
                  </a:lnTo>
                  <a:lnTo>
                    <a:pt x="98" y="46"/>
                  </a:lnTo>
                  <a:lnTo>
                    <a:pt x="92" y="42"/>
                  </a:lnTo>
                  <a:lnTo>
                    <a:pt x="85" y="39"/>
                  </a:lnTo>
                  <a:lnTo>
                    <a:pt x="76" y="39"/>
                  </a:lnTo>
                  <a:close/>
                  <a:moveTo>
                    <a:pt x="76" y="155"/>
                  </a:moveTo>
                  <a:lnTo>
                    <a:pt x="69" y="155"/>
                  </a:lnTo>
                  <a:lnTo>
                    <a:pt x="61" y="153"/>
                  </a:lnTo>
                  <a:lnTo>
                    <a:pt x="53" y="152"/>
                  </a:lnTo>
                  <a:lnTo>
                    <a:pt x="46" y="149"/>
                  </a:lnTo>
                  <a:lnTo>
                    <a:pt x="33" y="142"/>
                  </a:lnTo>
                  <a:lnTo>
                    <a:pt x="22" y="133"/>
                  </a:lnTo>
                  <a:lnTo>
                    <a:pt x="13" y="121"/>
                  </a:lnTo>
                  <a:lnTo>
                    <a:pt x="6" y="108"/>
                  </a:lnTo>
                  <a:lnTo>
                    <a:pt x="3" y="101"/>
                  </a:lnTo>
                  <a:lnTo>
                    <a:pt x="2" y="94"/>
                  </a:lnTo>
                  <a:lnTo>
                    <a:pt x="0" y="85"/>
                  </a:lnTo>
                  <a:lnTo>
                    <a:pt x="0" y="78"/>
                  </a:lnTo>
                  <a:lnTo>
                    <a:pt x="0" y="70"/>
                  </a:lnTo>
                  <a:lnTo>
                    <a:pt x="2" y="62"/>
                  </a:lnTo>
                  <a:lnTo>
                    <a:pt x="3" y="55"/>
                  </a:lnTo>
                  <a:lnTo>
                    <a:pt x="6" y="48"/>
                  </a:lnTo>
                  <a:lnTo>
                    <a:pt x="13" y="35"/>
                  </a:lnTo>
                  <a:lnTo>
                    <a:pt x="22" y="23"/>
                  </a:lnTo>
                  <a:lnTo>
                    <a:pt x="33" y="13"/>
                  </a:lnTo>
                  <a:lnTo>
                    <a:pt x="46" y="6"/>
                  </a:lnTo>
                  <a:lnTo>
                    <a:pt x="53" y="5"/>
                  </a:lnTo>
                  <a:lnTo>
                    <a:pt x="61" y="2"/>
                  </a:lnTo>
                  <a:lnTo>
                    <a:pt x="69" y="0"/>
                  </a:lnTo>
                  <a:lnTo>
                    <a:pt x="76" y="0"/>
                  </a:lnTo>
                  <a:lnTo>
                    <a:pt x="85" y="0"/>
                  </a:lnTo>
                  <a:lnTo>
                    <a:pt x="92" y="2"/>
                  </a:lnTo>
                  <a:lnTo>
                    <a:pt x="100" y="5"/>
                  </a:lnTo>
                  <a:lnTo>
                    <a:pt x="107" y="6"/>
                  </a:lnTo>
                  <a:lnTo>
                    <a:pt x="120" y="13"/>
                  </a:lnTo>
                  <a:lnTo>
                    <a:pt x="131" y="23"/>
                  </a:lnTo>
                  <a:lnTo>
                    <a:pt x="141" y="35"/>
                  </a:lnTo>
                  <a:lnTo>
                    <a:pt x="148" y="48"/>
                  </a:lnTo>
                  <a:lnTo>
                    <a:pt x="150" y="55"/>
                  </a:lnTo>
                  <a:lnTo>
                    <a:pt x="153" y="62"/>
                  </a:lnTo>
                  <a:lnTo>
                    <a:pt x="154" y="70"/>
                  </a:lnTo>
                  <a:lnTo>
                    <a:pt x="154" y="78"/>
                  </a:lnTo>
                  <a:lnTo>
                    <a:pt x="154" y="85"/>
                  </a:lnTo>
                  <a:lnTo>
                    <a:pt x="153" y="94"/>
                  </a:lnTo>
                  <a:lnTo>
                    <a:pt x="150" y="101"/>
                  </a:lnTo>
                  <a:lnTo>
                    <a:pt x="148" y="108"/>
                  </a:lnTo>
                  <a:lnTo>
                    <a:pt x="141" y="121"/>
                  </a:lnTo>
                  <a:lnTo>
                    <a:pt x="131" y="133"/>
                  </a:lnTo>
                  <a:lnTo>
                    <a:pt x="120" y="142"/>
                  </a:lnTo>
                  <a:lnTo>
                    <a:pt x="107" y="149"/>
                  </a:lnTo>
                  <a:lnTo>
                    <a:pt x="100" y="152"/>
                  </a:lnTo>
                  <a:lnTo>
                    <a:pt x="92" y="153"/>
                  </a:lnTo>
                  <a:lnTo>
                    <a:pt x="85" y="155"/>
                  </a:lnTo>
                  <a:lnTo>
                    <a:pt x="76" y="155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5" name="任意多边形: 形状 24">
              <a:extLst>
                <a:ext uri="{FF2B5EF4-FFF2-40B4-BE49-F238E27FC236}">
                  <a16:creationId xmlns:a16="http://schemas.microsoft.com/office/drawing/2014/main" xmlns="" id="{588309CF-04A1-4305-AF6F-BB31CDFB7ED3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5477" y="5538719"/>
              <a:ext cx="75712" cy="75712"/>
            </a:xfrm>
            <a:custGeom>
              <a:avLst/>
              <a:gdLst>
                <a:gd name="T0" fmla="*/ 69 w 154"/>
                <a:gd name="T1" fmla="*/ 39 h 155"/>
                <a:gd name="T2" fmla="*/ 55 w 154"/>
                <a:gd name="T3" fmla="*/ 46 h 155"/>
                <a:gd name="T4" fmla="*/ 45 w 154"/>
                <a:gd name="T5" fmla="*/ 57 h 155"/>
                <a:gd name="T6" fmla="*/ 39 w 154"/>
                <a:gd name="T7" fmla="*/ 70 h 155"/>
                <a:gd name="T8" fmla="*/ 39 w 154"/>
                <a:gd name="T9" fmla="*/ 85 h 155"/>
                <a:gd name="T10" fmla="*/ 45 w 154"/>
                <a:gd name="T11" fmla="*/ 100 h 155"/>
                <a:gd name="T12" fmla="*/ 55 w 154"/>
                <a:gd name="T13" fmla="*/ 110 h 155"/>
                <a:gd name="T14" fmla="*/ 69 w 154"/>
                <a:gd name="T15" fmla="*/ 116 h 155"/>
                <a:gd name="T16" fmla="*/ 85 w 154"/>
                <a:gd name="T17" fmla="*/ 116 h 155"/>
                <a:gd name="T18" fmla="*/ 98 w 154"/>
                <a:gd name="T19" fmla="*/ 110 h 155"/>
                <a:gd name="T20" fmla="*/ 108 w 154"/>
                <a:gd name="T21" fmla="*/ 100 h 155"/>
                <a:gd name="T22" fmla="*/ 114 w 154"/>
                <a:gd name="T23" fmla="*/ 85 h 155"/>
                <a:gd name="T24" fmla="*/ 114 w 154"/>
                <a:gd name="T25" fmla="*/ 70 h 155"/>
                <a:gd name="T26" fmla="*/ 108 w 154"/>
                <a:gd name="T27" fmla="*/ 57 h 155"/>
                <a:gd name="T28" fmla="*/ 98 w 154"/>
                <a:gd name="T29" fmla="*/ 46 h 155"/>
                <a:gd name="T30" fmla="*/ 85 w 154"/>
                <a:gd name="T31" fmla="*/ 39 h 155"/>
                <a:gd name="T32" fmla="*/ 76 w 154"/>
                <a:gd name="T33" fmla="*/ 155 h 155"/>
                <a:gd name="T34" fmla="*/ 60 w 154"/>
                <a:gd name="T35" fmla="*/ 153 h 155"/>
                <a:gd name="T36" fmla="*/ 46 w 154"/>
                <a:gd name="T37" fmla="*/ 149 h 155"/>
                <a:gd name="T38" fmla="*/ 22 w 154"/>
                <a:gd name="T39" fmla="*/ 133 h 155"/>
                <a:gd name="T40" fmla="*/ 6 w 154"/>
                <a:gd name="T41" fmla="*/ 108 h 155"/>
                <a:gd name="T42" fmla="*/ 1 w 154"/>
                <a:gd name="T43" fmla="*/ 94 h 155"/>
                <a:gd name="T44" fmla="*/ 0 w 154"/>
                <a:gd name="T45" fmla="*/ 78 h 155"/>
                <a:gd name="T46" fmla="*/ 1 w 154"/>
                <a:gd name="T47" fmla="*/ 62 h 155"/>
                <a:gd name="T48" fmla="*/ 6 w 154"/>
                <a:gd name="T49" fmla="*/ 48 h 155"/>
                <a:gd name="T50" fmla="*/ 22 w 154"/>
                <a:gd name="T51" fmla="*/ 23 h 155"/>
                <a:gd name="T52" fmla="*/ 46 w 154"/>
                <a:gd name="T53" fmla="*/ 6 h 155"/>
                <a:gd name="T54" fmla="*/ 60 w 154"/>
                <a:gd name="T55" fmla="*/ 2 h 155"/>
                <a:gd name="T56" fmla="*/ 76 w 154"/>
                <a:gd name="T57" fmla="*/ 0 h 155"/>
                <a:gd name="T58" fmla="*/ 92 w 154"/>
                <a:gd name="T59" fmla="*/ 2 h 155"/>
                <a:gd name="T60" fmla="*/ 107 w 154"/>
                <a:gd name="T61" fmla="*/ 6 h 155"/>
                <a:gd name="T62" fmla="*/ 131 w 154"/>
                <a:gd name="T63" fmla="*/ 23 h 155"/>
                <a:gd name="T64" fmla="*/ 148 w 154"/>
                <a:gd name="T65" fmla="*/ 48 h 155"/>
                <a:gd name="T66" fmla="*/ 153 w 154"/>
                <a:gd name="T67" fmla="*/ 62 h 155"/>
                <a:gd name="T68" fmla="*/ 154 w 154"/>
                <a:gd name="T69" fmla="*/ 78 h 155"/>
                <a:gd name="T70" fmla="*/ 153 w 154"/>
                <a:gd name="T71" fmla="*/ 94 h 155"/>
                <a:gd name="T72" fmla="*/ 148 w 154"/>
                <a:gd name="T73" fmla="*/ 108 h 155"/>
                <a:gd name="T74" fmla="*/ 131 w 154"/>
                <a:gd name="T75" fmla="*/ 133 h 155"/>
                <a:gd name="T76" fmla="*/ 107 w 154"/>
                <a:gd name="T77" fmla="*/ 149 h 155"/>
                <a:gd name="T78" fmla="*/ 92 w 154"/>
                <a:gd name="T79" fmla="*/ 153 h 155"/>
                <a:gd name="T80" fmla="*/ 76 w 154"/>
                <a:gd name="T81" fmla="*/ 155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4" h="155">
                  <a:moveTo>
                    <a:pt x="76" y="39"/>
                  </a:moveTo>
                  <a:lnTo>
                    <a:pt x="69" y="39"/>
                  </a:lnTo>
                  <a:lnTo>
                    <a:pt x="62" y="42"/>
                  </a:lnTo>
                  <a:lnTo>
                    <a:pt x="55" y="46"/>
                  </a:lnTo>
                  <a:lnTo>
                    <a:pt x="49" y="51"/>
                  </a:lnTo>
                  <a:lnTo>
                    <a:pt x="45" y="57"/>
                  </a:lnTo>
                  <a:lnTo>
                    <a:pt x="40" y="62"/>
                  </a:lnTo>
                  <a:lnTo>
                    <a:pt x="39" y="70"/>
                  </a:lnTo>
                  <a:lnTo>
                    <a:pt x="37" y="78"/>
                  </a:lnTo>
                  <a:lnTo>
                    <a:pt x="39" y="85"/>
                  </a:lnTo>
                  <a:lnTo>
                    <a:pt x="40" y="93"/>
                  </a:lnTo>
                  <a:lnTo>
                    <a:pt x="45" y="100"/>
                  </a:lnTo>
                  <a:lnTo>
                    <a:pt x="49" y="106"/>
                  </a:lnTo>
                  <a:lnTo>
                    <a:pt x="55" y="110"/>
                  </a:lnTo>
                  <a:lnTo>
                    <a:pt x="62" y="113"/>
                  </a:lnTo>
                  <a:lnTo>
                    <a:pt x="69" y="116"/>
                  </a:lnTo>
                  <a:lnTo>
                    <a:pt x="76" y="117"/>
                  </a:lnTo>
                  <a:lnTo>
                    <a:pt x="85" y="116"/>
                  </a:lnTo>
                  <a:lnTo>
                    <a:pt x="92" y="113"/>
                  </a:lnTo>
                  <a:lnTo>
                    <a:pt x="98" y="110"/>
                  </a:lnTo>
                  <a:lnTo>
                    <a:pt x="104" y="106"/>
                  </a:lnTo>
                  <a:lnTo>
                    <a:pt x="108" y="100"/>
                  </a:lnTo>
                  <a:lnTo>
                    <a:pt x="112" y="93"/>
                  </a:lnTo>
                  <a:lnTo>
                    <a:pt x="114" y="85"/>
                  </a:lnTo>
                  <a:lnTo>
                    <a:pt x="115" y="78"/>
                  </a:lnTo>
                  <a:lnTo>
                    <a:pt x="114" y="70"/>
                  </a:lnTo>
                  <a:lnTo>
                    <a:pt x="112" y="62"/>
                  </a:lnTo>
                  <a:lnTo>
                    <a:pt x="108" y="57"/>
                  </a:lnTo>
                  <a:lnTo>
                    <a:pt x="104" y="51"/>
                  </a:lnTo>
                  <a:lnTo>
                    <a:pt x="98" y="46"/>
                  </a:lnTo>
                  <a:lnTo>
                    <a:pt x="92" y="42"/>
                  </a:lnTo>
                  <a:lnTo>
                    <a:pt x="85" y="39"/>
                  </a:lnTo>
                  <a:lnTo>
                    <a:pt x="76" y="39"/>
                  </a:lnTo>
                  <a:close/>
                  <a:moveTo>
                    <a:pt x="76" y="155"/>
                  </a:moveTo>
                  <a:lnTo>
                    <a:pt x="69" y="155"/>
                  </a:lnTo>
                  <a:lnTo>
                    <a:pt x="60" y="153"/>
                  </a:lnTo>
                  <a:lnTo>
                    <a:pt x="53" y="152"/>
                  </a:lnTo>
                  <a:lnTo>
                    <a:pt x="46" y="149"/>
                  </a:lnTo>
                  <a:lnTo>
                    <a:pt x="33" y="142"/>
                  </a:lnTo>
                  <a:lnTo>
                    <a:pt x="22" y="133"/>
                  </a:lnTo>
                  <a:lnTo>
                    <a:pt x="13" y="121"/>
                  </a:lnTo>
                  <a:lnTo>
                    <a:pt x="6" y="108"/>
                  </a:lnTo>
                  <a:lnTo>
                    <a:pt x="3" y="101"/>
                  </a:lnTo>
                  <a:lnTo>
                    <a:pt x="1" y="94"/>
                  </a:lnTo>
                  <a:lnTo>
                    <a:pt x="0" y="85"/>
                  </a:lnTo>
                  <a:lnTo>
                    <a:pt x="0" y="78"/>
                  </a:lnTo>
                  <a:lnTo>
                    <a:pt x="0" y="70"/>
                  </a:lnTo>
                  <a:lnTo>
                    <a:pt x="1" y="62"/>
                  </a:lnTo>
                  <a:lnTo>
                    <a:pt x="3" y="55"/>
                  </a:lnTo>
                  <a:lnTo>
                    <a:pt x="6" y="48"/>
                  </a:lnTo>
                  <a:lnTo>
                    <a:pt x="13" y="35"/>
                  </a:lnTo>
                  <a:lnTo>
                    <a:pt x="22" y="23"/>
                  </a:lnTo>
                  <a:lnTo>
                    <a:pt x="33" y="13"/>
                  </a:lnTo>
                  <a:lnTo>
                    <a:pt x="46" y="6"/>
                  </a:lnTo>
                  <a:lnTo>
                    <a:pt x="53" y="5"/>
                  </a:lnTo>
                  <a:lnTo>
                    <a:pt x="60" y="2"/>
                  </a:lnTo>
                  <a:lnTo>
                    <a:pt x="69" y="0"/>
                  </a:lnTo>
                  <a:lnTo>
                    <a:pt x="76" y="0"/>
                  </a:lnTo>
                  <a:lnTo>
                    <a:pt x="85" y="0"/>
                  </a:lnTo>
                  <a:lnTo>
                    <a:pt x="92" y="2"/>
                  </a:lnTo>
                  <a:lnTo>
                    <a:pt x="99" y="5"/>
                  </a:lnTo>
                  <a:lnTo>
                    <a:pt x="107" y="6"/>
                  </a:lnTo>
                  <a:lnTo>
                    <a:pt x="119" y="13"/>
                  </a:lnTo>
                  <a:lnTo>
                    <a:pt x="131" y="23"/>
                  </a:lnTo>
                  <a:lnTo>
                    <a:pt x="141" y="35"/>
                  </a:lnTo>
                  <a:lnTo>
                    <a:pt x="148" y="48"/>
                  </a:lnTo>
                  <a:lnTo>
                    <a:pt x="150" y="55"/>
                  </a:lnTo>
                  <a:lnTo>
                    <a:pt x="153" y="62"/>
                  </a:lnTo>
                  <a:lnTo>
                    <a:pt x="154" y="70"/>
                  </a:lnTo>
                  <a:lnTo>
                    <a:pt x="154" y="78"/>
                  </a:lnTo>
                  <a:lnTo>
                    <a:pt x="154" y="85"/>
                  </a:lnTo>
                  <a:lnTo>
                    <a:pt x="153" y="94"/>
                  </a:lnTo>
                  <a:lnTo>
                    <a:pt x="150" y="101"/>
                  </a:lnTo>
                  <a:lnTo>
                    <a:pt x="148" y="108"/>
                  </a:lnTo>
                  <a:lnTo>
                    <a:pt x="141" y="121"/>
                  </a:lnTo>
                  <a:lnTo>
                    <a:pt x="131" y="133"/>
                  </a:lnTo>
                  <a:lnTo>
                    <a:pt x="119" y="142"/>
                  </a:lnTo>
                  <a:lnTo>
                    <a:pt x="107" y="149"/>
                  </a:lnTo>
                  <a:lnTo>
                    <a:pt x="99" y="152"/>
                  </a:lnTo>
                  <a:lnTo>
                    <a:pt x="92" y="153"/>
                  </a:lnTo>
                  <a:lnTo>
                    <a:pt x="85" y="155"/>
                  </a:lnTo>
                  <a:lnTo>
                    <a:pt x="76" y="155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任意多边形: 形状 25">
              <a:extLst>
                <a:ext uri="{FF2B5EF4-FFF2-40B4-BE49-F238E27FC236}">
                  <a16:creationId xmlns:a16="http://schemas.microsoft.com/office/drawing/2014/main" xmlns="" id="{7908E4A2-0FE2-4304-8D6F-14AB941C8D8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9766" y="5164525"/>
              <a:ext cx="18928" cy="149967"/>
            </a:xfrm>
            <a:custGeom>
              <a:avLst/>
              <a:gdLst>
                <a:gd name="T0" fmla="*/ 21 w 39"/>
                <a:gd name="T1" fmla="*/ 309 h 309"/>
                <a:gd name="T2" fmla="*/ 16 w 39"/>
                <a:gd name="T3" fmla="*/ 309 h 309"/>
                <a:gd name="T4" fmla="*/ 12 w 39"/>
                <a:gd name="T5" fmla="*/ 307 h 309"/>
                <a:gd name="T6" fmla="*/ 9 w 39"/>
                <a:gd name="T7" fmla="*/ 306 h 309"/>
                <a:gd name="T8" fmla="*/ 6 w 39"/>
                <a:gd name="T9" fmla="*/ 303 h 309"/>
                <a:gd name="T10" fmla="*/ 5 w 39"/>
                <a:gd name="T11" fmla="*/ 300 h 309"/>
                <a:gd name="T12" fmla="*/ 2 w 39"/>
                <a:gd name="T13" fmla="*/ 297 h 309"/>
                <a:gd name="T14" fmla="*/ 2 w 39"/>
                <a:gd name="T15" fmla="*/ 294 h 309"/>
                <a:gd name="T16" fmla="*/ 0 w 39"/>
                <a:gd name="T17" fmla="*/ 290 h 309"/>
                <a:gd name="T18" fmla="*/ 0 w 39"/>
                <a:gd name="T19" fmla="*/ 19 h 309"/>
                <a:gd name="T20" fmla="*/ 2 w 39"/>
                <a:gd name="T21" fmla="*/ 15 h 309"/>
                <a:gd name="T22" fmla="*/ 2 w 39"/>
                <a:gd name="T23" fmla="*/ 12 h 309"/>
                <a:gd name="T24" fmla="*/ 5 w 39"/>
                <a:gd name="T25" fmla="*/ 9 h 309"/>
                <a:gd name="T26" fmla="*/ 6 w 39"/>
                <a:gd name="T27" fmla="*/ 6 h 309"/>
                <a:gd name="T28" fmla="*/ 9 w 39"/>
                <a:gd name="T29" fmla="*/ 3 h 309"/>
                <a:gd name="T30" fmla="*/ 12 w 39"/>
                <a:gd name="T31" fmla="*/ 2 h 309"/>
                <a:gd name="T32" fmla="*/ 16 w 39"/>
                <a:gd name="T33" fmla="*/ 0 h 309"/>
                <a:gd name="T34" fmla="*/ 21 w 39"/>
                <a:gd name="T35" fmla="*/ 0 h 309"/>
                <a:gd name="T36" fmla="*/ 23 w 39"/>
                <a:gd name="T37" fmla="*/ 0 h 309"/>
                <a:gd name="T38" fmla="*/ 28 w 39"/>
                <a:gd name="T39" fmla="*/ 2 h 309"/>
                <a:gd name="T40" fmla="*/ 31 w 39"/>
                <a:gd name="T41" fmla="*/ 3 h 309"/>
                <a:gd name="T42" fmla="*/ 34 w 39"/>
                <a:gd name="T43" fmla="*/ 6 h 309"/>
                <a:gd name="T44" fmla="*/ 36 w 39"/>
                <a:gd name="T45" fmla="*/ 9 h 309"/>
                <a:gd name="T46" fmla="*/ 38 w 39"/>
                <a:gd name="T47" fmla="*/ 12 h 309"/>
                <a:gd name="T48" fmla="*/ 39 w 39"/>
                <a:gd name="T49" fmla="*/ 15 h 309"/>
                <a:gd name="T50" fmla="*/ 39 w 39"/>
                <a:gd name="T51" fmla="*/ 19 h 309"/>
                <a:gd name="T52" fmla="*/ 39 w 39"/>
                <a:gd name="T53" fmla="*/ 290 h 309"/>
                <a:gd name="T54" fmla="*/ 39 w 39"/>
                <a:gd name="T55" fmla="*/ 294 h 309"/>
                <a:gd name="T56" fmla="*/ 38 w 39"/>
                <a:gd name="T57" fmla="*/ 297 h 309"/>
                <a:gd name="T58" fmla="*/ 36 w 39"/>
                <a:gd name="T59" fmla="*/ 300 h 309"/>
                <a:gd name="T60" fmla="*/ 34 w 39"/>
                <a:gd name="T61" fmla="*/ 303 h 309"/>
                <a:gd name="T62" fmla="*/ 31 w 39"/>
                <a:gd name="T63" fmla="*/ 306 h 309"/>
                <a:gd name="T64" fmla="*/ 28 w 39"/>
                <a:gd name="T65" fmla="*/ 307 h 309"/>
                <a:gd name="T66" fmla="*/ 23 w 39"/>
                <a:gd name="T67" fmla="*/ 309 h 309"/>
                <a:gd name="T68" fmla="*/ 21 w 39"/>
                <a:gd name="T69" fmla="*/ 309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9" h="309">
                  <a:moveTo>
                    <a:pt x="21" y="309"/>
                  </a:moveTo>
                  <a:lnTo>
                    <a:pt x="16" y="309"/>
                  </a:lnTo>
                  <a:lnTo>
                    <a:pt x="12" y="307"/>
                  </a:lnTo>
                  <a:lnTo>
                    <a:pt x="9" y="306"/>
                  </a:lnTo>
                  <a:lnTo>
                    <a:pt x="6" y="303"/>
                  </a:lnTo>
                  <a:lnTo>
                    <a:pt x="5" y="300"/>
                  </a:lnTo>
                  <a:lnTo>
                    <a:pt x="2" y="297"/>
                  </a:lnTo>
                  <a:lnTo>
                    <a:pt x="2" y="294"/>
                  </a:lnTo>
                  <a:lnTo>
                    <a:pt x="0" y="290"/>
                  </a:lnTo>
                  <a:lnTo>
                    <a:pt x="0" y="19"/>
                  </a:lnTo>
                  <a:lnTo>
                    <a:pt x="2" y="15"/>
                  </a:lnTo>
                  <a:lnTo>
                    <a:pt x="2" y="12"/>
                  </a:lnTo>
                  <a:lnTo>
                    <a:pt x="5" y="9"/>
                  </a:lnTo>
                  <a:lnTo>
                    <a:pt x="6" y="6"/>
                  </a:lnTo>
                  <a:lnTo>
                    <a:pt x="9" y="3"/>
                  </a:lnTo>
                  <a:lnTo>
                    <a:pt x="12" y="2"/>
                  </a:lnTo>
                  <a:lnTo>
                    <a:pt x="16" y="0"/>
                  </a:lnTo>
                  <a:lnTo>
                    <a:pt x="21" y="0"/>
                  </a:lnTo>
                  <a:lnTo>
                    <a:pt x="23" y="0"/>
                  </a:lnTo>
                  <a:lnTo>
                    <a:pt x="28" y="2"/>
                  </a:lnTo>
                  <a:lnTo>
                    <a:pt x="31" y="3"/>
                  </a:lnTo>
                  <a:lnTo>
                    <a:pt x="34" y="6"/>
                  </a:lnTo>
                  <a:lnTo>
                    <a:pt x="36" y="9"/>
                  </a:lnTo>
                  <a:lnTo>
                    <a:pt x="38" y="12"/>
                  </a:lnTo>
                  <a:lnTo>
                    <a:pt x="39" y="15"/>
                  </a:lnTo>
                  <a:lnTo>
                    <a:pt x="39" y="19"/>
                  </a:lnTo>
                  <a:lnTo>
                    <a:pt x="39" y="290"/>
                  </a:lnTo>
                  <a:lnTo>
                    <a:pt x="39" y="294"/>
                  </a:lnTo>
                  <a:lnTo>
                    <a:pt x="38" y="297"/>
                  </a:lnTo>
                  <a:lnTo>
                    <a:pt x="36" y="300"/>
                  </a:lnTo>
                  <a:lnTo>
                    <a:pt x="34" y="303"/>
                  </a:lnTo>
                  <a:lnTo>
                    <a:pt x="31" y="306"/>
                  </a:lnTo>
                  <a:lnTo>
                    <a:pt x="28" y="307"/>
                  </a:lnTo>
                  <a:lnTo>
                    <a:pt x="23" y="309"/>
                  </a:lnTo>
                  <a:lnTo>
                    <a:pt x="21" y="309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任意多边形: 形状 26">
              <a:extLst>
                <a:ext uri="{FF2B5EF4-FFF2-40B4-BE49-F238E27FC236}">
                  <a16:creationId xmlns:a16="http://schemas.microsoft.com/office/drawing/2014/main" xmlns="" id="{A190783A-3635-402A-B968-1E9BA127D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44438" y="5238781"/>
              <a:ext cx="131039" cy="75711"/>
            </a:xfrm>
            <a:custGeom>
              <a:avLst/>
              <a:gdLst>
                <a:gd name="T0" fmla="*/ 136 w 271"/>
                <a:gd name="T1" fmla="*/ 155 h 155"/>
                <a:gd name="T2" fmla="*/ 131 w 271"/>
                <a:gd name="T3" fmla="*/ 155 h 155"/>
                <a:gd name="T4" fmla="*/ 128 w 271"/>
                <a:gd name="T5" fmla="*/ 153 h 155"/>
                <a:gd name="T6" fmla="*/ 124 w 271"/>
                <a:gd name="T7" fmla="*/ 152 h 155"/>
                <a:gd name="T8" fmla="*/ 121 w 271"/>
                <a:gd name="T9" fmla="*/ 149 h 155"/>
                <a:gd name="T10" fmla="*/ 6 w 271"/>
                <a:gd name="T11" fmla="*/ 34 h 155"/>
                <a:gd name="T12" fmla="*/ 3 w 271"/>
                <a:gd name="T13" fmla="*/ 31 h 155"/>
                <a:gd name="T14" fmla="*/ 2 w 271"/>
                <a:gd name="T15" fmla="*/ 26 h 155"/>
                <a:gd name="T16" fmla="*/ 0 w 271"/>
                <a:gd name="T17" fmla="*/ 24 h 155"/>
                <a:gd name="T18" fmla="*/ 0 w 271"/>
                <a:gd name="T19" fmla="*/ 19 h 155"/>
                <a:gd name="T20" fmla="*/ 0 w 271"/>
                <a:gd name="T21" fmla="*/ 16 h 155"/>
                <a:gd name="T22" fmla="*/ 2 w 271"/>
                <a:gd name="T23" fmla="*/ 12 h 155"/>
                <a:gd name="T24" fmla="*/ 3 w 271"/>
                <a:gd name="T25" fmla="*/ 9 h 155"/>
                <a:gd name="T26" fmla="*/ 6 w 271"/>
                <a:gd name="T27" fmla="*/ 6 h 155"/>
                <a:gd name="T28" fmla="*/ 9 w 271"/>
                <a:gd name="T29" fmla="*/ 3 h 155"/>
                <a:gd name="T30" fmla="*/ 12 w 271"/>
                <a:gd name="T31" fmla="*/ 2 h 155"/>
                <a:gd name="T32" fmla="*/ 16 w 271"/>
                <a:gd name="T33" fmla="*/ 0 h 155"/>
                <a:gd name="T34" fmla="*/ 19 w 271"/>
                <a:gd name="T35" fmla="*/ 0 h 155"/>
                <a:gd name="T36" fmla="*/ 23 w 271"/>
                <a:gd name="T37" fmla="*/ 0 h 155"/>
                <a:gd name="T38" fmla="*/ 26 w 271"/>
                <a:gd name="T39" fmla="*/ 2 h 155"/>
                <a:gd name="T40" fmla="*/ 30 w 271"/>
                <a:gd name="T41" fmla="*/ 3 h 155"/>
                <a:gd name="T42" fmla="*/ 33 w 271"/>
                <a:gd name="T43" fmla="*/ 6 h 155"/>
                <a:gd name="T44" fmla="*/ 136 w 271"/>
                <a:gd name="T45" fmla="*/ 109 h 155"/>
                <a:gd name="T46" fmla="*/ 238 w 271"/>
                <a:gd name="T47" fmla="*/ 6 h 155"/>
                <a:gd name="T48" fmla="*/ 241 w 271"/>
                <a:gd name="T49" fmla="*/ 3 h 155"/>
                <a:gd name="T50" fmla="*/ 244 w 271"/>
                <a:gd name="T51" fmla="*/ 2 h 155"/>
                <a:gd name="T52" fmla="*/ 248 w 271"/>
                <a:gd name="T53" fmla="*/ 0 h 155"/>
                <a:gd name="T54" fmla="*/ 251 w 271"/>
                <a:gd name="T55" fmla="*/ 0 h 155"/>
                <a:gd name="T56" fmla="*/ 255 w 271"/>
                <a:gd name="T57" fmla="*/ 0 h 155"/>
                <a:gd name="T58" fmla="*/ 258 w 271"/>
                <a:gd name="T59" fmla="*/ 2 h 155"/>
                <a:gd name="T60" fmla="*/ 261 w 271"/>
                <a:gd name="T61" fmla="*/ 3 h 155"/>
                <a:gd name="T62" fmla="*/ 265 w 271"/>
                <a:gd name="T63" fmla="*/ 6 h 155"/>
                <a:gd name="T64" fmla="*/ 267 w 271"/>
                <a:gd name="T65" fmla="*/ 9 h 155"/>
                <a:gd name="T66" fmla="*/ 270 w 271"/>
                <a:gd name="T67" fmla="*/ 12 h 155"/>
                <a:gd name="T68" fmla="*/ 270 w 271"/>
                <a:gd name="T69" fmla="*/ 16 h 155"/>
                <a:gd name="T70" fmla="*/ 271 w 271"/>
                <a:gd name="T71" fmla="*/ 19 h 155"/>
                <a:gd name="T72" fmla="*/ 270 w 271"/>
                <a:gd name="T73" fmla="*/ 24 h 155"/>
                <a:gd name="T74" fmla="*/ 270 w 271"/>
                <a:gd name="T75" fmla="*/ 26 h 155"/>
                <a:gd name="T76" fmla="*/ 267 w 271"/>
                <a:gd name="T77" fmla="*/ 31 h 155"/>
                <a:gd name="T78" fmla="*/ 265 w 271"/>
                <a:gd name="T79" fmla="*/ 34 h 155"/>
                <a:gd name="T80" fmla="*/ 149 w 271"/>
                <a:gd name="T81" fmla="*/ 149 h 155"/>
                <a:gd name="T82" fmla="*/ 146 w 271"/>
                <a:gd name="T83" fmla="*/ 152 h 155"/>
                <a:gd name="T84" fmla="*/ 143 w 271"/>
                <a:gd name="T85" fmla="*/ 153 h 155"/>
                <a:gd name="T86" fmla="*/ 138 w 271"/>
                <a:gd name="T87" fmla="*/ 155 h 155"/>
                <a:gd name="T88" fmla="*/ 136 w 271"/>
                <a:gd name="T89" fmla="*/ 155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71" h="155">
                  <a:moveTo>
                    <a:pt x="136" y="155"/>
                  </a:moveTo>
                  <a:lnTo>
                    <a:pt x="131" y="155"/>
                  </a:lnTo>
                  <a:lnTo>
                    <a:pt x="128" y="153"/>
                  </a:lnTo>
                  <a:lnTo>
                    <a:pt x="124" y="152"/>
                  </a:lnTo>
                  <a:lnTo>
                    <a:pt x="121" y="149"/>
                  </a:lnTo>
                  <a:lnTo>
                    <a:pt x="6" y="34"/>
                  </a:lnTo>
                  <a:lnTo>
                    <a:pt x="3" y="31"/>
                  </a:lnTo>
                  <a:lnTo>
                    <a:pt x="2" y="26"/>
                  </a:lnTo>
                  <a:lnTo>
                    <a:pt x="0" y="24"/>
                  </a:lnTo>
                  <a:lnTo>
                    <a:pt x="0" y="19"/>
                  </a:lnTo>
                  <a:lnTo>
                    <a:pt x="0" y="16"/>
                  </a:lnTo>
                  <a:lnTo>
                    <a:pt x="2" y="12"/>
                  </a:lnTo>
                  <a:lnTo>
                    <a:pt x="3" y="9"/>
                  </a:lnTo>
                  <a:lnTo>
                    <a:pt x="6" y="6"/>
                  </a:lnTo>
                  <a:lnTo>
                    <a:pt x="9" y="3"/>
                  </a:lnTo>
                  <a:lnTo>
                    <a:pt x="12" y="2"/>
                  </a:lnTo>
                  <a:lnTo>
                    <a:pt x="16" y="0"/>
                  </a:lnTo>
                  <a:lnTo>
                    <a:pt x="19" y="0"/>
                  </a:lnTo>
                  <a:lnTo>
                    <a:pt x="23" y="0"/>
                  </a:lnTo>
                  <a:lnTo>
                    <a:pt x="26" y="2"/>
                  </a:lnTo>
                  <a:lnTo>
                    <a:pt x="30" y="3"/>
                  </a:lnTo>
                  <a:lnTo>
                    <a:pt x="33" y="6"/>
                  </a:lnTo>
                  <a:lnTo>
                    <a:pt x="136" y="109"/>
                  </a:lnTo>
                  <a:lnTo>
                    <a:pt x="238" y="6"/>
                  </a:lnTo>
                  <a:lnTo>
                    <a:pt x="241" y="3"/>
                  </a:lnTo>
                  <a:lnTo>
                    <a:pt x="244" y="2"/>
                  </a:lnTo>
                  <a:lnTo>
                    <a:pt x="248" y="0"/>
                  </a:lnTo>
                  <a:lnTo>
                    <a:pt x="251" y="0"/>
                  </a:lnTo>
                  <a:lnTo>
                    <a:pt x="255" y="0"/>
                  </a:lnTo>
                  <a:lnTo>
                    <a:pt x="258" y="2"/>
                  </a:lnTo>
                  <a:lnTo>
                    <a:pt x="261" y="3"/>
                  </a:lnTo>
                  <a:lnTo>
                    <a:pt x="265" y="6"/>
                  </a:lnTo>
                  <a:lnTo>
                    <a:pt x="267" y="9"/>
                  </a:lnTo>
                  <a:lnTo>
                    <a:pt x="270" y="12"/>
                  </a:lnTo>
                  <a:lnTo>
                    <a:pt x="270" y="16"/>
                  </a:lnTo>
                  <a:lnTo>
                    <a:pt x="271" y="19"/>
                  </a:lnTo>
                  <a:lnTo>
                    <a:pt x="270" y="24"/>
                  </a:lnTo>
                  <a:lnTo>
                    <a:pt x="270" y="26"/>
                  </a:lnTo>
                  <a:lnTo>
                    <a:pt x="267" y="31"/>
                  </a:lnTo>
                  <a:lnTo>
                    <a:pt x="265" y="34"/>
                  </a:lnTo>
                  <a:lnTo>
                    <a:pt x="149" y="149"/>
                  </a:lnTo>
                  <a:lnTo>
                    <a:pt x="146" y="152"/>
                  </a:lnTo>
                  <a:lnTo>
                    <a:pt x="143" y="153"/>
                  </a:lnTo>
                  <a:lnTo>
                    <a:pt x="138" y="155"/>
                  </a:lnTo>
                  <a:lnTo>
                    <a:pt x="136" y="155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任意多边形: 形状 27">
              <a:extLst>
                <a:ext uri="{FF2B5EF4-FFF2-40B4-BE49-F238E27FC236}">
                  <a16:creationId xmlns:a16="http://schemas.microsoft.com/office/drawing/2014/main" xmlns="" id="{F8F6957C-A7A6-424C-B230-D902B7068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2097846" y="5221316"/>
              <a:ext cx="365453" cy="336333"/>
            </a:xfrm>
            <a:custGeom>
              <a:avLst/>
              <a:gdLst>
                <a:gd name="T0" fmla="*/ 443 w 753"/>
                <a:gd name="T1" fmla="*/ 695 h 695"/>
                <a:gd name="T2" fmla="*/ 18 w 753"/>
                <a:gd name="T3" fmla="*/ 695 h 695"/>
                <a:gd name="T4" fmla="*/ 14 w 753"/>
                <a:gd name="T5" fmla="*/ 695 h 695"/>
                <a:gd name="T6" fmla="*/ 11 w 753"/>
                <a:gd name="T7" fmla="*/ 694 h 695"/>
                <a:gd name="T8" fmla="*/ 8 w 753"/>
                <a:gd name="T9" fmla="*/ 692 h 695"/>
                <a:gd name="T10" fmla="*/ 6 w 753"/>
                <a:gd name="T11" fmla="*/ 690 h 695"/>
                <a:gd name="T12" fmla="*/ 3 w 753"/>
                <a:gd name="T13" fmla="*/ 687 h 695"/>
                <a:gd name="T14" fmla="*/ 1 w 753"/>
                <a:gd name="T15" fmla="*/ 684 h 695"/>
                <a:gd name="T16" fmla="*/ 0 w 753"/>
                <a:gd name="T17" fmla="*/ 679 h 695"/>
                <a:gd name="T18" fmla="*/ 0 w 753"/>
                <a:gd name="T19" fmla="*/ 677 h 695"/>
                <a:gd name="T20" fmla="*/ 0 w 753"/>
                <a:gd name="T21" fmla="*/ 672 h 695"/>
                <a:gd name="T22" fmla="*/ 1 w 753"/>
                <a:gd name="T23" fmla="*/ 668 h 695"/>
                <a:gd name="T24" fmla="*/ 3 w 753"/>
                <a:gd name="T25" fmla="*/ 665 h 695"/>
                <a:gd name="T26" fmla="*/ 6 w 753"/>
                <a:gd name="T27" fmla="*/ 662 h 695"/>
                <a:gd name="T28" fmla="*/ 8 w 753"/>
                <a:gd name="T29" fmla="*/ 659 h 695"/>
                <a:gd name="T30" fmla="*/ 11 w 753"/>
                <a:gd name="T31" fmla="*/ 658 h 695"/>
                <a:gd name="T32" fmla="*/ 14 w 753"/>
                <a:gd name="T33" fmla="*/ 656 h 695"/>
                <a:gd name="T34" fmla="*/ 18 w 753"/>
                <a:gd name="T35" fmla="*/ 656 h 695"/>
                <a:gd name="T36" fmla="*/ 429 w 753"/>
                <a:gd name="T37" fmla="*/ 656 h 695"/>
                <a:gd name="T38" fmla="*/ 579 w 753"/>
                <a:gd name="T39" fmla="*/ 15 h 695"/>
                <a:gd name="T40" fmla="*/ 582 w 753"/>
                <a:gd name="T41" fmla="*/ 8 h 695"/>
                <a:gd name="T42" fmla="*/ 586 w 753"/>
                <a:gd name="T43" fmla="*/ 4 h 695"/>
                <a:gd name="T44" fmla="*/ 592 w 753"/>
                <a:gd name="T45" fmla="*/ 1 h 695"/>
                <a:gd name="T46" fmla="*/ 597 w 753"/>
                <a:gd name="T47" fmla="*/ 0 h 695"/>
                <a:gd name="T48" fmla="*/ 733 w 753"/>
                <a:gd name="T49" fmla="*/ 0 h 695"/>
                <a:gd name="T50" fmla="*/ 737 w 753"/>
                <a:gd name="T51" fmla="*/ 0 h 695"/>
                <a:gd name="T52" fmla="*/ 741 w 753"/>
                <a:gd name="T53" fmla="*/ 1 h 695"/>
                <a:gd name="T54" fmla="*/ 744 w 753"/>
                <a:gd name="T55" fmla="*/ 2 h 695"/>
                <a:gd name="T56" fmla="*/ 747 w 753"/>
                <a:gd name="T57" fmla="*/ 5 h 695"/>
                <a:gd name="T58" fmla="*/ 749 w 753"/>
                <a:gd name="T59" fmla="*/ 8 h 695"/>
                <a:gd name="T60" fmla="*/ 751 w 753"/>
                <a:gd name="T61" fmla="*/ 11 h 695"/>
                <a:gd name="T62" fmla="*/ 751 w 753"/>
                <a:gd name="T63" fmla="*/ 15 h 695"/>
                <a:gd name="T64" fmla="*/ 753 w 753"/>
                <a:gd name="T65" fmla="*/ 20 h 695"/>
                <a:gd name="T66" fmla="*/ 751 w 753"/>
                <a:gd name="T67" fmla="*/ 23 h 695"/>
                <a:gd name="T68" fmla="*/ 751 w 753"/>
                <a:gd name="T69" fmla="*/ 27 h 695"/>
                <a:gd name="T70" fmla="*/ 749 w 753"/>
                <a:gd name="T71" fmla="*/ 30 h 695"/>
                <a:gd name="T72" fmla="*/ 747 w 753"/>
                <a:gd name="T73" fmla="*/ 33 h 695"/>
                <a:gd name="T74" fmla="*/ 744 w 753"/>
                <a:gd name="T75" fmla="*/ 36 h 695"/>
                <a:gd name="T76" fmla="*/ 741 w 753"/>
                <a:gd name="T77" fmla="*/ 37 h 695"/>
                <a:gd name="T78" fmla="*/ 737 w 753"/>
                <a:gd name="T79" fmla="*/ 38 h 695"/>
                <a:gd name="T80" fmla="*/ 733 w 753"/>
                <a:gd name="T81" fmla="*/ 38 h 695"/>
                <a:gd name="T82" fmla="*/ 613 w 753"/>
                <a:gd name="T83" fmla="*/ 38 h 695"/>
                <a:gd name="T84" fmla="*/ 462 w 753"/>
                <a:gd name="T85" fmla="*/ 681 h 695"/>
                <a:gd name="T86" fmla="*/ 459 w 753"/>
                <a:gd name="T87" fmla="*/ 687 h 695"/>
                <a:gd name="T88" fmla="*/ 455 w 753"/>
                <a:gd name="T89" fmla="*/ 691 h 695"/>
                <a:gd name="T90" fmla="*/ 450 w 753"/>
                <a:gd name="T91" fmla="*/ 694 h 695"/>
                <a:gd name="T92" fmla="*/ 443 w 753"/>
                <a:gd name="T93" fmla="*/ 695 h 6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53" h="695">
                  <a:moveTo>
                    <a:pt x="443" y="695"/>
                  </a:moveTo>
                  <a:lnTo>
                    <a:pt x="18" y="695"/>
                  </a:lnTo>
                  <a:lnTo>
                    <a:pt x="14" y="695"/>
                  </a:lnTo>
                  <a:lnTo>
                    <a:pt x="11" y="694"/>
                  </a:lnTo>
                  <a:lnTo>
                    <a:pt x="8" y="692"/>
                  </a:lnTo>
                  <a:lnTo>
                    <a:pt x="6" y="690"/>
                  </a:lnTo>
                  <a:lnTo>
                    <a:pt x="3" y="687"/>
                  </a:lnTo>
                  <a:lnTo>
                    <a:pt x="1" y="684"/>
                  </a:lnTo>
                  <a:lnTo>
                    <a:pt x="0" y="679"/>
                  </a:lnTo>
                  <a:lnTo>
                    <a:pt x="0" y="677"/>
                  </a:lnTo>
                  <a:lnTo>
                    <a:pt x="0" y="672"/>
                  </a:lnTo>
                  <a:lnTo>
                    <a:pt x="1" y="668"/>
                  </a:lnTo>
                  <a:lnTo>
                    <a:pt x="3" y="665"/>
                  </a:lnTo>
                  <a:lnTo>
                    <a:pt x="6" y="662"/>
                  </a:lnTo>
                  <a:lnTo>
                    <a:pt x="8" y="659"/>
                  </a:lnTo>
                  <a:lnTo>
                    <a:pt x="11" y="658"/>
                  </a:lnTo>
                  <a:lnTo>
                    <a:pt x="14" y="656"/>
                  </a:lnTo>
                  <a:lnTo>
                    <a:pt x="18" y="656"/>
                  </a:lnTo>
                  <a:lnTo>
                    <a:pt x="429" y="656"/>
                  </a:lnTo>
                  <a:lnTo>
                    <a:pt x="579" y="15"/>
                  </a:lnTo>
                  <a:lnTo>
                    <a:pt x="582" y="8"/>
                  </a:lnTo>
                  <a:lnTo>
                    <a:pt x="586" y="4"/>
                  </a:lnTo>
                  <a:lnTo>
                    <a:pt x="592" y="1"/>
                  </a:lnTo>
                  <a:lnTo>
                    <a:pt x="597" y="0"/>
                  </a:lnTo>
                  <a:lnTo>
                    <a:pt x="733" y="0"/>
                  </a:lnTo>
                  <a:lnTo>
                    <a:pt x="737" y="0"/>
                  </a:lnTo>
                  <a:lnTo>
                    <a:pt x="741" y="1"/>
                  </a:lnTo>
                  <a:lnTo>
                    <a:pt x="744" y="2"/>
                  </a:lnTo>
                  <a:lnTo>
                    <a:pt x="747" y="5"/>
                  </a:lnTo>
                  <a:lnTo>
                    <a:pt x="749" y="8"/>
                  </a:lnTo>
                  <a:lnTo>
                    <a:pt x="751" y="11"/>
                  </a:lnTo>
                  <a:lnTo>
                    <a:pt x="751" y="15"/>
                  </a:lnTo>
                  <a:lnTo>
                    <a:pt x="753" y="20"/>
                  </a:lnTo>
                  <a:lnTo>
                    <a:pt x="751" y="23"/>
                  </a:lnTo>
                  <a:lnTo>
                    <a:pt x="751" y="27"/>
                  </a:lnTo>
                  <a:lnTo>
                    <a:pt x="749" y="30"/>
                  </a:lnTo>
                  <a:lnTo>
                    <a:pt x="747" y="33"/>
                  </a:lnTo>
                  <a:lnTo>
                    <a:pt x="744" y="36"/>
                  </a:lnTo>
                  <a:lnTo>
                    <a:pt x="741" y="37"/>
                  </a:lnTo>
                  <a:lnTo>
                    <a:pt x="737" y="38"/>
                  </a:lnTo>
                  <a:lnTo>
                    <a:pt x="733" y="38"/>
                  </a:lnTo>
                  <a:lnTo>
                    <a:pt x="613" y="38"/>
                  </a:lnTo>
                  <a:lnTo>
                    <a:pt x="462" y="681"/>
                  </a:lnTo>
                  <a:lnTo>
                    <a:pt x="459" y="687"/>
                  </a:lnTo>
                  <a:lnTo>
                    <a:pt x="455" y="691"/>
                  </a:lnTo>
                  <a:lnTo>
                    <a:pt x="450" y="694"/>
                  </a:lnTo>
                  <a:lnTo>
                    <a:pt x="443" y="695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任意多边形: 形状 28">
              <a:extLst>
                <a:ext uri="{FF2B5EF4-FFF2-40B4-BE49-F238E27FC236}">
                  <a16:creationId xmlns:a16="http://schemas.microsoft.com/office/drawing/2014/main" xmlns="" id="{B7DC1D4F-DCEC-4C16-96E5-A5F915AA178F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3401" y="5333436"/>
              <a:ext cx="356718" cy="187823"/>
            </a:xfrm>
            <a:custGeom>
              <a:avLst/>
              <a:gdLst>
                <a:gd name="T0" fmla="*/ 637 w 734"/>
                <a:gd name="T1" fmla="*/ 387 h 387"/>
                <a:gd name="T2" fmla="*/ 135 w 734"/>
                <a:gd name="T3" fmla="*/ 387 h 387"/>
                <a:gd name="T4" fmla="*/ 129 w 734"/>
                <a:gd name="T5" fmla="*/ 387 h 387"/>
                <a:gd name="T6" fmla="*/ 123 w 734"/>
                <a:gd name="T7" fmla="*/ 384 h 387"/>
                <a:gd name="T8" fmla="*/ 119 w 734"/>
                <a:gd name="T9" fmla="*/ 379 h 387"/>
                <a:gd name="T10" fmla="*/ 116 w 734"/>
                <a:gd name="T11" fmla="*/ 374 h 387"/>
                <a:gd name="T12" fmla="*/ 1 w 734"/>
                <a:gd name="T13" fmla="*/ 26 h 387"/>
                <a:gd name="T14" fmla="*/ 0 w 734"/>
                <a:gd name="T15" fmla="*/ 22 h 387"/>
                <a:gd name="T16" fmla="*/ 0 w 734"/>
                <a:gd name="T17" fmla="*/ 16 h 387"/>
                <a:gd name="T18" fmla="*/ 1 w 734"/>
                <a:gd name="T19" fmla="*/ 12 h 387"/>
                <a:gd name="T20" fmla="*/ 4 w 734"/>
                <a:gd name="T21" fmla="*/ 9 h 387"/>
                <a:gd name="T22" fmla="*/ 7 w 734"/>
                <a:gd name="T23" fmla="*/ 5 h 387"/>
                <a:gd name="T24" fmla="*/ 10 w 734"/>
                <a:gd name="T25" fmla="*/ 3 h 387"/>
                <a:gd name="T26" fmla="*/ 14 w 734"/>
                <a:gd name="T27" fmla="*/ 0 h 387"/>
                <a:gd name="T28" fmla="*/ 18 w 734"/>
                <a:gd name="T29" fmla="*/ 0 h 387"/>
                <a:gd name="T30" fmla="*/ 714 w 734"/>
                <a:gd name="T31" fmla="*/ 0 h 387"/>
                <a:gd name="T32" fmla="*/ 718 w 734"/>
                <a:gd name="T33" fmla="*/ 0 h 387"/>
                <a:gd name="T34" fmla="*/ 721 w 734"/>
                <a:gd name="T35" fmla="*/ 2 h 387"/>
                <a:gd name="T36" fmla="*/ 725 w 734"/>
                <a:gd name="T37" fmla="*/ 3 h 387"/>
                <a:gd name="T38" fmla="*/ 728 w 734"/>
                <a:gd name="T39" fmla="*/ 6 h 387"/>
                <a:gd name="T40" fmla="*/ 730 w 734"/>
                <a:gd name="T41" fmla="*/ 9 h 387"/>
                <a:gd name="T42" fmla="*/ 732 w 734"/>
                <a:gd name="T43" fmla="*/ 12 h 387"/>
                <a:gd name="T44" fmla="*/ 732 w 734"/>
                <a:gd name="T45" fmla="*/ 16 h 387"/>
                <a:gd name="T46" fmla="*/ 734 w 734"/>
                <a:gd name="T47" fmla="*/ 21 h 387"/>
                <a:gd name="T48" fmla="*/ 732 w 734"/>
                <a:gd name="T49" fmla="*/ 24 h 387"/>
                <a:gd name="T50" fmla="*/ 732 w 734"/>
                <a:gd name="T51" fmla="*/ 28 h 387"/>
                <a:gd name="T52" fmla="*/ 730 w 734"/>
                <a:gd name="T53" fmla="*/ 31 h 387"/>
                <a:gd name="T54" fmla="*/ 728 w 734"/>
                <a:gd name="T55" fmla="*/ 34 h 387"/>
                <a:gd name="T56" fmla="*/ 725 w 734"/>
                <a:gd name="T57" fmla="*/ 36 h 387"/>
                <a:gd name="T58" fmla="*/ 721 w 734"/>
                <a:gd name="T59" fmla="*/ 38 h 387"/>
                <a:gd name="T60" fmla="*/ 718 w 734"/>
                <a:gd name="T61" fmla="*/ 39 h 387"/>
                <a:gd name="T62" fmla="*/ 714 w 734"/>
                <a:gd name="T63" fmla="*/ 39 h 387"/>
                <a:gd name="T64" fmla="*/ 46 w 734"/>
                <a:gd name="T65" fmla="*/ 39 h 387"/>
                <a:gd name="T66" fmla="*/ 149 w 734"/>
                <a:gd name="T67" fmla="*/ 348 h 387"/>
                <a:gd name="T68" fmla="*/ 637 w 734"/>
                <a:gd name="T69" fmla="*/ 348 h 387"/>
                <a:gd name="T70" fmla="*/ 640 w 734"/>
                <a:gd name="T71" fmla="*/ 349 h 387"/>
                <a:gd name="T72" fmla="*/ 645 w 734"/>
                <a:gd name="T73" fmla="*/ 350 h 387"/>
                <a:gd name="T74" fmla="*/ 648 w 734"/>
                <a:gd name="T75" fmla="*/ 352 h 387"/>
                <a:gd name="T76" fmla="*/ 650 w 734"/>
                <a:gd name="T77" fmla="*/ 353 h 387"/>
                <a:gd name="T78" fmla="*/ 653 w 734"/>
                <a:gd name="T79" fmla="*/ 356 h 387"/>
                <a:gd name="T80" fmla="*/ 655 w 734"/>
                <a:gd name="T81" fmla="*/ 361 h 387"/>
                <a:gd name="T82" fmla="*/ 656 w 734"/>
                <a:gd name="T83" fmla="*/ 363 h 387"/>
                <a:gd name="T84" fmla="*/ 656 w 734"/>
                <a:gd name="T85" fmla="*/ 368 h 387"/>
                <a:gd name="T86" fmla="*/ 656 w 734"/>
                <a:gd name="T87" fmla="*/ 372 h 387"/>
                <a:gd name="T88" fmla="*/ 655 w 734"/>
                <a:gd name="T89" fmla="*/ 375 h 387"/>
                <a:gd name="T90" fmla="*/ 653 w 734"/>
                <a:gd name="T91" fmla="*/ 378 h 387"/>
                <a:gd name="T92" fmla="*/ 650 w 734"/>
                <a:gd name="T93" fmla="*/ 381 h 387"/>
                <a:gd name="T94" fmla="*/ 648 w 734"/>
                <a:gd name="T95" fmla="*/ 384 h 387"/>
                <a:gd name="T96" fmla="*/ 645 w 734"/>
                <a:gd name="T97" fmla="*/ 385 h 387"/>
                <a:gd name="T98" fmla="*/ 640 w 734"/>
                <a:gd name="T99" fmla="*/ 387 h 387"/>
                <a:gd name="T100" fmla="*/ 637 w 734"/>
                <a:gd name="T101" fmla="*/ 387 h 3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34" h="387">
                  <a:moveTo>
                    <a:pt x="637" y="387"/>
                  </a:moveTo>
                  <a:lnTo>
                    <a:pt x="135" y="387"/>
                  </a:lnTo>
                  <a:lnTo>
                    <a:pt x="129" y="387"/>
                  </a:lnTo>
                  <a:lnTo>
                    <a:pt x="123" y="384"/>
                  </a:lnTo>
                  <a:lnTo>
                    <a:pt x="119" y="379"/>
                  </a:lnTo>
                  <a:lnTo>
                    <a:pt x="116" y="374"/>
                  </a:lnTo>
                  <a:lnTo>
                    <a:pt x="1" y="26"/>
                  </a:lnTo>
                  <a:lnTo>
                    <a:pt x="0" y="22"/>
                  </a:lnTo>
                  <a:lnTo>
                    <a:pt x="0" y="16"/>
                  </a:lnTo>
                  <a:lnTo>
                    <a:pt x="1" y="12"/>
                  </a:lnTo>
                  <a:lnTo>
                    <a:pt x="4" y="9"/>
                  </a:lnTo>
                  <a:lnTo>
                    <a:pt x="7" y="5"/>
                  </a:lnTo>
                  <a:lnTo>
                    <a:pt x="10" y="3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714" y="0"/>
                  </a:lnTo>
                  <a:lnTo>
                    <a:pt x="718" y="0"/>
                  </a:lnTo>
                  <a:lnTo>
                    <a:pt x="721" y="2"/>
                  </a:lnTo>
                  <a:lnTo>
                    <a:pt x="725" y="3"/>
                  </a:lnTo>
                  <a:lnTo>
                    <a:pt x="728" y="6"/>
                  </a:lnTo>
                  <a:lnTo>
                    <a:pt x="730" y="9"/>
                  </a:lnTo>
                  <a:lnTo>
                    <a:pt x="732" y="12"/>
                  </a:lnTo>
                  <a:lnTo>
                    <a:pt x="732" y="16"/>
                  </a:lnTo>
                  <a:lnTo>
                    <a:pt x="734" y="21"/>
                  </a:lnTo>
                  <a:lnTo>
                    <a:pt x="732" y="24"/>
                  </a:lnTo>
                  <a:lnTo>
                    <a:pt x="732" y="28"/>
                  </a:lnTo>
                  <a:lnTo>
                    <a:pt x="730" y="31"/>
                  </a:lnTo>
                  <a:lnTo>
                    <a:pt x="728" y="34"/>
                  </a:lnTo>
                  <a:lnTo>
                    <a:pt x="725" y="36"/>
                  </a:lnTo>
                  <a:lnTo>
                    <a:pt x="721" y="38"/>
                  </a:lnTo>
                  <a:lnTo>
                    <a:pt x="718" y="39"/>
                  </a:lnTo>
                  <a:lnTo>
                    <a:pt x="714" y="39"/>
                  </a:lnTo>
                  <a:lnTo>
                    <a:pt x="46" y="39"/>
                  </a:lnTo>
                  <a:lnTo>
                    <a:pt x="149" y="348"/>
                  </a:lnTo>
                  <a:lnTo>
                    <a:pt x="637" y="348"/>
                  </a:lnTo>
                  <a:lnTo>
                    <a:pt x="640" y="349"/>
                  </a:lnTo>
                  <a:lnTo>
                    <a:pt x="645" y="350"/>
                  </a:lnTo>
                  <a:lnTo>
                    <a:pt x="648" y="352"/>
                  </a:lnTo>
                  <a:lnTo>
                    <a:pt x="650" y="353"/>
                  </a:lnTo>
                  <a:lnTo>
                    <a:pt x="653" y="356"/>
                  </a:lnTo>
                  <a:lnTo>
                    <a:pt x="655" y="361"/>
                  </a:lnTo>
                  <a:lnTo>
                    <a:pt x="656" y="363"/>
                  </a:lnTo>
                  <a:lnTo>
                    <a:pt x="656" y="368"/>
                  </a:lnTo>
                  <a:lnTo>
                    <a:pt x="656" y="372"/>
                  </a:lnTo>
                  <a:lnTo>
                    <a:pt x="655" y="375"/>
                  </a:lnTo>
                  <a:lnTo>
                    <a:pt x="653" y="378"/>
                  </a:lnTo>
                  <a:lnTo>
                    <a:pt x="650" y="381"/>
                  </a:lnTo>
                  <a:lnTo>
                    <a:pt x="648" y="384"/>
                  </a:lnTo>
                  <a:lnTo>
                    <a:pt x="645" y="385"/>
                  </a:lnTo>
                  <a:lnTo>
                    <a:pt x="640" y="387"/>
                  </a:lnTo>
                  <a:lnTo>
                    <a:pt x="637" y="387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8" name="任意多边形: 形状 17">
            <a:extLst>
              <a:ext uri="{FF2B5EF4-FFF2-40B4-BE49-F238E27FC236}">
                <a16:creationId xmlns:a16="http://schemas.microsoft.com/office/drawing/2014/main" xmlns="" id="{19CCE8A4-F53E-48DD-8A8C-8F5A05EA3C73}"/>
              </a:ext>
            </a:extLst>
          </p:cNvPr>
          <p:cNvSpPr>
            <a:spLocks/>
          </p:cNvSpPr>
          <p:nvPr/>
        </p:nvSpPr>
        <p:spPr bwMode="auto">
          <a:xfrm>
            <a:off x="8987245" y="1359593"/>
            <a:ext cx="342050" cy="442540"/>
          </a:xfrm>
          <a:custGeom>
            <a:avLst/>
            <a:gdLst>
              <a:gd name="T0" fmla="*/ 35 w 705"/>
              <a:gd name="T1" fmla="*/ 881 h 917"/>
              <a:gd name="T2" fmla="*/ 669 w 705"/>
              <a:gd name="T3" fmla="*/ 476 h 917"/>
              <a:gd name="T4" fmla="*/ 159 w 705"/>
              <a:gd name="T5" fmla="*/ 229 h 917"/>
              <a:gd name="T6" fmla="*/ 163 w 705"/>
              <a:gd name="T7" fmla="*/ 190 h 917"/>
              <a:gd name="T8" fmla="*/ 174 w 705"/>
              <a:gd name="T9" fmla="*/ 154 h 917"/>
              <a:gd name="T10" fmla="*/ 192 w 705"/>
              <a:gd name="T11" fmla="*/ 121 h 917"/>
              <a:gd name="T12" fmla="*/ 216 w 705"/>
              <a:gd name="T13" fmla="*/ 91 h 917"/>
              <a:gd name="T14" fmla="*/ 244 w 705"/>
              <a:gd name="T15" fmla="*/ 68 h 917"/>
              <a:gd name="T16" fmla="*/ 277 w 705"/>
              <a:gd name="T17" fmla="*/ 50 h 917"/>
              <a:gd name="T18" fmla="*/ 313 w 705"/>
              <a:gd name="T19" fmla="*/ 38 h 917"/>
              <a:gd name="T20" fmla="*/ 353 w 705"/>
              <a:gd name="T21" fmla="*/ 35 h 917"/>
              <a:gd name="T22" fmla="*/ 392 w 705"/>
              <a:gd name="T23" fmla="*/ 38 h 917"/>
              <a:gd name="T24" fmla="*/ 428 w 705"/>
              <a:gd name="T25" fmla="*/ 50 h 917"/>
              <a:gd name="T26" fmla="*/ 461 w 705"/>
              <a:gd name="T27" fmla="*/ 68 h 917"/>
              <a:gd name="T28" fmla="*/ 490 w 705"/>
              <a:gd name="T29" fmla="*/ 91 h 917"/>
              <a:gd name="T30" fmla="*/ 513 w 705"/>
              <a:gd name="T31" fmla="*/ 121 h 917"/>
              <a:gd name="T32" fmla="*/ 531 w 705"/>
              <a:gd name="T33" fmla="*/ 154 h 917"/>
              <a:gd name="T34" fmla="*/ 543 w 705"/>
              <a:gd name="T35" fmla="*/ 190 h 917"/>
              <a:gd name="T36" fmla="*/ 546 w 705"/>
              <a:gd name="T37" fmla="*/ 229 h 917"/>
              <a:gd name="T38" fmla="*/ 159 w 705"/>
              <a:gd name="T39" fmla="*/ 440 h 917"/>
              <a:gd name="T40" fmla="*/ 582 w 705"/>
              <a:gd name="T41" fmla="*/ 440 h 917"/>
              <a:gd name="T42" fmla="*/ 582 w 705"/>
              <a:gd name="T43" fmla="*/ 217 h 917"/>
              <a:gd name="T44" fmla="*/ 579 w 705"/>
              <a:gd name="T45" fmla="*/ 194 h 917"/>
              <a:gd name="T46" fmla="*/ 574 w 705"/>
              <a:gd name="T47" fmla="*/ 171 h 917"/>
              <a:gd name="T48" fmla="*/ 568 w 705"/>
              <a:gd name="T49" fmla="*/ 150 h 917"/>
              <a:gd name="T50" fmla="*/ 554 w 705"/>
              <a:gd name="T51" fmla="*/ 119 h 917"/>
              <a:gd name="T52" fmla="*/ 529 w 705"/>
              <a:gd name="T53" fmla="*/ 83 h 917"/>
              <a:gd name="T54" fmla="*/ 499 w 705"/>
              <a:gd name="T55" fmla="*/ 53 h 917"/>
              <a:gd name="T56" fmla="*/ 462 w 705"/>
              <a:gd name="T57" fmla="*/ 28 h 917"/>
              <a:gd name="T58" fmla="*/ 432 w 705"/>
              <a:gd name="T59" fmla="*/ 14 h 917"/>
              <a:gd name="T60" fmla="*/ 410 w 705"/>
              <a:gd name="T61" fmla="*/ 7 h 917"/>
              <a:gd name="T62" fmla="*/ 388 w 705"/>
              <a:gd name="T63" fmla="*/ 3 h 917"/>
              <a:gd name="T64" fmla="*/ 365 w 705"/>
              <a:gd name="T65" fmla="*/ 0 h 917"/>
              <a:gd name="T66" fmla="*/ 341 w 705"/>
              <a:gd name="T67" fmla="*/ 0 h 917"/>
              <a:gd name="T68" fmla="*/ 317 w 705"/>
              <a:gd name="T69" fmla="*/ 3 h 917"/>
              <a:gd name="T70" fmla="*/ 296 w 705"/>
              <a:gd name="T71" fmla="*/ 7 h 917"/>
              <a:gd name="T72" fmla="*/ 274 w 705"/>
              <a:gd name="T73" fmla="*/ 14 h 917"/>
              <a:gd name="T74" fmla="*/ 243 w 705"/>
              <a:gd name="T75" fmla="*/ 28 h 917"/>
              <a:gd name="T76" fmla="*/ 207 w 705"/>
              <a:gd name="T77" fmla="*/ 53 h 917"/>
              <a:gd name="T78" fmla="*/ 176 w 705"/>
              <a:gd name="T79" fmla="*/ 83 h 917"/>
              <a:gd name="T80" fmla="*/ 151 w 705"/>
              <a:gd name="T81" fmla="*/ 119 h 917"/>
              <a:gd name="T82" fmla="*/ 137 w 705"/>
              <a:gd name="T83" fmla="*/ 150 h 917"/>
              <a:gd name="T84" fmla="*/ 130 w 705"/>
              <a:gd name="T85" fmla="*/ 171 h 917"/>
              <a:gd name="T86" fmla="*/ 126 w 705"/>
              <a:gd name="T87" fmla="*/ 194 h 917"/>
              <a:gd name="T88" fmla="*/ 124 w 705"/>
              <a:gd name="T89" fmla="*/ 217 h 917"/>
              <a:gd name="T90" fmla="*/ 123 w 705"/>
              <a:gd name="T91" fmla="*/ 440 h 917"/>
              <a:gd name="T92" fmla="*/ 0 w 705"/>
              <a:gd name="T93" fmla="*/ 917 h 917"/>
              <a:gd name="T94" fmla="*/ 705 w 705"/>
              <a:gd name="T95" fmla="*/ 44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705" h="917">
                <a:moveTo>
                  <a:pt x="669" y="881"/>
                </a:moveTo>
                <a:lnTo>
                  <a:pt x="35" y="881"/>
                </a:lnTo>
                <a:lnTo>
                  <a:pt x="35" y="476"/>
                </a:lnTo>
                <a:lnTo>
                  <a:pt x="669" y="476"/>
                </a:lnTo>
                <a:lnTo>
                  <a:pt x="669" y="881"/>
                </a:lnTo>
                <a:close/>
                <a:moveTo>
                  <a:pt x="159" y="229"/>
                </a:moveTo>
                <a:lnTo>
                  <a:pt x="160" y="209"/>
                </a:lnTo>
                <a:lnTo>
                  <a:pt x="163" y="190"/>
                </a:lnTo>
                <a:lnTo>
                  <a:pt x="167" y="171"/>
                </a:lnTo>
                <a:lnTo>
                  <a:pt x="174" y="154"/>
                </a:lnTo>
                <a:lnTo>
                  <a:pt x="182" y="137"/>
                </a:lnTo>
                <a:lnTo>
                  <a:pt x="192" y="121"/>
                </a:lnTo>
                <a:lnTo>
                  <a:pt x="203" y="105"/>
                </a:lnTo>
                <a:lnTo>
                  <a:pt x="216" y="91"/>
                </a:lnTo>
                <a:lnTo>
                  <a:pt x="229" y="80"/>
                </a:lnTo>
                <a:lnTo>
                  <a:pt x="244" y="68"/>
                </a:lnTo>
                <a:lnTo>
                  <a:pt x="260" y="58"/>
                </a:lnTo>
                <a:lnTo>
                  <a:pt x="277" y="50"/>
                </a:lnTo>
                <a:lnTo>
                  <a:pt x="295" y="44"/>
                </a:lnTo>
                <a:lnTo>
                  <a:pt x="313" y="38"/>
                </a:lnTo>
                <a:lnTo>
                  <a:pt x="332" y="36"/>
                </a:lnTo>
                <a:lnTo>
                  <a:pt x="353" y="35"/>
                </a:lnTo>
                <a:lnTo>
                  <a:pt x="372" y="36"/>
                </a:lnTo>
                <a:lnTo>
                  <a:pt x="392" y="38"/>
                </a:lnTo>
                <a:lnTo>
                  <a:pt x="410" y="44"/>
                </a:lnTo>
                <a:lnTo>
                  <a:pt x="428" y="50"/>
                </a:lnTo>
                <a:lnTo>
                  <a:pt x="445" y="58"/>
                </a:lnTo>
                <a:lnTo>
                  <a:pt x="461" y="68"/>
                </a:lnTo>
                <a:lnTo>
                  <a:pt x="476" y="80"/>
                </a:lnTo>
                <a:lnTo>
                  <a:pt x="490" y="91"/>
                </a:lnTo>
                <a:lnTo>
                  <a:pt x="502" y="105"/>
                </a:lnTo>
                <a:lnTo>
                  <a:pt x="513" y="121"/>
                </a:lnTo>
                <a:lnTo>
                  <a:pt x="523" y="137"/>
                </a:lnTo>
                <a:lnTo>
                  <a:pt x="531" y="154"/>
                </a:lnTo>
                <a:lnTo>
                  <a:pt x="538" y="171"/>
                </a:lnTo>
                <a:lnTo>
                  <a:pt x="543" y="190"/>
                </a:lnTo>
                <a:lnTo>
                  <a:pt x="545" y="209"/>
                </a:lnTo>
                <a:lnTo>
                  <a:pt x="546" y="229"/>
                </a:lnTo>
                <a:lnTo>
                  <a:pt x="546" y="440"/>
                </a:lnTo>
                <a:lnTo>
                  <a:pt x="159" y="440"/>
                </a:lnTo>
                <a:lnTo>
                  <a:pt x="159" y="229"/>
                </a:lnTo>
                <a:close/>
                <a:moveTo>
                  <a:pt x="582" y="440"/>
                </a:moveTo>
                <a:lnTo>
                  <a:pt x="582" y="229"/>
                </a:lnTo>
                <a:lnTo>
                  <a:pt x="582" y="217"/>
                </a:lnTo>
                <a:lnTo>
                  <a:pt x="581" y="206"/>
                </a:lnTo>
                <a:lnTo>
                  <a:pt x="579" y="194"/>
                </a:lnTo>
                <a:lnTo>
                  <a:pt x="578" y="183"/>
                </a:lnTo>
                <a:lnTo>
                  <a:pt x="574" y="171"/>
                </a:lnTo>
                <a:lnTo>
                  <a:pt x="571" y="161"/>
                </a:lnTo>
                <a:lnTo>
                  <a:pt x="568" y="150"/>
                </a:lnTo>
                <a:lnTo>
                  <a:pt x="564" y="140"/>
                </a:lnTo>
                <a:lnTo>
                  <a:pt x="554" y="119"/>
                </a:lnTo>
                <a:lnTo>
                  <a:pt x="543" y="101"/>
                </a:lnTo>
                <a:lnTo>
                  <a:pt x="529" y="83"/>
                </a:lnTo>
                <a:lnTo>
                  <a:pt x="515" y="67"/>
                </a:lnTo>
                <a:lnTo>
                  <a:pt x="499" y="53"/>
                </a:lnTo>
                <a:lnTo>
                  <a:pt x="480" y="38"/>
                </a:lnTo>
                <a:lnTo>
                  <a:pt x="462" y="28"/>
                </a:lnTo>
                <a:lnTo>
                  <a:pt x="442" y="18"/>
                </a:lnTo>
                <a:lnTo>
                  <a:pt x="432" y="14"/>
                </a:lnTo>
                <a:lnTo>
                  <a:pt x="421" y="10"/>
                </a:lnTo>
                <a:lnTo>
                  <a:pt x="410" y="7"/>
                </a:lnTo>
                <a:lnTo>
                  <a:pt x="398" y="4"/>
                </a:lnTo>
                <a:lnTo>
                  <a:pt x="388" y="3"/>
                </a:lnTo>
                <a:lnTo>
                  <a:pt x="376" y="1"/>
                </a:lnTo>
                <a:lnTo>
                  <a:pt x="365" y="0"/>
                </a:lnTo>
                <a:lnTo>
                  <a:pt x="353" y="0"/>
                </a:lnTo>
                <a:lnTo>
                  <a:pt x="341" y="0"/>
                </a:lnTo>
                <a:lnTo>
                  <a:pt x="329" y="1"/>
                </a:lnTo>
                <a:lnTo>
                  <a:pt x="317" y="3"/>
                </a:lnTo>
                <a:lnTo>
                  <a:pt x="307" y="4"/>
                </a:lnTo>
                <a:lnTo>
                  <a:pt x="296" y="7"/>
                </a:lnTo>
                <a:lnTo>
                  <a:pt x="285" y="10"/>
                </a:lnTo>
                <a:lnTo>
                  <a:pt x="274" y="14"/>
                </a:lnTo>
                <a:lnTo>
                  <a:pt x="263" y="18"/>
                </a:lnTo>
                <a:lnTo>
                  <a:pt x="243" y="28"/>
                </a:lnTo>
                <a:lnTo>
                  <a:pt x="224" y="38"/>
                </a:lnTo>
                <a:lnTo>
                  <a:pt x="207" y="53"/>
                </a:lnTo>
                <a:lnTo>
                  <a:pt x="191" y="67"/>
                </a:lnTo>
                <a:lnTo>
                  <a:pt x="176" y="83"/>
                </a:lnTo>
                <a:lnTo>
                  <a:pt x="163" y="101"/>
                </a:lnTo>
                <a:lnTo>
                  <a:pt x="151" y="119"/>
                </a:lnTo>
                <a:lnTo>
                  <a:pt x="141" y="140"/>
                </a:lnTo>
                <a:lnTo>
                  <a:pt x="137" y="150"/>
                </a:lnTo>
                <a:lnTo>
                  <a:pt x="134" y="161"/>
                </a:lnTo>
                <a:lnTo>
                  <a:pt x="130" y="171"/>
                </a:lnTo>
                <a:lnTo>
                  <a:pt x="128" y="183"/>
                </a:lnTo>
                <a:lnTo>
                  <a:pt x="126" y="194"/>
                </a:lnTo>
                <a:lnTo>
                  <a:pt x="124" y="206"/>
                </a:lnTo>
                <a:lnTo>
                  <a:pt x="124" y="217"/>
                </a:lnTo>
                <a:lnTo>
                  <a:pt x="123" y="229"/>
                </a:lnTo>
                <a:lnTo>
                  <a:pt x="123" y="440"/>
                </a:lnTo>
                <a:lnTo>
                  <a:pt x="0" y="440"/>
                </a:lnTo>
                <a:lnTo>
                  <a:pt x="0" y="917"/>
                </a:lnTo>
                <a:lnTo>
                  <a:pt x="705" y="917"/>
                </a:lnTo>
                <a:lnTo>
                  <a:pt x="705" y="440"/>
                </a:lnTo>
                <a:lnTo>
                  <a:pt x="582" y="440"/>
                </a:lnTo>
                <a:close/>
              </a:path>
            </a:pathLst>
          </a:custGeom>
          <a:solidFill>
            <a:schemeClr val="accent4">
              <a:lumMod val="100000"/>
            </a:schemeClr>
          </a:solidFill>
          <a:ln>
            <a:noFill/>
          </a:ln>
          <a:extLst/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BA2FEF13-AC8B-4A6F-8D3C-9AFD5D7D374B}"/>
              </a:ext>
            </a:extLst>
          </p:cNvPr>
          <p:cNvSpPr>
            <a:spLocks/>
          </p:cNvSpPr>
          <p:nvPr/>
        </p:nvSpPr>
        <p:spPr bwMode="auto">
          <a:xfrm>
            <a:off x="7136686" y="1359593"/>
            <a:ext cx="342050" cy="442540"/>
          </a:xfrm>
          <a:custGeom>
            <a:avLst/>
            <a:gdLst>
              <a:gd name="T0" fmla="*/ 35 w 705"/>
              <a:gd name="T1" fmla="*/ 881 h 917"/>
              <a:gd name="T2" fmla="*/ 669 w 705"/>
              <a:gd name="T3" fmla="*/ 476 h 917"/>
              <a:gd name="T4" fmla="*/ 599 w 705"/>
              <a:gd name="T5" fmla="*/ 440 h 917"/>
              <a:gd name="T6" fmla="*/ 546 w 705"/>
              <a:gd name="T7" fmla="*/ 440 h 917"/>
              <a:gd name="T8" fmla="*/ 158 w 705"/>
              <a:gd name="T9" fmla="*/ 440 h 917"/>
              <a:gd name="T10" fmla="*/ 159 w 705"/>
              <a:gd name="T11" fmla="*/ 209 h 917"/>
              <a:gd name="T12" fmla="*/ 167 w 705"/>
              <a:gd name="T13" fmla="*/ 171 h 917"/>
              <a:gd name="T14" fmla="*/ 182 w 705"/>
              <a:gd name="T15" fmla="*/ 137 h 917"/>
              <a:gd name="T16" fmla="*/ 203 w 705"/>
              <a:gd name="T17" fmla="*/ 105 h 917"/>
              <a:gd name="T18" fmla="*/ 229 w 705"/>
              <a:gd name="T19" fmla="*/ 80 h 917"/>
              <a:gd name="T20" fmla="*/ 260 w 705"/>
              <a:gd name="T21" fmla="*/ 58 h 917"/>
              <a:gd name="T22" fmla="*/ 294 w 705"/>
              <a:gd name="T23" fmla="*/ 44 h 917"/>
              <a:gd name="T24" fmla="*/ 332 w 705"/>
              <a:gd name="T25" fmla="*/ 36 h 917"/>
              <a:gd name="T26" fmla="*/ 372 w 705"/>
              <a:gd name="T27" fmla="*/ 36 h 917"/>
              <a:gd name="T28" fmla="*/ 410 w 705"/>
              <a:gd name="T29" fmla="*/ 44 h 917"/>
              <a:gd name="T30" fmla="*/ 445 w 705"/>
              <a:gd name="T31" fmla="*/ 58 h 917"/>
              <a:gd name="T32" fmla="*/ 476 w 705"/>
              <a:gd name="T33" fmla="*/ 80 h 917"/>
              <a:gd name="T34" fmla="*/ 502 w 705"/>
              <a:gd name="T35" fmla="*/ 105 h 917"/>
              <a:gd name="T36" fmla="*/ 522 w 705"/>
              <a:gd name="T37" fmla="*/ 137 h 917"/>
              <a:gd name="T38" fmla="*/ 538 w 705"/>
              <a:gd name="T39" fmla="*/ 171 h 917"/>
              <a:gd name="T40" fmla="*/ 545 w 705"/>
              <a:gd name="T41" fmla="*/ 209 h 917"/>
              <a:gd name="T42" fmla="*/ 546 w 705"/>
              <a:gd name="T43" fmla="*/ 300 h 917"/>
              <a:gd name="T44" fmla="*/ 582 w 705"/>
              <a:gd name="T45" fmla="*/ 229 h 917"/>
              <a:gd name="T46" fmla="*/ 581 w 705"/>
              <a:gd name="T47" fmla="*/ 206 h 917"/>
              <a:gd name="T48" fmla="*/ 576 w 705"/>
              <a:gd name="T49" fmla="*/ 183 h 917"/>
              <a:gd name="T50" fmla="*/ 571 w 705"/>
              <a:gd name="T51" fmla="*/ 161 h 917"/>
              <a:gd name="T52" fmla="*/ 563 w 705"/>
              <a:gd name="T53" fmla="*/ 140 h 917"/>
              <a:gd name="T54" fmla="*/ 542 w 705"/>
              <a:gd name="T55" fmla="*/ 101 h 917"/>
              <a:gd name="T56" fmla="*/ 515 w 705"/>
              <a:gd name="T57" fmla="*/ 67 h 917"/>
              <a:gd name="T58" fmla="*/ 480 w 705"/>
              <a:gd name="T59" fmla="*/ 38 h 917"/>
              <a:gd name="T60" fmla="*/ 441 w 705"/>
              <a:gd name="T61" fmla="*/ 18 h 917"/>
              <a:gd name="T62" fmla="*/ 421 w 705"/>
              <a:gd name="T63" fmla="*/ 10 h 917"/>
              <a:gd name="T64" fmla="*/ 398 w 705"/>
              <a:gd name="T65" fmla="*/ 4 h 917"/>
              <a:gd name="T66" fmla="*/ 376 w 705"/>
              <a:gd name="T67" fmla="*/ 1 h 917"/>
              <a:gd name="T68" fmla="*/ 353 w 705"/>
              <a:gd name="T69" fmla="*/ 0 h 917"/>
              <a:gd name="T70" fmla="*/ 329 w 705"/>
              <a:gd name="T71" fmla="*/ 1 h 917"/>
              <a:gd name="T72" fmla="*/ 306 w 705"/>
              <a:gd name="T73" fmla="*/ 4 h 917"/>
              <a:gd name="T74" fmla="*/ 284 w 705"/>
              <a:gd name="T75" fmla="*/ 10 h 917"/>
              <a:gd name="T76" fmla="*/ 263 w 705"/>
              <a:gd name="T77" fmla="*/ 18 h 917"/>
              <a:gd name="T78" fmla="*/ 224 w 705"/>
              <a:gd name="T79" fmla="*/ 38 h 917"/>
              <a:gd name="T80" fmla="*/ 190 w 705"/>
              <a:gd name="T81" fmla="*/ 67 h 917"/>
              <a:gd name="T82" fmla="*/ 162 w 705"/>
              <a:gd name="T83" fmla="*/ 101 h 917"/>
              <a:gd name="T84" fmla="*/ 141 w 705"/>
              <a:gd name="T85" fmla="*/ 140 h 917"/>
              <a:gd name="T86" fmla="*/ 134 w 705"/>
              <a:gd name="T87" fmla="*/ 161 h 917"/>
              <a:gd name="T88" fmla="*/ 128 w 705"/>
              <a:gd name="T89" fmla="*/ 183 h 917"/>
              <a:gd name="T90" fmla="*/ 124 w 705"/>
              <a:gd name="T91" fmla="*/ 206 h 917"/>
              <a:gd name="T92" fmla="*/ 123 w 705"/>
              <a:gd name="T93" fmla="*/ 229 h 917"/>
              <a:gd name="T94" fmla="*/ 0 w 705"/>
              <a:gd name="T95" fmla="*/ 440 h 917"/>
              <a:gd name="T96" fmla="*/ 705 w 705"/>
              <a:gd name="T97" fmla="*/ 917 h 917"/>
              <a:gd name="T98" fmla="*/ 599 w 705"/>
              <a:gd name="T99" fmla="*/ 44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705" h="917">
                <a:moveTo>
                  <a:pt x="669" y="881"/>
                </a:moveTo>
                <a:lnTo>
                  <a:pt x="35" y="881"/>
                </a:lnTo>
                <a:lnTo>
                  <a:pt x="35" y="476"/>
                </a:lnTo>
                <a:lnTo>
                  <a:pt x="669" y="476"/>
                </a:lnTo>
                <a:lnTo>
                  <a:pt x="669" y="881"/>
                </a:lnTo>
                <a:close/>
                <a:moveTo>
                  <a:pt x="599" y="440"/>
                </a:moveTo>
                <a:lnTo>
                  <a:pt x="582" y="440"/>
                </a:lnTo>
                <a:lnTo>
                  <a:pt x="546" y="440"/>
                </a:lnTo>
                <a:lnTo>
                  <a:pt x="516" y="440"/>
                </a:lnTo>
                <a:lnTo>
                  <a:pt x="158" y="440"/>
                </a:lnTo>
                <a:lnTo>
                  <a:pt x="158" y="229"/>
                </a:lnTo>
                <a:lnTo>
                  <a:pt x="159" y="209"/>
                </a:lnTo>
                <a:lnTo>
                  <a:pt x="163" y="190"/>
                </a:lnTo>
                <a:lnTo>
                  <a:pt x="167" y="171"/>
                </a:lnTo>
                <a:lnTo>
                  <a:pt x="174" y="154"/>
                </a:lnTo>
                <a:lnTo>
                  <a:pt x="182" y="137"/>
                </a:lnTo>
                <a:lnTo>
                  <a:pt x="192" y="121"/>
                </a:lnTo>
                <a:lnTo>
                  <a:pt x="203" y="105"/>
                </a:lnTo>
                <a:lnTo>
                  <a:pt x="216" y="91"/>
                </a:lnTo>
                <a:lnTo>
                  <a:pt x="229" y="80"/>
                </a:lnTo>
                <a:lnTo>
                  <a:pt x="244" y="68"/>
                </a:lnTo>
                <a:lnTo>
                  <a:pt x="260" y="58"/>
                </a:lnTo>
                <a:lnTo>
                  <a:pt x="277" y="50"/>
                </a:lnTo>
                <a:lnTo>
                  <a:pt x="294" y="44"/>
                </a:lnTo>
                <a:lnTo>
                  <a:pt x="313" y="38"/>
                </a:lnTo>
                <a:lnTo>
                  <a:pt x="332" y="36"/>
                </a:lnTo>
                <a:lnTo>
                  <a:pt x="353" y="35"/>
                </a:lnTo>
                <a:lnTo>
                  <a:pt x="372" y="36"/>
                </a:lnTo>
                <a:lnTo>
                  <a:pt x="392" y="38"/>
                </a:lnTo>
                <a:lnTo>
                  <a:pt x="410" y="44"/>
                </a:lnTo>
                <a:lnTo>
                  <a:pt x="427" y="50"/>
                </a:lnTo>
                <a:lnTo>
                  <a:pt x="445" y="58"/>
                </a:lnTo>
                <a:lnTo>
                  <a:pt x="461" y="68"/>
                </a:lnTo>
                <a:lnTo>
                  <a:pt x="476" y="80"/>
                </a:lnTo>
                <a:lnTo>
                  <a:pt x="489" y="91"/>
                </a:lnTo>
                <a:lnTo>
                  <a:pt x="502" y="105"/>
                </a:lnTo>
                <a:lnTo>
                  <a:pt x="513" y="121"/>
                </a:lnTo>
                <a:lnTo>
                  <a:pt x="522" y="137"/>
                </a:lnTo>
                <a:lnTo>
                  <a:pt x="531" y="154"/>
                </a:lnTo>
                <a:lnTo>
                  <a:pt x="538" y="171"/>
                </a:lnTo>
                <a:lnTo>
                  <a:pt x="542" y="190"/>
                </a:lnTo>
                <a:lnTo>
                  <a:pt x="545" y="209"/>
                </a:lnTo>
                <a:lnTo>
                  <a:pt x="546" y="229"/>
                </a:lnTo>
                <a:lnTo>
                  <a:pt x="546" y="300"/>
                </a:lnTo>
                <a:lnTo>
                  <a:pt x="582" y="300"/>
                </a:lnTo>
                <a:lnTo>
                  <a:pt x="582" y="229"/>
                </a:lnTo>
                <a:lnTo>
                  <a:pt x="581" y="217"/>
                </a:lnTo>
                <a:lnTo>
                  <a:pt x="581" y="206"/>
                </a:lnTo>
                <a:lnTo>
                  <a:pt x="579" y="194"/>
                </a:lnTo>
                <a:lnTo>
                  <a:pt x="576" y="183"/>
                </a:lnTo>
                <a:lnTo>
                  <a:pt x="574" y="171"/>
                </a:lnTo>
                <a:lnTo>
                  <a:pt x="571" y="161"/>
                </a:lnTo>
                <a:lnTo>
                  <a:pt x="568" y="150"/>
                </a:lnTo>
                <a:lnTo>
                  <a:pt x="563" y="140"/>
                </a:lnTo>
                <a:lnTo>
                  <a:pt x="554" y="119"/>
                </a:lnTo>
                <a:lnTo>
                  <a:pt x="542" y="101"/>
                </a:lnTo>
                <a:lnTo>
                  <a:pt x="529" y="83"/>
                </a:lnTo>
                <a:lnTo>
                  <a:pt x="515" y="67"/>
                </a:lnTo>
                <a:lnTo>
                  <a:pt x="499" y="53"/>
                </a:lnTo>
                <a:lnTo>
                  <a:pt x="480" y="38"/>
                </a:lnTo>
                <a:lnTo>
                  <a:pt x="462" y="28"/>
                </a:lnTo>
                <a:lnTo>
                  <a:pt x="441" y="18"/>
                </a:lnTo>
                <a:lnTo>
                  <a:pt x="431" y="14"/>
                </a:lnTo>
                <a:lnTo>
                  <a:pt x="421" y="10"/>
                </a:lnTo>
                <a:lnTo>
                  <a:pt x="410" y="7"/>
                </a:lnTo>
                <a:lnTo>
                  <a:pt x="398" y="4"/>
                </a:lnTo>
                <a:lnTo>
                  <a:pt x="387" y="3"/>
                </a:lnTo>
                <a:lnTo>
                  <a:pt x="376" y="1"/>
                </a:lnTo>
                <a:lnTo>
                  <a:pt x="364" y="0"/>
                </a:lnTo>
                <a:lnTo>
                  <a:pt x="353" y="0"/>
                </a:lnTo>
                <a:lnTo>
                  <a:pt x="341" y="0"/>
                </a:lnTo>
                <a:lnTo>
                  <a:pt x="329" y="1"/>
                </a:lnTo>
                <a:lnTo>
                  <a:pt x="317" y="3"/>
                </a:lnTo>
                <a:lnTo>
                  <a:pt x="306" y="4"/>
                </a:lnTo>
                <a:lnTo>
                  <a:pt x="294" y="7"/>
                </a:lnTo>
                <a:lnTo>
                  <a:pt x="284" y="10"/>
                </a:lnTo>
                <a:lnTo>
                  <a:pt x="274" y="14"/>
                </a:lnTo>
                <a:lnTo>
                  <a:pt x="263" y="18"/>
                </a:lnTo>
                <a:lnTo>
                  <a:pt x="243" y="28"/>
                </a:lnTo>
                <a:lnTo>
                  <a:pt x="224" y="38"/>
                </a:lnTo>
                <a:lnTo>
                  <a:pt x="206" y="53"/>
                </a:lnTo>
                <a:lnTo>
                  <a:pt x="190" y="67"/>
                </a:lnTo>
                <a:lnTo>
                  <a:pt x="176" y="83"/>
                </a:lnTo>
                <a:lnTo>
                  <a:pt x="162" y="101"/>
                </a:lnTo>
                <a:lnTo>
                  <a:pt x="151" y="119"/>
                </a:lnTo>
                <a:lnTo>
                  <a:pt x="141" y="140"/>
                </a:lnTo>
                <a:lnTo>
                  <a:pt x="137" y="150"/>
                </a:lnTo>
                <a:lnTo>
                  <a:pt x="134" y="161"/>
                </a:lnTo>
                <a:lnTo>
                  <a:pt x="130" y="171"/>
                </a:lnTo>
                <a:lnTo>
                  <a:pt x="128" y="183"/>
                </a:lnTo>
                <a:lnTo>
                  <a:pt x="126" y="194"/>
                </a:lnTo>
                <a:lnTo>
                  <a:pt x="124" y="206"/>
                </a:lnTo>
                <a:lnTo>
                  <a:pt x="124" y="217"/>
                </a:lnTo>
                <a:lnTo>
                  <a:pt x="123" y="229"/>
                </a:lnTo>
                <a:lnTo>
                  <a:pt x="123" y="440"/>
                </a:lnTo>
                <a:lnTo>
                  <a:pt x="0" y="440"/>
                </a:lnTo>
                <a:lnTo>
                  <a:pt x="0" y="917"/>
                </a:lnTo>
                <a:lnTo>
                  <a:pt x="705" y="917"/>
                </a:lnTo>
                <a:lnTo>
                  <a:pt x="705" y="440"/>
                </a:lnTo>
                <a:lnTo>
                  <a:pt x="599" y="440"/>
                </a:lnTo>
                <a:close/>
              </a:path>
            </a:pathLst>
          </a:custGeom>
          <a:solidFill>
            <a:schemeClr val="accent3">
              <a:lumMod val="100000"/>
            </a:schemeClr>
          </a:solidFill>
          <a:ln>
            <a:noFill/>
          </a:ln>
          <a:extLst/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xmlns="" id="{5855B6DB-431F-4F8B-BDD6-2DCA1DCE98DC}"/>
              </a:ext>
            </a:extLst>
          </p:cNvPr>
          <p:cNvCxnSpPr/>
          <p:nvPr/>
        </p:nvCxnSpPr>
        <p:spPr>
          <a:xfrm flipV="1">
            <a:off x="3464876" y="2398919"/>
            <a:ext cx="0" cy="1885223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D6784AAD-2EB8-4EE6-8315-5B509786465F}"/>
              </a:ext>
            </a:extLst>
          </p:cNvPr>
          <p:cNvCxnSpPr/>
          <p:nvPr/>
        </p:nvCxnSpPr>
        <p:spPr>
          <a:xfrm flipV="1">
            <a:off x="5502600" y="2398919"/>
            <a:ext cx="0" cy="469329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xmlns="" id="{EE92E972-3E7F-4AE0-A1E4-C79F94BDF831}"/>
              </a:ext>
            </a:extLst>
          </p:cNvPr>
          <p:cNvCxnSpPr/>
          <p:nvPr/>
        </p:nvCxnSpPr>
        <p:spPr>
          <a:xfrm flipV="1">
            <a:off x="7242226" y="2398920"/>
            <a:ext cx="0" cy="1617173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AB2264A3-1161-4FE9-AD99-8C5ABD3551F3}"/>
              </a:ext>
            </a:extLst>
          </p:cNvPr>
          <p:cNvCxnSpPr/>
          <p:nvPr/>
        </p:nvCxnSpPr>
        <p:spPr>
          <a:xfrm flipV="1">
            <a:off x="9147194" y="2398922"/>
            <a:ext cx="0" cy="851205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itle 6">
            <a:extLst>
              <a:ext uri="{FF2B5EF4-FFF2-40B4-BE49-F238E27FC236}">
                <a16:creationId xmlns:a16="http://schemas.microsoft.com/office/drawing/2014/main" xmlns="" id="{D6440AB7-39BE-42A2-A713-04E6EBF037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6800" y="356628"/>
            <a:ext cx="7518400" cy="471365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7" name="Text Placeholder 7">
            <a:extLst>
              <a:ext uri="{FF2B5EF4-FFF2-40B4-BE49-F238E27FC236}">
                <a16:creationId xmlns:a16="http://schemas.microsoft.com/office/drawing/2014/main" xmlns="" id="{41EAF66F-33B5-46A2-9917-4AAE5BA5C65D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5486792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000"/>
                            </p:stCondLst>
                            <p:childTnLst>
                              <p:par>
                                <p:cTn id="1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/>
      <p:bldP spid="13" grpId="0"/>
      <p:bldP spid="14" grpId="0"/>
      <p:bldP spid="15" grpId="0"/>
      <p:bldP spid="18" grpId="0" animBg="1"/>
      <p:bldP spid="19" grpId="0" animBg="1"/>
      <p:bldP spid="36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>
            <a:extLst>
              <a:ext uri="{FF2B5EF4-FFF2-40B4-BE49-F238E27FC236}">
                <a16:creationId xmlns:a16="http://schemas.microsoft.com/office/drawing/2014/main" xmlns="" id="{B5E807C1-6DE3-4A20-9935-E4F88730C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6800" y="356628"/>
            <a:ext cx="7518400" cy="471365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xmlns="" id="{F6B6CF0F-9040-4807-A2FD-E4037E4A1396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任意多边形: 形状 23">
            <a:extLst>
              <a:ext uri="{FF2B5EF4-FFF2-40B4-BE49-F238E27FC236}">
                <a16:creationId xmlns:a16="http://schemas.microsoft.com/office/drawing/2014/main" xmlns="" id="{A5A3F186-B53A-4994-A087-C893507F8D83}"/>
              </a:ext>
            </a:extLst>
          </p:cNvPr>
          <p:cNvSpPr/>
          <p:nvPr/>
        </p:nvSpPr>
        <p:spPr>
          <a:xfrm>
            <a:off x="5302914" y="2845356"/>
            <a:ext cx="1451071" cy="3657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614" y="0"/>
                </a:moveTo>
                <a:lnTo>
                  <a:pt x="10982" y="11"/>
                </a:lnTo>
                <a:lnTo>
                  <a:pt x="10495" y="7316"/>
                </a:lnTo>
                <a:lnTo>
                  <a:pt x="10311" y="7316"/>
                </a:lnTo>
                <a:lnTo>
                  <a:pt x="5040" y="4934"/>
                </a:lnTo>
                <a:lnTo>
                  <a:pt x="4098" y="5274"/>
                </a:lnTo>
                <a:lnTo>
                  <a:pt x="9839" y="8344"/>
                </a:lnTo>
                <a:lnTo>
                  <a:pt x="9157" y="13657"/>
                </a:lnTo>
                <a:lnTo>
                  <a:pt x="1743" y="10307"/>
                </a:lnTo>
                <a:lnTo>
                  <a:pt x="465" y="10768"/>
                </a:lnTo>
                <a:lnTo>
                  <a:pt x="8348" y="14989"/>
                </a:lnTo>
                <a:cubicBezTo>
                  <a:pt x="8869" y="15678"/>
                  <a:pt x="8688" y="17187"/>
                  <a:pt x="8374" y="18525"/>
                </a:cubicBezTo>
                <a:cubicBezTo>
                  <a:pt x="8077" y="19789"/>
                  <a:pt x="7686" y="20827"/>
                  <a:pt x="7641" y="20946"/>
                </a:cubicBezTo>
                <a:lnTo>
                  <a:pt x="0" y="20946"/>
                </a:lnTo>
                <a:lnTo>
                  <a:pt x="0" y="21600"/>
                </a:lnTo>
                <a:lnTo>
                  <a:pt x="21600" y="21600"/>
                </a:lnTo>
                <a:lnTo>
                  <a:pt x="21600" y="20946"/>
                </a:lnTo>
                <a:lnTo>
                  <a:pt x="14478" y="20946"/>
                </a:lnTo>
                <a:cubicBezTo>
                  <a:pt x="14472" y="20926"/>
                  <a:pt x="13902" y="19197"/>
                  <a:pt x="13212" y="15954"/>
                </a:cubicBezTo>
                <a:cubicBezTo>
                  <a:pt x="12517" y="12693"/>
                  <a:pt x="13674" y="12692"/>
                  <a:pt x="13674" y="12692"/>
                </a:cubicBezTo>
                <a:lnTo>
                  <a:pt x="20503" y="9431"/>
                </a:lnTo>
                <a:lnTo>
                  <a:pt x="19114" y="8696"/>
                </a:lnTo>
                <a:lnTo>
                  <a:pt x="12631" y="11452"/>
                </a:lnTo>
                <a:lnTo>
                  <a:pt x="11953" y="7859"/>
                </a:lnTo>
                <a:lnTo>
                  <a:pt x="16953" y="5473"/>
                </a:lnTo>
                <a:lnTo>
                  <a:pt x="15932" y="4933"/>
                </a:lnTo>
                <a:lnTo>
                  <a:pt x="11790" y="6734"/>
                </a:lnTo>
                <a:lnTo>
                  <a:pt x="11614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6350">
            <a:noFill/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椭圆 24">
            <a:extLst>
              <a:ext uri="{FF2B5EF4-FFF2-40B4-BE49-F238E27FC236}">
                <a16:creationId xmlns:a16="http://schemas.microsoft.com/office/drawing/2014/main" xmlns="" id="{02C382C8-FB15-4EF4-B06D-32A97C7BE4FA}"/>
              </a:ext>
            </a:extLst>
          </p:cNvPr>
          <p:cNvSpPr/>
          <p:nvPr/>
        </p:nvSpPr>
        <p:spPr>
          <a:xfrm>
            <a:off x="3645166" y="3689614"/>
            <a:ext cx="1264772" cy="1264772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任意多边形: 形状 25">
            <a:extLst>
              <a:ext uri="{FF2B5EF4-FFF2-40B4-BE49-F238E27FC236}">
                <a16:creationId xmlns:a16="http://schemas.microsoft.com/office/drawing/2014/main" xmlns="" id="{7CD42DA7-351E-4147-8B9F-10DF1CEC1A83}"/>
              </a:ext>
            </a:extLst>
          </p:cNvPr>
          <p:cNvSpPr/>
          <p:nvPr/>
        </p:nvSpPr>
        <p:spPr>
          <a:xfrm>
            <a:off x="4055151" y="4108241"/>
            <a:ext cx="536833" cy="448620"/>
          </a:xfrm>
          <a:custGeom>
            <a:avLst/>
            <a:gdLst>
              <a:gd name="T0" fmla="*/ 256 w 256"/>
              <a:gd name="T1" fmla="*/ 26 h 215"/>
              <a:gd name="T2" fmla="*/ 246 w 256"/>
              <a:gd name="T3" fmla="*/ 40 h 215"/>
              <a:gd name="T4" fmla="*/ 229 w 256"/>
              <a:gd name="T5" fmla="*/ 55 h 215"/>
              <a:gd name="T6" fmla="*/ 230 w 256"/>
              <a:gd name="T7" fmla="*/ 59 h 215"/>
              <a:gd name="T8" fmla="*/ 230 w 256"/>
              <a:gd name="T9" fmla="*/ 63 h 215"/>
              <a:gd name="T10" fmla="*/ 227 w 256"/>
              <a:gd name="T11" fmla="*/ 90 h 215"/>
              <a:gd name="T12" fmla="*/ 219 w 256"/>
              <a:gd name="T13" fmla="*/ 119 h 215"/>
              <a:gd name="T14" fmla="*/ 204 w 256"/>
              <a:gd name="T15" fmla="*/ 148 h 215"/>
              <a:gd name="T16" fmla="*/ 184 w 256"/>
              <a:gd name="T17" fmla="*/ 174 h 215"/>
              <a:gd name="T18" fmla="*/ 156 w 256"/>
              <a:gd name="T19" fmla="*/ 196 h 215"/>
              <a:gd name="T20" fmla="*/ 122 w 256"/>
              <a:gd name="T21" fmla="*/ 210 h 215"/>
              <a:gd name="T22" fmla="*/ 78 w 256"/>
              <a:gd name="T23" fmla="*/ 215 h 215"/>
              <a:gd name="T24" fmla="*/ 59 w 256"/>
              <a:gd name="T25" fmla="*/ 214 h 215"/>
              <a:gd name="T26" fmla="*/ 38 w 256"/>
              <a:gd name="T27" fmla="*/ 210 h 215"/>
              <a:gd name="T28" fmla="*/ 18 w 256"/>
              <a:gd name="T29" fmla="*/ 203 h 215"/>
              <a:gd name="T30" fmla="*/ 0 w 256"/>
              <a:gd name="T31" fmla="*/ 191 h 215"/>
              <a:gd name="T32" fmla="*/ 42 w 256"/>
              <a:gd name="T33" fmla="*/ 188 h 215"/>
              <a:gd name="T34" fmla="*/ 78 w 256"/>
              <a:gd name="T35" fmla="*/ 169 h 215"/>
              <a:gd name="T36" fmla="*/ 68 w 256"/>
              <a:gd name="T37" fmla="*/ 168 h 215"/>
              <a:gd name="T38" fmla="*/ 55 w 256"/>
              <a:gd name="T39" fmla="*/ 164 h 215"/>
              <a:gd name="T40" fmla="*/ 41 w 256"/>
              <a:gd name="T41" fmla="*/ 153 h 215"/>
              <a:gd name="T42" fmla="*/ 29 w 256"/>
              <a:gd name="T43" fmla="*/ 132 h 215"/>
              <a:gd name="T44" fmla="*/ 33 w 256"/>
              <a:gd name="T45" fmla="*/ 133 h 215"/>
              <a:gd name="T46" fmla="*/ 40 w 256"/>
              <a:gd name="T47" fmla="*/ 132 h 215"/>
              <a:gd name="T48" fmla="*/ 46 w 256"/>
              <a:gd name="T49" fmla="*/ 132 h 215"/>
              <a:gd name="T50" fmla="*/ 52 w 256"/>
              <a:gd name="T51" fmla="*/ 131 h 215"/>
              <a:gd name="T52" fmla="*/ 29 w 256"/>
              <a:gd name="T53" fmla="*/ 119 h 215"/>
              <a:gd name="T54" fmla="*/ 17 w 256"/>
              <a:gd name="T55" fmla="*/ 103 h 215"/>
              <a:gd name="T56" fmla="*/ 12 w 256"/>
              <a:gd name="T57" fmla="*/ 88 h 215"/>
              <a:gd name="T58" fmla="*/ 11 w 256"/>
              <a:gd name="T59" fmla="*/ 77 h 215"/>
              <a:gd name="T60" fmla="*/ 21 w 256"/>
              <a:gd name="T61" fmla="*/ 82 h 215"/>
              <a:gd name="T62" fmla="*/ 34 w 256"/>
              <a:gd name="T63" fmla="*/ 84 h 215"/>
              <a:gd name="T64" fmla="*/ 17 w 256"/>
              <a:gd name="T65" fmla="*/ 65 h 215"/>
              <a:gd name="T66" fmla="*/ 11 w 256"/>
              <a:gd name="T67" fmla="*/ 46 h 215"/>
              <a:gd name="T68" fmla="*/ 12 w 256"/>
              <a:gd name="T69" fmla="*/ 28 h 215"/>
              <a:gd name="T70" fmla="*/ 17 w 256"/>
              <a:gd name="T71" fmla="*/ 12 h 215"/>
              <a:gd name="T72" fmla="*/ 49 w 256"/>
              <a:gd name="T73" fmla="*/ 41 h 215"/>
              <a:gd name="T74" fmla="*/ 78 w 256"/>
              <a:gd name="T75" fmla="*/ 58 h 215"/>
              <a:gd name="T76" fmla="*/ 105 w 256"/>
              <a:gd name="T77" fmla="*/ 66 h 215"/>
              <a:gd name="T78" fmla="*/ 126 w 256"/>
              <a:gd name="T79" fmla="*/ 68 h 215"/>
              <a:gd name="T80" fmla="*/ 126 w 256"/>
              <a:gd name="T81" fmla="*/ 46 h 215"/>
              <a:gd name="T82" fmla="*/ 133 w 256"/>
              <a:gd name="T83" fmla="*/ 27 h 215"/>
              <a:gd name="T84" fmla="*/ 146 w 256"/>
              <a:gd name="T85" fmla="*/ 12 h 215"/>
              <a:gd name="T86" fmla="*/ 166 w 256"/>
              <a:gd name="T87" fmla="*/ 3 h 215"/>
              <a:gd name="T88" fmla="*/ 192 w 256"/>
              <a:gd name="T89" fmla="*/ 3 h 215"/>
              <a:gd name="T90" fmla="*/ 214 w 256"/>
              <a:gd name="T91" fmla="*/ 18 h 215"/>
              <a:gd name="T92" fmla="*/ 227 w 256"/>
              <a:gd name="T93" fmla="*/ 16 h 215"/>
              <a:gd name="T94" fmla="*/ 248 w 256"/>
              <a:gd name="T95" fmla="*/ 6 h 215"/>
              <a:gd name="T96" fmla="*/ 246 w 256"/>
              <a:gd name="T97" fmla="*/ 13 h 215"/>
              <a:gd name="T98" fmla="*/ 241 w 256"/>
              <a:gd name="T99" fmla="*/ 21 h 215"/>
              <a:gd name="T100" fmla="*/ 234 w 256"/>
              <a:gd name="T101" fmla="*/ 29 h 215"/>
              <a:gd name="T102" fmla="*/ 225 w 256"/>
              <a:gd name="T103" fmla="*/ 36 h 215"/>
              <a:gd name="T104" fmla="*/ 234 w 256"/>
              <a:gd name="T105" fmla="*/ 34 h 215"/>
              <a:gd name="T106" fmla="*/ 244 w 256"/>
              <a:gd name="T107" fmla="*/ 31 h 215"/>
              <a:gd name="T108" fmla="*/ 256 w 256"/>
              <a:gd name="T109" fmla="*/ 26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56" h="215">
                <a:moveTo>
                  <a:pt x="256" y="26"/>
                </a:moveTo>
                <a:cubicBezTo>
                  <a:pt x="254" y="30"/>
                  <a:pt x="251" y="35"/>
                  <a:pt x="246" y="40"/>
                </a:cubicBezTo>
                <a:cubicBezTo>
                  <a:pt x="242" y="46"/>
                  <a:pt x="236" y="51"/>
                  <a:pt x="229" y="55"/>
                </a:cubicBezTo>
                <a:cubicBezTo>
                  <a:pt x="229" y="56"/>
                  <a:pt x="230" y="58"/>
                  <a:pt x="230" y="59"/>
                </a:cubicBezTo>
                <a:cubicBezTo>
                  <a:pt x="230" y="60"/>
                  <a:pt x="230" y="62"/>
                  <a:pt x="230" y="63"/>
                </a:cubicBezTo>
                <a:cubicBezTo>
                  <a:pt x="230" y="71"/>
                  <a:pt x="229" y="80"/>
                  <a:pt x="227" y="90"/>
                </a:cubicBezTo>
                <a:cubicBezTo>
                  <a:pt x="225" y="99"/>
                  <a:pt x="222" y="109"/>
                  <a:pt x="219" y="119"/>
                </a:cubicBezTo>
                <a:cubicBezTo>
                  <a:pt x="215" y="128"/>
                  <a:pt x="210" y="138"/>
                  <a:pt x="204" y="148"/>
                </a:cubicBezTo>
                <a:cubicBezTo>
                  <a:pt x="198" y="157"/>
                  <a:pt x="192" y="166"/>
                  <a:pt x="184" y="174"/>
                </a:cubicBezTo>
                <a:cubicBezTo>
                  <a:pt x="176" y="183"/>
                  <a:pt x="166" y="190"/>
                  <a:pt x="156" y="196"/>
                </a:cubicBezTo>
                <a:cubicBezTo>
                  <a:pt x="146" y="202"/>
                  <a:pt x="135" y="207"/>
                  <a:pt x="122" y="210"/>
                </a:cubicBezTo>
                <a:cubicBezTo>
                  <a:pt x="107" y="213"/>
                  <a:pt x="93" y="215"/>
                  <a:pt x="78" y="215"/>
                </a:cubicBezTo>
                <a:cubicBezTo>
                  <a:pt x="72" y="215"/>
                  <a:pt x="65" y="215"/>
                  <a:pt x="59" y="214"/>
                </a:cubicBezTo>
                <a:cubicBezTo>
                  <a:pt x="52" y="213"/>
                  <a:pt x="45" y="212"/>
                  <a:pt x="38" y="210"/>
                </a:cubicBezTo>
                <a:cubicBezTo>
                  <a:pt x="32" y="208"/>
                  <a:pt x="25" y="206"/>
                  <a:pt x="18" y="203"/>
                </a:cubicBezTo>
                <a:cubicBezTo>
                  <a:pt x="12" y="200"/>
                  <a:pt x="6" y="196"/>
                  <a:pt x="0" y="191"/>
                </a:cubicBezTo>
                <a:cubicBezTo>
                  <a:pt x="15" y="193"/>
                  <a:pt x="29" y="192"/>
                  <a:pt x="42" y="188"/>
                </a:cubicBezTo>
                <a:cubicBezTo>
                  <a:pt x="55" y="183"/>
                  <a:pt x="67" y="177"/>
                  <a:pt x="78" y="169"/>
                </a:cubicBezTo>
                <a:cubicBezTo>
                  <a:pt x="76" y="169"/>
                  <a:pt x="72" y="168"/>
                  <a:pt x="68" y="168"/>
                </a:cubicBezTo>
                <a:cubicBezTo>
                  <a:pt x="64" y="167"/>
                  <a:pt x="60" y="166"/>
                  <a:pt x="55" y="164"/>
                </a:cubicBezTo>
                <a:cubicBezTo>
                  <a:pt x="51" y="161"/>
                  <a:pt x="46" y="158"/>
                  <a:pt x="41" y="153"/>
                </a:cubicBezTo>
                <a:cubicBezTo>
                  <a:pt x="36" y="148"/>
                  <a:pt x="32" y="141"/>
                  <a:pt x="29" y="132"/>
                </a:cubicBezTo>
                <a:cubicBezTo>
                  <a:pt x="30" y="132"/>
                  <a:pt x="31" y="132"/>
                  <a:pt x="33" y="133"/>
                </a:cubicBezTo>
                <a:cubicBezTo>
                  <a:pt x="35" y="133"/>
                  <a:pt x="37" y="133"/>
                  <a:pt x="40" y="132"/>
                </a:cubicBezTo>
                <a:cubicBezTo>
                  <a:pt x="42" y="132"/>
                  <a:pt x="44" y="132"/>
                  <a:pt x="46" y="132"/>
                </a:cubicBezTo>
                <a:cubicBezTo>
                  <a:pt x="49" y="131"/>
                  <a:pt x="51" y="131"/>
                  <a:pt x="52" y="131"/>
                </a:cubicBezTo>
                <a:cubicBezTo>
                  <a:pt x="42" y="128"/>
                  <a:pt x="35" y="124"/>
                  <a:pt x="29" y="119"/>
                </a:cubicBezTo>
                <a:cubicBezTo>
                  <a:pt x="23" y="113"/>
                  <a:pt x="19" y="108"/>
                  <a:pt x="17" y="103"/>
                </a:cubicBezTo>
                <a:cubicBezTo>
                  <a:pt x="14" y="98"/>
                  <a:pt x="12" y="93"/>
                  <a:pt x="12" y="88"/>
                </a:cubicBezTo>
                <a:cubicBezTo>
                  <a:pt x="11" y="83"/>
                  <a:pt x="11" y="79"/>
                  <a:pt x="11" y="77"/>
                </a:cubicBezTo>
                <a:cubicBezTo>
                  <a:pt x="13" y="78"/>
                  <a:pt x="17" y="80"/>
                  <a:pt x="21" y="82"/>
                </a:cubicBezTo>
                <a:cubicBezTo>
                  <a:pt x="26" y="83"/>
                  <a:pt x="30" y="84"/>
                  <a:pt x="34" y="84"/>
                </a:cubicBezTo>
                <a:cubicBezTo>
                  <a:pt x="26" y="77"/>
                  <a:pt x="21" y="71"/>
                  <a:pt x="17" y="65"/>
                </a:cubicBezTo>
                <a:cubicBezTo>
                  <a:pt x="14" y="58"/>
                  <a:pt x="12" y="52"/>
                  <a:pt x="11" y="46"/>
                </a:cubicBezTo>
                <a:cubicBezTo>
                  <a:pt x="10" y="40"/>
                  <a:pt x="11" y="34"/>
                  <a:pt x="12" y="28"/>
                </a:cubicBezTo>
                <a:cubicBezTo>
                  <a:pt x="13" y="23"/>
                  <a:pt x="15" y="17"/>
                  <a:pt x="17" y="12"/>
                </a:cubicBezTo>
                <a:cubicBezTo>
                  <a:pt x="28" y="24"/>
                  <a:pt x="38" y="33"/>
                  <a:pt x="49" y="41"/>
                </a:cubicBezTo>
                <a:cubicBezTo>
                  <a:pt x="59" y="48"/>
                  <a:pt x="69" y="54"/>
                  <a:pt x="78" y="58"/>
                </a:cubicBezTo>
                <a:cubicBezTo>
                  <a:pt x="88" y="62"/>
                  <a:pt x="97" y="64"/>
                  <a:pt x="105" y="66"/>
                </a:cubicBezTo>
                <a:cubicBezTo>
                  <a:pt x="113" y="67"/>
                  <a:pt x="120" y="68"/>
                  <a:pt x="126" y="68"/>
                </a:cubicBezTo>
                <a:cubicBezTo>
                  <a:pt x="125" y="60"/>
                  <a:pt x="125" y="53"/>
                  <a:pt x="126" y="46"/>
                </a:cubicBezTo>
                <a:cubicBezTo>
                  <a:pt x="127" y="39"/>
                  <a:pt x="129" y="33"/>
                  <a:pt x="133" y="27"/>
                </a:cubicBezTo>
                <a:cubicBezTo>
                  <a:pt x="136" y="21"/>
                  <a:pt x="140" y="16"/>
                  <a:pt x="146" y="12"/>
                </a:cubicBezTo>
                <a:cubicBezTo>
                  <a:pt x="151" y="8"/>
                  <a:pt x="158" y="5"/>
                  <a:pt x="166" y="3"/>
                </a:cubicBezTo>
                <a:cubicBezTo>
                  <a:pt x="175" y="0"/>
                  <a:pt x="184" y="1"/>
                  <a:pt x="192" y="3"/>
                </a:cubicBezTo>
                <a:cubicBezTo>
                  <a:pt x="201" y="6"/>
                  <a:pt x="208" y="11"/>
                  <a:pt x="214" y="18"/>
                </a:cubicBezTo>
                <a:cubicBezTo>
                  <a:pt x="217" y="18"/>
                  <a:pt x="221" y="17"/>
                  <a:pt x="227" y="16"/>
                </a:cubicBezTo>
                <a:cubicBezTo>
                  <a:pt x="233" y="14"/>
                  <a:pt x="240" y="11"/>
                  <a:pt x="248" y="6"/>
                </a:cubicBezTo>
                <a:cubicBezTo>
                  <a:pt x="248" y="8"/>
                  <a:pt x="247" y="10"/>
                  <a:pt x="246" y="13"/>
                </a:cubicBezTo>
                <a:cubicBezTo>
                  <a:pt x="244" y="15"/>
                  <a:pt x="243" y="18"/>
                  <a:pt x="241" y="21"/>
                </a:cubicBezTo>
                <a:cubicBezTo>
                  <a:pt x="239" y="24"/>
                  <a:pt x="237" y="27"/>
                  <a:pt x="234" y="29"/>
                </a:cubicBezTo>
                <a:cubicBezTo>
                  <a:pt x="231" y="32"/>
                  <a:pt x="228" y="34"/>
                  <a:pt x="225" y="36"/>
                </a:cubicBezTo>
                <a:cubicBezTo>
                  <a:pt x="228" y="35"/>
                  <a:pt x="231" y="35"/>
                  <a:pt x="234" y="34"/>
                </a:cubicBezTo>
                <a:cubicBezTo>
                  <a:pt x="237" y="33"/>
                  <a:pt x="240" y="32"/>
                  <a:pt x="244" y="31"/>
                </a:cubicBezTo>
                <a:cubicBezTo>
                  <a:pt x="248" y="30"/>
                  <a:pt x="252" y="28"/>
                  <a:pt x="256" y="2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A80EFF32-B079-4E17-90A6-171172B03CD3}"/>
              </a:ext>
            </a:extLst>
          </p:cNvPr>
          <p:cNvSpPr/>
          <p:nvPr/>
        </p:nvSpPr>
        <p:spPr>
          <a:xfrm>
            <a:off x="4789704" y="1925567"/>
            <a:ext cx="914554" cy="914555"/>
          </a:xfrm>
          <a:prstGeom prst="ellipse">
            <a:avLst/>
          </a:prstGeom>
          <a:solidFill>
            <a:schemeClr val="accent3"/>
          </a:solidFill>
          <a:ln w="12700"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任意多边形: 形状 27">
            <a:extLst>
              <a:ext uri="{FF2B5EF4-FFF2-40B4-BE49-F238E27FC236}">
                <a16:creationId xmlns:a16="http://schemas.microsoft.com/office/drawing/2014/main" xmlns="" id="{B65889B4-C401-43AC-AC08-6E76DF47E725}"/>
              </a:ext>
            </a:extLst>
          </p:cNvPr>
          <p:cNvSpPr/>
          <p:nvPr/>
        </p:nvSpPr>
        <p:spPr>
          <a:xfrm>
            <a:off x="5055498" y="2222800"/>
            <a:ext cx="383086" cy="320136"/>
          </a:xfrm>
          <a:custGeom>
            <a:avLst/>
            <a:gdLst>
              <a:gd name="T0" fmla="*/ 256 w 256"/>
              <a:gd name="T1" fmla="*/ 26 h 215"/>
              <a:gd name="T2" fmla="*/ 246 w 256"/>
              <a:gd name="T3" fmla="*/ 40 h 215"/>
              <a:gd name="T4" fmla="*/ 229 w 256"/>
              <a:gd name="T5" fmla="*/ 55 h 215"/>
              <a:gd name="T6" fmla="*/ 230 w 256"/>
              <a:gd name="T7" fmla="*/ 59 h 215"/>
              <a:gd name="T8" fmla="*/ 230 w 256"/>
              <a:gd name="T9" fmla="*/ 63 h 215"/>
              <a:gd name="T10" fmla="*/ 227 w 256"/>
              <a:gd name="T11" fmla="*/ 90 h 215"/>
              <a:gd name="T12" fmla="*/ 219 w 256"/>
              <a:gd name="T13" fmla="*/ 119 h 215"/>
              <a:gd name="T14" fmla="*/ 204 w 256"/>
              <a:gd name="T15" fmla="*/ 148 h 215"/>
              <a:gd name="T16" fmla="*/ 184 w 256"/>
              <a:gd name="T17" fmla="*/ 174 h 215"/>
              <a:gd name="T18" fmla="*/ 156 w 256"/>
              <a:gd name="T19" fmla="*/ 196 h 215"/>
              <a:gd name="T20" fmla="*/ 122 w 256"/>
              <a:gd name="T21" fmla="*/ 210 h 215"/>
              <a:gd name="T22" fmla="*/ 78 w 256"/>
              <a:gd name="T23" fmla="*/ 215 h 215"/>
              <a:gd name="T24" fmla="*/ 59 w 256"/>
              <a:gd name="T25" fmla="*/ 214 h 215"/>
              <a:gd name="T26" fmla="*/ 38 w 256"/>
              <a:gd name="T27" fmla="*/ 210 h 215"/>
              <a:gd name="T28" fmla="*/ 18 w 256"/>
              <a:gd name="T29" fmla="*/ 203 h 215"/>
              <a:gd name="T30" fmla="*/ 0 w 256"/>
              <a:gd name="T31" fmla="*/ 191 h 215"/>
              <a:gd name="T32" fmla="*/ 42 w 256"/>
              <a:gd name="T33" fmla="*/ 188 h 215"/>
              <a:gd name="T34" fmla="*/ 78 w 256"/>
              <a:gd name="T35" fmla="*/ 169 h 215"/>
              <a:gd name="T36" fmla="*/ 68 w 256"/>
              <a:gd name="T37" fmla="*/ 168 h 215"/>
              <a:gd name="T38" fmla="*/ 55 w 256"/>
              <a:gd name="T39" fmla="*/ 164 h 215"/>
              <a:gd name="T40" fmla="*/ 41 w 256"/>
              <a:gd name="T41" fmla="*/ 153 h 215"/>
              <a:gd name="T42" fmla="*/ 29 w 256"/>
              <a:gd name="T43" fmla="*/ 132 h 215"/>
              <a:gd name="T44" fmla="*/ 33 w 256"/>
              <a:gd name="T45" fmla="*/ 133 h 215"/>
              <a:gd name="T46" fmla="*/ 40 w 256"/>
              <a:gd name="T47" fmla="*/ 132 h 215"/>
              <a:gd name="T48" fmla="*/ 46 w 256"/>
              <a:gd name="T49" fmla="*/ 132 h 215"/>
              <a:gd name="T50" fmla="*/ 52 w 256"/>
              <a:gd name="T51" fmla="*/ 131 h 215"/>
              <a:gd name="T52" fmla="*/ 29 w 256"/>
              <a:gd name="T53" fmla="*/ 119 h 215"/>
              <a:gd name="T54" fmla="*/ 17 w 256"/>
              <a:gd name="T55" fmla="*/ 103 h 215"/>
              <a:gd name="T56" fmla="*/ 12 w 256"/>
              <a:gd name="T57" fmla="*/ 88 h 215"/>
              <a:gd name="T58" fmla="*/ 11 w 256"/>
              <a:gd name="T59" fmla="*/ 77 h 215"/>
              <a:gd name="T60" fmla="*/ 21 w 256"/>
              <a:gd name="T61" fmla="*/ 82 h 215"/>
              <a:gd name="T62" fmla="*/ 34 w 256"/>
              <a:gd name="T63" fmla="*/ 84 h 215"/>
              <a:gd name="T64" fmla="*/ 17 w 256"/>
              <a:gd name="T65" fmla="*/ 65 h 215"/>
              <a:gd name="T66" fmla="*/ 11 w 256"/>
              <a:gd name="T67" fmla="*/ 46 h 215"/>
              <a:gd name="T68" fmla="*/ 12 w 256"/>
              <a:gd name="T69" fmla="*/ 28 h 215"/>
              <a:gd name="T70" fmla="*/ 17 w 256"/>
              <a:gd name="T71" fmla="*/ 12 h 215"/>
              <a:gd name="T72" fmla="*/ 49 w 256"/>
              <a:gd name="T73" fmla="*/ 41 h 215"/>
              <a:gd name="T74" fmla="*/ 78 w 256"/>
              <a:gd name="T75" fmla="*/ 58 h 215"/>
              <a:gd name="T76" fmla="*/ 105 w 256"/>
              <a:gd name="T77" fmla="*/ 66 h 215"/>
              <a:gd name="T78" fmla="*/ 126 w 256"/>
              <a:gd name="T79" fmla="*/ 68 h 215"/>
              <a:gd name="T80" fmla="*/ 126 w 256"/>
              <a:gd name="T81" fmla="*/ 46 h 215"/>
              <a:gd name="T82" fmla="*/ 133 w 256"/>
              <a:gd name="T83" fmla="*/ 27 h 215"/>
              <a:gd name="T84" fmla="*/ 146 w 256"/>
              <a:gd name="T85" fmla="*/ 12 h 215"/>
              <a:gd name="T86" fmla="*/ 166 w 256"/>
              <a:gd name="T87" fmla="*/ 3 h 215"/>
              <a:gd name="T88" fmla="*/ 192 w 256"/>
              <a:gd name="T89" fmla="*/ 3 h 215"/>
              <a:gd name="T90" fmla="*/ 214 w 256"/>
              <a:gd name="T91" fmla="*/ 18 h 215"/>
              <a:gd name="T92" fmla="*/ 227 w 256"/>
              <a:gd name="T93" fmla="*/ 16 h 215"/>
              <a:gd name="T94" fmla="*/ 248 w 256"/>
              <a:gd name="T95" fmla="*/ 6 h 215"/>
              <a:gd name="T96" fmla="*/ 246 w 256"/>
              <a:gd name="T97" fmla="*/ 13 h 215"/>
              <a:gd name="T98" fmla="*/ 241 w 256"/>
              <a:gd name="T99" fmla="*/ 21 h 215"/>
              <a:gd name="T100" fmla="*/ 234 w 256"/>
              <a:gd name="T101" fmla="*/ 29 h 215"/>
              <a:gd name="T102" fmla="*/ 225 w 256"/>
              <a:gd name="T103" fmla="*/ 36 h 215"/>
              <a:gd name="T104" fmla="*/ 234 w 256"/>
              <a:gd name="T105" fmla="*/ 34 h 215"/>
              <a:gd name="T106" fmla="*/ 244 w 256"/>
              <a:gd name="T107" fmla="*/ 31 h 215"/>
              <a:gd name="T108" fmla="*/ 256 w 256"/>
              <a:gd name="T109" fmla="*/ 26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56" h="215">
                <a:moveTo>
                  <a:pt x="256" y="26"/>
                </a:moveTo>
                <a:cubicBezTo>
                  <a:pt x="254" y="30"/>
                  <a:pt x="251" y="35"/>
                  <a:pt x="246" y="40"/>
                </a:cubicBezTo>
                <a:cubicBezTo>
                  <a:pt x="242" y="46"/>
                  <a:pt x="236" y="51"/>
                  <a:pt x="229" y="55"/>
                </a:cubicBezTo>
                <a:cubicBezTo>
                  <a:pt x="229" y="56"/>
                  <a:pt x="230" y="58"/>
                  <a:pt x="230" y="59"/>
                </a:cubicBezTo>
                <a:cubicBezTo>
                  <a:pt x="230" y="60"/>
                  <a:pt x="230" y="62"/>
                  <a:pt x="230" y="63"/>
                </a:cubicBezTo>
                <a:cubicBezTo>
                  <a:pt x="230" y="71"/>
                  <a:pt x="229" y="80"/>
                  <a:pt x="227" y="90"/>
                </a:cubicBezTo>
                <a:cubicBezTo>
                  <a:pt x="225" y="99"/>
                  <a:pt x="222" y="109"/>
                  <a:pt x="219" y="119"/>
                </a:cubicBezTo>
                <a:cubicBezTo>
                  <a:pt x="215" y="128"/>
                  <a:pt x="210" y="138"/>
                  <a:pt x="204" y="148"/>
                </a:cubicBezTo>
                <a:cubicBezTo>
                  <a:pt x="198" y="157"/>
                  <a:pt x="192" y="166"/>
                  <a:pt x="184" y="174"/>
                </a:cubicBezTo>
                <a:cubicBezTo>
                  <a:pt x="176" y="183"/>
                  <a:pt x="166" y="190"/>
                  <a:pt x="156" y="196"/>
                </a:cubicBezTo>
                <a:cubicBezTo>
                  <a:pt x="146" y="202"/>
                  <a:pt x="135" y="207"/>
                  <a:pt x="122" y="210"/>
                </a:cubicBezTo>
                <a:cubicBezTo>
                  <a:pt x="107" y="213"/>
                  <a:pt x="93" y="215"/>
                  <a:pt x="78" y="215"/>
                </a:cubicBezTo>
                <a:cubicBezTo>
                  <a:pt x="72" y="215"/>
                  <a:pt x="65" y="215"/>
                  <a:pt x="59" y="214"/>
                </a:cubicBezTo>
                <a:cubicBezTo>
                  <a:pt x="52" y="213"/>
                  <a:pt x="45" y="212"/>
                  <a:pt x="38" y="210"/>
                </a:cubicBezTo>
                <a:cubicBezTo>
                  <a:pt x="32" y="208"/>
                  <a:pt x="25" y="206"/>
                  <a:pt x="18" y="203"/>
                </a:cubicBezTo>
                <a:cubicBezTo>
                  <a:pt x="12" y="200"/>
                  <a:pt x="6" y="196"/>
                  <a:pt x="0" y="191"/>
                </a:cubicBezTo>
                <a:cubicBezTo>
                  <a:pt x="15" y="193"/>
                  <a:pt x="29" y="192"/>
                  <a:pt x="42" y="188"/>
                </a:cubicBezTo>
                <a:cubicBezTo>
                  <a:pt x="55" y="183"/>
                  <a:pt x="67" y="177"/>
                  <a:pt x="78" y="169"/>
                </a:cubicBezTo>
                <a:cubicBezTo>
                  <a:pt x="76" y="169"/>
                  <a:pt x="72" y="168"/>
                  <a:pt x="68" y="168"/>
                </a:cubicBezTo>
                <a:cubicBezTo>
                  <a:pt x="64" y="167"/>
                  <a:pt x="60" y="166"/>
                  <a:pt x="55" y="164"/>
                </a:cubicBezTo>
                <a:cubicBezTo>
                  <a:pt x="51" y="161"/>
                  <a:pt x="46" y="158"/>
                  <a:pt x="41" y="153"/>
                </a:cubicBezTo>
                <a:cubicBezTo>
                  <a:pt x="36" y="148"/>
                  <a:pt x="32" y="141"/>
                  <a:pt x="29" y="132"/>
                </a:cubicBezTo>
                <a:cubicBezTo>
                  <a:pt x="30" y="132"/>
                  <a:pt x="31" y="132"/>
                  <a:pt x="33" y="133"/>
                </a:cubicBezTo>
                <a:cubicBezTo>
                  <a:pt x="35" y="133"/>
                  <a:pt x="37" y="133"/>
                  <a:pt x="40" y="132"/>
                </a:cubicBezTo>
                <a:cubicBezTo>
                  <a:pt x="42" y="132"/>
                  <a:pt x="44" y="132"/>
                  <a:pt x="46" y="132"/>
                </a:cubicBezTo>
                <a:cubicBezTo>
                  <a:pt x="49" y="131"/>
                  <a:pt x="51" y="131"/>
                  <a:pt x="52" y="131"/>
                </a:cubicBezTo>
                <a:cubicBezTo>
                  <a:pt x="42" y="128"/>
                  <a:pt x="35" y="124"/>
                  <a:pt x="29" y="119"/>
                </a:cubicBezTo>
                <a:cubicBezTo>
                  <a:pt x="23" y="113"/>
                  <a:pt x="19" y="108"/>
                  <a:pt x="17" y="103"/>
                </a:cubicBezTo>
                <a:cubicBezTo>
                  <a:pt x="14" y="98"/>
                  <a:pt x="12" y="93"/>
                  <a:pt x="12" y="88"/>
                </a:cubicBezTo>
                <a:cubicBezTo>
                  <a:pt x="11" y="83"/>
                  <a:pt x="11" y="79"/>
                  <a:pt x="11" y="77"/>
                </a:cubicBezTo>
                <a:cubicBezTo>
                  <a:pt x="13" y="78"/>
                  <a:pt x="17" y="80"/>
                  <a:pt x="21" y="82"/>
                </a:cubicBezTo>
                <a:cubicBezTo>
                  <a:pt x="26" y="83"/>
                  <a:pt x="30" y="84"/>
                  <a:pt x="34" y="84"/>
                </a:cubicBezTo>
                <a:cubicBezTo>
                  <a:pt x="26" y="77"/>
                  <a:pt x="21" y="71"/>
                  <a:pt x="17" y="65"/>
                </a:cubicBezTo>
                <a:cubicBezTo>
                  <a:pt x="14" y="58"/>
                  <a:pt x="12" y="52"/>
                  <a:pt x="11" y="46"/>
                </a:cubicBezTo>
                <a:cubicBezTo>
                  <a:pt x="10" y="40"/>
                  <a:pt x="11" y="34"/>
                  <a:pt x="12" y="28"/>
                </a:cubicBezTo>
                <a:cubicBezTo>
                  <a:pt x="13" y="23"/>
                  <a:pt x="15" y="17"/>
                  <a:pt x="17" y="12"/>
                </a:cubicBezTo>
                <a:cubicBezTo>
                  <a:pt x="28" y="24"/>
                  <a:pt x="38" y="33"/>
                  <a:pt x="49" y="41"/>
                </a:cubicBezTo>
                <a:cubicBezTo>
                  <a:pt x="59" y="48"/>
                  <a:pt x="69" y="54"/>
                  <a:pt x="78" y="58"/>
                </a:cubicBezTo>
                <a:cubicBezTo>
                  <a:pt x="88" y="62"/>
                  <a:pt x="97" y="64"/>
                  <a:pt x="105" y="66"/>
                </a:cubicBezTo>
                <a:cubicBezTo>
                  <a:pt x="113" y="67"/>
                  <a:pt x="120" y="68"/>
                  <a:pt x="126" y="68"/>
                </a:cubicBezTo>
                <a:cubicBezTo>
                  <a:pt x="125" y="60"/>
                  <a:pt x="125" y="53"/>
                  <a:pt x="126" y="46"/>
                </a:cubicBezTo>
                <a:cubicBezTo>
                  <a:pt x="127" y="39"/>
                  <a:pt x="129" y="33"/>
                  <a:pt x="133" y="27"/>
                </a:cubicBezTo>
                <a:cubicBezTo>
                  <a:pt x="136" y="21"/>
                  <a:pt x="140" y="16"/>
                  <a:pt x="146" y="12"/>
                </a:cubicBezTo>
                <a:cubicBezTo>
                  <a:pt x="151" y="8"/>
                  <a:pt x="158" y="5"/>
                  <a:pt x="166" y="3"/>
                </a:cubicBezTo>
                <a:cubicBezTo>
                  <a:pt x="175" y="0"/>
                  <a:pt x="184" y="1"/>
                  <a:pt x="192" y="3"/>
                </a:cubicBezTo>
                <a:cubicBezTo>
                  <a:pt x="201" y="6"/>
                  <a:pt x="208" y="11"/>
                  <a:pt x="214" y="18"/>
                </a:cubicBezTo>
                <a:cubicBezTo>
                  <a:pt x="217" y="18"/>
                  <a:pt x="221" y="17"/>
                  <a:pt x="227" y="16"/>
                </a:cubicBezTo>
                <a:cubicBezTo>
                  <a:pt x="233" y="14"/>
                  <a:pt x="240" y="11"/>
                  <a:pt x="248" y="6"/>
                </a:cubicBezTo>
                <a:cubicBezTo>
                  <a:pt x="248" y="8"/>
                  <a:pt x="247" y="10"/>
                  <a:pt x="246" y="13"/>
                </a:cubicBezTo>
                <a:cubicBezTo>
                  <a:pt x="244" y="15"/>
                  <a:pt x="243" y="18"/>
                  <a:pt x="241" y="21"/>
                </a:cubicBezTo>
                <a:cubicBezTo>
                  <a:pt x="239" y="24"/>
                  <a:pt x="237" y="27"/>
                  <a:pt x="234" y="29"/>
                </a:cubicBezTo>
                <a:cubicBezTo>
                  <a:pt x="231" y="32"/>
                  <a:pt x="228" y="34"/>
                  <a:pt x="225" y="36"/>
                </a:cubicBezTo>
                <a:cubicBezTo>
                  <a:pt x="228" y="35"/>
                  <a:pt x="231" y="35"/>
                  <a:pt x="234" y="34"/>
                </a:cubicBezTo>
                <a:cubicBezTo>
                  <a:pt x="237" y="33"/>
                  <a:pt x="240" y="32"/>
                  <a:pt x="244" y="31"/>
                </a:cubicBezTo>
                <a:cubicBezTo>
                  <a:pt x="248" y="30"/>
                  <a:pt x="252" y="28"/>
                  <a:pt x="256" y="2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C5048E36-DFAA-4116-B997-00C22E910351}"/>
              </a:ext>
            </a:extLst>
          </p:cNvPr>
          <p:cNvSpPr/>
          <p:nvPr/>
        </p:nvSpPr>
        <p:spPr>
          <a:xfrm>
            <a:off x="5780736" y="2600198"/>
            <a:ext cx="583980" cy="583980"/>
          </a:xfrm>
          <a:prstGeom prst="ellipse">
            <a:avLst/>
          </a:prstGeom>
          <a:solidFill>
            <a:schemeClr val="accent2"/>
          </a:solidFill>
          <a:ln w="12700"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任意多边形: 形状 29">
            <a:extLst>
              <a:ext uri="{FF2B5EF4-FFF2-40B4-BE49-F238E27FC236}">
                <a16:creationId xmlns:a16="http://schemas.microsoft.com/office/drawing/2014/main" xmlns="" id="{40E2705E-6EC8-46FC-BC28-19EA4AC86551}"/>
              </a:ext>
            </a:extLst>
          </p:cNvPr>
          <p:cNvSpPr/>
          <p:nvPr/>
        </p:nvSpPr>
        <p:spPr>
          <a:xfrm>
            <a:off x="5970577" y="2808552"/>
            <a:ext cx="204300" cy="170729"/>
          </a:xfrm>
          <a:custGeom>
            <a:avLst/>
            <a:gdLst>
              <a:gd name="T0" fmla="*/ 256 w 256"/>
              <a:gd name="T1" fmla="*/ 26 h 215"/>
              <a:gd name="T2" fmla="*/ 246 w 256"/>
              <a:gd name="T3" fmla="*/ 40 h 215"/>
              <a:gd name="T4" fmla="*/ 229 w 256"/>
              <a:gd name="T5" fmla="*/ 55 h 215"/>
              <a:gd name="T6" fmla="*/ 230 w 256"/>
              <a:gd name="T7" fmla="*/ 59 h 215"/>
              <a:gd name="T8" fmla="*/ 230 w 256"/>
              <a:gd name="T9" fmla="*/ 63 h 215"/>
              <a:gd name="T10" fmla="*/ 227 w 256"/>
              <a:gd name="T11" fmla="*/ 90 h 215"/>
              <a:gd name="T12" fmla="*/ 219 w 256"/>
              <a:gd name="T13" fmla="*/ 119 h 215"/>
              <a:gd name="T14" fmla="*/ 204 w 256"/>
              <a:gd name="T15" fmla="*/ 148 h 215"/>
              <a:gd name="T16" fmla="*/ 184 w 256"/>
              <a:gd name="T17" fmla="*/ 174 h 215"/>
              <a:gd name="T18" fmla="*/ 156 w 256"/>
              <a:gd name="T19" fmla="*/ 196 h 215"/>
              <a:gd name="T20" fmla="*/ 122 w 256"/>
              <a:gd name="T21" fmla="*/ 210 h 215"/>
              <a:gd name="T22" fmla="*/ 78 w 256"/>
              <a:gd name="T23" fmla="*/ 215 h 215"/>
              <a:gd name="T24" fmla="*/ 59 w 256"/>
              <a:gd name="T25" fmla="*/ 214 h 215"/>
              <a:gd name="T26" fmla="*/ 38 w 256"/>
              <a:gd name="T27" fmla="*/ 210 h 215"/>
              <a:gd name="T28" fmla="*/ 18 w 256"/>
              <a:gd name="T29" fmla="*/ 203 h 215"/>
              <a:gd name="T30" fmla="*/ 0 w 256"/>
              <a:gd name="T31" fmla="*/ 191 h 215"/>
              <a:gd name="T32" fmla="*/ 42 w 256"/>
              <a:gd name="T33" fmla="*/ 188 h 215"/>
              <a:gd name="T34" fmla="*/ 78 w 256"/>
              <a:gd name="T35" fmla="*/ 169 h 215"/>
              <a:gd name="T36" fmla="*/ 68 w 256"/>
              <a:gd name="T37" fmla="*/ 168 h 215"/>
              <a:gd name="T38" fmla="*/ 55 w 256"/>
              <a:gd name="T39" fmla="*/ 164 h 215"/>
              <a:gd name="T40" fmla="*/ 41 w 256"/>
              <a:gd name="T41" fmla="*/ 153 h 215"/>
              <a:gd name="T42" fmla="*/ 29 w 256"/>
              <a:gd name="T43" fmla="*/ 132 h 215"/>
              <a:gd name="T44" fmla="*/ 33 w 256"/>
              <a:gd name="T45" fmla="*/ 133 h 215"/>
              <a:gd name="T46" fmla="*/ 40 w 256"/>
              <a:gd name="T47" fmla="*/ 132 h 215"/>
              <a:gd name="T48" fmla="*/ 46 w 256"/>
              <a:gd name="T49" fmla="*/ 132 h 215"/>
              <a:gd name="T50" fmla="*/ 52 w 256"/>
              <a:gd name="T51" fmla="*/ 131 h 215"/>
              <a:gd name="T52" fmla="*/ 29 w 256"/>
              <a:gd name="T53" fmla="*/ 119 h 215"/>
              <a:gd name="T54" fmla="*/ 17 w 256"/>
              <a:gd name="T55" fmla="*/ 103 h 215"/>
              <a:gd name="T56" fmla="*/ 12 w 256"/>
              <a:gd name="T57" fmla="*/ 88 h 215"/>
              <a:gd name="T58" fmla="*/ 11 w 256"/>
              <a:gd name="T59" fmla="*/ 77 h 215"/>
              <a:gd name="T60" fmla="*/ 21 w 256"/>
              <a:gd name="T61" fmla="*/ 82 h 215"/>
              <a:gd name="T62" fmla="*/ 34 w 256"/>
              <a:gd name="T63" fmla="*/ 84 h 215"/>
              <a:gd name="T64" fmla="*/ 17 w 256"/>
              <a:gd name="T65" fmla="*/ 65 h 215"/>
              <a:gd name="T66" fmla="*/ 11 w 256"/>
              <a:gd name="T67" fmla="*/ 46 h 215"/>
              <a:gd name="T68" fmla="*/ 12 w 256"/>
              <a:gd name="T69" fmla="*/ 28 h 215"/>
              <a:gd name="T70" fmla="*/ 17 w 256"/>
              <a:gd name="T71" fmla="*/ 12 h 215"/>
              <a:gd name="T72" fmla="*/ 49 w 256"/>
              <a:gd name="T73" fmla="*/ 41 h 215"/>
              <a:gd name="T74" fmla="*/ 78 w 256"/>
              <a:gd name="T75" fmla="*/ 58 h 215"/>
              <a:gd name="T76" fmla="*/ 105 w 256"/>
              <a:gd name="T77" fmla="*/ 66 h 215"/>
              <a:gd name="T78" fmla="*/ 126 w 256"/>
              <a:gd name="T79" fmla="*/ 68 h 215"/>
              <a:gd name="T80" fmla="*/ 126 w 256"/>
              <a:gd name="T81" fmla="*/ 46 h 215"/>
              <a:gd name="T82" fmla="*/ 133 w 256"/>
              <a:gd name="T83" fmla="*/ 27 h 215"/>
              <a:gd name="T84" fmla="*/ 146 w 256"/>
              <a:gd name="T85" fmla="*/ 12 h 215"/>
              <a:gd name="T86" fmla="*/ 166 w 256"/>
              <a:gd name="T87" fmla="*/ 3 h 215"/>
              <a:gd name="T88" fmla="*/ 192 w 256"/>
              <a:gd name="T89" fmla="*/ 3 h 215"/>
              <a:gd name="T90" fmla="*/ 214 w 256"/>
              <a:gd name="T91" fmla="*/ 18 h 215"/>
              <a:gd name="T92" fmla="*/ 227 w 256"/>
              <a:gd name="T93" fmla="*/ 16 h 215"/>
              <a:gd name="T94" fmla="*/ 248 w 256"/>
              <a:gd name="T95" fmla="*/ 6 h 215"/>
              <a:gd name="T96" fmla="*/ 246 w 256"/>
              <a:gd name="T97" fmla="*/ 13 h 215"/>
              <a:gd name="T98" fmla="*/ 241 w 256"/>
              <a:gd name="T99" fmla="*/ 21 h 215"/>
              <a:gd name="T100" fmla="*/ 234 w 256"/>
              <a:gd name="T101" fmla="*/ 29 h 215"/>
              <a:gd name="T102" fmla="*/ 225 w 256"/>
              <a:gd name="T103" fmla="*/ 36 h 215"/>
              <a:gd name="T104" fmla="*/ 234 w 256"/>
              <a:gd name="T105" fmla="*/ 34 h 215"/>
              <a:gd name="T106" fmla="*/ 244 w 256"/>
              <a:gd name="T107" fmla="*/ 31 h 215"/>
              <a:gd name="T108" fmla="*/ 256 w 256"/>
              <a:gd name="T109" fmla="*/ 26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56" h="215">
                <a:moveTo>
                  <a:pt x="256" y="26"/>
                </a:moveTo>
                <a:cubicBezTo>
                  <a:pt x="254" y="30"/>
                  <a:pt x="251" y="35"/>
                  <a:pt x="246" y="40"/>
                </a:cubicBezTo>
                <a:cubicBezTo>
                  <a:pt x="242" y="46"/>
                  <a:pt x="236" y="51"/>
                  <a:pt x="229" y="55"/>
                </a:cubicBezTo>
                <a:cubicBezTo>
                  <a:pt x="229" y="56"/>
                  <a:pt x="230" y="58"/>
                  <a:pt x="230" y="59"/>
                </a:cubicBezTo>
                <a:cubicBezTo>
                  <a:pt x="230" y="60"/>
                  <a:pt x="230" y="62"/>
                  <a:pt x="230" y="63"/>
                </a:cubicBezTo>
                <a:cubicBezTo>
                  <a:pt x="230" y="71"/>
                  <a:pt x="229" y="80"/>
                  <a:pt x="227" y="90"/>
                </a:cubicBezTo>
                <a:cubicBezTo>
                  <a:pt x="225" y="99"/>
                  <a:pt x="222" y="109"/>
                  <a:pt x="219" y="119"/>
                </a:cubicBezTo>
                <a:cubicBezTo>
                  <a:pt x="215" y="128"/>
                  <a:pt x="210" y="138"/>
                  <a:pt x="204" y="148"/>
                </a:cubicBezTo>
                <a:cubicBezTo>
                  <a:pt x="198" y="157"/>
                  <a:pt x="192" y="166"/>
                  <a:pt x="184" y="174"/>
                </a:cubicBezTo>
                <a:cubicBezTo>
                  <a:pt x="176" y="183"/>
                  <a:pt x="166" y="190"/>
                  <a:pt x="156" y="196"/>
                </a:cubicBezTo>
                <a:cubicBezTo>
                  <a:pt x="146" y="202"/>
                  <a:pt x="135" y="207"/>
                  <a:pt x="122" y="210"/>
                </a:cubicBezTo>
                <a:cubicBezTo>
                  <a:pt x="107" y="213"/>
                  <a:pt x="93" y="215"/>
                  <a:pt x="78" y="215"/>
                </a:cubicBezTo>
                <a:cubicBezTo>
                  <a:pt x="72" y="215"/>
                  <a:pt x="65" y="215"/>
                  <a:pt x="59" y="214"/>
                </a:cubicBezTo>
                <a:cubicBezTo>
                  <a:pt x="52" y="213"/>
                  <a:pt x="45" y="212"/>
                  <a:pt x="38" y="210"/>
                </a:cubicBezTo>
                <a:cubicBezTo>
                  <a:pt x="32" y="208"/>
                  <a:pt x="25" y="206"/>
                  <a:pt x="18" y="203"/>
                </a:cubicBezTo>
                <a:cubicBezTo>
                  <a:pt x="12" y="200"/>
                  <a:pt x="6" y="196"/>
                  <a:pt x="0" y="191"/>
                </a:cubicBezTo>
                <a:cubicBezTo>
                  <a:pt x="15" y="193"/>
                  <a:pt x="29" y="192"/>
                  <a:pt x="42" y="188"/>
                </a:cubicBezTo>
                <a:cubicBezTo>
                  <a:pt x="55" y="183"/>
                  <a:pt x="67" y="177"/>
                  <a:pt x="78" y="169"/>
                </a:cubicBezTo>
                <a:cubicBezTo>
                  <a:pt x="76" y="169"/>
                  <a:pt x="72" y="168"/>
                  <a:pt x="68" y="168"/>
                </a:cubicBezTo>
                <a:cubicBezTo>
                  <a:pt x="64" y="167"/>
                  <a:pt x="60" y="166"/>
                  <a:pt x="55" y="164"/>
                </a:cubicBezTo>
                <a:cubicBezTo>
                  <a:pt x="51" y="161"/>
                  <a:pt x="46" y="158"/>
                  <a:pt x="41" y="153"/>
                </a:cubicBezTo>
                <a:cubicBezTo>
                  <a:pt x="36" y="148"/>
                  <a:pt x="32" y="141"/>
                  <a:pt x="29" y="132"/>
                </a:cubicBezTo>
                <a:cubicBezTo>
                  <a:pt x="30" y="132"/>
                  <a:pt x="31" y="132"/>
                  <a:pt x="33" y="133"/>
                </a:cubicBezTo>
                <a:cubicBezTo>
                  <a:pt x="35" y="133"/>
                  <a:pt x="37" y="133"/>
                  <a:pt x="40" y="132"/>
                </a:cubicBezTo>
                <a:cubicBezTo>
                  <a:pt x="42" y="132"/>
                  <a:pt x="44" y="132"/>
                  <a:pt x="46" y="132"/>
                </a:cubicBezTo>
                <a:cubicBezTo>
                  <a:pt x="49" y="131"/>
                  <a:pt x="51" y="131"/>
                  <a:pt x="52" y="131"/>
                </a:cubicBezTo>
                <a:cubicBezTo>
                  <a:pt x="42" y="128"/>
                  <a:pt x="35" y="124"/>
                  <a:pt x="29" y="119"/>
                </a:cubicBezTo>
                <a:cubicBezTo>
                  <a:pt x="23" y="113"/>
                  <a:pt x="19" y="108"/>
                  <a:pt x="17" y="103"/>
                </a:cubicBezTo>
                <a:cubicBezTo>
                  <a:pt x="14" y="98"/>
                  <a:pt x="12" y="93"/>
                  <a:pt x="12" y="88"/>
                </a:cubicBezTo>
                <a:cubicBezTo>
                  <a:pt x="11" y="83"/>
                  <a:pt x="11" y="79"/>
                  <a:pt x="11" y="77"/>
                </a:cubicBezTo>
                <a:cubicBezTo>
                  <a:pt x="13" y="78"/>
                  <a:pt x="17" y="80"/>
                  <a:pt x="21" y="82"/>
                </a:cubicBezTo>
                <a:cubicBezTo>
                  <a:pt x="26" y="83"/>
                  <a:pt x="30" y="84"/>
                  <a:pt x="34" y="84"/>
                </a:cubicBezTo>
                <a:cubicBezTo>
                  <a:pt x="26" y="77"/>
                  <a:pt x="21" y="71"/>
                  <a:pt x="17" y="65"/>
                </a:cubicBezTo>
                <a:cubicBezTo>
                  <a:pt x="14" y="58"/>
                  <a:pt x="12" y="52"/>
                  <a:pt x="11" y="46"/>
                </a:cubicBezTo>
                <a:cubicBezTo>
                  <a:pt x="10" y="40"/>
                  <a:pt x="11" y="34"/>
                  <a:pt x="12" y="28"/>
                </a:cubicBezTo>
                <a:cubicBezTo>
                  <a:pt x="13" y="23"/>
                  <a:pt x="15" y="17"/>
                  <a:pt x="17" y="12"/>
                </a:cubicBezTo>
                <a:cubicBezTo>
                  <a:pt x="28" y="24"/>
                  <a:pt x="38" y="33"/>
                  <a:pt x="49" y="41"/>
                </a:cubicBezTo>
                <a:cubicBezTo>
                  <a:pt x="59" y="48"/>
                  <a:pt x="69" y="54"/>
                  <a:pt x="78" y="58"/>
                </a:cubicBezTo>
                <a:cubicBezTo>
                  <a:pt x="88" y="62"/>
                  <a:pt x="97" y="64"/>
                  <a:pt x="105" y="66"/>
                </a:cubicBezTo>
                <a:cubicBezTo>
                  <a:pt x="113" y="67"/>
                  <a:pt x="120" y="68"/>
                  <a:pt x="126" y="68"/>
                </a:cubicBezTo>
                <a:cubicBezTo>
                  <a:pt x="125" y="60"/>
                  <a:pt x="125" y="53"/>
                  <a:pt x="126" y="46"/>
                </a:cubicBezTo>
                <a:cubicBezTo>
                  <a:pt x="127" y="39"/>
                  <a:pt x="129" y="33"/>
                  <a:pt x="133" y="27"/>
                </a:cubicBezTo>
                <a:cubicBezTo>
                  <a:pt x="136" y="21"/>
                  <a:pt x="140" y="16"/>
                  <a:pt x="146" y="12"/>
                </a:cubicBezTo>
                <a:cubicBezTo>
                  <a:pt x="151" y="8"/>
                  <a:pt x="158" y="5"/>
                  <a:pt x="166" y="3"/>
                </a:cubicBezTo>
                <a:cubicBezTo>
                  <a:pt x="175" y="0"/>
                  <a:pt x="184" y="1"/>
                  <a:pt x="192" y="3"/>
                </a:cubicBezTo>
                <a:cubicBezTo>
                  <a:pt x="201" y="6"/>
                  <a:pt x="208" y="11"/>
                  <a:pt x="214" y="18"/>
                </a:cubicBezTo>
                <a:cubicBezTo>
                  <a:pt x="217" y="18"/>
                  <a:pt x="221" y="17"/>
                  <a:pt x="227" y="16"/>
                </a:cubicBezTo>
                <a:cubicBezTo>
                  <a:pt x="233" y="14"/>
                  <a:pt x="240" y="11"/>
                  <a:pt x="248" y="6"/>
                </a:cubicBezTo>
                <a:cubicBezTo>
                  <a:pt x="248" y="8"/>
                  <a:pt x="247" y="10"/>
                  <a:pt x="246" y="13"/>
                </a:cubicBezTo>
                <a:cubicBezTo>
                  <a:pt x="244" y="15"/>
                  <a:pt x="243" y="18"/>
                  <a:pt x="241" y="21"/>
                </a:cubicBezTo>
                <a:cubicBezTo>
                  <a:pt x="239" y="24"/>
                  <a:pt x="237" y="27"/>
                  <a:pt x="234" y="29"/>
                </a:cubicBezTo>
                <a:cubicBezTo>
                  <a:pt x="231" y="32"/>
                  <a:pt x="228" y="34"/>
                  <a:pt x="225" y="36"/>
                </a:cubicBezTo>
                <a:cubicBezTo>
                  <a:pt x="228" y="35"/>
                  <a:pt x="231" y="35"/>
                  <a:pt x="234" y="34"/>
                </a:cubicBezTo>
                <a:cubicBezTo>
                  <a:pt x="237" y="33"/>
                  <a:pt x="240" y="32"/>
                  <a:pt x="244" y="31"/>
                </a:cubicBezTo>
                <a:cubicBezTo>
                  <a:pt x="248" y="30"/>
                  <a:pt x="252" y="28"/>
                  <a:pt x="256" y="2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xmlns="" id="{0C5FC0E9-BF3F-41E0-8699-05E741CF4134}"/>
              </a:ext>
            </a:extLst>
          </p:cNvPr>
          <p:cNvSpPr/>
          <p:nvPr/>
        </p:nvSpPr>
        <p:spPr>
          <a:xfrm>
            <a:off x="5062968" y="4243491"/>
            <a:ext cx="583980" cy="583980"/>
          </a:xfrm>
          <a:prstGeom prst="ellipse">
            <a:avLst/>
          </a:prstGeom>
          <a:solidFill>
            <a:schemeClr val="accent3">
              <a:lumMod val="100000"/>
            </a:schemeClr>
          </a:solidFill>
          <a:ln w="12700"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任意多边形: 形状 31">
            <a:extLst>
              <a:ext uri="{FF2B5EF4-FFF2-40B4-BE49-F238E27FC236}">
                <a16:creationId xmlns:a16="http://schemas.microsoft.com/office/drawing/2014/main" xmlns="" id="{1F523153-C4F6-42F8-BAA0-9CD9A16DD1D1}"/>
              </a:ext>
            </a:extLst>
          </p:cNvPr>
          <p:cNvSpPr/>
          <p:nvPr/>
        </p:nvSpPr>
        <p:spPr>
          <a:xfrm>
            <a:off x="5257627" y="4454143"/>
            <a:ext cx="194661" cy="162674"/>
          </a:xfrm>
          <a:custGeom>
            <a:avLst/>
            <a:gdLst>
              <a:gd name="T0" fmla="*/ 256 w 256"/>
              <a:gd name="T1" fmla="*/ 26 h 215"/>
              <a:gd name="T2" fmla="*/ 246 w 256"/>
              <a:gd name="T3" fmla="*/ 40 h 215"/>
              <a:gd name="T4" fmla="*/ 229 w 256"/>
              <a:gd name="T5" fmla="*/ 55 h 215"/>
              <a:gd name="T6" fmla="*/ 230 w 256"/>
              <a:gd name="T7" fmla="*/ 59 h 215"/>
              <a:gd name="T8" fmla="*/ 230 w 256"/>
              <a:gd name="T9" fmla="*/ 63 h 215"/>
              <a:gd name="T10" fmla="*/ 227 w 256"/>
              <a:gd name="T11" fmla="*/ 90 h 215"/>
              <a:gd name="T12" fmla="*/ 219 w 256"/>
              <a:gd name="T13" fmla="*/ 119 h 215"/>
              <a:gd name="T14" fmla="*/ 204 w 256"/>
              <a:gd name="T15" fmla="*/ 148 h 215"/>
              <a:gd name="T16" fmla="*/ 184 w 256"/>
              <a:gd name="T17" fmla="*/ 174 h 215"/>
              <a:gd name="T18" fmla="*/ 156 w 256"/>
              <a:gd name="T19" fmla="*/ 196 h 215"/>
              <a:gd name="T20" fmla="*/ 122 w 256"/>
              <a:gd name="T21" fmla="*/ 210 h 215"/>
              <a:gd name="T22" fmla="*/ 78 w 256"/>
              <a:gd name="T23" fmla="*/ 215 h 215"/>
              <a:gd name="T24" fmla="*/ 59 w 256"/>
              <a:gd name="T25" fmla="*/ 214 h 215"/>
              <a:gd name="T26" fmla="*/ 38 w 256"/>
              <a:gd name="T27" fmla="*/ 210 h 215"/>
              <a:gd name="T28" fmla="*/ 18 w 256"/>
              <a:gd name="T29" fmla="*/ 203 h 215"/>
              <a:gd name="T30" fmla="*/ 0 w 256"/>
              <a:gd name="T31" fmla="*/ 191 h 215"/>
              <a:gd name="T32" fmla="*/ 42 w 256"/>
              <a:gd name="T33" fmla="*/ 188 h 215"/>
              <a:gd name="T34" fmla="*/ 78 w 256"/>
              <a:gd name="T35" fmla="*/ 169 h 215"/>
              <a:gd name="T36" fmla="*/ 68 w 256"/>
              <a:gd name="T37" fmla="*/ 168 h 215"/>
              <a:gd name="T38" fmla="*/ 55 w 256"/>
              <a:gd name="T39" fmla="*/ 164 h 215"/>
              <a:gd name="T40" fmla="*/ 41 w 256"/>
              <a:gd name="T41" fmla="*/ 153 h 215"/>
              <a:gd name="T42" fmla="*/ 29 w 256"/>
              <a:gd name="T43" fmla="*/ 132 h 215"/>
              <a:gd name="T44" fmla="*/ 33 w 256"/>
              <a:gd name="T45" fmla="*/ 133 h 215"/>
              <a:gd name="T46" fmla="*/ 40 w 256"/>
              <a:gd name="T47" fmla="*/ 132 h 215"/>
              <a:gd name="T48" fmla="*/ 46 w 256"/>
              <a:gd name="T49" fmla="*/ 132 h 215"/>
              <a:gd name="T50" fmla="*/ 52 w 256"/>
              <a:gd name="T51" fmla="*/ 131 h 215"/>
              <a:gd name="T52" fmla="*/ 29 w 256"/>
              <a:gd name="T53" fmla="*/ 119 h 215"/>
              <a:gd name="T54" fmla="*/ 17 w 256"/>
              <a:gd name="T55" fmla="*/ 103 h 215"/>
              <a:gd name="T56" fmla="*/ 12 w 256"/>
              <a:gd name="T57" fmla="*/ 88 h 215"/>
              <a:gd name="T58" fmla="*/ 11 w 256"/>
              <a:gd name="T59" fmla="*/ 77 h 215"/>
              <a:gd name="T60" fmla="*/ 21 w 256"/>
              <a:gd name="T61" fmla="*/ 82 h 215"/>
              <a:gd name="T62" fmla="*/ 34 w 256"/>
              <a:gd name="T63" fmla="*/ 84 h 215"/>
              <a:gd name="T64" fmla="*/ 17 w 256"/>
              <a:gd name="T65" fmla="*/ 65 h 215"/>
              <a:gd name="T66" fmla="*/ 11 w 256"/>
              <a:gd name="T67" fmla="*/ 46 h 215"/>
              <a:gd name="T68" fmla="*/ 12 w 256"/>
              <a:gd name="T69" fmla="*/ 28 h 215"/>
              <a:gd name="T70" fmla="*/ 17 w 256"/>
              <a:gd name="T71" fmla="*/ 12 h 215"/>
              <a:gd name="T72" fmla="*/ 49 w 256"/>
              <a:gd name="T73" fmla="*/ 41 h 215"/>
              <a:gd name="T74" fmla="*/ 78 w 256"/>
              <a:gd name="T75" fmla="*/ 58 h 215"/>
              <a:gd name="T76" fmla="*/ 105 w 256"/>
              <a:gd name="T77" fmla="*/ 66 h 215"/>
              <a:gd name="T78" fmla="*/ 126 w 256"/>
              <a:gd name="T79" fmla="*/ 68 h 215"/>
              <a:gd name="T80" fmla="*/ 126 w 256"/>
              <a:gd name="T81" fmla="*/ 46 h 215"/>
              <a:gd name="T82" fmla="*/ 133 w 256"/>
              <a:gd name="T83" fmla="*/ 27 h 215"/>
              <a:gd name="T84" fmla="*/ 146 w 256"/>
              <a:gd name="T85" fmla="*/ 12 h 215"/>
              <a:gd name="T86" fmla="*/ 166 w 256"/>
              <a:gd name="T87" fmla="*/ 3 h 215"/>
              <a:gd name="T88" fmla="*/ 192 w 256"/>
              <a:gd name="T89" fmla="*/ 3 h 215"/>
              <a:gd name="T90" fmla="*/ 214 w 256"/>
              <a:gd name="T91" fmla="*/ 18 h 215"/>
              <a:gd name="T92" fmla="*/ 227 w 256"/>
              <a:gd name="T93" fmla="*/ 16 h 215"/>
              <a:gd name="T94" fmla="*/ 248 w 256"/>
              <a:gd name="T95" fmla="*/ 6 h 215"/>
              <a:gd name="T96" fmla="*/ 246 w 256"/>
              <a:gd name="T97" fmla="*/ 13 h 215"/>
              <a:gd name="T98" fmla="*/ 241 w 256"/>
              <a:gd name="T99" fmla="*/ 21 h 215"/>
              <a:gd name="T100" fmla="*/ 234 w 256"/>
              <a:gd name="T101" fmla="*/ 29 h 215"/>
              <a:gd name="T102" fmla="*/ 225 w 256"/>
              <a:gd name="T103" fmla="*/ 36 h 215"/>
              <a:gd name="T104" fmla="*/ 234 w 256"/>
              <a:gd name="T105" fmla="*/ 34 h 215"/>
              <a:gd name="T106" fmla="*/ 244 w 256"/>
              <a:gd name="T107" fmla="*/ 31 h 215"/>
              <a:gd name="T108" fmla="*/ 256 w 256"/>
              <a:gd name="T109" fmla="*/ 26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56" h="215">
                <a:moveTo>
                  <a:pt x="256" y="26"/>
                </a:moveTo>
                <a:cubicBezTo>
                  <a:pt x="254" y="30"/>
                  <a:pt x="251" y="35"/>
                  <a:pt x="246" y="40"/>
                </a:cubicBezTo>
                <a:cubicBezTo>
                  <a:pt x="242" y="46"/>
                  <a:pt x="236" y="51"/>
                  <a:pt x="229" y="55"/>
                </a:cubicBezTo>
                <a:cubicBezTo>
                  <a:pt x="229" y="56"/>
                  <a:pt x="230" y="58"/>
                  <a:pt x="230" y="59"/>
                </a:cubicBezTo>
                <a:cubicBezTo>
                  <a:pt x="230" y="60"/>
                  <a:pt x="230" y="62"/>
                  <a:pt x="230" y="63"/>
                </a:cubicBezTo>
                <a:cubicBezTo>
                  <a:pt x="230" y="71"/>
                  <a:pt x="229" y="80"/>
                  <a:pt x="227" y="90"/>
                </a:cubicBezTo>
                <a:cubicBezTo>
                  <a:pt x="225" y="99"/>
                  <a:pt x="222" y="109"/>
                  <a:pt x="219" y="119"/>
                </a:cubicBezTo>
                <a:cubicBezTo>
                  <a:pt x="215" y="128"/>
                  <a:pt x="210" y="138"/>
                  <a:pt x="204" y="148"/>
                </a:cubicBezTo>
                <a:cubicBezTo>
                  <a:pt x="198" y="157"/>
                  <a:pt x="192" y="166"/>
                  <a:pt x="184" y="174"/>
                </a:cubicBezTo>
                <a:cubicBezTo>
                  <a:pt x="176" y="183"/>
                  <a:pt x="166" y="190"/>
                  <a:pt x="156" y="196"/>
                </a:cubicBezTo>
                <a:cubicBezTo>
                  <a:pt x="146" y="202"/>
                  <a:pt x="135" y="207"/>
                  <a:pt x="122" y="210"/>
                </a:cubicBezTo>
                <a:cubicBezTo>
                  <a:pt x="107" y="213"/>
                  <a:pt x="93" y="215"/>
                  <a:pt x="78" y="215"/>
                </a:cubicBezTo>
                <a:cubicBezTo>
                  <a:pt x="72" y="215"/>
                  <a:pt x="65" y="215"/>
                  <a:pt x="59" y="214"/>
                </a:cubicBezTo>
                <a:cubicBezTo>
                  <a:pt x="52" y="213"/>
                  <a:pt x="45" y="212"/>
                  <a:pt x="38" y="210"/>
                </a:cubicBezTo>
                <a:cubicBezTo>
                  <a:pt x="32" y="208"/>
                  <a:pt x="25" y="206"/>
                  <a:pt x="18" y="203"/>
                </a:cubicBezTo>
                <a:cubicBezTo>
                  <a:pt x="12" y="200"/>
                  <a:pt x="6" y="196"/>
                  <a:pt x="0" y="191"/>
                </a:cubicBezTo>
                <a:cubicBezTo>
                  <a:pt x="15" y="193"/>
                  <a:pt x="29" y="192"/>
                  <a:pt x="42" y="188"/>
                </a:cubicBezTo>
                <a:cubicBezTo>
                  <a:pt x="55" y="183"/>
                  <a:pt x="67" y="177"/>
                  <a:pt x="78" y="169"/>
                </a:cubicBezTo>
                <a:cubicBezTo>
                  <a:pt x="76" y="169"/>
                  <a:pt x="72" y="168"/>
                  <a:pt x="68" y="168"/>
                </a:cubicBezTo>
                <a:cubicBezTo>
                  <a:pt x="64" y="167"/>
                  <a:pt x="60" y="166"/>
                  <a:pt x="55" y="164"/>
                </a:cubicBezTo>
                <a:cubicBezTo>
                  <a:pt x="51" y="161"/>
                  <a:pt x="46" y="158"/>
                  <a:pt x="41" y="153"/>
                </a:cubicBezTo>
                <a:cubicBezTo>
                  <a:pt x="36" y="148"/>
                  <a:pt x="32" y="141"/>
                  <a:pt x="29" y="132"/>
                </a:cubicBezTo>
                <a:cubicBezTo>
                  <a:pt x="30" y="132"/>
                  <a:pt x="31" y="132"/>
                  <a:pt x="33" y="133"/>
                </a:cubicBezTo>
                <a:cubicBezTo>
                  <a:pt x="35" y="133"/>
                  <a:pt x="37" y="133"/>
                  <a:pt x="40" y="132"/>
                </a:cubicBezTo>
                <a:cubicBezTo>
                  <a:pt x="42" y="132"/>
                  <a:pt x="44" y="132"/>
                  <a:pt x="46" y="132"/>
                </a:cubicBezTo>
                <a:cubicBezTo>
                  <a:pt x="49" y="131"/>
                  <a:pt x="51" y="131"/>
                  <a:pt x="52" y="131"/>
                </a:cubicBezTo>
                <a:cubicBezTo>
                  <a:pt x="42" y="128"/>
                  <a:pt x="35" y="124"/>
                  <a:pt x="29" y="119"/>
                </a:cubicBezTo>
                <a:cubicBezTo>
                  <a:pt x="23" y="113"/>
                  <a:pt x="19" y="108"/>
                  <a:pt x="17" y="103"/>
                </a:cubicBezTo>
                <a:cubicBezTo>
                  <a:pt x="14" y="98"/>
                  <a:pt x="12" y="93"/>
                  <a:pt x="12" y="88"/>
                </a:cubicBezTo>
                <a:cubicBezTo>
                  <a:pt x="11" y="83"/>
                  <a:pt x="11" y="79"/>
                  <a:pt x="11" y="77"/>
                </a:cubicBezTo>
                <a:cubicBezTo>
                  <a:pt x="13" y="78"/>
                  <a:pt x="17" y="80"/>
                  <a:pt x="21" y="82"/>
                </a:cubicBezTo>
                <a:cubicBezTo>
                  <a:pt x="26" y="83"/>
                  <a:pt x="30" y="84"/>
                  <a:pt x="34" y="84"/>
                </a:cubicBezTo>
                <a:cubicBezTo>
                  <a:pt x="26" y="77"/>
                  <a:pt x="21" y="71"/>
                  <a:pt x="17" y="65"/>
                </a:cubicBezTo>
                <a:cubicBezTo>
                  <a:pt x="14" y="58"/>
                  <a:pt x="12" y="52"/>
                  <a:pt x="11" y="46"/>
                </a:cubicBezTo>
                <a:cubicBezTo>
                  <a:pt x="10" y="40"/>
                  <a:pt x="11" y="34"/>
                  <a:pt x="12" y="28"/>
                </a:cubicBezTo>
                <a:cubicBezTo>
                  <a:pt x="13" y="23"/>
                  <a:pt x="15" y="17"/>
                  <a:pt x="17" y="12"/>
                </a:cubicBezTo>
                <a:cubicBezTo>
                  <a:pt x="28" y="24"/>
                  <a:pt x="38" y="33"/>
                  <a:pt x="49" y="41"/>
                </a:cubicBezTo>
                <a:cubicBezTo>
                  <a:pt x="59" y="48"/>
                  <a:pt x="69" y="54"/>
                  <a:pt x="78" y="58"/>
                </a:cubicBezTo>
                <a:cubicBezTo>
                  <a:pt x="88" y="62"/>
                  <a:pt x="97" y="64"/>
                  <a:pt x="105" y="66"/>
                </a:cubicBezTo>
                <a:cubicBezTo>
                  <a:pt x="113" y="67"/>
                  <a:pt x="120" y="68"/>
                  <a:pt x="126" y="68"/>
                </a:cubicBezTo>
                <a:cubicBezTo>
                  <a:pt x="125" y="60"/>
                  <a:pt x="125" y="53"/>
                  <a:pt x="126" y="46"/>
                </a:cubicBezTo>
                <a:cubicBezTo>
                  <a:pt x="127" y="39"/>
                  <a:pt x="129" y="33"/>
                  <a:pt x="133" y="27"/>
                </a:cubicBezTo>
                <a:cubicBezTo>
                  <a:pt x="136" y="21"/>
                  <a:pt x="140" y="16"/>
                  <a:pt x="146" y="12"/>
                </a:cubicBezTo>
                <a:cubicBezTo>
                  <a:pt x="151" y="8"/>
                  <a:pt x="158" y="5"/>
                  <a:pt x="166" y="3"/>
                </a:cubicBezTo>
                <a:cubicBezTo>
                  <a:pt x="175" y="0"/>
                  <a:pt x="184" y="1"/>
                  <a:pt x="192" y="3"/>
                </a:cubicBezTo>
                <a:cubicBezTo>
                  <a:pt x="201" y="6"/>
                  <a:pt x="208" y="11"/>
                  <a:pt x="214" y="18"/>
                </a:cubicBezTo>
                <a:cubicBezTo>
                  <a:pt x="217" y="18"/>
                  <a:pt x="221" y="17"/>
                  <a:pt x="227" y="16"/>
                </a:cubicBezTo>
                <a:cubicBezTo>
                  <a:pt x="233" y="14"/>
                  <a:pt x="240" y="11"/>
                  <a:pt x="248" y="6"/>
                </a:cubicBezTo>
                <a:cubicBezTo>
                  <a:pt x="248" y="8"/>
                  <a:pt x="247" y="10"/>
                  <a:pt x="246" y="13"/>
                </a:cubicBezTo>
                <a:cubicBezTo>
                  <a:pt x="244" y="15"/>
                  <a:pt x="243" y="18"/>
                  <a:pt x="241" y="21"/>
                </a:cubicBezTo>
                <a:cubicBezTo>
                  <a:pt x="239" y="24"/>
                  <a:pt x="237" y="27"/>
                  <a:pt x="234" y="29"/>
                </a:cubicBezTo>
                <a:cubicBezTo>
                  <a:pt x="231" y="32"/>
                  <a:pt x="228" y="34"/>
                  <a:pt x="225" y="36"/>
                </a:cubicBezTo>
                <a:cubicBezTo>
                  <a:pt x="228" y="35"/>
                  <a:pt x="231" y="35"/>
                  <a:pt x="234" y="34"/>
                </a:cubicBezTo>
                <a:cubicBezTo>
                  <a:pt x="237" y="33"/>
                  <a:pt x="240" y="32"/>
                  <a:pt x="244" y="31"/>
                </a:cubicBezTo>
                <a:cubicBezTo>
                  <a:pt x="248" y="30"/>
                  <a:pt x="252" y="28"/>
                  <a:pt x="256" y="2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xmlns="" id="{FEF2DC76-0048-44F0-AD93-010D869B0788}"/>
              </a:ext>
            </a:extLst>
          </p:cNvPr>
          <p:cNvSpPr/>
          <p:nvPr/>
        </p:nvSpPr>
        <p:spPr>
          <a:xfrm>
            <a:off x="7482576" y="4243491"/>
            <a:ext cx="583980" cy="583980"/>
          </a:xfrm>
          <a:prstGeom prst="ellipse">
            <a:avLst/>
          </a:prstGeom>
          <a:solidFill>
            <a:schemeClr val="accent4">
              <a:lumMod val="100000"/>
            </a:schemeClr>
          </a:solidFill>
          <a:ln w="12700"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任意多边形: 形状 33">
            <a:extLst>
              <a:ext uri="{FF2B5EF4-FFF2-40B4-BE49-F238E27FC236}">
                <a16:creationId xmlns:a16="http://schemas.microsoft.com/office/drawing/2014/main" xmlns="" id="{3AAAE742-3106-44D2-83E7-79260F9A8B52}"/>
              </a:ext>
            </a:extLst>
          </p:cNvPr>
          <p:cNvSpPr/>
          <p:nvPr/>
        </p:nvSpPr>
        <p:spPr>
          <a:xfrm>
            <a:off x="7670535" y="4457134"/>
            <a:ext cx="194661" cy="162674"/>
          </a:xfrm>
          <a:custGeom>
            <a:avLst/>
            <a:gdLst>
              <a:gd name="T0" fmla="*/ 256 w 256"/>
              <a:gd name="T1" fmla="*/ 26 h 215"/>
              <a:gd name="T2" fmla="*/ 246 w 256"/>
              <a:gd name="T3" fmla="*/ 40 h 215"/>
              <a:gd name="T4" fmla="*/ 229 w 256"/>
              <a:gd name="T5" fmla="*/ 55 h 215"/>
              <a:gd name="T6" fmla="*/ 230 w 256"/>
              <a:gd name="T7" fmla="*/ 59 h 215"/>
              <a:gd name="T8" fmla="*/ 230 w 256"/>
              <a:gd name="T9" fmla="*/ 63 h 215"/>
              <a:gd name="T10" fmla="*/ 227 w 256"/>
              <a:gd name="T11" fmla="*/ 90 h 215"/>
              <a:gd name="T12" fmla="*/ 219 w 256"/>
              <a:gd name="T13" fmla="*/ 119 h 215"/>
              <a:gd name="T14" fmla="*/ 204 w 256"/>
              <a:gd name="T15" fmla="*/ 148 h 215"/>
              <a:gd name="T16" fmla="*/ 184 w 256"/>
              <a:gd name="T17" fmla="*/ 174 h 215"/>
              <a:gd name="T18" fmla="*/ 156 w 256"/>
              <a:gd name="T19" fmla="*/ 196 h 215"/>
              <a:gd name="T20" fmla="*/ 122 w 256"/>
              <a:gd name="T21" fmla="*/ 210 h 215"/>
              <a:gd name="T22" fmla="*/ 78 w 256"/>
              <a:gd name="T23" fmla="*/ 215 h 215"/>
              <a:gd name="T24" fmla="*/ 59 w 256"/>
              <a:gd name="T25" fmla="*/ 214 h 215"/>
              <a:gd name="T26" fmla="*/ 38 w 256"/>
              <a:gd name="T27" fmla="*/ 210 h 215"/>
              <a:gd name="T28" fmla="*/ 18 w 256"/>
              <a:gd name="T29" fmla="*/ 203 h 215"/>
              <a:gd name="T30" fmla="*/ 0 w 256"/>
              <a:gd name="T31" fmla="*/ 191 h 215"/>
              <a:gd name="T32" fmla="*/ 42 w 256"/>
              <a:gd name="T33" fmla="*/ 188 h 215"/>
              <a:gd name="T34" fmla="*/ 78 w 256"/>
              <a:gd name="T35" fmla="*/ 169 h 215"/>
              <a:gd name="T36" fmla="*/ 68 w 256"/>
              <a:gd name="T37" fmla="*/ 168 h 215"/>
              <a:gd name="T38" fmla="*/ 55 w 256"/>
              <a:gd name="T39" fmla="*/ 164 h 215"/>
              <a:gd name="T40" fmla="*/ 41 w 256"/>
              <a:gd name="T41" fmla="*/ 153 h 215"/>
              <a:gd name="T42" fmla="*/ 29 w 256"/>
              <a:gd name="T43" fmla="*/ 132 h 215"/>
              <a:gd name="T44" fmla="*/ 33 w 256"/>
              <a:gd name="T45" fmla="*/ 133 h 215"/>
              <a:gd name="T46" fmla="*/ 40 w 256"/>
              <a:gd name="T47" fmla="*/ 132 h 215"/>
              <a:gd name="T48" fmla="*/ 46 w 256"/>
              <a:gd name="T49" fmla="*/ 132 h 215"/>
              <a:gd name="T50" fmla="*/ 52 w 256"/>
              <a:gd name="T51" fmla="*/ 131 h 215"/>
              <a:gd name="T52" fmla="*/ 29 w 256"/>
              <a:gd name="T53" fmla="*/ 119 h 215"/>
              <a:gd name="T54" fmla="*/ 17 w 256"/>
              <a:gd name="T55" fmla="*/ 103 h 215"/>
              <a:gd name="T56" fmla="*/ 12 w 256"/>
              <a:gd name="T57" fmla="*/ 88 h 215"/>
              <a:gd name="T58" fmla="*/ 11 w 256"/>
              <a:gd name="T59" fmla="*/ 77 h 215"/>
              <a:gd name="T60" fmla="*/ 21 w 256"/>
              <a:gd name="T61" fmla="*/ 82 h 215"/>
              <a:gd name="T62" fmla="*/ 34 w 256"/>
              <a:gd name="T63" fmla="*/ 84 h 215"/>
              <a:gd name="T64" fmla="*/ 17 w 256"/>
              <a:gd name="T65" fmla="*/ 65 h 215"/>
              <a:gd name="T66" fmla="*/ 11 w 256"/>
              <a:gd name="T67" fmla="*/ 46 h 215"/>
              <a:gd name="T68" fmla="*/ 12 w 256"/>
              <a:gd name="T69" fmla="*/ 28 h 215"/>
              <a:gd name="T70" fmla="*/ 17 w 256"/>
              <a:gd name="T71" fmla="*/ 12 h 215"/>
              <a:gd name="T72" fmla="*/ 49 w 256"/>
              <a:gd name="T73" fmla="*/ 41 h 215"/>
              <a:gd name="T74" fmla="*/ 78 w 256"/>
              <a:gd name="T75" fmla="*/ 58 h 215"/>
              <a:gd name="T76" fmla="*/ 105 w 256"/>
              <a:gd name="T77" fmla="*/ 66 h 215"/>
              <a:gd name="T78" fmla="*/ 126 w 256"/>
              <a:gd name="T79" fmla="*/ 68 h 215"/>
              <a:gd name="T80" fmla="*/ 126 w 256"/>
              <a:gd name="T81" fmla="*/ 46 h 215"/>
              <a:gd name="T82" fmla="*/ 133 w 256"/>
              <a:gd name="T83" fmla="*/ 27 h 215"/>
              <a:gd name="T84" fmla="*/ 146 w 256"/>
              <a:gd name="T85" fmla="*/ 12 h 215"/>
              <a:gd name="T86" fmla="*/ 166 w 256"/>
              <a:gd name="T87" fmla="*/ 3 h 215"/>
              <a:gd name="T88" fmla="*/ 192 w 256"/>
              <a:gd name="T89" fmla="*/ 3 h 215"/>
              <a:gd name="T90" fmla="*/ 214 w 256"/>
              <a:gd name="T91" fmla="*/ 18 h 215"/>
              <a:gd name="T92" fmla="*/ 227 w 256"/>
              <a:gd name="T93" fmla="*/ 16 h 215"/>
              <a:gd name="T94" fmla="*/ 248 w 256"/>
              <a:gd name="T95" fmla="*/ 6 h 215"/>
              <a:gd name="T96" fmla="*/ 246 w 256"/>
              <a:gd name="T97" fmla="*/ 13 h 215"/>
              <a:gd name="T98" fmla="*/ 241 w 256"/>
              <a:gd name="T99" fmla="*/ 21 h 215"/>
              <a:gd name="T100" fmla="*/ 234 w 256"/>
              <a:gd name="T101" fmla="*/ 29 h 215"/>
              <a:gd name="T102" fmla="*/ 225 w 256"/>
              <a:gd name="T103" fmla="*/ 36 h 215"/>
              <a:gd name="T104" fmla="*/ 234 w 256"/>
              <a:gd name="T105" fmla="*/ 34 h 215"/>
              <a:gd name="T106" fmla="*/ 244 w 256"/>
              <a:gd name="T107" fmla="*/ 31 h 215"/>
              <a:gd name="T108" fmla="*/ 256 w 256"/>
              <a:gd name="T109" fmla="*/ 26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56" h="215">
                <a:moveTo>
                  <a:pt x="256" y="26"/>
                </a:moveTo>
                <a:cubicBezTo>
                  <a:pt x="254" y="30"/>
                  <a:pt x="251" y="35"/>
                  <a:pt x="246" y="40"/>
                </a:cubicBezTo>
                <a:cubicBezTo>
                  <a:pt x="242" y="46"/>
                  <a:pt x="236" y="51"/>
                  <a:pt x="229" y="55"/>
                </a:cubicBezTo>
                <a:cubicBezTo>
                  <a:pt x="229" y="56"/>
                  <a:pt x="230" y="58"/>
                  <a:pt x="230" y="59"/>
                </a:cubicBezTo>
                <a:cubicBezTo>
                  <a:pt x="230" y="60"/>
                  <a:pt x="230" y="62"/>
                  <a:pt x="230" y="63"/>
                </a:cubicBezTo>
                <a:cubicBezTo>
                  <a:pt x="230" y="71"/>
                  <a:pt x="229" y="80"/>
                  <a:pt x="227" y="90"/>
                </a:cubicBezTo>
                <a:cubicBezTo>
                  <a:pt x="225" y="99"/>
                  <a:pt x="222" y="109"/>
                  <a:pt x="219" y="119"/>
                </a:cubicBezTo>
                <a:cubicBezTo>
                  <a:pt x="215" y="128"/>
                  <a:pt x="210" y="138"/>
                  <a:pt x="204" y="148"/>
                </a:cubicBezTo>
                <a:cubicBezTo>
                  <a:pt x="198" y="157"/>
                  <a:pt x="192" y="166"/>
                  <a:pt x="184" y="174"/>
                </a:cubicBezTo>
                <a:cubicBezTo>
                  <a:pt x="176" y="183"/>
                  <a:pt x="166" y="190"/>
                  <a:pt x="156" y="196"/>
                </a:cubicBezTo>
                <a:cubicBezTo>
                  <a:pt x="146" y="202"/>
                  <a:pt x="135" y="207"/>
                  <a:pt x="122" y="210"/>
                </a:cubicBezTo>
                <a:cubicBezTo>
                  <a:pt x="107" y="213"/>
                  <a:pt x="93" y="215"/>
                  <a:pt x="78" y="215"/>
                </a:cubicBezTo>
                <a:cubicBezTo>
                  <a:pt x="72" y="215"/>
                  <a:pt x="65" y="215"/>
                  <a:pt x="59" y="214"/>
                </a:cubicBezTo>
                <a:cubicBezTo>
                  <a:pt x="52" y="213"/>
                  <a:pt x="45" y="212"/>
                  <a:pt x="38" y="210"/>
                </a:cubicBezTo>
                <a:cubicBezTo>
                  <a:pt x="32" y="208"/>
                  <a:pt x="25" y="206"/>
                  <a:pt x="18" y="203"/>
                </a:cubicBezTo>
                <a:cubicBezTo>
                  <a:pt x="12" y="200"/>
                  <a:pt x="6" y="196"/>
                  <a:pt x="0" y="191"/>
                </a:cubicBezTo>
                <a:cubicBezTo>
                  <a:pt x="15" y="193"/>
                  <a:pt x="29" y="192"/>
                  <a:pt x="42" y="188"/>
                </a:cubicBezTo>
                <a:cubicBezTo>
                  <a:pt x="55" y="183"/>
                  <a:pt x="67" y="177"/>
                  <a:pt x="78" y="169"/>
                </a:cubicBezTo>
                <a:cubicBezTo>
                  <a:pt x="76" y="169"/>
                  <a:pt x="72" y="168"/>
                  <a:pt x="68" y="168"/>
                </a:cubicBezTo>
                <a:cubicBezTo>
                  <a:pt x="64" y="167"/>
                  <a:pt x="60" y="166"/>
                  <a:pt x="55" y="164"/>
                </a:cubicBezTo>
                <a:cubicBezTo>
                  <a:pt x="51" y="161"/>
                  <a:pt x="46" y="158"/>
                  <a:pt x="41" y="153"/>
                </a:cubicBezTo>
                <a:cubicBezTo>
                  <a:pt x="36" y="148"/>
                  <a:pt x="32" y="141"/>
                  <a:pt x="29" y="132"/>
                </a:cubicBezTo>
                <a:cubicBezTo>
                  <a:pt x="30" y="132"/>
                  <a:pt x="31" y="132"/>
                  <a:pt x="33" y="133"/>
                </a:cubicBezTo>
                <a:cubicBezTo>
                  <a:pt x="35" y="133"/>
                  <a:pt x="37" y="133"/>
                  <a:pt x="40" y="132"/>
                </a:cubicBezTo>
                <a:cubicBezTo>
                  <a:pt x="42" y="132"/>
                  <a:pt x="44" y="132"/>
                  <a:pt x="46" y="132"/>
                </a:cubicBezTo>
                <a:cubicBezTo>
                  <a:pt x="49" y="131"/>
                  <a:pt x="51" y="131"/>
                  <a:pt x="52" y="131"/>
                </a:cubicBezTo>
                <a:cubicBezTo>
                  <a:pt x="42" y="128"/>
                  <a:pt x="35" y="124"/>
                  <a:pt x="29" y="119"/>
                </a:cubicBezTo>
                <a:cubicBezTo>
                  <a:pt x="23" y="113"/>
                  <a:pt x="19" y="108"/>
                  <a:pt x="17" y="103"/>
                </a:cubicBezTo>
                <a:cubicBezTo>
                  <a:pt x="14" y="98"/>
                  <a:pt x="12" y="93"/>
                  <a:pt x="12" y="88"/>
                </a:cubicBezTo>
                <a:cubicBezTo>
                  <a:pt x="11" y="83"/>
                  <a:pt x="11" y="79"/>
                  <a:pt x="11" y="77"/>
                </a:cubicBezTo>
                <a:cubicBezTo>
                  <a:pt x="13" y="78"/>
                  <a:pt x="17" y="80"/>
                  <a:pt x="21" y="82"/>
                </a:cubicBezTo>
                <a:cubicBezTo>
                  <a:pt x="26" y="83"/>
                  <a:pt x="30" y="84"/>
                  <a:pt x="34" y="84"/>
                </a:cubicBezTo>
                <a:cubicBezTo>
                  <a:pt x="26" y="77"/>
                  <a:pt x="21" y="71"/>
                  <a:pt x="17" y="65"/>
                </a:cubicBezTo>
                <a:cubicBezTo>
                  <a:pt x="14" y="58"/>
                  <a:pt x="12" y="52"/>
                  <a:pt x="11" y="46"/>
                </a:cubicBezTo>
                <a:cubicBezTo>
                  <a:pt x="10" y="40"/>
                  <a:pt x="11" y="34"/>
                  <a:pt x="12" y="28"/>
                </a:cubicBezTo>
                <a:cubicBezTo>
                  <a:pt x="13" y="23"/>
                  <a:pt x="15" y="17"/>
                  <a:pt x="17" y="12"/>
                </a:cubicBezTo>
                <a:cubicBezTo>
                  <a:pt x="28" y="24"/>
                  <a:pt x="38" y="33"/>
                  <a:pt x="49" y="41"/>
                </a:cubicBezTo>
                <a:cubicBezTo>
                  <a:pt x="59" y="48"/>
                  <a:pt x="69" y="54"/>
                  <a:pt x="78" y="58"/>
                </a:cubicBezTo>
                <a:cubicBezTo>
                  <a:pt x="88" y="62"/>
                  <a:pt x="97" y="64"/>
                  <a:pt x="105" y="66"/>
                </a:cubicBezTo>
                <a:cubicBezTo>
                  <a:pt x="113" y="67"/>
                  <a:pt x="120" y="68"/>
                  <a:pt x="126" y="68"/>
                </a:cubicBezTo>
                <a:cubicBezTo>
                  <a:pt x="125" y="60"/>
                  <a:pt x="125" y="53"/>
                  <a:pt x="126" y="46"/>
                </a:cubicBezTo>
                <a:cubicBezTo>
                  <a:pt x="127" y="39"/>
                  <a:pt x="129" y="33"/>
                  <a:pt x="133" y="27"/>
                </a:cubicBezTo>
                <a:cubicBezTo>
                  <a:pt x="136" y="21"/>
                  <a:pt x="140" y="16"/>
                  <a:pt x="146" y="12"/>
                </a:cubicBezTo>
                <a:cubicBezTo>
                  <a:pt x="151" y="8"/>
                  <a:pt x="158" y="5"/>
                  <a:pt x="166" y="3"/>
                </a:cubicBezTo>
                <a:cubicBezTo>
                  <a:pt x="175" y="0"/>
                  <a:pt x="184" y="1"/>
                  <a:pt x="192" y="3"/>
                </a:cubicBezTo>
                <a:cubicBezTo>
                  <a:pt x="201" y="6"/>
                  <a:pt x="208" y="11"/>
                  <a:pt x="214" y="18"/>
                </a:cubicBezTo>
                <a:cubicBezTo>
                  <a:pt x="217" y="18"/>
                  <a:pt x="221" y="17"/>
                  <a:pt x="227" y="16"/>
                </a:cubicBezTo>
                <a:cubicBezTo>
                  <a:pt x="233" y="14"/>
                  <a:pt x="240" y="11"/>
                  <a:pt x="248" y="6"/>
                </a:cubicBezTo>
                <a:cubicBezTo>
                  <a:pt x="248" y="8"/>
                  <a:pt x="247" y="10"/>
                  <a:pt x="246" y="13"/>
                </a:cubicBezTo>
                <a:cubicBezTo>
                  <a:pt x="244" y="15"/>
                  <a:pt x="243" y="18"/>
                  <a:pt x="241" y="21"/>
                </a:cubicBezTo>
                <a:cubicBezTo>
                  <a:pt x="239" y="24"/>
                  <a:pt x="237" y="27"/>
                  <a:pt x="234" y="29"/>
                </a:cubicBezTo>
                <a:cubicBezTo>
                  <a:pt x="231" y="32"/>
                  <a:pt x="228" y="34"/>
                  <a:pt x="225" y="36"/>
                </a:cubicBezTo>
                <a:cubicBezTo>
                  <a:pt x="228" y="35"/>
                  <a:pt x="231" y="35"/>
                  <a:pt x="234" y="34"/>
                </a:cubicBezTo>
                <a:cubicBezTo>
                  <a:pt x="237" y="33"/>
                  <a:pt x="240" y="32"/>
                  <a:pt x="244" y="31"/>
                </a:cubicBezTo>
                <a:cubicBezTo>
                  <a:pt x="248" y="30"/>
                  <a:pt x="252" y="28"/>
                  <a:pt x="256" y="2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1F2C69DB-9651-40FA-B8FA-E107ACE348FC}"/>
              </a:ext>
            </a:extLst>
          </p:cNvPr>
          <p:cNvSpPr/>
          <p:nvPr/>
        </p:nvSpPr>
        <p:spPr>
          <a:xfrm>
            <a:off x="7225192" y="2990961"/>
            <a:ext cx="1098749" cy="1098749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任意多边形: 形状 35">
            <a:extLst>
              <a:ext uri="{FF2B5EF4-FFF2-40B4-BE49-F238E27FC236}">
                <a16:creationId xmlns:a16="http://schemas.microsoft.com/office/drawing/2014/main" xmlns="" id="{0725695D-6E79-4E59-8533-AA86B630F14C}"/>
              </a:ext>
            </a:extLst>
          </p:cNvPr>
          <p:cNvSpPr/>
          <p:nvPr/>
        </p:nvSpPr>
        <p:spPr>
          <a:xfrm>
            <a:off x="7588433" y="3425244"/>
            <a:ext cx="357220" cy="298521"/>
          </a:xfrm>
          <a:custGeom>
            <a:avLst/>
            <a:gdLst>
              <a:gd name="T0" fmla="*/ 256 w 256"/>
              <a:gd name="T1" fmla="*/ 26 h 215"/>
              <a:gd name="T2" fmla="*/ 246 w 256"/>
              <a:gd name="T3" fmla="*/ 40 h 215"/>
              <a:gd name="T4" fmla="*/ 229 w 256"/>
              <a:gd name="T5" fmla="*/ 55 h 215"/>
              <a:gd name="T6" fmla="*/ 230 w 256"/>
              <a:gd name="T7" fmla="*/ 59 h 215"/>
              <a:gd name="T8" fmla="*/ 230 w 256"/>
              <a:gd name="T9" fmla="*/ 63 h 215"/>
              <a:gd name="T10" fmla="*/ 227 w 256"/>
              <a:gd name="T11" fmla="*/ 90 h 215"/>
              <a:gd name="T12" fmla="*/ 219 w 256"/>
              <a:gd name="T13" fmla="*/ 119 h 215"/>
              <a:gd name="T14" fmla="*/ 204 w 256"/>
              <a:gd name="T15" fmla="*/ 148 h 215"/>
              <a:gd name="T16" fmla="*/ 184 w 256"/>
              <a:gd name="T17" fmla="*/ 174 h 215"/>
              <a:gd name="T18" fmla="*/ 156 w 256"/>
              <a:gd name="T19" fmla="*/ 196 h 215"/>
              <a:gd name="T20" fmla="*/ 122 w 256"/>
              <a:gd name="T21" fmla="*/ 210 h 215"/>
              <a:gd name="T22" fmla="*/ 78 w 256"/>
              <a:gd name="T23" fmla="*/ 215 h 215"/>
              <a:gd name="T24" fmla="*/ 59 w 256"/>
              <a:gd name="T25" fmla="*/ 214 h 215"/>
              <a:gd name="T26" fmla="*/ 38 w 256"/>
              <a:gd name="T27" fmla="*/ 210 h 215"/>
              <a:gd name="T28" fmla="*/ 18 w 256"/>
              <a:gd name="T29" fmla="*/ 203 h 215"/>
              <a:gd name="T30" fmla="*/ 0 w 256"/>
              <a:gd name="T31" fmla="*/ 191 h 215"/>
              <a:gd name="T32" fmla="*/ 42 w 256"/>
              <a:gd name="T33" fmla="*/ 188 h 215"/>
              <a:gd name="T34" fmla="*/ 78 w 256"/>
              <a:gd name="T35" fmla="*/ 169 h 215"/>
              <a:gd name="T36" fmla="*/ 68 w 256"/>
              <a:gd name="T37" fmla="*/ 168 h 215"/>
              <a:gd name="T38" fmla="*/ 55 w 256"/>
              <a:gd name="T39" fmla="*/ 164 h 215"/>
              <a:gd name="T40" fmla="*/ 41 w 256"/>
              <a:gd name="T41" fmla="*/ 153 h 215"/>
              <a:gd name="T42" fmla="*/ 29 w 256"/>
              <a:gd name="T43" fmla="*/ 132 h 215"/>
              <a:gd name="T44" fmla="*/ 33 w 256"/>
              <a:gd name="T45" fmla="*/ 133 h 215"/>
              <a:gd name="T46" fmla="*/ 40 w 256"/>
              <a:gd name="T47" fmla="*/ 132 h 215"/>
              <a:gd name="T48" fmla="*/ 46 w 256"/>
              <a:gd name="T49" fmla="*/ 132 h 215"/>
              <a:gd name="T50" fmla="*/ 52 w 256"/>
              <a:gd name="T51" fmla="*/ 131 h 215"/>
              <a:gd name="T52" fmla="*/ 29 w 256"/>
              <a:gd name="T53" fmla="*/ 119 h 215"/>
              <a:gd name="T54" fmla="*/ 17 w 256"/>
              <a:gd name="T55" fmla="*/ 103 h 215"/>
              <a:gd name="T56" fmla="*/ 12 w 256"/>
              <a:gd name="T57" fmla="*/ 88 h 215"/>
              <a:gd name="T58" fmla="*/ 11 w 256"/>
              <a:gd name="T59" fmla="*/ 77 h 215"/>
              <a:gd name="T60" fmla="*/ 21 w 256"/>
              <a:gd name="T61" fmla="*/ 82 h 215"/>
              <a:gd name="T62" fmla="*/ 34 w 256"/>
              <a:gd name="T63" fmla="*/ 84 h 215"/>
              <a:gd name="T64" fmla="*/ 17 w 256"/>
              <a:gd name="T65" fmla="*/ 65 h 215"/>
              <a:gd name="T66" fmla="*/ 11 w 256"/>
              <a:gd name="T67" fmla="*/ 46 h 215"/>
              <a:gd name="T68" fmla="*/ 12 w 256"/>
              <a:gd name="T69" fmla="*/ 28 h 215"/>
              <a:gd name="T70" fmla="*/ 17 w 256"/>
              <a:gd name="T71" fmla="*/ 12 h 215"/>
              <a:gd name="T72" fmla="*/ 49 w 256"/>
              <a:gd name="T73" fmla="*/ 41 h 215"/>
              <a:gd name="T74" fmla="*/ 78 w 256"/>
              <a:gd name="T75" fmla="*/ 58 h 215"/>
              <a:gd name="T76" fmla="*/ 105 w 256"/>
              <a:gd name="T77" fmla="*/ 66 h 215"/>
              <a:gd name="T78" fmla="*/ 126 w 256"/>
              <a:gd name="T79" fmla="*/ 68 h 215"/>
              <a:gd name="T80" fmla="*/ 126 w 256"/>
              <a:gd name="T81" fmla="*/ 46 h 215"/>
              <a:gd name="T82" fmla="*/ 133 w 256"/>
              <a:gd name="T83" fmla="*/ 27 h 215"/>
              <a:gd name="T84" fmla="*/ 146 w 256"/>
              <a:gd name="T85" fmla="*/ 12 h 215"/>
              <a:gd name="T86" fmla="*/ 166 w 256"/>
              <a:gd name="T87" fmla="*/ 3 h 215"/>
              <a:gd name="T88" fmla="*/ 192 w 256"/>
              <a:gd name="T89" fmla="*/ 3 h 215"/>
              <a:gd name="T90" fmla="*/ 214 w 256"/>
              <a:gd name="T91" fmla="*/ 18 h 215"/>
              <a:gd name="T92" fmla="*/ 227 w 256"/>
              <a:gd name="T93" fmla="*/ 16 h 215"/>
              <a:gd name="T94" fmla="*/ 248 w 256"/>
              <a:gd name="T95" fmla="*/ 6 h 215"/>
              <a:gd name="T96" fmla="*/ 246 w 256"/>
              <a:gd name="T97" fmla="*/ 13 h 215"/>
              <a:gd name="T98" fmla="*/ 241 w 256"/>
              <a:gd name="T99" fmla="*/ 21 h 215"/>
              <a:gd name="T100" fmla="*/ 234 w 256"/>
              <a:gd name="T101" fmla="*/ 29 h 215"/>
              <a:gd name="T102" fmla="*/ 225 w 256"/>
              <a:gd name="T103" fmla="*/ 36 h 215"/>
              <a:gd name="T104" fmla="*/ 234 w 256"/>
              <a:gd name="T105" fmla="*/ 34 h 215"/>
              <a:gd name="T106" fmla="*/ 244 w 256"/>
              <a:gd name="T107" fmla="*/ 31 h 215"/>
              <a:gd name="T108" fmla="*/ 256 w 256"/>
              <a:gd name="T109" fmla="*/ 26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56" h="215">
                <a:moveTo>
                  <a:pt x="256" y="26"/>
                </a:moveTo>
                <a:cubicBezTo>
                  <a:pt x="254" y="30"/>
                  <a:pt x="251" y="35"/>
                  <a:pt x="246" y="40"/>
                </a:cubicBezTo>
                <a:cubicBezTo>
                  <a:pt x="242" y="46"/>
                  <a:pt x="236" y="51"/>
                  <a:pt x="229" y="55"/>
                </a:cubicBezTo>
                <a:cubicBezTo>
                  <a:pt x="229" y="56"/>
                  <a:pt x="230" y="58"/>
                  <a:pt x="230" y="59"/>
                </a:cubicBezTo>
                <a:cubicBezTo>
                  <a:pt x="230" y="60"/>
                  <a:pt x="230" y="62"/>
                  <a:pt x="230" y="63"/>
                </a:cubicBezTo>
                <a:cubicBezTo>
                  <a:pt x="230" y="71"/>
                  <a:pt x="229" y="80"/>
                  <a:pt x="227" y="90"/>
                </a:cubicBezTo>
                <a:cubicBezTo>
                  <a:pt x="225" y="99"/>
                  <a:pt x="222" y="109"/>
                  <a:pt x="219" y="119"/>
                </a:cubicBezTo>
                <a:cubicBezTo>
                  <a:pt x="215" y="128"/>
                  <a:pt x="210" y="138"/>
                  <a:pt x="204" y="148"/>
                </a:cubicBezTo>
                <a:cubicBezTo>
                  <a:pt x="198" y="157"/>
                  <a:pt x="192" y="166"/>
                  <a:pt x="184" y="174"/>
                </a:cubicBezTo>
                <a:cubicBezTo>
                  <a:pt x="176" y="183"/>
                  <a:pt x="166" y="190"/>
                  <a:pt x="156" y="196"/>
                </a:cubicBezTo>
                <a:cubicBezTo>
                  <a:pt x="146" y="202"/>
                  <a:pt x="135" y="207"/>
                  <a:pt x="122" y="210"/>
                </a:cubicBezTo>
                <a:cubicBezTo>
                  <a:pt x="107" y="213"/>
                  <a:pt x="93" y="215"/>
                  <a:pt x="78" y="215"/>
                </a:cubicBezTo>
                <a:cubicBezTo>
                  <a:pt x="72" y="215"/>
                  <a:pt x="65" y="215"/>
                  <a:pt x="59" y="214"/>
                </a:cubicBezTo>
                <a:cubicBezTo>
                  <a:pt x="52" y="213"/>
                  <a:pt x="45" y="212"/>
                  <a:pt x="38" y="210"/>
                </a:cubicBezTo>
                <a:cubicBezTo>
                  <a:pt x="32" y="208"/>
                  <a:pt x="25" y="206"/>
                  <a:pt x="18" y="203"/>
                </a:cubicBezTo>
                <a:cubicBezTo>
                  <a:pt x="12" y="200"/>
                  <a:pt x="6" y="196"/>
                  <a:pt x="0" y="191"/>
                </a:cubicBezTo>
                <a:cubicBezTo>
                  <a:pt x="15" y="193"/>
                  <a:pt x="29" y="192"/>
                  <a:pt x="42" y="188"/>
                </a:cubicBezTo>
                <a:cubicBezTo>
                  <a:pt x="55" y="183"/>
                  <a:pt x="67" y="177"/>
                  <a:pt x="78" y="169"/>
                </a:cubicBezTo>
                <a:cubicBezTo>
                  <a:pt x="76" y="169"/>
                  <a:pt x="72" y="168"/>
                  <a:pt x="68" y="168"/>
                </a:cubicBezTo>
                <a:cubicBezTo>
                  <a:pt x="64" y="167"/>
                  <a:pt x="60" y="166"/>
                  <a:pt x="55" y="164"/>
                </a:cubicBezTo>
                <a:cubicBezTo>
                  <a:pt x="51" y="161"/>
                  <a:pt x="46" y="158"/>
                  <a:pt x="41" y="153"/>
                </a:cubicBezTo>
                <a:cubicBezTo>
                  <a:pt x="36" y="148"/>
                  <a:pt x="32" y="141"/>
                  <a:pt x="29" y="132"/>
                </a:cubicBezTo>
                <a:cubicBezTo>
                  <a:pt x="30" y="132"/>
                  <a:pt x="31" y="132"/>
                  <a:pt x="33" y="133"/>
                </a:cubicBezTo>
                <a:cubicBezTo>
                  <a:pt x="35" y="133"/>
                  <a:pt x="37" y="133"/>
                  <a:pt x="40" y="132"/>
                </a:cubicBezTo>
                <a:cubicBezTo>
                  <a:pt x="42" y="132"/>
                  <a:pt x="44" y="132"/>
                  <a:pt x="46" y="132"/>
                </a:cubicBezTo>
                <a:cubicBezTo>
                  <a:pt x="49" y="131"/>
                  <a:pt x="51" y="131"/>
                  <a:pt x="52" y="131"/>
                </a:cubicBezTo>
                <a:cubicBezTo>
                  <a:pt x="42" y="128"/>
                  <a:pt x="35" y="124"/>
                  <a:pt x="29" y="119"/>
                </a:cubicBezTo>
                <a:cubicBezTo>
                  <a:pt x="23" y="113"/>
                  <a:pt x="19" y="108"/>
                  <a:pt x="17" y="103"/>
                </a:cubicBezTo>
                <a:cubicBezTo>
                  <a:pt x="14" y="98"/>
                  <a:pt x="12" y="93"/>
                  <a:pt x="12" y="88"/>
                </a:cubicBezTo>
                <a:cubicBezTo>
                  <a:pt x="11" y="83"/>
                  <a:pt x="11" y="79"/>
                  <a:pt x="11" y="77"/>
                </a:cubicBezTo>
                <a:cubicBezTo>
                  <a:pt x="13" y="78"/>
                  <a:pt x="17" y="80"/>
                  <a:pt x="21" y="82"/>
                </a:cubicBezTo>
                <a:cubicBezTo>
                  <a:pt x="26" y="83"/>
                  <a:pt x="30" y="84"/>
                  <a:pt x="34" y="84"/>
                </a:cubicBezTo>
                <a:cubicBezTo>
                  <a:pt x="26" y="77"/>
                  <a:pt x="21" y="71"/>
                  <a:pt x="17" y="65"/>
                </a:cubicBezTo>
                <a:cubicBezTo>
                  <a:pt x="14" y="58"/>
                  <a:pt x="12" y="52"/>
                  <a:pt x="11" y="46"/>
                </a:cubicBezTo>
                <a:cubicBezTo>
                  <a:pt x="10" y="40"/>
                  <a:pt x="11" y="34"/>
                  <a:pt x="12" y="28"/>
                </a:cubicBezTo>
                <a:cubicBezTo>
                  <a:pt x="13" y="23"/>
                  <a:pt x="15" y="17"/>
                  <a:pt x="17" y="12"/>
                </a:cubicBezTo>
                <a:cubicBezTo>
                  <a:pt x="28" y="24"/>
                  <a:pt x="38" y="33"/>
                  <a:pt x="49" y="41"/>
                </a:cubicBezTo>
                <a:cubicBezTo>
                  <a:pt x="59" y="48"/>
                  <a:pt x="69" y="54"/>
                  <a:pt x="78" y="58"/>
                </a:cubicBezTo>
                <a:cubicBezTo>
                  <a:pt x="88" y="62"/>
                  <a:pt x="97" y="64"/>
                  <a:pt x="105" y="66"/>
                </a:cubicBezTo>
                <a:cubicBezTo>
                  <a:pt x="113" y="67"/>
                  <a:pt x="120" y="68"/>
                  <a:pt x="126" y="68"/>
                </a:cubicBezTo>
                <a:cubicBezTo>
                  <a:pt x="125" y="60"/>
                  <a:pt x="125" y="53"/>
                  <a:pt x="126" y="46"/>
                </a:cubicBezTo>
                <a:cubicBezTo>
                  <a:pt x="127" y="39"/>
                  <a:pt x="129" y="33"/>
                  <a:pt x="133" y="27"/>
                </a:cubicBezTo>
                <a:cubicBezTo>
                  <a:pt x="136" y="21"/>
                  <a:pt x="140" y="16"/>
                  <a:pt x="146" y="12"/>
                </a:cubicBezTo>
                <a:cubicBezTo>
                  <a:pt x="151" y="8"/>
                  <a:pt x="158" y="5"/>
                  <a:pt x="166" y="3"/>
                </a:cubicBezTo>
                <a:cubicBezTo>
                  <a:pt x="175" y="0"/>
                  <a:pt x="184" y="1"/>
                  <a:pt x="192" y="3"/>
                </a:cubicBezTo>
                <a:cubicBezTo>
                  <a:pt x="201" y="6"/>
                  <a:pt x="208" y="11"/>
                  <a:pt x="214" y="18"/>
                </a:cubicBezTo>
                <a:cubicBezTo>
                  <a:pt x="217" y="18"/>
                  <a:pt x="221" y="17"/>
                  <a:pt x="227" y="16"/>
                </a:cubicBezTo>
                <a:cubicBezTo>
                  <a:pt x="233" y="14"/>
                  <a:pt x="240" y="11"/>
                  <a:pt x="248" y="6"/>
                </a:cubicBezTo>
                <a:cubicBezTo>
                  <a:pt x="248" y="8"/>
                  <a:pt x="247" y="10"/>
                  <a:pt x="246" y="13"/>
                </a:cubicBezTo>
                <a:cubicBezTo>
                  <a:pt x="244" y="15"/>
                  <a:pt x="243" y="18"/>
                  <a:pt x="241" y="21"/>
                </a:cubicBezTo>
                <a:cubicBezTo>
                  <a:pt x="239" y="24"/>
                  <a:pt x="237" y="27"/>
                  <a:pt x="234" y="29"/>
                </a:cubicBezTo>
                <a:cubicBezTo>
                  <a:pt x="231" y="32"/>
                  <a:pt x="228" y="34"/>
                  <a:pt x="225" y="36"/>
                </a:cubicBezTo>
                <a:cubicBezTo>
                  <a:pt x="228" y="35"/>
                  <a:pt x="231" y="35"/>
                  <a:pt x="234" y="34"/>
                </a:cubicBezTo>
                <a:cubicBezTo>
                  <a:pt x="237" y="33"/>
                  <a:pt x="240" y="32"/>
                  <a:pt x="244" y="31"/>
                </a:cubicBezTo>
                <a:cubicBezTo>
                  <a:pt x="248" y="30"/>
                  <a:pt x="252" y="28"/>
                  <a:pt x="256" y="2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44135F10-5291-48EB-8635-364F6DA0BF59}"/>
              </a:ext>
            </a:extLst>
          </p:cNvPr>
          <p:cNvSpPr/>
          <p:nvPr/>
        </p:nvSpPr>
        <p:spPr>
          <a:xfrm>
            <a:off x="6727622" y="2323136"/>
            <a:ext cx="583980" cy="583980"/>
          </a:xfrm>
          <a:prstGeom prst="ellipse">
            <a:avLst/>
          </a:prstGeom>
          <a:solidFill>
            <a:schemeClr val="accent2">
              <a:lumMod val="100000"/>
            </a:schemeClr>
          </a:solidFill>
          <a:ln w="12700"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任意多边形: 形状 37">
            <a:extLst>
              <a:ext uri="{FF2B5EF4-FFF2-40B4-BE49-F238E27FC236}">
                <a16:creationId xmlns:a16="http://schemas.microsoft.com/office/drawing/2014/main" xmlns="" id="{93DC3BEF-50F9-4F81-9D9A-6D0910F72635}"/>
              </a:ext>
            </a:extLst>
          </p:cNvPr>
          <p:cNvSpPr/>
          <p:nvPr/>
        </p:nvSpPr>
        <p:spPr>
          <a:xfrm>
            <a:off x="6935903" y="2550063"/>
            <a:ext cx="158603" cy="132541"/>
          </a:xfrm>
          <a:custGeom>
            <a:avLst/>
            <a:gdLst>
              <a:gd name="T0" fmla="*/ 256 w 256"/>
              <a:gd name="T1" fmla="*/ 26 h 215"/>
              <a:gd name="T2" fmla="*/ 246 w 256"/>
              <a:gd name="T3" fmla="*/ 40 h 215"/>
              <a:gd name="T4" fmla="*/ 229 w 256"/>
              <a:gd name="T5" fmla="*/ 55 h 215"/>
              <a:gd name="T6" fmla="*/ 230 w 256"/>
              <a:gd name="T7" fmla="*/ 59 h 215"/>
              <a:gd name="T8" fmla="*/ 230 w 256"/>
              <a:gd name="T9" fmla="*/ 63 h 215"/>
              <a:gd name="T10" fmla="*/ 227 w 256"/>
              <a:gd name="T11" fmla="*/ 90 h 215"/>
              <a:gd name="T12" fmla="*/ 219 w 256"/>
              <a:gd name="T13" fmla="*/ 119 h 215"/>
              <a:gd name="T14" fmla="*/ 204 w 256"/>
              <a:gd name="T15" fmla="*/ 148 h 215"/>
              <a:gd name="T16" fmla="*/ 184 w 256"/>
              <a:gd name="T17" fmla="*/ 174 h 215"/>
              <a:gd name="T18" fmla="*/ 156 w 256"/>
              <a:gd name="T19" fmla="*/ 196 h 215"/>
              <a:gd name="T20" fmla="*/ 122 w 256"/>
              <a:gd name="T21" fmla="*/ 210 h 215"/>
              <a:gd name="T22" fmla="*/ 78 w 256"/>
              <a:gd name="T23" fmla="*/ 215 h 215"/>
              <a:gd name="T24" fmla="*/ 59 w 256"/>
              <a:gd name="T25" fmla="*/ 214 h 215"/>
              <a:gd name="T26" fmla="*/ 38 w 256"/>
              <a:gd name="T27" fmla="*/ 210 h 215"/>
              <a:gd name="T28" fmla="*/ 18 w 256"/>
              <a:gd name="T29" fmla="*/ 203 h 215"/>
              <a:gd name="T30" fmla="*/ 0 w 256"/>
              <a:gd name="T31" fmla="*/ 191 h 215"/>
              <a:gd name="T32" fmla="*/ 42 w 256"/>
              <a:gd name="T33" fmla="*/ 188 h 215"/>
              <a:gd name="T34" fmla="*/ 78 w 256"/>
              <a:gd name="T35" fmla="*/ 169 h 215"/>
              <a:gd name="T36" fmla="*/ 68 w 256"/>
              <a:gd name="T37" fmla="*/ 168 h 215"/>
              <a:gd name="T38" fmla="*/ 55 w 256"/>
              <a:gd name="T39" fmla="*/ 164 h 215"/>
              <a:gd name="T40" fmla="*/ 41 w 256"/>
              <a:gd name="T41" fmla="*/ 153 h 215"/>
              <a:gd name="T42" fmla="*/ 29 w 256"/>
              <a:gd name="T43" fmla="*/ 132 h 215"/>
              <a:gd name="T44" fmla="*/ 33 w 256"/>
              <a:gd name="T45" fmla="*/ 133 h 215"/>
              <a:gd name="T46" fmla="*/ 40 w 256"/>
              <a:gd name="T47" fmla="*/ 132 h 215"/>
              <a:gd name="T48" fmla="*/ 46 w 256"/>
              <a:gd name="T49" fmla="*/ 132 h 215"/>
              <a:gd name="T50" fmla="*/ 52 w 256"/>
              <a:gd name="T51" fmla="*/ 131 h 215"/>
              <a:gd name="T52" fmla="*/ 29 w 256"/>
              <a:gd name="T53" fmla="*/ 119 h 215"/>
              <a:gd name="T54" fmla="*/ 17 w 256"/>
              <a:gd name="T55" fmla="*/ 103 h 215"/>
              <a:gd name="T56" fmla="*/ 12 w 256"/>
              <a:gd name="T57" fmla="*/ 88 h 215"/>
              <a:gd name="T58" fmla="*/ 11 w 256"/>
              <a:gd name="T59" fmla="*/ 77 h 215"/>
              <a:gd name="T60" fmla="*/ 21 w 256"/>
              <a:gd name="T61" fmla="*/ 82 h 215"/>
              <a:gd name="T62" fmla="*/ 34 w 256"/>
              <a:gd name="T63" fmla="*/ 84 h 215"/>
              <a:gd name="T64" fmla="*/ 17 w 256"/>
              <a:gd name="T65" fmla="*/ 65 h 215"/>
              <a:gd name="T66" fmla="*/ 11 w 256"/>
              <a:gd name="T67" fmla="*/ 46 h 215"/>
              <a:gd name="T68" fmla="*/ 12 w 256"/>
              <a:gd name="T69" fmla="*/ 28 h 215"/>
              <a:gd name="T70" fmla="*/ 17 w 256"/>
              <a:gd name="T71" fmla="*/ 12 h 215"/>
              <a:gd name="T72" fmla="*/ 49 w 256"/>
              <a:gd name="T73" fmla="*/ 41 h 215"/>
              <a:gd name="T74" fmla="*/ 78 w 256"/>
              <a:gd name="T75" fmla="*/ 58 h 215"/>
              <a:gd name="T76" fmla="*/ 105 w 256"/>
              <a:gd name="T77" fmla="*/ 66 h 215"/>
              <a:gd name="T78" fmla="*/ 126 w 256"/>
              <a:gd name="T79" fmla="*/ 68 h 215"/>
              <a:gd name="T80" fmla="*/ 126 w 256"/>
              <a:gd name="T81" fmla="*/ 46 h 215"/>
              <a:gd name="T82" fmla="*/ 133 w 256"/>
              <a:gd name="T83" fmla="*/ 27 h 215"/>
              <a:gd name="T84" fmla="*/ 146 w 256"/>
              <a:gd name="T85" fmla="*/ 12 h 215"/>
              <a:gd name="T86" fmla="*/ 166 w 256"/>
              <a:gd name="T87" fmla="*/ 3 h 215"/>
              <a:gd name="T88" fmla="*/ 192 w 256"/>
              <a:gd name="T89" fmla="*/ 3 h 215"/>
              <a:gd name="T90" fmla="*/ 214 w 256"/>
              <a:gd name="T91" fmla="*/ 18 h 215"/>
              <a:gd name="T92" fmla="*/ 227 w 256"/>
              <a:gd name="T93" fmla="*/ 16 h 215"/>
              <a:gd name="T94" fmla="*/ 248 w 256"/>
              <a:gd name="T95" fmla="*/ 6 h 215"/>
              <a:gd name="T96" fmla="*/ 246 w 256"/>
              <a:gd name="T97" fmla="*/ 13 h 215"/>
              <a:gd name="T98" fmla="*/ 241 w 256"/>
              <a:gd name="T99" fmla="*/ 21 h 215"/>
              <a:gd name="T100" fmla="*/ 234 w 256"/>
              <a:gd name="T101" fmla="*/ 29 h 215"/>
              <a:gd name="T102" fmla="*/ 225 w 256"/>
              <a:gd name="T103" fmla="*/ 36 h 215"/>
              <a:gd name="T104" fmla="*/ 234 w 256"/>
              <a:gd name="T105" fmla="*/ 34 h 215"/>
              <a:gd name="T106" fmla="*/ 244 w 256"/>
              <a:gd name="T107" fmla="*/ 31 h 215"/>
              <a:gd name="T108" fmla="*/ 256 w 256"/>
              <a:gd name="T109" fmla="*/ 26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56" h="215">
                <a:moveTo>
                  <a:pt x="256" y="26"/>
                </a:moveTo>
                <a:cubicBezTo>
                  <a:pt x="254" y="30"/>
                  <a:pt x="251" y="35"/>
                  <a:pt x="246" y="40"/>
                </a:cubicBezTo>
                <a:cubicBezTo>
                  <a:pt x="242" y="46"/>
                  <a:pt x="236" y="51"/>
                  <a:pt x="229" y="55"/>
                </a:cubicBezTo>
                <a:cubicBezTo>
                  <a:pt x="229" y="56"/>
                  <a:pt x="230" y="58"/>
                  <a:pt x="230" y="59"/>
                </a:cubicBezTo>
                <a:cubicBezTo>
                  <a:pt x="230" y="60"/>
                  <a:pt x="230" y="62"/>
                  <a:pt x="230" y="63"/>
                </a:cubicBezTo>
                <a:cubicBezTo>
                  <a:pt x="230" y="71"/>
                  <a:pt x="229" y="80"/>
                  <a:pt x="227" y="90"/>
                </a:cubicBezTo>
                <a:cubicBezTo>
                  <a:pt x="225" y="99"/>
                  <a:pt x="222" y="109"/>
                  <a:pt x="219" y="119"/>
                </a:cubicBezTo>
                <a:cubicBezTo>
                  <a:pt x="215" y="128"/>
                  <a:pt x="210" y="138"/>
                  <a:pt x="204" y="148"/>
                </a:cubicBezTo>
                <a:cubicBezTo>
                  <a:pt x="198" y="157"/>
                  <a:pt x="192" y="166"/>
                  <a:pt x="184" y="174"/>
                </a:cubicBezTo>
                <a:cubicBezTo>
                  <a:pt x="176" y="183"/>
                  <a:pt x="166" y="190"/>
                  <a:pt x="156" y="196"/>
                </a:cubicBezTo>
                <a:cubicBezTo>
                  <a:pt x="146" y="202"/>
                  <a:pt x="135" y="207"/>
                  <a:pt x="122" y="210"/>
                </a:cubicBezTo>
                <a:cubicBezTo>
                  <a:pt x="107" y="213"/>
                  <a:pt x="93" y="215"/>
                  <a:pt x="78" y="215"/>
                </a:cubicBezTo>
                <a:cubicBezTo>
                  <a:pt x="72" y="215"/>
                  <a:pt x="65" y="215"/>
                  <a:pt x="59" y="214"/>
                </a:cubicBezTo>
                <a:cubicBezTo>
                  <a:pt x="52" y="213"/>
                  <a:pt x="45" y="212"/>
                  <a:pt x="38" y="210"/>
                </a:cubicBezTo>
                <a:cubicBezTo>
                  <a:pt x="32" y="208"/>
                  <a:pt x="25" y="206"/>
                  <a:pt x="18" y="203"/>
                </a:cubicBezTo>
                <a:cubicBezTo>
                  <a:pt x="12" y="200"/>
                  <a:pt x="6" y="196"/>
                  <a:pt x="0" y="191"/>
                </a:cubicBezTo>
                <a:cubicBezTo>
                  <a:pt x="15" y="193"/>
                  <a:pt x="29" y="192"/>
                  <a:pt x="42" y="188"/>
                </a:cubicBezTo>
                <a:cubicBezTo>
                  <a:pt x="55" y="183"/>
                  <a:pt x="67" y="177"/>
                  <a:pt x="78" y="169"/>
                </a:cubicBezTo>
                <a:cubicBezTo>
                  <a:pt x="76" y="169"/>
                  <a:pt x="72" y="168"/>
                  <a:pt x="68" y="168"/>
                </a:cubicBezTo>
                <a:cubicBezTo>
                  <a:pt x="64" y="167"/>
                  <a:pt x="60" y="166"/>
                  <a:pt x="55" y="164"/>
                </a:cubicBezTo>
                <a:cubicBezTo>
                  <a:pt x="51" y="161"/>
                  <a:pt x="46" y="158"/>
                  <a:pt x="41" y="153"/>
                </a:cubicBezTo>
                <a:cubicBezTo>
                  <a:pt x="36" y="148"/>
                  <a:pt x="32" y="141"/>
                  <a:pt x="29" y="132"/>
                </a:cubicBezTo>
                <a:cubicBezTo>
                  <a:pt x="30" y="132"/>
                  <a:pt x="31" y="132"/>
                  <a:pt x="33" y="133"/>
                </a:cubicBezTo>
                <a:cubicBezTo>
                  <a:pt x="35" y="133"/>
                  <a:pt x="37" y="133"/>
                  <a:pt x="40" y="132"/>
                </a:cubicBezTo>
                <a:cubicBezTo>
                  <a:pt x="42" y="132"/>
                  <a:pt x="44" y="132"/>
                  <a:pt x="46" y="132"/>
                </a:cubicBezTo>
                <a:cubicBezTo>
                  <a:pt x="49" y="131"/>
                  <a:pt x="51" y="131"/>
                  <a:pt x="52" y="131"/>
                </a:cubicBezTo>
                <a:cubicBezTo>
                  <a:pt x="42" y="128"/>
                  <a:pt x="35" y="124"/>
                  <a:pt x="29" y="119"/>
                </a:cubicBezTo>
                <a:cubicBezTo>
                  <a:pt x="23" y="113"/>
                  <a:pt x="19" y="108"/>
                  <a:pt x="17" y="103"/>
                </a:cubicBezTo>
                <a:cubicBezTo>
                  <a:pt x="14" y="98"/>
                  <a:pt x="12" y="93"/>
                  <a:pt x="12" y="88"/>
                </a:cubicBezTo>
                <a:cubicBezTo>
                  <a:pt x="11" y="83"/>
                  <a:pt x="11" y="79"/>
                  <a:pt x="11" y="77"/>
                </a:cubicBezTo>
                <a:cubicBezTo>
                  <a:pt x="13" y="78"/>
                  <a:pt x="17" y="80"/>
                  <a:pt x="21" y="82"/>
                </a:cubicBezTo>
                <a:cubicBezTo>
                  <a:pt x="26" y="83"/>
                  <a:pt x="30" y="84"/>
                  <a:pt x="34" y="84"/>
                </a:cubicBezTo>
                <a:cubicBezTo>
                  <a:pt x="26" y="77"/>
                  <a:pt x="21" y="71"/>
                  <a:pt x="17" y="65"/>
                </a:cubicBezTo>
                <a:cubicBezTo>
                  <a:pt x="14" y="58"/>
                  <a:pt x="12" y="52"/>
                  <a:pt x="11" y="46"/>
                </a:cubicBezTo>
                <a:cubicBezTo>
                  <a:pt x="10" y="40"/>
                  <a:pt x="11" y="34"/>
                  <a:pt x="12" y="28"/>
                </a:cubicBezTo>
                <a:cubicBezTo>
                  <a:pt x="13" y="23"/>
                  <a:pt x="15" y="17"/>
                  <a:pt x="17" y="12"/>
                </a:cubicBezTo>
                <a:cubicBezTo>
                  <a:pt x="28" y="24"/>
                  <a:pt x="38" y="33"/>
                  <a:pt x="49" y="41"/>
                </a:cubicBezTo>
                <a:cubicBezTo>
                  <a:pt x="59" y="48"/>
                  <a:pt x="69" y="54"/>
                  <a:pt x="78" y="58"/>
                </a:cubicBezTo>
                <a:cubicBezTo>
                  <a:pt x="88" y="62"/>
                  <a:pt x="97" y="64"/>
                  <a:pt x="105" y="66"/>
                </a:cubicBezTo>
                <a:cubicBezTo>
                  <a:pt x="113" y="67"/>
                  <a:pt x="120" y="68"/>
                  <a:pt x="126" y="68"/>
                </a:cubicBezTo>
                <a:cubicBezTo>
                  <a:pt x="125" y="60"/>
                  <a:pt x="125" y="53"/>
                  <a:pt x="126" y="46"/>
                </a:cubicBezTo>
                <a:cubicBezTo>
                  <a:pt x="127" y="39"/>
                  <a:pt x="129" y="33"/>
                  <a:pt x="133" y="27"/>
                </a:cubicBezTo>
                <a:cubicBezTo>
                  <a:pt x="136" y="21"/>
                  <a:pt x="140" y="16"/>
                  <a:pt x="146" y="12"/>
                </a:cubicBezTo>
                <a:cubicBezTo>
                  <a:pt x="151" y="8"/>
                  <a:pt x="158" y="5"/>
                  <a:pt x="166" y="3"/>
                </a:cubicBezTo>
                <a:cubicBezTo>
                  <a:pt x="175" y="0"/>
                  <a:pt x="184" y="1"/>
                  <a:pt x="192" y="3"/>
                </a:cubicBezTo>
                <a:cubicBezTo>
                  <a:pt x="201" y="6"/>
                  <a:pt x="208" y="11"/>
                  <a:pt x="214" y="18"/>
                </a:cubicBezTo>
                <a:cubicBezTo>
                  <a:pt x="217" y="18"/>
                  <a:pt x="221" y="17"/>
                  <a:pt x="227" y="16"/>
                </a:cubicBezTo>
                <a:cubicBezTo>
                  <a:pt x="233" y="14"/>
                  <a:pt x="240" y="11"/>
                  <a:pt x="248" y="6"/>
                </a:cubicBezTo>
                <a:cubicBezTo>
                  <a:pt x="248" y="8"/>
                  <a:pt x="247" y="10"/>
                  <a:pt x="246" y="13"/>
                </a:cubicBezTo>
                <a:cubicBezTo>
                  <a:pt x="244" y="15"/>
                  <a:pt x="243" y="18"/>
                  <a:pt x="241" y="21"/>
                </a:cubicBezTo>
                <a:cubicBezTo>
                  <a:pt x="239" y="24"/>
                  <a:pt x="237" y="27"/>
                  <a:pt x="234" y="29"/>
                </a:cubicBezTo>
                <a:cubicBezTo>
                  <a:pt x="231" y="32"/>
                  <a:pt x="228" y="34"/>
                  <a:pt x="225" y="36"/>
                </a:cubicBezTo>
                <a:cubicBezTo>
                  <a:pt x="228" y="35"/>
                  <a:pt x="231" y="35"/>
                  <a:pt x="234" y="34"/>
                </a:cubicBezTo>
                <a:cubicBezTo>
                  <a:pt x="237" y="33"/>
                  <a:pt x="240" y="32"/>
                  <a:pt x="244" y="31"/>
                </a:cubicBezTo>
                <a:cubicBezTo>
                  <a:pt x="248" y="30"/>
                  <a:pt x="252" y="28"/>
                  <a:pt x="256" y="2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xmlns="" id="{C185AE82-EEA5-48CE-8B9F-6FC2059ADA8B}"/>
              </a:ext>
            </a:extLst>
          </p:cNvPr>
          <p:cNvSpPr/>
          <p:nvPr/>
        </p:nvSpPr>
        <p:spPr>
          <a:xfrm>
            <a:off x="6382116" y="3987300"/>
            <a:ext cx="844034" cy="844034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任意多边形: 形状 39">
            <a:extLst>
              <a:ext uri="{FF2B5EF4-FFF2-40B4-BE49-F238E27FC236}">
                <a16:creationId xmlns:a16="http://schemas.microsoft.com/office/drawing/2014/main" xmlns="" id="{6E8BE429-7D0B-489A-85EA-276B3D02C231}"/>
              </a:ext>
            </a:extLst>
          </p:cNvPr>
          <p:cNvSpPr/>
          <p:nvPr/>
        </p:nvSpPr>
        <p:spPr>
          <a:xfrm>
            <a:off x="6701812" y="4286448"/>
            <a:ext cx="239516" cy="200158"/>
          </a:xfrm>
          <a:custGeom>
            <a:avLst/>
            <a:gdLst>
              <a:gd name="T0" fmla="*/ 256 w 256"/>
              <a:gd name="T1" fmla="*/ 26 h 215"/>
              <a:gd name="T2" fmla="*/ 246 w 256"/>
              <a:gd name="T3" fmla="*/ 40 h 215"/>
              <a:gd name="T4" fmla="*/ 229 w 256"/>
              <a:gd name="T5" fmla="*/ 55 h 215"/>
              <a:gd name="T6" fmla="*/ 230 w 256"/>
              <a:gd name="T7" fmla="*/ 59 h 215"/>
              <a:gd name="T8" fmla="*/ 230 w 256"/>
              <a:gd name="T9" fmla="*/ 63 h 215"/>
              <a:gd name="T10" fmla="*/ 227 w 256"/>
              <a:gd name="T11" fmla="*/ 90 h 215"/>
              <a:gd name="T12" fmla="*/ 219 w 256"/>
              <a:gd name="T13" fmla="*/ 119 h 215"/>
              <a:gd name="T14" fmla="*/ 204 w 256"/>
              <a:gd name="T15" fmla="*/ 148 h 215"/>
              <a:gd name="T16" fmla="*/ 184 w 256"/>
              <a:gd name="T17" fmla="*/ 174 h 215"/>
              <a:gd name="T18" fmla="*/ 156 w 256"/>
              <a:gd name="T19" fmla="*/ 196 h 215"/>
              <a:gd name="T20" fmla="*/ 122 w 256"/>
              <a:gd name="T21" fmla="*/ 210 h 215"/>
              <a:gd name="T22" fmla="*/ 78 w 256"/>
              <a:gd name="T23" fmla="*/ 215 h 215"/>
              <a:gd name="T24" fmla="*/ 59 w 256"/>
              <a:gd name="T25" fmla="*/ 214 h 215"/>
              <a:gd name="T26" fmla="*/ 38 w 256"/>
              <a:gd name="T27" fmla="*/ 210 h 215"/>
              <a:gd name="T28" fmla="*/ 18 w 256"/>
              <a:gd name="T29" fmla="*/ 203 h 215"/>
              <a:gd name="T30" fmla="*/ 0 w 256"/>
              <a:gd name="T31" fmla="*/ 191 h 215"/>
              <a:gd name="T32" fmla="*/ 42 w 256"/>
              <a:gd name="T33" fmla="*/ 188 h 215"/>
              <a:gd name="T34" fmla="*/ 78 w 256"/>
              <a:gd name="T35" fmla="*/ 169 h 215"/>
              <a:gd name="T36" fmla="*/ 68 w 256"/>
              <a:gd name="T37" fmla="*/ 168 h 215"/>
              <a:gd name="T38" fmla="*/ 55 w 256"/>
              <a:gd name="T39" fmla="*/ 164 h 215"/>
              <a:gd name="T40" fmla="*/ 41 w 256"/>
              <a:gd name="T41" fmla="*/ 153 h 215"/>
              <a:gd name="T42" fmla="*/ 29 w 256"/>
              <a:gd name="T43" fmla="*/ 132 h 215"/>
              <a:gd name="T44" fmla="*/ 33 w 256"/>
              <a:gd name="T45" fmla="*/ 133 h 215"/>
              <a:gd name="T46" fmla="*/ 40 w 256"/>
              <a:gd name="T47" fmla="*/ 132 h 215"/>
              <a:gd name="T48" fmla="*/ 46 w 256"/>
              <a:gd name="T49" fmla="*/ 132 h 215"/>
              <a:gd name="T50" fmla="*/ 52 w 256"/>
              <a:gd name="T51" fmla="*/ 131 h 215"/>
              <a:gd name="T52" fmla="*/ 29 w 256"/>
              <a:gd name="T53" fmla="*/ 119 h 215"/>
              <a:gd name="T54" fmla="*/ 17 w 256"/>
              <a:gd name="T55" fmla="*/ 103 h 215"/>
              <a:gd name="T56" fmla="*/ 12 w 256"/>
              <a:gd name="T57" fmla="*/ 88 h 215"/>
              <a:gd name="T58" fmla="*/ 11 w 256"/>
              <a:gd name="T59" fmla="*/ 77 h 215"/>
              <a:gd name="T60" fmla="*/ 21 w 256"/>
              <a:gd name="T61" fmla="*/ 82 h 215"/>
              <a:gd name="T62" fmla="*/ 34 w 256"/>
              <a:gd name="T63" fmla="*/ 84 h 215"/>
              <a:gd name="T64" fmla="*/ 17 w 256"/>
              <a:gd name="T65" fmla="*/ 65 h 215"/>
              <a:gd name="T66" fmla="*/ 11 w 256"/>
              <a:gd name="T67" fmla="*/ 46 h 215"/>
              <a:gd name="T68" fmla="*/ 12 w 256"/>
              <a:gd name="T69" fmla="*/ 28 h 215"/>
              <a:gd name="T70" fmla="*/ 17 w 256"/>
              <a:gd name="T71" fmla="*/ 12 h 215"/>
              <a:gd name="T72" fmla="*/ 49 w 256"/>
              <a:gd name="T73" fmla="*/ 41 h 215"/>
              <a:gd name="T74" fmla="*/ 78 w 256"/>
              <a:gd name="T75" fmla="*/ 58 h 215"/>
              <a:gd name="T76" fmla="*/ 105 w 256"/>
              <a:gd name="T77" fmla="*/ 66 h 215"/>
              <a:gd name="T78" fmla="*/ 126 w 256"/>
              <a:gd name="T79" fmla="*/ 68 h 215"/>
              <a:gd name="T80" fmla="*/ 126 w 256"/>
              <a:gd name="T81" fmla="*/ 46 h 215"/>
              <a:gd name="T82" fmla="*/ 133 w 256"/>
              <a:gd name="T83" fmla="*/ 27 h 215"/>
              <a:gd name="T84" fmla="*/ 146 w 256"/>
              <a:gd name="T85" fmla="*/ 12 h 215"/>
              <a:gd name="T86" fmla="*/ 166 w 256"/>
              <a:gd name="T87" fmla="*/ 3 h 215"/>
              <a:gd name="T88" fmla="*/ 192 w 256"/>
              <a:gd name="T89" fmla="*/ 3 h 215"/>
              <a:gd name="T90" fmla="*/ 214 w 256"/>
              <a:gd name="T91" fmla="*/ 18 h 215"/>
              <a:gd name="T92" fmla="*/ 227 w 256"/>
              <a:gd name="T93" fmla="*/ 16 h 215"/>
              <a:gd name="T94" fmla="*/ 248 w 256"/>
              <a:gd name="T95" fmla="*/ 6 h 215"/>
              <a:gd name="T96" fmla="*/ 246 w 256"/>
              <a:gd name="T97" fmla="*/ 13 h 215"/>
              <a:gd name="T98" fmla="*/ 241 w 256"/>
              <a:gd name="T99" fmla="*/ 21 h 215"/>
              <a:gd name="T100" fmla="*/ 234 w 256"/>
              <a:gd name="T101" fmla="*/ 29 h 215"/>
              <a:gd name="T102" fmla="*/ 225 w 256"/>
              <a:gd name="T103" fmla="*/ 36 h 215"/>
              <a:gd name="T104" fmla="*/ 234 w 256"/>
              <a:gd name="T105" fmla="*/ 34 h 215"/>
              <a:gd name="T106" fmla="*/ 244 w 256"/>
              <a:gd name="T107" fmla="*/ 31 h 215"/>
              <a:gd name="T108" fmla="*/ 256 w 256"/>
              <a:gd name="T109" fmla="*/ 26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56" h="215">
                <a:moveTo>
                  <a:pt x="256" y="26"/>
                </a:moveTo>
                <a:cubicBezTo>
                  <a:pt x="254" y="30"/>
                  <a:pt x="251" y="35"/>
                  <a:pt x="246" y="40"/>
                </a:cubicBezTo>
                <a:cubicBezTo>
                  <a:pt x="242" y="46"/>
                  <a:pt x="236" y="51"/>
                  <a:pt x="229" y="55"/>
                </a:cubicBezTo>
                <a:cubicBezTo>
                  <a:pt x="229" y="56"/>
                  <a:pt x="230" y="58"/>
                  <a:pt x="230" y="59"/>
                </a:cubicBezTo>
                <a:cubicBezTo>
                  <a:pt x="230" y="60"/>
                  <a:pt x="230" y="62"/>
                  <a:pt x="230" y="63"/>
                </a:cubicBezTo>
                <a:cubicBezTo>
                  <a:pt x="230" y="71"/>
                  <a:pt x="229" y="80"/>
                  <a:pt x="227" y="90"/>
                </a:cubicBezTo>
                <a:cubicBezTo>
                  <a:pt x="225" y="99"/>
                  <a:pt x="222" y="109"/>
                  <a:pt x="219" y="119"/>
                </a:cubicBezTo>
                <a:cubicBezTo>
                  <a:pt x="215" y="128"/>
                  <a:pt x="210" y="138"/>
                  <a:pt x="204" y="148"/>
                </a:cubicBezTo>
                <a:cubicBezTo>
                  <a:pt x="198" y="157"/>
                  <a:pt x="192" y="166"/>
                  <a:pt x="184" y="174"/>
                </a:cubicBezTo>
                <a:cubicBezTo>
                  <a:pt x="176" y="183"/>
                  <a:pt x="166" y="190"/>
                  <a:pt x="156" y="196"/>
                </a:cubicBezTo>
                <a:cubicBezTo>
                  <a:pt x="146" y="202"/>
                  <a:pt x="135" y="207"/>
                  <a:pt x="122" y="210"/>
                </a:cubicBezTo>
                <a:cubicBezTo>
                  <a:pt x="107" y="213"/>
                  <a:pt x="93" y="215"/>
                  <a:pt x="78" y="215"/>
                </a:cubicBezTo>
                <a:cubicBezTo>
                  <a:pt x="72" y="215"/>
                  <a:pt x="65" y="215"/>
                  <a:pt x="59" y="214"/>
                </a:cubicBezTo>
                <a:cubicBezTo>
                  <a:pt x="52" y="213"/>
                  <a:pt x="45" y="212"/>
                  <a:pt x="38" y="210"/>
                </a:cubicBezTo>
                <a:cubicBezTo>
                  <a:pt x="32" y="208"/>
                  <a:pt x="25" y="206"/>
                  <a:pt x="18" y="203"/>
                </a:cubicBezTo>
                <a:cubicBezTo>
                  <a:pt x="12" y="200"/>
                  <a:pt x="6" y="196"/>
                  <a:pt x="0" y="191"/>
                </a:cubicBezTo>
                <a:cubicBezTo>
                  <a:pt x="15" y="193"/>
                  <a:pt x="29" y="192"/>
                  <a:pt x="42" y="188"/>
                </a:cubicBezTo>
                <a:cubicBezTo>
                  <a:pt x="55" y="183"/>
                  <a:pt x="67" y="177"/>
                  <a:pt x="78" y="169"/>
                </a:cubicBezTo>
                <a:cubicBezTo>
                  <a:pt x="76" y="169"/>
                  <a:pt x="72" y="168"/>
                  <a:pt x="68" y="168"/>
                </a:cubicBezTo>
                <a:cubicBezTo>
                  <a:pt x="64" y="167"/>
                  <a:pt x="60" y="166"/>
                  <a:pt x="55" y="164"/>
                </a:cubicBezTo>
                <a:cubicBezTo>
                  <a:pt x="51" y="161"/>
                  <a:pt x="46" y="158"/>
                  <a:pt x="41" y="153"/>
                </a:cubicBezTo>
                <a:cubicBezTo>
                  <a:pt x="36" y="148"/>
                  <a:pt x="32" y="141"/>
                  <a:pt x="29" y="132"/>
                </a:cubicBezTo>
                <a:cubicBezTo>
                  <a:pt x="30" y="132"/>
                  <a:pt x="31" y="132"/>
                  <a:pt x="33" y="133"/>
                </a:cubicBezTo>
                <a:cubicBezTo>
                  <a:pt x="35" y="133"/>
                  <a:pt x="37" y="133"/>
                  <a:pt x="40" y="132"/>
                </a:cubicBezTo>
                <a:cubicBezTo>
                  <a:pt x="42" y="132"/>
                  <a:pt x="44" y="132"/>
                  <a:pt x="46" y="132"/>
                </a:cubicBezTo>
                <a:cubicBezTo>
                  <a:pt x="49" y="131"/>
                  <a:pt x="51" y="131"/>
                  <a:pt x="52" y="131"/>
                </a:cubicBezTo>
                <a:cubicBezTo>
                  <a:pt x="42" y="128"/>
                  <a:pt x="35" y="124"/>
                  <a:pt x="29" y="119"/>
                </a:cubicBezTo>
                <a:cubicBezTo>
                  <a:pt x="23" y="113"/>
                  <a:pt x="19" y="108"/>
                  <a:pt x="17" y="103"/>
                </a:cubicBezTo>
                <a:cubicBezTo>
                  <a:pt x="14" y="98"/>
                  <a:pt x="12" y="93"/>
                  <a:pt x="12" y="88"/>
                </a:cubicBezTo>
                <a:cubicBezTo>
                  <a:pt x="11" y="83"/>
                  <a:pt x="11" y="79"/>
                  <a:pt x="11" y="77"/>
                </a:cubicBezTo>
                <a:cubicBezTo>
                  <a:pt x="13" y="78"/>
                  <a:pt x="17" y="80"/>
                  <a:pt x="21" y="82"/>
                </a:cubicBezTo>
                <a:cubicBezTo>
                  <a:pt x="26" y="83"/>
                  <a:pt x="30" y="84"/>
                  <a:pt x="34" y="84"/>
                </a:cubicBezTo>
                <a:cubicBezTo>
                  <a:pt x="26" y="77"/>
                  <a:pt x="21" y="71"/>
                  <a:pt x="17" y="65"/>
                </a:cubicBezTo>
                <a:cubicBezTo>
                  <a:pt x="14" y="58"/>
                  <a:pt x="12" y="52"/>
                  <a:pt x="11" y="46"/>
                </a:cubicBezTo>
                <a:cubicBezTo>
                  <a:pt x="10" y="40"/>
                  <a:pt x="11" y="34"/>
                  <a:pt x="12" y="28"/>
                </a:cubicBezTo>
                <a:cubicBezTo>
                  <a:pt x="13" y="23"/>
                  <a:pt x="15" y="17"/>
                  <a:pt x="17" y="12"/>
                </a:cubicBezTo>
                <a:cubicBezTo>
                  <a:pt x="28" y="24"/>
                  <a:pt x="38" y="33"/>
                  <a:pt x="49" y="41"/>
                </a:cubicBezTo>
                <a:cubicBezTo>
                  <a:pt x="59" y="48"/>
                  <a:pt x="69" y="54"/>
                  <a:pt x="78" y="58"/>
                </a:cubicBezTo>
                <a:cubicBezTo>
                  <a:pt x="88" y="62"/>
                  <a:pt x="97" y="64"/>
                  <a:pt x="105" y="66"/>
                </a:cubicBezTo>
                <a:cubicBezTo>
                  <a:pt x="113" y="67"/>
                  <a:pt x="120" y="68"/>
                  <a:pt x="126" y="68"/>
                </a:cubicBezTo>
                <a:cubicBezTo>
                  <a:pt x="125" y="60"/>
                  <a:pt x="125" y="53"/>
                  <a:pt x="126" y="46"/>
                </a:cubicBezTo>
                <a:cubicBezTo>
                  <a:pt x="127" y="39"/>
                  <a:pt x="129" y="33"/>
                  <a:pt x="133" y="27"/>
                </a:cubicBezTo>
                <a:cubicBezTo>
                  <a:pt x="136" y="21"/>
                  <a:pt x="140" y="16"/>
                  <a:pt x="146" y="12"/>
                </a:cubicBezTo>
                <a:cubicBezTo>
                  <a:pt x="151" y="8"/>
                  <a:pt x="158" y="5"/>
                  <a:pt x="166" y="3"/>
                </a:cubicBezTo>
                <a:cubicBezTo>
                  <a:pt x="175" y="0"/>
                  <a:pt x="184" y="1"/>
                  <a:pt x="192" y="3"/>
                </a:cubicBezTo>
                <a:cubicBezTo>
                  <a:pt x="201" y="6"/>
                  <a:pt x="208" y="11"/>
                  <a:pt x="214" y="18"/>
                </a:cubicBezTo>
                <a:cubicBezTo>
                  <a:pt x="217" y="18"/>
                  <a:pt x="221" y="17"/>
                  <a:pt x="227" y="16"/>
                </a:cubicBezTo>
                <a:cubicBezTo>
                  <a:pt x="233" y="14"/>
                  <a:pt x="240" y="11"/>
                  <a:pt x="248" y="6"/>
                </a:cubicBezTo>
                <a:cubicBezTo>
                  <a:pt x="248" y="8"/>
                  <a:pt x="247" y="10"/>
                  <a:pt x="246" y="13"/>
                </a:cubicBezTo>
                <a:cubicBezTo>
                  <a:pt x="244" y="15"/>
                  <a:pt x="243" y="18"/>
                  <a:pt x="241" y="21"/>
                </a:cubicBezTo>
                <a:cubicBezTo>
                  <a:pt x="239" y="24"/>
                  <a:pt x="237" y="27"/>
                  <a:pt x="234" y="29"/>
                </a:cubicBezTo>
                <a:cubicBezTo>
                  <a:pt x="231" y="32"/>
                  <a:pt x="228" y="34"/>
                  <a:pt x="225" y="36"/>
                </a:cubicBezTo>
                <a:cubicBezTo>
                  <a:pt x="228" y="35"/>
                  <a:pt x="231" y="35"/>
                  <a:pt x="234" y="34"/>
                </a:cubicBezTo>
                <a:cubicBezTo>
                  <a:pt x="237" y="33"/>
                  <a:pt x="240" y="32"/>
                  <a:pt x="244" y="31"/>
                </a:cubicBezTo>
                <a:cubicBezTo>
                  <a:pt x="248" y="30"/>
                  <a:pt x="252" y="28"/>
                  <a:pt x="256" y="2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椭圆 40">
            <a:extLst>
              <a:ext uri="{FF2B5EF4-FFF2-40B4-BE49-F238E27FC236}">
                <a16:creationId xmlns:a16="http://schemas.microsoft.com/office/drawing/2014/main" xmlns="" id="{0EC78932-7E21-45E4-88F8-B64CAC32D3B7}"/>
              </a:ext>
            </a:extLst>
          </p:cNvPr>
          <p:cNvSpPr/>
          <p:nvPr/>
        </p:nvSpPr>
        <p:spPr>
          <a:xfrm>
            <a:off x="5874939" y="1592796"/>
            <a:ext cx="583980" cy="583980"/>
          </a:xfrm>
          <a:prstGeom prst="ellipse">
            <a:avLst/>
          </a:prstGeom>
          <a:solidFill>
            <a:schemeClr val="accent3"/>
          </a:solidFill>
          <a:ln w="12700"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任意多边形: 形状 41">
            <a:extLst>
              <a:ext uri="{FF2B5EF4-FFF2-40B4-BE49-F238E27FC236}">
                <a16:creationId xmlns:a16="http://schemas.microsoft.com/office/drawing/2014/main" xmlns="" id="{2066584C-72B1-4378-9FBF-E519750CDE3C}"/>
              </a:ext>
            </a:extLst>
          </p:cNvPr>
          <p:cNvSpPr/>
          <p:nvPr/>
        </p:nvSpPr>
        <p:spPr>
          <a:xfrm>
            <a:off x="6063039" y="1797621"/>
            <a:ext cx="213007" cy="178005"/>
          </a:xfrm>
          <a:custGeom>
            <a:avLst/>
            <a:gdLst>
              <a:gd name="T0" fmla="*/ 256 w 256"/>
              <a:gd name="T1" fmla="*/ 26 h 215"/>
              <a:gd name="T2" fmla="*/ 246 w 256"/>
              <a:gd name="T3" fmla="*/ 40 h 215"/>
              <a:gd name="T4" fmla="*/ 229 w 256"/>
              <a:gd name="T5" fmla="*/ 55 h 215"/>
              <a:gd name="T6" fmla="*/ 230 w 256"/>
              <a:gd name="T7" fmla="*/ 59 h 215"/>
              <a:gd name="T8" fmla="*/ 230 w 256"/>
              <a:gd name="T9" fmla="*/ 63 h 215"/>
              <a:gd name="T10" fmla="*/ 227 w 256"/>
              <a:gd name="T11" fmla="*/ 90 h 215"/>
              <a:gd name="T12" fmla="*/ 219 w 256"/>
              <a:gd name="T13" fmla="*/ 119 h 215"/>
              <a:gd name="T14" fmla="*/ 204 w 256"/>
              <a:gd name="T15" fmla="*/ 148 h 215"/>
              <a:gd name="T16" fmla="*/ 184 w 256"/>
              <a:gd name="T17" fmla="*/ 174 h 215"/>
              <a:gd name="T18" fmla="*/ 156 w 256"/>
              <a:gd name="T19" fmla="*/ 196 h 215"/>
              <a:gd name="T20" fmla="*/ 122 w 256"/>
              <a:gd name="T21" fmla="*/ 210 h 215"/>
              <a:gd name="T22" fmla="*/ 78 w 256"/>
              <a:gd name="T23" fmla="*/ 215 h 215"/>
              <a:gd name="T24" fmla="*/ 59 w 256"/>
              <a:gd name="T25" fmla="*/ 214 h 215"/>
              <a:gd name="T26" fmla="*/ 38 w 256"/>
              <a:gd name="T27" fmla="*/ 210 h 215"/>
              <a:gd name="T28" fmla="*/ 18 w 256"/>
              <a:gd name="T29" fmla="*/ 203 h 215"/>
              <a:gd name="T30" fmla="*/ 0 w 256"/>
              <a:gd name="T31" fmla="*/ 191 h 215"/>
              <a:gd name="T32" fmla="*/ 42 w 256"/>
              <a:gd name="T33" fmla="*/ 188 h 215"/>
              <a:gd name="T34" fmla="*/ 78 w 256"/>
              <a:gd name="T35" fmla="*/ 169 h 215"/>
              <a:gd name="T36" fmla="*/ 68 w 256"/>
              <a:gd name="T37" fmla="*/ 168 h 215"/>
              <a:gd name="T38" fmla="*/ 55 w 256"/>
              <a:gd name="T39" fmla="*/ 164 h 215"/>
              <a:gd name="T40" fmla="*/ 41 w 256"/>
              <a:gd name="T41" fmla="*/ 153 h 215"/>
              <a:gd name="T42" fmla="*/ 29 w 256"/>
              <a:gd name="T43" fmla="*/ 132 h 215"/>
              <a:gd name="T44" fmla="*/ 33 w 256"/>
              <a:gd name="T45" fmla="*/ 133 h 215"/>
              <a:gd name="T46" fmla="*/ 40 w 256"/>
              <a:gd name="T47" fmla="*/ 132 h 215"/>
              <a:gd name="T48" fmla="*/ 46 w 256"/>
              <a:gd name="T49" fmla="*/ 132 h 215"/>
              <a:gd name="T50" fmla="*/ 52 w 256"/>
              <a:gd name="T51" fmla="*/ 131 h 215"/>
              <a:gd name="T52" fmla="*/ 29 w 256"/>
              <a:gd name="T53" fmla="*/ 119 h 215"/>
              <a:gd name="T54" fmla="*/ 17 w 256"/>
              <a:gd name="T55" fmla="*/ 103 h 215"/>
              <a:gd name="T56" fmla="*/ 12 w 256"/>
              <a:gd name="T57" fmla="*/ 88 h 215"/>
              <a:gd name="T58" fmla="*/ 11 w 256"/>
              <a:gd name="T59" fmla="*/ 77 h 215"/>
              <a:gd name="T60" fmla="*/ 21 w 256"/>
              <a:gd name="T61" fmla="*/ 82 h 215"/>
              <a:gd name="T62" fmla="*/ 34 w 256"/>
              <a:gd name="T63" fmla="*/ 84 h 215"/>
              <a:gd name="T64" fmla="*/ 17 w 256"/>
              <a:gd name="T65" fmla="*/ 65 h 215"/>
              <a:gd name="T66" fmla="*/ 11 w 256"/>
              <a:gd name="T67" fmla="*/ 46 h 215"/>
              <a:gd name="T68" fmla="*/ 12 w 256"/>
              <a:gd name="T69" fmla="*/ 28 h 215"/>
              <a:gd name="T70" fmla="*/ 17 w 256"/>
              <a:gd name="T71" fmla="*/ 12 h 215"/>
              <a:gd name="T72" fmla="*/ 49 w 256"/>
              <a:gd name="T73" fmla="*/ 41 h 215"/>
              <a:gd name="T74" fmla="*/ 78 w 256"/>
              <a:gd name="T75" fmla="*/ 58 h 215"/>
              <a:gd name="T76" fmla="*/ 105 w 256"/>
              <a:gd name="T77" fmla="*/ 66 h 215"/>
              <a:gd name="T78" fmla="*/ 126 w 256"/>
              <a:gd name="T79" fmla="*/ 68 h 215"/>
              <a:gd name="T80" fmla="*/ 126 w 256"/>
              <a:gd name="T81" fmla="*/ 46 h 215"/>
              <a:gd name="T82" fmla="*/ 133 w 256"/>
              <a:gd name="T83" fmla="*/ 27 h 215"/>
              <a:gd name="T84" fmla="*/ 146 w 256"/>
              <a:gd name="T85" fmla="*/ 12 h 215"/>
              <a:gd name="T86" fmla="*/ 166 w 256"/>
              <a:gd name="T87" fmla="*/ 3 h 215"/>
              <a:gd name="T88" fmla="*/ 192 w 256"/>
              <a:gd name="T89" fmla="*/ 3 h 215"/>
              <a:gd name="T90" fmla="*/ 214 w 256"/>
              <a:gd name="T91" fmla="*/ 18 h 215"/>
              <a:gd name="T92" fmla="*/ 227 w 256"/>
              <a:gd name="T93" fmla="*/ 16 h 215"/>
              <a:gd name="T94" fmla="*/ 248 w 256"/>
              <a:gd name="T95" fmla="*/ 6 h 215"/>
              <a:gd name="T96" fmla="*/ 246 w 256"/>
              <a:gd name="T97" fmla="*/ 13 h 215"/>
              <a:gd name="T98" fmla="*/ 241 w 256"/>
              <a:gd name="T99" fmla="*/ 21 h 215"/>
              <a:gd name="T100" fmla="*/ 234 w 256"/>
              <a:gd name="T101" fmla="*/ 29 h 215"/>
              <a:gd name="T102" fmla="*/ 225 w 256"/>
              <a:gd name="T103" fmla="*/ 36 h 215"/>
              <a:gd name="T104" fmla="*/ 234 w 256"/>
              <a:gd name="T105" fmla="*/ 34 h 215"/>
              <a:gd name="T106" fmla="*/ 244 w 256"/>
              <a:gd name="T107" fmla="*/ 31 h 215"/>
              <a:gd name="T108" fmla="*/ 256 w 256"/>
              <a:gd name="T109" fmla="*/ 26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56" h="215">
                <a:moveTo>
                  <a:pt x="256" y="26"/>
                </a:moveTo>
                <a:cubicBezTo>
                  <a:pt x="254" y="30"/>
                  <a:pt x="251" y="35"/>
                  <a:pt x="246" y="40"/>
                </a:cubicBezTo>
                <a:cubicBezTo>
                  <a:pt x="242" y="46"/>
                  <a:pt x="236" y="51"/>
                  <a:pt x="229" y="55"/>
                </a:cubicBezTo>
                <a:cubicBezTo>
                  <a:pt x="229" y="56"/>
                  <a:pt x="230" y="58"/>
                  <a:pt x="230" y="59"/>
                </a:cubicBezTo>
                <a:cubicBezTo>
                  <a:pt x="230" y="60"/>
                  <a:pt x="230" y="62"/>
                  <a:pt x="230" y="63"/>
                </a:cubicBezTo>
                <a:cubicBezTo>
                  <a:pt x="230" y="71"/>
                  <a:pt x="229" y="80"/>
                  <a:pt x="227" y="90"/>
                </a:cubicBezTo>
                <a:cubicBezTo>
                  <a:pt x="225" y="99"/>
                  <a:pt x="222" y="109"/>
                  <a:pt x="219" y="119"/>
                </a:cubicBezTo>
                <a:cubicBezTo>
                  <a:pt x="215" y="128"/>
                  <a:pt x="210" y="138"/>
                  <a:pt x="204" y="148"/>
                </a:cubicBezTo>
                <a:cubicBezTo>
                  <a:pt x="198" y="157"/>
                  <a:pt x="192" y="166"/>
                  <a:pt x="184" y="174"/>
                </a:cubicBezTo>
                <a:cubicBezTo>
                  <a:pt x="176" y="183"/>
                  <a:pt x="166" y="190"/>
                  <a:pt x="156" y="196"/>
                </a:cubicBezTo>
                <a:cubicBezTo>
                  <a:pt x="146" y="202"/>
                  <a:pt x="135" y="207"/>
                  <a:pt x="122" y="210"/>
                </a:cubicBezTo>
                <a:cubicBezTo>
                  <a:pt x="107" y="213"/>
                  <a:pt x="93" y="215"/>
                  <a:pt x="78" y="215"/>
                </a:cubicBezTo>
                <a:cubicBezTo>
                  <a:pt x="72" y="215"/>
                  <a:pt x="65" y="215"/>
                  <a:pt x="59" y="214"/>
                </a:cubicBezTo>
                <a:cubicBezTo>
                  <a:pt x="52" y="213"/>
                  <a:pt x="45" y="212"/>
                  <a:pt x="38" y="210"/>
                </a:cubicBezTo>
                <a:cubicBezTo>
                  <a:pt x="32" y="208"/>
                  <a:pt x="25" y="206"/>
                  <a:pt x="18" y="203"/>
                </a:cubicBezTo>
                <a:cubicBezTo>
                  <a:pt x="12" y="200"/>
                  <a:pt x="6" y="196"/>
                  <a:pt x="0" y="191"/>
                </a:cubicBezTo>
                <a:cubicBezTo>
                  <a:pt x="15" y="193"/>
                  <a:pt x="29" y="192"/>
                  <a:pt x="42" y="188"/>
                </a:cubicBezTo>
                <a:cubicBezTo>
                  <a:pt x="55" y="183"/>
                  <a:pt x="67" y="177"/>
                  <a:pt x="78" y="169"/>
                </a:cubicBezTo>
                <a:cubicBezTo>
                  <a:pt x="76" y="169"/>
                  <a:pt x="72" y="168"/>
                  <a:pt x="68" y="168"/>
                </a:cubicBezTo>
                <a:cubicBezTo>
                  <a:pt x="64" y="167"/>
                  <a:pt x="60" y="166"/>
                  <a:pt x="55" y="164"/>
                </a:cubicBezTo>
                <a:cubicBezTo>
                  <a:pt x="51" y="161"/>
                  <a:pt x="46" y="158"/>
                  <a:pt x="41" y="153"/>
                </a:cubicBezTo>
                <a:cubicBezTo>
                  <a:pt x="36" y="148"/>
                  <a:pt x="32" y="141"/>
                  <a:pt x="29" y="132"/>
                </a:cubicBezTo>
                <a:cubicBezTo>
                  <a:pt x="30" y="132"/>
                  <a:pt x="31" y="132"/>
                  <a:pt x="33" y="133"/>
                </a:cubicBezTo>
                <a:cubicBezTo>
                  <a:pt x="35" y="133"/>
                  <a:pt x="37" y="133"/>
                  <a:pt x="40" y="132"/>
                </a:cubicBezTo>
                <a:cubicBezTo>
                  <a:pt x="42" y="132"/>
                  <a:pt x="44" y="132"/>
                  <a:pt x="46" y="132"/>
                </a:cubicBezTo>
                <a:cubicBezTo>
                  <a:pt x="49" y="131"/>
                  <a:pt x="51" y="131"/>
                  <a:pt x="52" y="131"/>
                </a:cubicBezTo>
                <a:cubicBezTo>
                  <a:pt x="42" y="128"/>
                  <a:pt x="35" y="124"/>
                  <a:pt x="29" y="119"/>
                </a:cubicBezTo>
                <a:cubicBezTo>
                  <a:pt x="23" y="113"/>
                  <a:pt x="19" y="108"/>
                  <a:pt x="17" y="103"/>
                </a:cubicBezTo>
                <a:cubicBezTo>
                  <a:pt x="14" y="98"/>
                  <a:pt x="12" y="93"/>
                  <a:pt x="12" y="88"/>
                </a:cubicBezTo>
                <a:cubicBezTo>
                  <a:pt x="11" y="83"/>
                  <a:pt x="11" y="79"/>
                  <a:pt x="11" y="77"/>
                </a:cubicBezTo>
                <a:cubicBezTo>
                  <a:pt x="13" y="78"/>
                  <a:pt x="17" y="80"/>
                  <a:pt x="21" y="82"/>
                </a:cubicBezTo>
                <a:cubicBezTo>
                  <a:pt x="26" y="83"/>
                  <a:pt x="30" y="84"/>
                  <a:pt x="34" y="84"/>
                </a:cubicBezTo>
                <a:cubicBezTo>
                  <a:pt x="26" y="77"/>
                  <a:pt x="21" y="71"/>
                  <a:pt x="17" y="65"/>
                </a:cubicBezTo>
                <a:cubicBezTo>
                  <a:pt x="14" y="58"/>
                  <a:pt x="12" y="52"/>
                  <a:pt x="11" y="46"/>
                </a:cubicBezTo>
                <a:cubicBezTo>
                  <a:pt x="10" y="40"/>
                  <a:pt x="11" y="34"/>
                  <a:pt x="12" y="28"/>
                </a:cubicBezTo>
                <a:cubicBezTo>
                  <a:pt x="13" y="23"/>
                  <a:pt x="15" y="17"/>
                  <a:pt x="17" y="12"/>
                </a:cubicBezTo>
                <a:cubicBezTo>
                  <a:pt x="28" y="24"/>
                  <a:pt x="38" y="33"/>
                  <a:pt x="49" y="41"/>
                </a:cubicBezTo>
                <a:cubicBezTo>
                  <a:pt x="59" y="48"/>
                  <a:pt x="69" y="54"/>
                  <a:pt x="78" y="58"/>
                </a:cubicBezTo>
                <a:cubicBezTo>
                  <a:pt x="88" y="62"/>
                  <a:pt x="97" y="64"/>
                  <a:pt x="105" y="66"/>
                </a:cubicBezTo>
                <a:cubicBezTo>
                  <a:pt x="113" y="67"/>
                  <a:pt x="120" y="68"/>
                  <a:pt x="126" y="68"/>
                </a:cubicBezTo>
                <a:cubicBezTo>
                  <a:pt x="125" y="60"/>
                  <a:pt x="125" y="53"/>
                  <a:pt x="126" y="46"/>
                </a:cubicBezTo>
                <a:cubicBezTo>
                  <a:pt x="127" y="39"/>
                  <a:pt x="129" y="33"/>
                  <a:pt x="133" y="27"/>
                </a:cubicBezTo>
                <a:cubicBezTo>
                  <a:pt x="136" y="21"/>
                  <a:pt x="140" y="16"/>
                  <a:pt x="146" y="12"/>
                </a:cubicBezTo>
                <a:cubicBezTo>
                  <a:pt x="151" y="8"/>
                  <a:pt x="158" y="5"/>
                  <a:pt x="166" y="3"/>
                </a:cubicBezTo>
                <a:cubicBezTo>
                  <a:pt x="175" y="0"/>
                  <a:pt x="184" y="1"/>
                  <a:pt x="192" y="3"/>
                </a:cubicBezTo>
                <a:cubicBezTo>
                  <a:pt x="201" y="6"/>
                  <a:pt x="208" y="11"/>
                  <a:pt x="214" y="18"/>
                </a:cubicBezTo>
                <a:cubicBezTo>
                  <a:pt x="217" y="18"/>
                  <a:pt x="221" y="17"/>
                  <a:pt x="227" y="16"/>
                </a:cubicBezTo>
                <a:cubicBezTo>
                  <a:pt x="233" y="14"/>
                  <a:pt x="240" y="11"/>
                  <a:pt x="248" y="6"/>
                </a:cubicBezTo>
                <a:cubicBezTo>
                  <a:pt x="248" y="8"/>
                  <a:pt x="247" y="10"/>
                  <a:pt x="246" y="13"/>
                </a:cubicBezTo>
                <a:cubicBezTo>
                  <a:pt x="244" y="15"/>
                  <a:pt x="243" y="18"/>
                  <a:pt x="241" y="21"/>
                </a:cubicBezTo>
                <a:cubicBezTo>
                  <a:pt x="239" y="24"/>
                  <a:pt x="237" y="27"/>
                  <a:pt x="234" y="29"/>
                </a:cubicBezTo>
                <a:cubicBezTo>
                  <a:pt x="231" y="32"/>
                  <a:pt x="228" y="34"/>
                  <a:pt x="225" y="36"/>
                </a:cubicBezTo>
                <a:cubicBezTo>
                  <a:pt x="228" y="35"/>
                  <a:pt x="231" y="35"/>
                  <a:pt x="234" y="34"/>
                </a:cubicBezTo>
                <a:cubicBezTo>
                  <a:pt x="237" y="33"/>
                  <a:pt x="240" y="32"/>
                  <a:pt x="244" y="31"/>
                </a:cubicBezTo>
                <a:cubicBezTo>
                  <a:pt x="248" y="30"/>
                  <a:pt x="252" y="28"/>
                  <a:pt x="256" y="2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椭圆 42">
            <a:extLst>
              <a:ext uri="{FF2B5EF4-FFF2-40B4-BE49-F238E27FC236}">
                <a16:creationId xmlns:a16="http://schemas.microsoft.com/office/drawing/2014/main" xmlns="" id="{384FD84E-2000-47B8-B431-037B4CEBB6B1}"/>
              </a:ext>
            </a:extLst>
          </p:cNvPr>
          <p:cNvSpPr/>
          <p:nvPr/>
        </p:nvSpPr>
        <p:spPr>
          <a:xfrm>
            <a:off x="5215372" y="3323971"/>
            <a:ext cx="583980" cy="583980"/>
          </a:xfrm>
          <a:prstGeom prst="ellipse">
            <a:avLst/>
          </a:prstGeom>
          <a:solidFill>
            <a:schemeClr val="accent2"/>
          </a:solidFill>
          <a:ln w="12700"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任意多边形: 形状 43">
            <a:extLst>
              <a:ext uri="{FF2B5EF4-FFF2-40B4-BE49-F238E27FC236}">
                <a16:creationId xmlns:a16="http://schemas.microsoft.com/office/drawing/2014/main" xmlns="" id="{4B63C3C0-E86A-4F28-81D7-E0629C32510A}"/>
              </a:ext>
            </a:extLst>
          </p:cNvPr>
          <p:cNvSpPr/>
          <p:nvPr/>
        </p:nvSpPr>
        <p:spPr>
          <a:xfrm>
            <a:off x="5417922" y="3527276"/>
            <a:ext cx="189861" cy="158662"/>
          </a:xfrm>
          <a:custGeom>
            <a:avLst/>
            <a:gdLst>
              <a:gd name="T0" fmla="*/ 256 w 256"/>
              <a:gd name="T1" fmla="*/ 26 h 215"/>
              <a:gd name="T2" fmla="*/ 246 w 256"/>
              <a:gd name="T3" fmla="*/ 40 h 215"/>
              <a:gd name="T4" fmla="*/ 229 w 256"/>
              <a:gd name="T5" fmla="*/ 55 h 215"/>
              <a:gd name="T6" fmla="*/ 230 w 256"/>
              <a:gd name="T7" fmla="*/ 59 h 215"/>
              <a:gd name="T8" fmla="*/ 230 w 256"/>
              <a:gd name="T9" fmla="*/ 63 h 215"/>
              <a:gd name="T10" fmla="*/ 227 w 256"/>
              <a:gd name="T11" fmla="*/ 90 h 215"/>
              <a:gd name="T12" fmla="*/ 219 w 256"/>
              <a:gd name="T13" fmla="*/ 119 h 215"/>
              <a:gd name="T14" fmla="*/ 204 w 256"/>
              <a:gd name="T15" fmla="*/ 148 h 215"/>
              <a:gd name="T16" fmla="*/ 184 w 256"/>
              <a:gd name="T17" fmla="*/ 174 h 215"/>
              <a:gd name="T18" fmla="*/ 156 w 256"/>
              <a:gd name="T19" fmla="*/ 196 h 215"/>
              <a:gd name="T20" fmla="*/ 122 w 256"/>
              <a:gd name="T21" fmla="*/ 210 h 215"/>
              <a:gd name="T22" fmla="*/ 78 w 256"/>
              <a:gd name="T23" fmla="*/ 215 h 215"/>
              <a:gd name="T24" fmla="*/ 59 w 256"/>
              <a:gd name="T25" fmla="*/ 214 h 215"/>
              <a:gd name="T26" fmla="*/ 38 w 256"/>
              <a:gd name="T27" fmla="*/ 210 h 215"/>
              <a:gd name="T28" fmla="*/ 18 w 256"/>
              <a:gd name="T29" fmla="*/ 203 h 215"/>
              <a:gd name="T30" fmla="*/ 0 w 256"/>
              <a:gd name="T31" fmla="*/ 191 h 215"/>
              <a:gd name="T32" fmla="*/ 42 w 256"/>
              <a:gd name="T33" fmla="*/ 188 h 215"/>
              <a:gd name="T34" fmla="*/ 78 w 256"/>
              <a:gd name="T35" fmla="*/ 169 h 215"/>
              <a:gd name="T36" fmla="*/ 68 w 256"/>
              <a:gd name="T37" fmla="*/ 168 h 215"/>
              <a:gd name="T38" fmla="*/ 55 w 256"/>
              <a:gd name="T39" fmla="*/ 164 h 215"/>
              <a:gd name="T40" fmla="*/ 41 w 256"/>
              <a:gd name="T41" fmla="*/ 153 h 215"/>
              <a:gd name="T42" fmla="*/ 29 w 256"/>
              <a:gd name="T43" fmla="*/ 132 h 215"/>
              <a:gd name="T44" fmla="*/ 33 w 256"/>
              <a:gd name="T45" fmla="*/ 133 h 215"/>
              <a:gd name="T46" fmla="*/ 40 w 256"/>
              <a:gd name="T47" fmla="*/ 132 h 215"/>
              <a:gd name="T48" fmla="*/ 46 w 256"/>
              <a:gd name="T49" fmla="*/ 132 h 215"/>
              <a:gd name="T50" fmla="*/ 52 w 256"/>
              <a:gd name="T51" fmla="*/ 131 h 215"/>
              <a:gd name="T52" fmla="*/ 29 w 256"/>
              <a:gd name="T53" fmla="*/ 119 h 215"/>
              <a:gd name="T54" fmla="*/ 17 w 256"/>
              <a:gd name="T55" fmla="*/ 103 h 215"/>
              <a:gd name="T56" fmla="*/ 12 w 256"/>
              <a:gd name="T57" fmla="*/ 88 h 215"/>
              <a:gd name="T58" fmla="*/ 11 w 256"/>
              <a:gd name="T59" fmla="*/ 77 h 215"/>
              <a:gd name="T60" fmla="*/ 21 w 256"/>
              <a:gd name="T61" fmla="*/ 82 h 215"/>
              <a:gd name="T62" fmla="*/ 34 w 256"/>
              <a:gd name="T63" fmla="*/ 84 h 215"/>
              <a:gd name="T64" fmla="*/ 17 w 256"/>
              <a:gd name="T65" fmla="*/ 65 h 215"/>
              <a:gd name="T66" fmla="*/ 11 w 256"/>
              <a:gd name="T67" fmla="*/ 46 h 215"/>
              <a:gd name="T68" fmla="*/ 12 w 256"/>
              <a:gd name="T69" fmla="*/ 28 h 215"/>
              <a:gd name="T70" fmla="*/ 17 w 256"/>
              <a:gd name="T71" fmla="*/ 12 h 215"/>
              <a:gd name="T72" fmla="*/ 49 w 256"/>
              <a:gd name="T73" fmla="*/ 41 h 215"/>
              <a:gd name="T74" fmla="*/ 78 w 256"/>
              <a:gd name="T75" fmla="*/ 58 h 215"/>
              <a:gd name="T76" fmla="*/ 105 w 256"/>
              <a:gd name="T77" fmla="*/ 66 h 215"/>
              <a:gd name="T78" fmla="*/ 126 w 256"/>
              <a:gd name="T79" fmla="*/ 68 h 215"/>
              <a:gd name="T80" fmla="*/ 126 w 256"/>
              <a:gd name="T81" fmla="*/ 46 h 215"/>
              <a:gd name="T82" fmla="*/ 133 w 256"/>
              <a:gd name="T83" fmla="*/ 27 h 215"/>
              <a:gd name="T84" fmla="*/ 146 w 256"/>
              <a:gd name="T85" fmla="*/ 12 h 215"/>
              <a:gd name="T86" fmla="*/ 166 w 256"/>
              <a:gd name="T87" fmla="*/ 3 h 215"/>
              <a:gd name="T88" fmla="*/ 192 w 256"/>
              <a:gd name="T89" fmla="*/ 3 h 215"/>
              <a:gd name="T90" fmla="*/ 214 w 256"/>
              <a:gd name="T91" fmla="*/ 18 h 215"/>
              <a:gd name="T92" fmla="*/ 227 w 256"/>
              <a:gd name="T93" fmla="*/ 16 h 215"/>
              <a:gd name="T94" fmla="*/ 248 w 256"/>
              <a:gd name="T95" fmla="*/ 6 h 215"/>
              <a:gd name="T96" fmla="*/ 246 w 256"/>
              <a:gd name="T97" fmla="*/ 13 h 215"/>
              <a:gd name="T98" fmla="*/ 241 w 256"/>
              <a:gd name="T99" fmla="*/ 21 h 215"/>
              <a:gd name="T100" fmla="*/ 234 w 256"/>
              <a:gd name="T101" fmla="*/ 29 h 215"/>
              <a:gd name="T102" fmla="*/ 225 w 256"/>
              <a:gd name="T103" fmla="*/ 36 h 215"/>
              <a:gd name="T104" fmla="*/ 234 w 256"/>
              <a:gd name="T105" fmla="*/ 34 h 215"/>
              <a:gd name="T106" fmla="*/ 244 w 256"/>
              <a:gd name="T107" fmla="*/ 31 h 215"/>
              <a:gd name="T108" fmla="*/ 256 w 256"/>
              <a:gd name="T109" fmla="*/ 26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56" h="215">
                <a:moveTo>
                  <a:pt x="256" y="26"/>
                </a:moveTo>
                <a:cubicBezTo>
                  <a:pt x="254" y="30"/>
                  <a:pt x="251" y="35"/>
                  <a:pt x="246" y="40"/>
                </a:cubicBezTo>
                <a:cubicBezTo>
                  <a:pt x="242" y="46"/>
                  <a:pt x="236" y="51"/>
                  <a:pt x="229" y="55"/>
                </a:cubicBezTo>
                <a:cubicBezTo>
                  <a:pt x="229" y="56"/>
                  <a:pt x="230" y="58"/>
                  <a:pt x="230" y="59"/>
                </a:cubicBezTo>
                <a:cubicBezTo>
                  <a:pt x="230" y="60"/>
                  <a:pt x="230" y="62"/>
                  <a:pt x="230" y="63"/>
                </a:cubicBezTo>
                <a:cubicBezTo>
                  <a:pt x="230" y="71"/>
                  <a:pt x="229" y="80"/>
                  <a:pt x="227" y="90"/>
                </a:cubicBezTo>
                <a:cubicBezTo>
                  <a:pt x="225" y="99"/>
                  <a:pt x="222" y="109"/>
                  <a:pt x="219" y="119"/>
                </a:cubicBezTo>
                <a:cubicBezTo>
                  <a:pt x="215" y="128"/>
                  <a:pt x="210" y="138"/>
                  <a:pt x="204" y="148"/>
                </a:cubicBezTo>
                <a:cubicBezTo>
                  <a:pt x="198" y="157"/>
                  <a:pt x="192" y="166"/>
                  <a:pt x="184" y="174"/>
                </a:cubicBezTo>
                <a:cubicBezTo>
                  <a:pt x="176" y="183"/>
                  <a:pt x="166" y="190"/>
                  <a:pt x="156" y="196"/>
                </a:cubicBezTo>
                <a:cubicBezTo>
                  <a:pt x="146" y="202"/>
                  <a:pt x="135" y="207"/>
                  <a:pt x="122" y="210"/>
                </a:cubicBezTo>
                <a:cubicBezTo>
                  <a:pt x="107" y="213"/>
                  <a:pt x="93" y="215"/>
                  <a:pt x="78" y="215"/>
                </a:cubicBezTo>
                <a:cubicBezTo>
                  <a:pt x="72" y="215"/>
                  <a:pt x="65" y="215"/>
                  <a:pt x="59" y="214"/>
                </a:cubicBezTo>
                <a:cubicBezTo>
                  <a:pt x="52" y="213"/>
                  <a:pt x="45" y="212"/>
                  <a:pt x="38" y="210"/>
                </a:cubicBezTo>
                <a:cubicBezTo>
                  <a:pt x="32" y="208"/>
                  <a:pt x="25" y="206"/>
                  <a:pt x="18" y="203"/>
                </a:cubicBezTo>
                <a:cubicBezTo>
                  <a:pt x="12" y="200"/>
                  <a:pt x="6" y="196"/>
                  <a:pt x="0" y="191"/>
                </a:cubicBezTo>
                <a:cubicBezTo>
                  <a:pt x="15" y="193"/>
                  <a:pt x="29" y="192"/>
                  <a:pt x="42" y="188"/>
                </a:cubicBezTo>
                <a:cubicBezTo>
                  <a:pt x="55" y="183"/>
                  <a:pt x="67" y="177"/>
                  <a:pt x="78" y="169"/>
                </a:cubicBezTo>
                <a:cubicBezTo>
                  <a:pt x="76" y="169"/>
                  <a:pt x="72" y="168"/>
                  <a:pt x="68" y="168"/>
                </a:cubicBezTo>
                <a:cubicBezTo>
                  <a:pt x="64" y="167"/>
                  <a:pt x="60" y="166"/>
                  <a:pt x="55" y="164"/>
                </a:cubicBezTo>
                <a:cubicBezTo>
                  <a:pt x="51" y="161"/>
                  <a:pt x="46" y="158"/>
                  <a:pt x="41" y="153"/>
                </a:cubicBezTo>
                <a:cubicBezTo>
                  <a:pt x="36" y="148"/>
                  <a:pt x="32" y="141"/>
                  <a:pt x="29" y="132"/>
                </a:cubicBezTo>
                <a:cubicBezTo>
                  <a:pt x="30" y="132"/>
                  <a:pt x="31" y="132"/>
                  <a:pt x="33" y="133"/>
                </a:cubicBezTo>
                <a:cubicBezTo>
                  <a:pt x="35" y="133"/>
                  <a:pt x="37" y="133"/>
                  <a:pt x="40" y="132"/>
                </a:cubicBezTo>
                <a:cubicBezTo>
                  <a:pt x="42" y="132"/>
                  <a:pt x="44" y="132"/>
                  <a:pt x="46" y="132"/>
                </a:cubicBezTo>
                <a:cubicBezTo>
                  <a:pt x="49" y="131"/>
                  <a:pt x="51" y="131"/>
                  <a:pt x="52" y="131"/>
                </a:cubicBezTo>
                <a:cubicBezTo>
                  <a:pt x="42" y="128"/>
                  <a:pt x="35" y="124"/>
                  <a:pt x="29" y="119"/>
                </a:cubicBezTo>
                <a:cubicBezTo>
                  <a:pt x="23" y="113"/>
                  <a:pt x="19" y="108"/>
                  <a:pt x="17" y="103"/>
                </a:cubicBezTo>
                <a:cubicBezTo>
                  <a:pt x="14" y="98"/>
                  <a:pt x="12" y="93"/>
                  <a:pt x="12" y="88"/>
                </a:cubicBezTo>
                <a:cubicBezTo>
                  <a:pt x="11" y="83"/>
                  <a:pt x="11" y="79"/>
                  <a:pt x="11" y="77"/>
                </a:cubicBezTo>
                <a:cubicBezTo>
                  <a:pt x="13" y="78"/>
                  <a:pt x="17" y="80"/>
                  <a:pt x="21" y="82"/>
                </a:cubicBezTo>
                <a:cubicBezTo>
                  <a:pt x="26" y="83"/>
                  <a:pt x="30" y="84"/>
                  <a:pt x="34" y="84"/>
                </a:cubicBezTo>
                <a:cubicBezTo>
                  <a:pt x="26" y="77"/>
                  <a:pt x="21" y="71"/>
                  <a:pt x="17" y="65"/>
                </a:cubicBezTo>
                <a:cubicBezTo>
                  <a:pt x="14" y="58"/>
                  <a:pt x="12" y="52"/>
                  <a:pt x="11" y="46"/>
                </a:cubicBezTo>
                <a:cubicBezTo>
                  <a:pt x="10" y="40"/>
                  <a:pt x="11" y="34"/>
                  <a:pt x="12" y="28"/>
                </a:cubicBezTo>
                <a:cubicBezTo>
                  <a:pt x="13" y="23"/>
                  <a:pt x="15" y="17"/>
                  <a:pt x="17" y="12"/>
                </a:cubicBezTo>
                <a:cubicBezTo>
                  <a:pt x="28" y="24"/>
                  <a:pt x="38" y="33"/>
                  <a:pt x="49" y="41"/>
                </a:cubicBezTo>
                <a:cubicBezTo>
                  <a:pt x="59" y="48"/>
                  <a:pt x="69" y="54"/>
                  <a:pt x="78" y="58"/>
                </a:cubicBezTo>
                <a:cubicBezTo>
                  <a:pt x="88" y="62"/>
                  <a:pt x="97" y="64"/>
                  <a:pt x="105" y="66"/>
                </a:cubicBezTo>
                <a:cubicBezTo>
                  <a:pt x="113" y="67"/>
                  <a:pt x="120" y="68"/>
                  <a:pt x="126" y="68"/>
                </a:cubicBezTo>
                <a:cubicBezTo>
                  <a:pt x="125" y="60"/>
                  <a:pt x="125" y="53"/>
                  <a:pt x="126" y="46"/>
                </a:cubicBezTo>
                <a:cubicBezTo>
                  <a:pt x="127" y="39"/>
                  <a:pt x="129" y="33"/>
                  <a:pt x="133" y="27"/>
                </a:cubicBezTo>
                <a:cubicBezTo>
                  <a:pt x="136" y="21"/>
                  <a:pt x="140" y="16"/>
                  <a:pt x="146" y="12"/>
                </a:cubicBezTo>
                <a:cubicBezTo>
                  <a:pt x="151" y="8"/>
                  <a:pt x="158" y="5"/>
                  <a:pt x="166" y="3"/>
                </a:cubicBezTo>
                <a:cubicBezTo>
                  <a:pt x="175" y="0"/>
                  <a:pt x="184" y="1"/>
                  <a:pt x="192" y="3"/>
                </a:cubicBezTo>
                <a:cubicBezTo>
                  <a:pt x="201" y="6"/>
                  <a:pt x="208" y="11"/>
                  <a:pt x="214" y="18"/>
                </a:cubicBezTo>
                <a:cubicBezTo>
                  <a:pt x="217" y="18"/>
                  <a:pt x="221" y="17"/>
                  <a:pt x="227" y="16"/>
                </a:cubicBezTo>
                <a:cubicBezTo>
                  <a:pt x="233" y="14"/>
                  <a:pt x="240" y="11"/>
                  <a:pt x="248" y="6"/>
                </a:cubicBezTo>
                <a:cubicBezTo>
                  <a:pt x="248" y="8"/>
                  <a:pt x="247" y="10"/>
                  <a:pt x="246" y="13"/>
                </a:cubicBezTo>
                <a:cubicBezTo>
                  <a:pt x="244" y="15"/>
                  <a:pt x="243" y="18"/>
                  <a:pt x="241" y="21"/>
                </a:cubicBezTo>
                <a:cubicBezTo>
                  <a:pt x="239" y="24"/>
                  <a:pt x="237" y="27"/>
                  <a:pt x="234" y="29"/>
                </a:cubicBezTo>
                <a:cubicBezTo>
                  <a:pt x="231" y="32"/>
                  <a:pt x="228" y="34"/>
                  <a:pt x="225" y="36"/>
                </a:cubicBezTo>
                <a:cubicBezTo>
                  <a:pt x="228" y="35"/>
                  <a:pt x="231" y="35"/>
                  <a:pt x="234" y="34"/>
                </a:cubicBezTo>
                <a:cubicBezTo>
                  <a:pt x="237" y="33"/>
                  <a:pt x="240" y="32"/>
                  <a:pt x="244" y="31"/>
                </a:cubicBezTo>
                <a:cubicBezTo>
                  <a:pt x="248" y="30"/>
                  <a:pt x="252" y="28"/>
                  <a:pt x="256" y="2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椭圆 44">
            <a:extLst>
              <a:ext uri="{FF2B5EF4-FFF2-40B4-BE49-F238E27FC236}">
                <a16:creationId xmlns:a16="http://schemas.microsoft.com/office/drawing/2014/main" xmlns="" id="{5DDF4004-A1A8-4DA8-9E95-89EEA422A729}"/>
              </a:ext>
            </a:extLst>
          </p:cNvPr>
          <p:cNvSpPr/>
          <p:nvPr/>
        </p:nvSpPr>
        <p:spPr>
          <a:xfrm>
            <a:off x="4348122" y="2811652"/>
            <a:ext cx="844034" cy="844034"/>
          </a:xfrm>
          <a:prstGeom prst="ellipse">
            <a:avLst/>
          </a:prstGeom>
          <a:solidFill>
            <a:schemeClr val="accent1">
              <a:lumMod val="100000"/>
            </a:schemeClr>
          </a:solidFill>
          <a:ln w="12700"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任意多边形: 形状 45">
            <a:extLst>
              <a:ext uri="{FF2B5EF4-FFF2-40B4-BE49-F238E27FC236}">
                <a16:creationId xmlns:a16="http://schemas.microsoft.com/office/drawing/2014/main" xmlns="" id="{5458680E-3030-4496-99A1-992B0E4586C2}"/>
              </a:ext>
            </a:extLst>
          </p:cNvPr>
          <p:cNvSpPr/>
          <p:nvPr/>
        </p:nvSpPr>
        <p:spPr>
          <a:xfrm>
            <a:off x="4591940" y="3091556"/>
            <a:ext cx="344681" cy="288042"/>
          </a:xfrm>
          <a:custGeom>
            <a:avLst/>
            <a:gdLst>
              <a:gd name="T0" fmla="*/ 256 w 256"/>
              <a:gd name="T1" fmla="*/ 26 h 215"/>
              <a:gd name="T2" fmla="*/ 246 w 256"/>
              <a:gd name="T3" fmla="*/ 40 h 215"/>
              <a:gd name="T4" fmla="*/ 229 w 256"/>
              <a:gd name="T5" fmla="*/ 55 h 215"/>
              <a:gd name="T6" fmla="*/ 230 w 256"/>
              <a:gd name="T7" fmla="*/ 59 h 215"/>
              <a:gd name="T8" fmla="*/ 230 w 256"/>
              <a:gd name="T9" fmla="*/ 63 h 215"/>
              <a:gd name="T10" fmla="*/ 227 w 256"/>
              <a:gd name="T11" fmla="*/ 90 h 215"/>
              <a:gd name="T12" fmla="*/ 219 w 256"/>
              <a:gd name="T13" fmla="*/ 119 h 215"/>
              <a:gd name="T14" fmla="*/ 204 w 256"/>
              <a:gd name="T15" fmla="*/ 148 h 215"/>
              <a:gd name="T16" fmla="*/ 184 w 256"/>
              <a:gd name="T17" fmla="*/ 174 h 215"/>
              <a:gd name="T18" fmla="*/ 156 w 256"/>
              <a:gd name="T19" fmla="*/ 196 h 215"/>
              <a:gd name="T20" fmla="*/ 122 w 256"/>
              <a:gd name="T21" fmla="*/ 210 h 215"/>
              <a:gd name="T22" fmla="*/ 78 w 256"/>
              <a:gd name="T23" fmla="*/ 215 h 215"/>
              <a:gd name="T24" fmla="*/ 59 w 256"/>
              <a:gd name="T25" fmla="*/ 214 h 215"/>
              <a:gd name="T26" fmla="*/ 38 w 256"/>
              <a:gd name="T27" fmla="*/ 210 h 215"/>
              <a:gd name="T28" fmla="*/ 18 w 256"/>
              <a:gd name="T29" fmla="*/ 203 h 215"/>
              <a:gd name="T30" fmla="*/ 0 w 256"/>
              <a:gd name="T31" fmla="*/ 191 h 215"/>
              <a:gd name="T32" fmla="*/ 42 w 256"/>
              <a:gd name="T33" fmla="*/ 188 h 215"/>
              <a:gd name="T34" fmla="*/ 78 w 256"/>
              <a:gd name="T35" fmla="*/ 169 h 215"/>
              <a:gd name="T36" fmla="*/ 68 w 256"/>
              <a:gd name="T37" fmla="*/ 168 h 215"/>
              <a:gd name="T38" fmla="*/ 55 w 256"/>
              <a:gd name="T39" fmla="*/ 164 h 215"/>
              <a:gd name="T40" fmla="*/ 41 w 256"/>
              <a:gd name="T41" fmla="*/ 153 h 215"/>
              <a:gd name="T42" fmla="*/ 29 w 256"/>
              <a:gd name="T43" fmla="*/ 132 h 215"/>
              <a:gd name="T44" fmla="*/ 33 w 256"/>
              <a:gd name="T45" fmla="*/ 133 h 215"/>
              <a:gd name="T46" fmla="*/ 40 w 256"/>
              <a:gd name="T47" fmla="*/ 132 h 215"/>
              <a:gd name="T48" fmla="*/ 46 w 256"/>
              <a:gd name="T49" fmla="*/ 132 h 215"/>
              <a:gd name="T50" fmla="*/ 52 w 256"/>
              <a:gd name="T51" fmla="*/ 131 h 215"/>
              <a:gd name="T52" fmla="*/ 29 w 256"/>
              <a:gd name="T53" fmla="*/ 119 h 215"/>
              <a:gd name="T54" fmla="*/ 17 w 256"/>
              <a:gd name="T55" fmla="*/ 103 h 215"/>
              <a:gd name="T56" fmla="*/ 12 w 256"/>
              <a:gd name="T57" fmla="*/ 88 h 215"/>
              <a:gd name="T58" fmla="*/ 11 w 256"/>
              <a:gd name="T59" fmla="*/ 77 h 215"/>
              <a:gd name="T60" fmla="*/ 21 w 256"/>
              <a:gd name="T61" fmla="*/ 82 h 215"/>
              <a:gd name="T62" fmla="*/ 34 w 256"/>
              <a:gd name="T63" fmla="*/ 84 h 215"/>
              <a:gd name="T64" fmla="*/ 17 w 256"/>
              <a:gd name="T65" fmla="*/ 65 h 215"/>
              <a:gd name="T66" fmla="*/ 11 w 256"/>
              <a:gd name="T67" fmla="*/ 46 h 215"/>
              <a:gd name="T68" fmla="*/ 12 w 256"/>
              <a:gd name="T69" fmla="*/ 28 h 215"/>
              <a:gd name="T70" fmla="*/ 17 w 256"/>
              <a:gd name="T71" fmla="*/ 12 h 215"/>
              <a:gd name="T72" fmla="*/ 49 w 256"/>
              <a:gd name="T73" fmla="*/ 41 h 215"/>
              <a:gd name="T74" fmla="*/ 78 w 256"/>
              <a:gd name="T75" fmla="*/ 58 h 215"/>
              <a:gd name="T76" fmla="*/ 105 w 256"/>
              <a:gd name="T77" fmla="*/ 66 h 215"/>
              <a:gd name="T78" fmla="*/ 126 w 256"/>
              <a:gd name="T79" fmla="*/ 68 h 215"/>
              <a:gd name="T80" fmla="*/ 126 w 256"/>
              <a:gd name="T81" fmla="*/ 46 h 215"/>
              <a:gd name="T82" fmla="*/ 133 w 256"/>
              <a:gd name="T83" fmla="*/ 27 h 215"/>
              <a:gd name="T84" fmla="*/ 146 w 256"/>
              <a:gd name="T85" fmla="*/ 12 h 215"/>
              <a:gd name="T86" fmla="*/ 166 w 256"/>
              <a:gd name="T87" fmla="*/ 3 h 215"/>
              <a:gd name="T88" fmla="*/ 192 w 256"/>
              <a:gd name="T89" fmla="*/ 3 h 215"/>
              <a:gd name="T90" fmla="*/ 214 w 256"/>
              <a:gd name="T91" fmla="*/ 18 h 215"/>
              <a:gd name="T92" fmla="*/ 227 w 256"/>
              <a:gd name="T93" fmla="*/ 16 h 215"/>
              <a:gd name="T94" fmla="*/ 248 w 256"/>
              <a:gd name="T95" fmla="*/ 6 h 215"/>
              <a:gd name="T96" fmla="*/ 246 w 256"/>
              <a:gd name="T97" fmla="*/ 13 h 215"/>
              <a:gd name="T98" fmla="*/ 241 w 256"/>
              <a:gd name="T99" fmla="*/ 21 h 215"/>
              <a:gd name="T100" fmla="*/ 234 w 256"/>
              <a:gd name="T101" fmla="*/ 29 h 215"/>
              <a:gd name="T102" fmla="*/ 225 w 256"/>
              <a:gd name="T103" fmla="*/ 36 h 215"/>
              <a:gd name="T104" fmla="*/ 234 w 256"/>
              <a:gd name="T105" fmla="*/ 34 h 215"/>
              <a:gd name="T106" fmla="*/ 244 w 256"/>
              <a:gd name="T107" fmla="*/ 31 h 215"/>
              <a:gd name="T108" fmla="*/ 256 w 256"/>
              <a:gd name="T109" fmla="*/ 26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56" h="215">
                <a:moveTo>
                  <a:pt x="256" y="26"/>
                </a:moveTo>
                <a:cubicBezTo>
                  <a:pt x="254" y="30"/>
                  <a:pt x="251" y="35"/>
                  <a:pt x="246" y="40"/>
                </a:cubicBezTo>
                <a:cubicBezTo>
                  <a:pt x="242" y="46"/>
                  <a:pt x="236" y="51"/>
                  <a:pt x="229" y="55"/>
                </a:cubicBezTo>
                <a:cubicBezTo>
                  <a:pt x="229" y="56"/>
                  <a:pt x="230" y="58"/>
                  <a:pt x="230" y="59"/>
                </a:cubicBezTo>
                <a:cubicBezTo>
                  <a:pt x="230" y="60"/>
                  <a:pt x="230" y="62"/>
                  <a:pt x="230" y="63"/>
                </a:cubicBezTo>
                <a:cubicBezTo>
                  <a:pt x="230" y="71"/>
                  <a:pt x="229" y="80"/>
                  <a:pt x="227" y="90"/>
                </a:cubicBezTo>
                <a:cubicBezTo>
                  <a:pt x="225" y="99"/>
                  <a:pt x="222" y="109"/>
                  <a:pt x="219" y="119"/>
                </a:cubicBezTo>
                <a:cubicBezTo>
                  <a:pt x="215" y="128"/>
                  <a:pt x="210" y="138"/>
                  <a:pt x="204" y="148"/>
                </a:cubicBezTo>
                <a:cubicBezTo>
                  <a:pt x="198" y="157"/>
                  <a:pt x="192" y="166"/>
                  <a:pt x="184" y="174"/>
                </a:cubicBezTo>
                <a:cubicBezTo>
                  <a:pt x="176" y="183"/>
                  <a:pt x="166" y="190"/>
                  <a:pt x="156" y="196"/>
                </a:cubicBezTo>
                <a:cubicBezTo>
                  <a:pt x="146" y="202"/>
                  <a:pt x="135" y="207"/>
                  <a:pt x="122" y="210"/>
                </a:cubicBezTo>
                <a:cubicBezTo>
                  <a:pt x="107" y="213"/>
                  <a:pt x="93" y="215"/>
                  <a:pt x="78" y="215"/>
                </a:cubicBezTo>
                <a:cubicBezTo>
                  <a:pt x="72" y="215"/>
                  <a:pt x="65" y="215"/>
                  <a:pt x="59" y="214"/>
                </a:cubicBezTo>
                <a:cubicBezTo>
                  <a:pt x="52" y="213"/>
                  <a:pt x="45" y="212"/>
                  <a:pt x="38" y="210"/>
                </a:cubicBezTo>
                <a:cubicBezTo>
                  <a:pt x="32" y="208"/>
                  <a:pt x="25" y="206"/>
                  <a:pt x="18" y="203"/>
                </a:cubicBezTo>
                <a:cubicBezTo>
                  <a:pt x="12" y="200"/>
                  <a:pt x="6" y="196"/>
                  <a:pt x="0" y="191"/>
                </a:cubicBezTo>
                <a:cubicBezTo>
                  <a:pt x="15" y="193"/>
                  <a:pt x="29" y="192"/>
                  <a:pt x="42" y="188"/>
                </a:cubicBezTo>
                <a:cubicBezTo>
                  <a:pt x="55" y="183"/>
                  <a:pt x="67" y="177"/>
                  <a:pt x="78" y="169"/>
                </a:cubicBezTo>
                <a:cubicBezTo>
                  <a:pt x="76" y="169"/>
                  <a:pt x="72" y="168"/>
                  <a:pt x="68" y="168"/>
                </a:cubicBezTo>
                <a:cubicBezTo>
                  <a:pt x="64" y="167"/>
                  <a:pt x="60" y="166"/>
                  <a:pt x="55" y="164"/>
                </a:cubicBezTo>
                <a:cubicBezTo>
                  <a:pt x="51" y="161"/>
                  <a:pt x="46" y="158"/>
                  <a:pt x="41" y="153"/>
                </a:cubicBezTo>
                <a:cubicBezTo>
                  <a:pt x="36" y="148"/>
                  <a:pt x="32" y="141"/>
                  <a:pt x="29" y="132"/>
                </a:cubicBezTo>
                <a:cubicBezTo>
                  <a:pt x="30" y="132"/>
                  <a:pt x="31" y="132"/>
                  <a:pt x="33" y="133"/>
                </a:cubicBezTo>
                <a:cubicBezTo>
                  <a:pt x="35" y="133"/>
                  <a:pt x="37" y="133"/>
                  <a:pt x="40" y="132"/>
                </a:cubicBezTo>
                <a:cubicBezTo>
                  <a:pt x="42" y="132"/>
                  <a:pt x="44" y="132"/>
                  <a:pt x="46" y="132"/>
                </a:cubicBezTo>
                <a:cubicBezTo>
                  <a:pt x="49" y="131"/>
                  <a:pt x="51" y="131"/>
                  <a:pt x="52" y="131"/>
                </a:cubicBezTo>
                <a:cubicBezTo>
                  <a:pt x="42" y="128"/>
                  <a:pt x="35" y="124"/>
                  <a:pt x="29" y="119"/>
                </a:cubicBezTo>
                <a:cubicBezTo>
                  <a:pt x="23" y="113"/>
                  <a:pt x="19" y="108"/>
                  <a:pt x="17" y="103"/>
                </a:cubicBezTo>
                <a:cubicBezTo>
                  <a:pt x="14" y="98"/>
                  <a:pt x="12" y="93"/>
                  <a:pt x="12" y="88"/>
                </a:cubicBezTo>
                <a:cubicBezTo>
                  <a:pt x="11" y="83"/>
                  <a:pt x="11" y="79"/>
                  <a:pt x="11" y="77"/>
                </a:cubicBezTo>
                <a:cubicBezTo>
                  <a:pt x="13" y="78"/>
                  <a:pt x="17" y="80"/>
                  <a:pt x="21" y="82"/>
                </a:cubicBezTo>
                <a:cubicBezTo>
                  <a:pt x="26" y="83"/>
                  <a:pt x="30" y="84"/>
                  <a:pt x="34" y="84"/>
                </a:cubicBezTo>
                <a:cubicBezTo>
                  <a:pt x="26" y="77"/>
                  <a:pt x="21" y="71"/>
                  <a:pt x="17" y="65"/>
                </a:cubicBezTo>
                <a:cubicBezTo>
                  <a:pt x="14" y="58"/>
                  <a:pt x="12" y="52"/>
                  <a:pt x="11" y="46"/>
                </a:cubicBezTo>
                <a:cubicBezTo>
                  <a:pt x="10" y="40"/>
                  <a:pt x="11" y="34"/>
                  <a:pt x="12" y="28"/>
                </a:cubicBezTo>
                <a:cubicBezTo>
                  <a:pt x="13" y="23"/>
                  <a:pt x="15" y="17"/>
                  <a:pt x="17" y="12"/>
                </a:cubicBezTo>
                <a:cubicBezTo>
                  <a:pt x="28" y="24"/>
                  <a:pt x="38" y="33"/>
                  <a:pt x="49" y="41"/>
                </a:cubicBezTo>
                <a:cubicBezTo>
                  <a:pt x="59" y="48"/>
                  <a:pt x="69" y="54"/>
                  <a:pt x="78" y="58"/>
                </a:cubicBezTo>
                <a:cubicBezTo>
                  <a:pt x="88" y="62"/>
                  <a:pt x="97" y="64"/>
                  <a:pt x="105" y="66"/>
                </a:cubicBezTo>
                <a:cubicBezTo>
                  <a:pt x="113" y="67"/>
                  <a:pt x="120" y="68"/>
                  <a:pt x="126" y="68"/>
                </a:cubicBezTo>
                <a:cubicBezTo>
                  <a:pt x="125" y="60"/>
                  <a:pt x="125" y="53"/>
                  <a:pt x="126" y="46"/>
                </a:cubicBezTo>
                <a:cubicBezTo>
                  <a:pt x="127" y="39"/>
                  <a:pt x="129" y="33"/>
                  <a:pt x="133" y="27"/>
                </a:cubicBezTo>
                <a:cubicBezTo>
                  <a:pt x="136" y="21"/>
                  <a:pt x="140" y="16"/>
                  <a:pt x="146" y="12"/>
                </a:cubicBezTo>
                <a:cubicBezTo>
                  <a:pt x="151" y="8"/>
                  <a:pt x="158" y="5"/>
                  <a:pt x="166" y="3"/>
                </a:cubicBezTo>
                <a:cubicBezTo>
                  <a:pt x="175" y="0"/>
                  <a:pt x="184" y="1"/>
                  <a:pt x="192" y="3"/>
                </a:cubicBezTo>
                <a:cubicBezTo>
                  <a:pt x="201" y="6"/>
                  <a:pt x="208" y="11"/>
                  <a:pt x="214" y="18"/>
                </a:cubicBezTo>
                <a:cubicBezTo>
                  <a:pt x="217" y="18"/>
                  <a:pt x="221" y="17"/>
                  <a:pt x="227" y="16"/>
                </a:cubicBezTo>
                <a:cubicBezTo>
                  <a:pt x="233" y="14"/>
                  <a:pt x="240" y="11"/>
                  <a:pt x="248" y="6"/>
                </a:cubicBezTo>
                <a:cubicBezTo>
                  <a:pt x="248" y="8"/>
                  <a:pt x="247" y="10"/>
                  <a:pt x="246" y="13"/>
                </a:cubicBezTo>
                <a:cubicBezTo>
                  <a:pt x="244" y="15"/>
                  <a:pt x="243" y="18"/>
                  <a:pt x="241" y="21"/>
                </a:cubicBezTo>
                <a:cubicBezTo>
                  <a:pt x="239" y="24"/>
                  <a:pt x="237" y="27"/>
                  <a:pt x="234" y="29"/>
                </a:cubicBezTo>
                <a:cubicBezTo>
                  <a:pt x="231" y="32"/>
                  <a:pt x="228" y="34"/>
                  <a:pt x="225" y="36"/>
                </a:cubicBezTo>
                <a:cubicBezTo>
                  <a:pt x="228" y="35"/>
                  <a:pt x="231" y="35"/>
                  <a:pt x="234" y="34"/>
                </a:cubicBezTo>
                <a:cubicBezTo>
                  <a:pt x="237" y="33"/>
                  <a:pt x="240" y="32"/>
                  <a:pt x="244" y="31"/>
                </a:cubicBezTo>
                <a:cubicBezTo>
                  <a:pt x="248" y="30"/>
                  <a:pt x="252" y="28"/>
                  <a:pt x="256" y="2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椭圆 46">
            <a:extLst>
              <a:ext uri="{FF2B5EF4-FFF2-40B4-BE49-F238E27FC236}">
                <a16:creationId xmlns:a16="http://schemas.microsoft.com/office/drawing/2014/main" xmlns="" id="{64453304-9845-41D6-8ABE-3F38C667D8C9}"/>
              </a:ext>
            </a:extLst>
          </p:cNvPr>
          <p:cNvSpPr/>
          <p:nvPr/>
        </p:nvSpPr>
        <p:spPr>
          <a:xfrm>
            <a:off x="6366669" y="3323971"/>
            <a:ext cx="583980" cy="583980"/>
          </a:xfrm>
          <a:prstGeom prst="ellipse">
            <a:avLst/>
          </a:prstGeom>
          <a:solidFill>
            <a:schemeClr val="accent2"/>
          </a:solidFill>
          <a:ln w="12700"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任意多边形: 形状 47">
            <a:extLst>
              <a:ext uri="{FF2B5EF4-FFF2-40B4-BE49-F238E27FC236}">
                <a16:creationId xmlns:a16="http://schemas.microsoft.com/office/drawing/2014/main" xmlns="" id="{4B9C2E06-A0E0-4066-8DCC-E913EAB6C53C}"/>
              </a:ext>
            </a:extLst>
          </p:cNvPr>
          <p:cNvSpPr/>
          <p:nvPr/>
        </p:nvSpPr>
        <p:spPr>
          <a:xfrm>
            <a:off x="6528337" y="3499245"/>
            <a:ext cx="242773" cy="202880"/>
          </a:xfrm>
          <a:custGeom>
            <a:avLst/>
            <a:gdLst>
              <a:gd name="T0" fmla="*/ 256 w 256"/>
              <a:gd name="T1" fmla="*/ 26 h 215"/>
              <a:gd name="T2" fmla="*/ 246 w 256"/>
              <a:gd name="T3" fmla="*/ 40 h 215"/>
              <a:gd name="T4" fmla="*/ 229 w 256"/>
              <a:gd name="T5" fmla="*/ 55 h 215"/>
              <a:gd name="T6" fmla="*/ 230 w 256"/>
              <a:gd name="T7" fmla="*/ 59 h 215"/>
              <a:gd name="T8" fmla="*/ 230 w 256"/>
              <a:gd name="T9" fmla="*/ 63 h 215"/>
              <a:gd name="T10" fmla="*/ 227 w 256"/>
              <a:gd name="T11" fmla="*/ 90 h 215"/>
              <a:gd name="T12" fmla="*/ 219 w 256"/>
              <a:gd name="T13" fmla="*/ 119 h 215"/>
              <a:gd name="T14" fmla="*/ 204 w 256"/>
              <a:gd name="T15" fmla="*/ 148 h 215"/>
              <a:gd name="T16" fmla="*/ 184 w 256"/>
              <a:gd name="T17" fmla="*/ 174 h 215"/>
              <a:gd name="T18" fmla="*/ 156 w 256"/>
              <a:gd name="T19" fmla="*/ 196 h 215"/>
              <a:gd name="T20" fmla="*/ 122 w 256"/>
              <a:gd name="T21" fmla="*/ 210 h 215"/>
              <a:gd name="T22" fmla="*/ 78 w 256"/>
              <a:gd name="T23" fmla="*/ 215 h 215"/>
              <a:gd name="T24" fmla="*/ 59 w 256"/>
              <a:gd name="T25" fmla="*/ 214 h 215"/>
              <a:gd name="T26" fmla="*/ 38 w 256"/>
              <a:gd name="T27" fmla="*/ 210 h 215"/>
              <a:gd name="T28" fmla="*/ 18 w 256"/>
              <a:gd name="T29" fmla="*/ 203 h 215"/>
              <a:gd name="T30" fmla="*/ 0 w 256"/>
              <a:gd name="T31" fmla="*/ 191 h 215"/>
              <a:gd name="T32" fmla="*/ 42 w 256"/>
              <a:gd name="T33" fmla="*/ 188 h 215"/>
              <a:gd name="T34" fmla="*/ 78 w 256"/>
              <a:gd name="T35" fmla="*/ 169 h 215"/>
              <a:gd name="T36" fmla="*/ 68 w 256"/>
              <a:gd name="T37" fmla="*/ 168 h 215"/>
              <a:gd name="T38" fmla="*/ 55 w 256"/>
              <a:gd name="T39" fmla="*/ 164 h 215"/>
              <a:gd name="T40" fmla="*/ 41 w 256"/>
              <a:gd name="T41" fmla="*/ 153 h 215"/>
              <a:gd name="T42" fmla="*/ 29 w 256"/>
              <a:gd name="T43" fmla="*/ 132 h 215"/>
              <a:gd name="T44" fmla="*/ 33 w 256"/>
              <a:gd name="T45" fmla="*/ 133 h 215"/>
              <a:gd name="T46" fmla="*/ 40 w 256"/>
              <a:gd name="T47" fmla="*/ 132 h 215"/>
              <a:gd name="T48" fmla="*/ 46 w 256"/>
              <a:gd name="T49" fmla="*/ 132 h 215"/>
              <a:gd name="T50" fmla="*/ 52 w 256"/>
              <a:gd name="T51" fmla="*/ 131 h 215"/>
              <a:gd name="T52" fmla="*/ 29 w 256"/>
              <a:gd name="T53" fmla="*/ 119 h 215"/>
              <a:gd name="T54" fmla="*/ 17 w 256"/>
              <a:gd name="T55" fmla="*/ 103 h 215"/>
              <a:gd name="T56" fmla="*/ 12 w 256"/>
              <a:gd name="T57" fmla="*/ 88 h 215"/>
              <a:gd name="T58" fmla="*/ 11 w 256"/>
              <a:gd name="T59" fmla="*/ 77 h 215"/>
              <a:gd name="T60" fmla="*/ 21 w 256"/>
              <a:gd name="T61" fmla="*/ 82 h 215"/>
              <a:gd name="T62" fmla="*/ 34 w 256"/>
              <a:gd name="T63" fmla="*/ 84 h 215"/>
              <a:gd name="T64" fmla="*/ 17 w 256"/>
              <a:gd name="T65" fmla="*/ 65 h 215"/>
              <a:gd name="T66" fmla="*/ 11 w 256"/>
              <a:gd name="T67" fmla="*/ 46 h 215"/>
              <a:gd name="T68" fmla="*/ 12 w 256"/>
              <a:gd name="T69" fmla="*/ 28 h 215"/>
              <a:gd name="T70" fmla="*/ 17 w 256"/>
              <a:gd name="T71" fmla="*/ 12 h 215"/>
              <a:gd name="T72" fmla="*/ 49 w 256"/>
              <a:gd name="T73" fmla="*/ 41 h 215"/>
              <a:gd name="T74" fmla="*/ 78 w 256"/>
              <a:gd name="T75" fmla="*/ 58 h 215"/>
              <a:gd name="T76" fmla="*/ 105 w 256"/>
              <a:gd name="T77" fmla="*/ 66 h 215"/>
              <a:gd name="T78" fmla="*/ 126 w 256"/>
              <a:gd name="T79" fmla="*/ 68 h 215"/>
              <a:gd name="T80" fmla="*/ 126 w 256"/>
              <a:gd name="T81" fmla="*/ 46 h 215"/>
              <a:gd name="T82" fmla="*/ 133 w 256"/>
              <a:gd name="T83" fmla="*/ 27 h 215"/>
              <a:gd name="T84" fmla="*/ 146 w 256"/>
              <a:gd name="T85" fmla="*/ 12 h 215"/>
              <a:gd name="T86" fmla="*/ 166 w 256"/>
              <a:gd name="T87" fmla="*/ 3 h 215"/>
              <a:gd name="T88" fmla="*/ 192 w 256"/>
              <a:gd name="T89" fmla="*/ 3 h 215"/>
              <a:gd name="T90" fmla="*/ 214 w 256"/>
              <a:gd name="T91" fmla="*/ 18 h 215"/>
              <a:gd name="T92" fmla="*/ 227 w 256"/>
              <a:gd name="T93" fmla="*/ 16 h 215"/>
              <a:gd name="T94" fmla="*/ 248 w 256"/>
              <a:gd name="T95" fmla="*/ 6 h 215"/>
              <a:gd name="T96" fmla="*/ 246 w 256"/>
              <a:gd name="T97" fmla="*/ 13 h 215"/>
              <a:gd name="T98" fmla="*/ 241 w 256"/>
              <a:gd name="T99" fmla="*/ 21 h 215"/>
              <a:gd name="T100" fmla="*/ 234 w 256"/>
              <a:gd name="T101" fmla="*/ 29 h 215"/>
              <a:gd name="T102" fmla="*/ 225 w 256"/>
              <a:gd name="T103" fmla="*/ 36 h 215"/>
              <a:gd name="T104" fmla="*/ 234 w 256"/>
              <a:gd name="T105" fmla="*/ 34 h 215"/>
              <a:gd name="T106" fmla="*/ 244 w 256"/>
              <a:gd name="T107" fmla="*/ 31 h 215"/>
              <a:gd name="T108" fmla="*/ 256 w 256"/>
              <a:gd name="T109" fmla="*/ 26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56" h="215">
                <a:moveTo>
                  <a:pt x="256" y="26"/>
                </a:moveTo>
                <a:cubicBezTo>
                  <a:pt x="254" y="30"/>
                  <a:pt x="251" y="35"/>
                  <a:pt x="246" y="40"/>
                </a:cubicBezTo>
                <a:cubicBezTo>
                  <a:pt x="242" y="46"/>
                  <a:pt x="236" y="51"/>
                  <a:pt x="229" y="55"/>
                </a:cubicBezTo>
                <a:cubicBezTo>
                  <a:pt x="229" y="56"/>
                  <a:pt x="230" y="58"/>
                  <a:pt x="230" y="59"/>
                </a:cubicBezTo>
                <a:cubicBezTo>
                  <a:pt x="230" y="60"/>
                  <a:pt x="230" y="62"/>
                  <a:pt x="230" y="63"/>
                </a:cubicBezTo>
                <a:cubicBezTo>
                  <a:pt x="230" y="71"/>
                  <a:pt x="229" y="80"/>
                  <a:pt x="227" y="90"/>
                </a:cubicBezTo>
                <a:cubicBezTo>
                  <a:pt x="225" y="99"/>
                  <a:pt x="222" y="109"/>
                  <a:pt x="219" y="119"/>
                </a:cubicBezTo>
                <a:cubicBezTo>
                  <a:pt x="215" y="128"/>
                  <a:pt x="210" y="138"/>
                  <a:pt x="204" y="148"/>
                </a:cubicBezTo>
                <a:cubicBezTo>
                  <a:pt x="198" y="157"/>
                  <a:pt x="192" y="166"/>
                  <a:pt x="184" y="174"/>
                </a:cubicBezTo>
                <a:cubicBezTo>
                  <a:pt x="176" y="183"/>
                  <a:pt x="166" y="190"/>
                  <a:pt x="156" y="196"/>
                </a:cubicBezTo>
                <a:cubicBezTo>
                  <a:pt x="146" y="202"/>
                  <a:pt x="135" y="207"/>
                  <a:pt x="122" y="210"/>
                </a:cubicBezTo>
                <a:cubicBezTo>
                  <a:pt x="107" y="213"/>
                  <a:pt x="93" y="215"/>
                  <a:pt x="78" y="215"/>
                </a:cubicBezTo>
                <a:cubicBezTo>
                  <a:pt x="72" y="215"/>
                  <a:pt x="65" y="215"/>
                  <a:pt x="59" y="214"/>
                </a:cubicBezTo>
                <a:cubicBezTo>
                  <a:pt x="52" y="213"/>
                  <a:pt x="45" y="212"/>
                  <a:pt x="38" y="210"/>
                </a:cubicBezTo>
                <a:cubicBezTo>
                  <a:pt x="32" y="208"/>
                  <a:pt x="25" y="206"/>
                  <a:pt x="18" y="203"/>
                </a:cubicBezTo>
                <a:cubicBezTo>
                  <a:pt x="12" y="200"/>
                  <a:pt x="6" y="196"/>
                  <a:pt x="0" y="191"/>
                </a:cubicBezTo>
                <a:cubicBezTo>
                  <a:pt x="15" y="193"/>
                  <a:pt x="29" y="192"/>
                  <a:pt x="42" y="188"/>
                </a:cubicBezTo>
                <a:cubicBezTo>
                  <a:pt x="55" y="183"/>
                  <a:pt x="67" y="177"/>
                  <a:pt x="78" y="169"/>
                </a:cubicBezTo>
                <a:cubicBezTo>
                  <a:pt x="76" y="169"/>
                  <a:pt x="72" y="168"/>
                  <a:pt x="68" y="168"/>
                </a:cubicBezTo>
                <a:cubicBezTo>
                  <a:pt x="64" y="167"/>
                  <a:pt x="60" y="166"/>
                  <a:pt x="55" y="164"/>
                </a:cubicBezTo>
                <a:cubicBezTo>
                  <a:pt x="51" y="161"/>
                  <a:pt x="46" y="158"/>
                  <a:pt x="41" y="153"/>
                </a:cubicBezTo>
                <a:cubicBezTo>
                  <a:pt x="36" y="148"/>
                  <a:pt x="32" y="141"/>
                  <a:pt x="29" y="132"/>
                </a:cubicBezTo>
                <a:cubicBezTo>
                  <a:pt x="30" y="132"/>
                  <a:pt x="31" y="132"/>
                  <a:pt x="33" y="133"/>
                </a:cubicBezTo>
                <a:cubicBezTo>
                  <a:pt x="35" y="133"/>
                  <a:pt x="37" y="133"/>
                  <a:pt x="40" y="132"/>
                </a:cubicBezTo>
                <a:cubicBezTo>
                  <a:pt x="42" y="132"/>
                  <a:pt x="44" y="132"/>
                  <a:pt x="46" y="132"/>
                </a:cubicBezTo>
                <a:cubicBezTo>
                  <a:pt x="49" y="131"/>
                  <a:pt x="51" y="131"/>
                  <a:pt x="52" y="131"/>
                </a:cubicBezTo>
                <a:cubicBezTo>
                  <a:pt x="42" y="128"/>
                  <a:pt x="35" y="124"/>
                  <a:pt x="29" y="119"/>
                </a:cubicBezTo>
                <a:cubicBezTo>
                  <a:pt x="23" y="113"/>
                  <a:pt x="19" y="108"/>
                  <a:pt x="17" y="103"/>
                </a:cubicBezTo>
                <a:cubicBezTo>
                  <a:pt x="14" y="98"/>
                  <a:pt x="12" y="93"/>
                  <a:pt x="12" y="88"/>
                </a:cubicBezTo>
                <a:cubicBezTo>
                  <a:pt x="11" y="83"/>
                  <a:pt x="11" y="79"/>
                  <a:pt x="11" y="77"/>
                </a:cubicBezTo>
                <a:cubicBezTo>
                  <a:pt x="13" y="78"/>
                  <a:pt x="17" y="80"/>
                  <a:pt x="21" y="82"/>
                </a:cubicBezTo>
                <a:cubicBezTo>
                  <a:pt x="26" y="83"/>
                  <a:pt x="30" y="84"/>
                  <a:pt x="34" y="84"/>
                </a:cubicBezTo>
                <a:cubicBezTo>
                  <a:pt x="26" y="77"/>
                  <a:pt x="21" y="71"/>
                  <a:pt x="17" y="65"/>
                </a:cubicBezTo>
                <a:cubicBezTo>
                  <a:pt x="14" y="58"/>
                  <a:pt x="12" y="52"/>
                  <a:pt x="11" y="46"/>
                </a:cubicBezTo>
                <a:cubicBezTo>
                  <a:pt x="10" y="40"/>
                  <a:pt x="11" y="34"/>
                  <a:pt x="12" y="28"/>
                </a:cubicBezTo>
                <a:cubicBezTo>
                  <a:pt x="13" y="23"/>
                  <a:pt x="15" y="17"/>
                  <a:pt x="17" y="12"/>
                </a:cubicBezTo>
                <a:cubicBezTo>
                  <a:pt x="28" y="24"/>
                  <a:pt x="38" y="33"/>
                  <a:pt x="49" y="41"/>
                </a:cubicBezTo>
                <a:cubicBezTo>
                  <a:pt x="59" y="48"/>
                  <a:pt x="69" y="54"/>
                  <a:pt x="78" y="58"/>
                </a:cubicBezTo>
                <a:cubicBezTo>
                  <a:pt x="88" y="62"/>
                  <a:pt x="97" y="64"/>
                  <a:pt x="105" y="66"/>
                </a:cubicBezTo>
                <a:cubicBezTo>
                  <a:pt x="113" y="67"/>
                  <a:pt x="120" y="68"/>
                  <a:pt x="126" y="68"/>
                </a:cubicBezTo>
                <a:cubicBezTo>
                  <a:pt x="125" y="60"/>
                  <a:pt x="125" y="53"/>
                  <a:pt x="126" y="46"/>
                </a:cubicBezTo>
                <a:cubicBezTo>
                  <a:pt x="127" y="39"/>
                  <a:pt x="129" y="33"/>
                  <a:pt x="133" y="27"/>
                </a:cubicBezTo>
                <a:cubicBezTo>
                  <a:pt x="136" y="21"/>
                  <a:pt x="140" y="16"/>
                  <a:pt x="146" y="12"/>
                </a:cubicBezTo>
                <a:cubicBezTo>
                  <a:pt x="151" y="8"/>
                  <a:pt x="158" y="5"/>
                  <a:pt x="166" y="3"/>
                </a:cubicBezTo>
                <a:cubicBezTo>
                  <a:pt x="175" y="0"/>
                  <a:pt x="184" y="1"/>
                  <a:pt x="192" y="3"/>
                </a:cubicBezTo>
                <a:cubicBezTo>
                  <a:pt x="201" y="6"/>
                  <a:pt x="208" y="11"/>
                  <a:pt x="214" y="18"/>
                </a:cubicBezTo>
                <a:cubicBezTo>
                  <a:pt x="217" y="18"/>
                  <a:pt x="221" y="17"/>
                  <a:pt x="227" y="16"/>
                </a:cubicBezTo>
                <a:cubicBezTo>
                  <a:pt x="233" y="14"/>
                  <a:pt x="240" y="11"/>
                  <a:pt x="248" y="6"/>
                </a:cubicBezTo>
                <a:cubicBezTo>
                  <a:pt x="248" y="8"/>
                  <a:pt x="247" y="10"/>
                  <a:pt x="246" y="13"/>
                </a:cubicBezTo>
                <a:cubicBezTo>
                  <a:pt x="244" y="15"/>
                  <a:pt x="243" y="18"/>
                  <a:pt x="241" y="21"/>
                </a:cubicBezTo>
                <a:cubicBezTo>
                  <a:pt x="239" y="24"/>
                  <a:pt x="237" y="27"/>
                  <a:pt x="234" y="29"/>
                </a:cubicBezTo>
                <a:cubicBezTo>
                  <a:pt x="231" y="32"/>
                  <a:pt x="228" y="34"/>
                  <a:pt x="225" y="36"/>
                </a:cubicBezTo>
                <a:cubicBezTo>
                  <a:pt x="228" y="35"/>
                  <a:pt x="231" y="35"/>
                  <a:pt x="234" y="34"/>
                </a:cubicBezTo>
                <a:cubicBezTo>
                  <a:pt x="237" y="33"/>
                  <a:pt x="240" y="32"/>
                  <a:pt x="244" y="31"/>
                </a:cubicBezTo>
                <a:cubicBezTo>
                  <a:pt x="248" y="30"/>
                  <a:pt x="252" y="28"/>
                  <a:pt x="256" y="2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xmlns="" id="{0380B3CA-D5C9-4852-B758-B2D36BCB58CD}"/>
              </a:ext>
            </a:extLst>
          </p:cNvPr>
          <p:cNvSpPr/>
          <p:nvPr/>
        </p:nvSpPr>
        <p:spPr>
          <a:xfrm>
            <a:off x="8796301" y="2200914"/>
            <a:ext cx="2039319" cy="2359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lc="http://schemas.openxmlformats.org/drawingml/2006/lockedCanvas" xmlns:ma14="http://schemas.microsoft.com/office/mac/drawingml/2011/main" xmlns:p14="http://schemas.microsoft.com/office/powerpoint/2010/main" xmlns:a16="http://schemas.microsoft.com/office/drawing/2014/main" val="1"/>
            </a:ext>
          </a:extLst>
        </p:spPr>
        <p:txBody>
          <a:bodyPr wrap="none" lIns="0" tIns="0" rIns="0" bIns="0"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zh-CN" altLang="en-US" sz="1400" b="1" spc="30" dirty="0">
                <a:solidFill>
                  <a:schemeClr val="accent2">
                    <a:lumMod val="100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50" name="矩形 49">
            <a:extLst>
              <a:ext uri="{FF2B5EF4-FFF2-40B4-BE49-F238E27FC236}">
                <a16:creationId xmlns:a16="http://schemas.microsoft.com/office/drawing/2014/main" xmlns="" id="{32152622-189C-4633-BAD4-E5C69E0B1B81}"/>
              </a:ext>
            </a:extLst>
          </p:cNvPr>
          <p:cNvSpPr/>
          <p:nvPr/>
        </p:nvSpPr>
        <p:spPr>
          <a:xfrm>
            <a:off x="8796300" y="2477641"/>
            <a:ext cx="2039319" cy="4641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lc="http://schemas.openxmlformats.org/drawingml/2006/lockedCanvas" xmlns:ma14="http://schemas.microsoft.com/office/mac/drawingml/2011/main" xmlns:p14="http://schemas.microsoft.com/office/powerpoint/2010/main" xmlns:a16="http://schemas.microsoft.com/office/drawing/2014/main" val="1"/>
            </a:ext>
          </a:extLst>
        </p:spPr>
        <p:txBody>
          <a:bodyPr wrap="square" lIns="25400" tIns="25400" rIns="25400" bIns="2540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/>
                </a:solidFill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br>
              <a:rPr lang="zh-CN" altLang="en-US" sz="1000" dirty="0">
                <a:solidFill>
                  <a:schemeClr val="tx1"/>
                </a:solidFill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000" dirty="0">
                <a:solidFill>
                  <a:schemeClr val="tx1"/>
                </a:solidFill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3E7B1A26-FDF0-4EA0-B10D-0B5AB0B7A0BB}"/>
              </a:ext>
            </a:extLst>
          </p:cNvPr>
          <p:cNvSpPr/>
          <p:nvPr/>
        </p:nvSpPr>
        <p:spPr>
          <a:xfrm>
            <a:off x="1620960" y="5238255"/>
            <a:ext cx="2018230" cy="2359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lc="http://schemas.openxmlformats.org/drawingml/2006/lockedCanvas" xmlns:ma14="http://schemas.microsoft.com/office/mac/drawingml/2011/main" xmlns:p14="http://schemas.microsoft.com/office/powerpoint/2010/main" xmlns:a16="http://schemas.microsoft.com/office/drawing/2014/main" val="1"/>
            </a:ext>
          </a:extLst>
        </p:spPr>
        <p:txBody>
          <a:bodyPr wrap="none" lIns="0" tIns="0" rIns="0" bIns="0"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zh-CN" altLang="en-US" sz="1400" b="1" spc="30" dirty="0">
                <a:solidFill>
                  <a:schemeClr val="accent3">
                    <a:lumMod val="100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0917A1F7-DA3A-4D64-A726-1992A8A80BA3}"/>
              </a:ext>
            </a:extLst>
          </p:cNvPr>
          <p:cNvSpPr/>
          <p:nvPr/>
        </p:nvSpPr>
        <p:spPr>
          <a:xfrm>
            <a:off x="1620960" y="5514981"/>
            <a:ext cx="2018230" cy="4641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lc="http://schemas.openxmlformats.org/drawingml/2006/lockedCanvas" xmlns:ma14="http://schemas.microsoft.com/office/mac/drawingml/2011/main" xmlns:p14="http://schemas.microsoft.com/office/powerpoint/2010/main" xmlns:a16="http://schemas.microsoft.com/office/drawing/2014/main" val="1"/>
            </a:ext>
          </a:extLst>
        </p:spPr>
        <p:txBody>
          <a:bodyPr wrap="square" lIns="25400" tIns="25400" rIns="25400" bIns="2540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/>
                </a:solidFill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br>
              <a:rPr lang="zh-CN" altLang="en-US" sz="1000" dirty="0">
                <a:solidFill>
                  <a:schemeClr val="tx1"/>
                </a:solidFill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000" dirty="0">
                <a:solidFill>
                  <a:schemeClr val="tx1"/>
                </a:solidFill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461430E7-1338-4237-9709-8E671D4BFDEE}"/>
              </a:ext>
            </a:extLst>
          </p:cNvPr>
          <p:cNvSpPr/>
          <p:nvPr/>
        </p:nvSpPr>
        <p:spPr>
          <a:xfrm>
            <a:off x="8526739" y="4390711"/>
            <a:ext cx="2039319" cy="2359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lc="http://schemas.openxmlformats.org/drawingml/2006/lockedCanvas" xmlns:ma14="http://schemas.microsoft.com/office/mac/drawingml/2011/main" xmlns:p14="http://schemas.microsoft.com/office/powerpoint/2010/main" xmlns:a16="http://schemas.microsoft.com/office/drawing/2014/main" val="1"/>
            </a:ext>
          </a:extLst>
        </p:spPr>
        <p:txBody>
          <a:bodyPr wrap="none" lIns="0" tIns="0" rIns="0" bIns="0"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zh-CN" altLang="en-US" sz="1400" b="1" spc="30" dirty="0">
                <a:solidFill>
                  <a:schemeClr val="accent4">
                    <a:lumMod val="100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54" name="矩形 53">
            <a:extLst>
              <a:ext uri="{FF2B5EF4-FFF2-40B4-BE49-F238E27FC236}">
                <a16:creationId xmlns:a16="http://schemas.microsoft.com/office/drawing/2014/main" xmlns="" id="{693FE0CA-5363-4905-AC37-5908F9CB612B}"/>
              </a:ext>
            </a:extLst>
          </p:cNvPr>
          <p:cNvSpPr/>
          <p:nvPr/>
        </p:nvSpPr>
        <p:spPr>
          <a:xfrm>
            <a:off x="8526738" y="4667437"/>
            <a:ext cx="2039319" cy="4641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lc="http://schemas.openxmlformats.org/drawingml/2006/lockedCanvas" xmlns:ma14="http://schemas.microsoft.com/office/mac/drawingml/2011/main" xmlns:p14="http://schemas.microsoft.com/office/powerpoint/2010/main" xmlns:a16="http://schemas.microsoft.com/office/drawing/2014/main" val="1"/>
            </a:ext>
          </a:extLst>
        </p:spPr>
        <p:txBody>
          <a:bodyPr wrap="square" lIns="25400" tIns="25400" rIns="25400" bIns="2540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/>
                </a:solidFill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br>
              <a:rPr lang="zh-CN" altLang="en-US" sz="1000" dirty="0">
                <a:solidFill>
                  <a:schemeClr val="tx1"/>
                </a:solidFill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000" dirty="0">
                <a:solidFill>
                  <a:schemeClr val="tx1"/>
                </a:solidFill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55" name="矩形 54">
            <a:extLst>
              <a:ext uri="{FF2B5EF4-FFF2-40B4-BE49-F238E27FC236}">
                <a16:creationId xmlns:a16="http://schemas.microsoft.com/office/drawing/2014/main" xmlns="" id="{839F9C6C-E8D0-4796-BCB4-BBECFE05C95F}"/>
              </a:ext>
            </a:extLst>
          </p:cNvPr>
          <p:cNvSpPr/>
          <p:nvPr/>
        </p:nvSpPr>
        <p:spPr>
          <a:xfrm>
            <a:off x="1612186" y="2266211"/>
            <a:ext cx="2018230" cy="2359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lc="http://schemas.openxmlformats.org/drawingml/2006/lockedCanvas" xmlns:ma14="http://schemas.microsoft.com/office/mac/drawingml/2011/main" xmlns:p14="http://schemas.microsoft.com/office/powerpoint/2010/main" xmlns:a16="http://schemas.microsoft.com/office/drawing/2014/main" val="1"/>
            </a:ext>
          </a:extLst>
        </p:spPr>
        <p:txBody>
          <a:bodyPr wrap="none" lIns="0" tIns="0" rIns="0" bIns="0"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zh-CN" altLang="en-US" sz="1400" b="1" spc="30" dirty="0">
                <a:solidFill>
                  <a:schemeClr val="accent1">
                    <a:lumMod val="100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56" name="矩形 55">
            <a:extLst>
              <a:ext uri="{FF2B5EF4-FFF2-40B4-BE49-F238E27FC236}">
                <a16:creationId xmlns:a16="http://schemas.microsoft.com/office/drawing/2014/main" xmlns="" id="{0B6D91B6-E2E5-40F3-B2EF-7731AFBD4D33}"/>
              </a:ext>
            </a:extLst>
          </p:cNvPr>
          <p:cNvSpPr/>
          <p:nvPr/>
        </p:nvSpPr>
        <p:spPr>
          <a:xfrm>
            <a:off x="1612186" y="2542936"/>
            <a:ext cx="2018230" cy="4641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lc="http://schemas.openxmlformats.org/drawingml/2006/lockedCanvas" xmlns:ma14="http://schemas.microsoft.com/office/mac/drawingml/2011/main" xmlns:p14="http://schemas.microsoft.com/office/powerpoint/2010/main" xmlns:a16="http://schemas.microsoft.com/office/drawing/2014/main" val="1"/>
            </a:ext>
          </a:extLst>
        </p:spPr>
        <p:txBody>
          <a:bodyPr wrap="square" lIns="25400" tIns="25400" rIns="25400" bIns="2540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/>
                </a:solidFill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br>
              <a:rPr lang="zh-CN" altLang="en-US" sz="1000" dirty="0">
                <a:solidFill>
                  <a:schemeClr val="tx1"/>
                </a:solidFill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000" dirty="0">
                <a:solidFill>
                  <a:schemeClr val="tx1"/>
                </a:solidFill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cxnSp>
        <p:nvCxnSpPr>
          <p:cNvPr id="20" name="连接符: 肘形 19">
            <a:extLst>
              <a:ext uri="{FF2B5EF4-FFF2-40B4-BE49-F238E27FC236}">
                <a16:creationId xmlns:a16="http://schemas.microsoft.com/office/drawing/2014/main" xmlns="" id="{B3F6774F-AE6B-44F1-A5B7-402099B44B0E}"/>
              </a:ext>
            </a:extLst>
          </p:cNvPr>
          <p:cNvCxnSpPr>
            <a:stCxn id="55" idx="3"/>
            <a:endCxn id="45" idx="2"/>
          </p:cNvCxnSpPr>
          <p:nvPr/>
        </p:nvCxnSpPr>
        <p:spPr>
          <a:xfrm>
            <a:off x="3630416" y="2384192"/>
            <a:ext cx="717706" cy="849477"/>
          </a:xfrm>
          <a:prstGeom prst="bentConnector3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连接符: 肘形 20">
            <a:extLst>
              <a:ext uri="{FF2B5EF4-FFF2-40B4-BE49-F238E27FC236}">
                <a16:creationId xmlns:a16="http://schemas.microsoft.com/office/drawing/2014/main" xmlns="" id="{E8A6915D-BBE7-49CA-AAF0-A3ADB48AB418}"/>
              </a:ext>
            </a:extLst>
          </p:cNvPr>
          <p:cNvCxnSpPr>
            <a:stCxn id="37" idx="0"/>
            <a:endCxn id="49" idx="0"/>
          </p:cNvCxnSpPr>
          <p:nvPr/>
        </p:nvCxnSpPr>
        <p:spPr>
          <a:xfrm rot="5400000" flipH="1" flipV="1">
            <a:off x="8356675" y="863851"/>
            <a:ext cx="122222" cy="2796349"/>
          </a:xfrm>
          <a:prstGeom prst="bentConnector3">
            <a:avLst>
              <a:gd name="adj1" fmla="val 287037"/>
            </a:avLst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连接符: 肘形 21">
            <a:extLst>
              <a:ext uri="{FF2B5EF4-FFF2-40B4-BE49-F238E27FC236}">
                <a16:creationId xmlns:a16="http://schemas.microsoft.com/office/drawing/2014/main" xmlns="" id="{179DADDA-A918-4A46-BAB8-3BEC240A9177}"/>
              </a:ext>
            </a:extLst>
          </p:cNvPr>
          <p:cNvCxnSpPr>
            <a:stCxn id="33" idx="4"/>
            <a:endCxn id="53" idx="1"/>
          </p:cNvCxnSpPr>
          <p:nvPr/>
        </p:nvCxnSpPr>
        <p:spPr>
          <a:xfrm rot="5400000" flipH="1" flipV="1">
            <a:off x="7991262" y="4291995"/>
            <a:ext cx="318779" cy="752173"/>
          </a:xfrm>
          <a:prstGeom prst="bentConnector4">
            <a:avLst>
              <a:gd name="adj1" fmla="val -71711"/>
              <a:gd name="adj2" fmla="val 69410"/>
            </a:avLst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连接符: 肘形 22">
            <a:extLst>
              <a:ext uri="{FF2B5EF4-FFF2-40B4-BE49-F238E27FC236}">
                <a16:creationId xmlns:a16="http://schemas.microsoft.com/office/drawing/2014/main" xmlns="" id="{53DD9AA7-5053-42B9-9610-3B14F08D2420}"/>
              </a:ext>
            </a:extLst>
          </p:cNvPr>
          <p:cNvCxnSpPr>
            <a:stCxn id="25" idx="4"/>
            <a:endCxn id="52" idx="3"/>
          </p:cNvCxnSpPr>
          <p:nvPr/>
        </p:nvCxnSpPr>
        <p:spPr>
          <a:xfrm rot="5400000">
            <a:off x="3562042" y="5031534"/>
            <a:ext cx="792659" cy="638362"/>
          </a:xfrm>
          <a:prstGeom prst="bentConnector2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06585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0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25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7500"/>
                            </p:stCondLst>
                            <p:childTnLst>
                              <p:par>
                                <p:cTn id="1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7750"/>
                            </p:stCondLst>
                            <p:childTnLst>
                              <p:par>
                                <p:cTn id="1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8000"/>
                            </p:stCondLst>
                            <p:childTnLst>
                              <p:par>
                                <p:cTn id="1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8250"/>
                            </p:stCondLst>
                            <p:childTnLst>
                              <p:par>
                                <p:cTn id="1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8500"/>
                            </p:stCondLst>
                            <p:childTnLst>
                              <p:par>
                                <p:cTn id="1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9000"/>
                            </p:stCondLst>
                            <p:childTnLst>
                              <p:par>
                                <p:cTn id="1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10750"/>
                            </p:stCondLst>
                            <p:childTnLst>
                              <p:par>
                                <p:cTn id="1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1250"/>
                            </p:stCondLst>
                            <p:childTnLst>
                              <p:par>
                                <p:cTn id="2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2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11750"/>
                            </p:stCondLst>
                            <p:childTnLst>
                              <p:par>
                                <p:cTn id="2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2250"/>
                            </p:stCondLst>
                            <p:childTnLst>
                              <p:par>
                                <p:cTn id="2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6">
            <a:extLst>
              <a:ext uri="{FF2B5EF4-FFF2-40B4-BE49-F238E27FC236}">
                <a16:creationId xmlns:a16="http://schemas.microsoft.com/office/drawing/2014/main" xmlns="" id="{93FAA458-8EBC-4C76-903F-45281065A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6800" y="356628"/>
            <a:ext cx="7518400" cy="471365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8" name="Text Placeholder 7">
            <a:extLst>
              <a:ext uri="{FF2B5EF4-FFF2-40B4-BE49-F238E27FC236}">
                <a16:creationId xmlns:a16="http://schemas.microsoft.com/office/drawing/2014/main" xmlns="" id="{720C2D33-D95E-4278-A70B-8F4B55C7EE87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泪滴形 15">
            <a:extLst>
              <a:ext uri="{FF2B5EF4-FFF2-40B4-BE49-F238E27FC236}">
                <a16:creationId xmlns:a16="http://schemas.microsoft.com/office/drawing/2014/main" xmlns="" id="{8C70C83B-B753-43C1-8D15-9F134EEDACFD}"/>
              </a:ext>
            </a:extLst>
          </p:cNvPr>
          <p:cNvSpPr/>
          <p:nvPr/>
        </p:nvSpPr>
        <p:spPr>
          <a:xfrm rot="2700000">
            <a:off x="3522802" y="2383720"/>
            <a:ext cx="2389128" cy="2389128"/>
          </a:xfrm>
          <a:prstGeom prst="teardrop">
            <a:avLst/>
          </a:prstGeom>
          <a:solidFill>
            <a:schemeClr val="accent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泪滴形 18">
            <a:extLst>
              <a:ext uri="{FF2B5EF4-FFF2-40B4-BE49-F238E27FC236}">
                <a16:creationId xmlns:a16="http://schemas.microsoft.com/office/drawing/2014/main" xmlns="" id="{E816394C-305B-40DB-9476-75C0A2A927E3}"/>
              </a:ext>
            </a:extLst>
          </p:cNvPr>
          <p:cNvSpPr/>
          <p:nvPr/>
        </p:nvSpPr>
        <p:spPr>
          <a:xfrm rot="18900000" flipH="1">
            <a:off x="6896415" y="2740227"/>
            <a:ext cx="1676116" cy="1676116"/>
          </a:xfrm>
          <a:prstGeom prst="teardrop">
            <a:avLst/>
          </a:prstGeom>
          <a:solidFill>
            <a:schemeClr val="accent4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81342C60-F4E0-4F7E-8308-E44B68B26F84}"/>
              </a:ext>
            </a:extLst>
          </p:cNvPr>
          <p:cNvGrpSpPr/>
          <p:nvPr/>
        </p:nvGrpSpPr>
        <p:grpSpPr>
          <a:xfrm>
            <a:off x="5639950" y="1448780"/>
            <a:ext cx="1676116" cy="4259008"/>
            <a:chOff x="5639022" y="1042201"/>
            <a:chExt cx="1878631" cy="4773598"/>
          </a:xfrm>
        </p:grpSpPr>
        <p:sp>
          <p:nvSpPr>
            <p:cNvPr id="33" name="泪滴形 32">
              <a:extLst>
                <a:ext uri="{FF2B5EF4-FFF2-40B4-BE49-F238E27FC236}">
                  <a16:creationId xmlns:a16="http://schemas.microsoft.com/office/drawing/2014/main" xmlns="" id="{B60E82EB-36E3-452C-B3F6-B801D6FBCF32}"/>
                </a:ext>
              </a:extLst>
            </p:cNvPr>
            <p:cNvSpPr/>
            <p:nvPr/>
          </p:nvSpPr>
          <p:spPr>
            <a:xfrm rot="13500000" flipH="1">
              <a:off x="5639022" y="1042201"/>
              <a:ext cx="1878631" cy="1878631"/>
            </a:xfrm>
            <a:prstGeom prst="teardrop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4" name="泪滴形 33">
              <a:extLst>
                <a:ext uri="{FF2B5EF4-FFF2-40B4-BE49-F238E27FC236}">
                  <a16:creationId xmlns:a16="http://schemas.microsoft.com/office/drawing/2014/main" xmlns="" id="{2BB9A2AC-1591-49A6-BD0E-15F613DCFC5C}"/>
                </a:ext>
              </a:extLst>
            </p:cNvPr>
            <p:cNvSpPr/>
            <p:nvPr/>
          </p:nvSpPr>
          <p:spPr>
            <a:xfrm rot="8100000" flipH="1" flipV="1">
              <a:off x="5639022" y="3937168"/>
              <a:ext cx="1878631" cy="1878631"/>
            </a:xfrm>
            <a:prstGeom prst="teardrop">
              <a:avLst/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1" name="任意多边形: 形状 20">
            <a:extLst>
              <a:ext uri="{FF2B5EF4-FFF2-40B4-BE49-F238E27FC236}">
                <a16:creationId xmlns:a16="http://schemas.microsoft.com/office/drawing/2014/main" xmlns="" id="{EF9C9BDA-8C7B-4CAB-876B-8B632804E738}"/>
              </a:ext>
            </a:extLst>
          </p:cNvPr>
          <p:cNvSpPr>
            <a:spLocks/>
          </p:cNvSpPr>
          <p:nvPr/>
        </p:nvSpPr>
        <p:spPr bwMode="auto">
          <a:xfrm>
            <a:off x="6221739" y="1967626"/>
            <a:ext cx="512535" cy="638423"/>
          </a:xfrm>
          <a:custGeom>
            <a:avLst/>
            <a:gdLst>
              <a:gd name="connsiteX0" fmla="*/ 79065 w 271462"/>
              <a:gd name="connsiteY0" fmla="*/ 301625 h 338138"/>
              <a:gd name="connsiteX1" fmla="*/ 69850 w 271462"/>
              <a:gd name="connsiteY1" fmla="*/ 312632 h 338138"/>
              <a:gd name="connsiteX2" fmla="*/ 79065 w 271462"/>
              <a:gd name="connsiteY2" fmla="*/ 322263 h 338138"/>
              <a:gd name="connsiteX3" fmla="*/ 114610 w 271462"/>
              <a:gd name="connsiteY3" fmla="*/ 322263 h 338138"/>
              <a:gd name="connsiteX4" fmla="*/ 123825 w 271462"/>
              <a:gd name="connsiteY4" fmla="*/ 312632 h 338138"/>
              <a:gd name="connsiteX5" fmla="*/ 114610 w 271462"/>
              <a:gd name="connsiteY5" fmla="*/ 301625 h 338138"/>
              <a:gd name="connsiteX6" fmla="*/ 79065 w 271462"/>
              <a:gd name="connsiteY6" fmla="*/ 301625 h 338138"/>
              <a:gd name="connsiteX7" fmla="*/ 166687 w 271462"/>
              <a:gd name="connsiteY7" fmla="*/ 152400 h 338138"/>
              <a:gd name="connsiteX8" fmla="*/ 166687 w 271462"/>
              <a:gd name="connsiteY8" fmla="*/ 166688 h 338138"/>
              <a:gd name="connsiteX9" fmla="*/ 171450 w 271462"/>
              <a:gd name="connsiteY9" fmla="*/ 166688 h 338138"/>
              <a:gd name="connsiteX10" fmla="*/ 171450 w 271462"/>
              <a:gd name="connsiteY10" fmla="*/ 193676 h 338138"/>
              <a:gd name="connsiteX11" fmla="*/ 166687 w 271462"/>
              <a:gd name="connsiteY11" fmla="*/ 193676 h 338138"/>
              <a:gd name="connsiteX12" fmla="*/ 166687 w 271462"/>
              <a:gd name="connsiteY12" fmla="*/ 207963 h 338138"/>
              <a:gd name="connsiteX13" fmla="*/ 193675 w 271462"/>
              <a:gd name="connsiteY13" fmla="*/ 207963 h 338138"/>
              <a:gd name="connsiteX14" fmla="*/ 193675 w 271462"/>
              <a:gd name="connsiteY14" fmla="*/ 193676 h 338138"/>
              <a:gd name="connsiteX15" fmla="*/ 190500 w 271462"/>
              <a:gd name="connsiteY15" fmla="*/ 193676 h 338138"/>
              <a:gd name="connsiteX16" fmla="*/ 190500 w 271462"/>
              <a:gd name="connsiteY16" fmla="*/ 152400 h 338138"/>
              <a:gd name="connsiteX17" fmla="*/ 179388 w 271462"/>
              <a:gd name="connsiteY17" fmla="*/ 125413 h 338138"/>
              <a:gd name="connsiteX18" fmla="*/ 168275 w 271462"/>
              <a:gd name="connsiteY18" fmla="*/ 135732 h 338138"/>
              <a:gd name="connsiteX19" fmla="*/ 179388 w 271462"/>
              <a:gd name="connsiteY19" fmla="*/ 146051 h 338138"/>
              <a:gd name="connsiteX20" fmla="*/ 190501 w 271462"/>
              <a:gd name="connsiteY20" fmla="*/ 135732 h 338138"/>
              <a:gd name="connsiteX21" fmla="*/ 179388 w 271462"/>
              <a:gd name="connsiteY21" fmla="*/ 125413 h 338138"/>
              <a:gd name="connsiteX22" fmla="*/ 180975 w 271462"/>
              <a:gd name="connsiteY22" fmla="*/ 88900 h 338138"/>
              <a:gd name="connsiteX23" fmla="*/ 271462 w 271462"/>
              <a:gd name="connsiteY23" fmla="*/ 169069 h 338138"/>
              <a:gd name="connsiteX24" fmla="*/ 180975 w 271462"/>
              <a:gd name="connsiteY24" fmla="*/ 249238 h 338138"/>
              <a:gd name="connsiteX25" fmla="*/ 131141 w 271462"/>
              <a:gd name="connsiteY25" fmla="*/ 236096 h 338138"/>
              <a:gd name="connsiteX26" fmla="*/ 97044 w 271462"/>
              <a:gd name="connsiteY26" fmla="*/ 242667 h 338138"/>
              <a:gd name="connsiteX27" fmla="*/ 95732 w 271462"/>
              <a:gd name="connsiteY27" fmla="*/ 237410 h 338138"/>
              <a:gd name="connsiteX28" fmla="*/ 110158 w 271462"/>
              <a:gd name="connsiteY28" fmla="*/ 219011 h 338138"/>
              <a:gd name="connsiteX29" fmla="*/ 90487 w 271462"/>
              <a:gd name="connsiteY29" fmla="*/ 169069 h 338138"/>
              <a:gd name="connsiteX30" fmla="*/ 180975 w 271462"/>
              <a:gd name="connsiteY30" fmla="*/ 88900 h 338138"/>
              <a:gd name="connsiteX31" fmla="*/ 37042 w 271462"/>
              <a:gd name="connsiteY31" fmla="*/ 0 h 338138"/>
              <a:gd name="connsiteX32" fmla="*/ 162719 w 271462"/>
              <a:gd name="connsiteY32" fmla="*/ 0 h 338138"/>
              <a:gd name="connsiteX33" fmla="*/ 198438 w 271462"/>
              <a:gd name="connsiteY33" fmla="*/ 38304 h 338138"/>
              <a:gd name="connsiteX34" fmla="*/ 198438 w 271462"/>
              <a:gd name="connsiteY34" fmla="*/ 67363 h 338138"/>
              <a:gd name="connsiteX35" fmla="*/ 181240 w 271462"/>
              <a:gd name="connsiteY35" fmla="*/ 66042 h 338138"/>
              <a:gd name="connsiteX36" fmla="*/ 165365 w 271462"/>
              <a:gd name="connsiteY36" fmla="*/ 67363 h 338138"/>
              <a:gd name="connsiteX37" fmla="*/ 165365 w 271462"/>
              <a:gd name="connsiteY37" fmla="*/ 51513 h 338138"/>
              <a:gd name="connsiteX38" fmla="*/ 34396 w 271462"/>
              <a:gd name="connsiteY38" fmla="*/ 51513 h 338138"/>
              <a:gd name="connsiteX39" fmla="*/ 33073 w 271462"/>
              <a:gd name="connsiteY39" fmla="*/ 51513 h 338138"/>
              <a:gd name="connsiteX40" fmla="*/ 33073 w 271462"/>
              <a:gd name="connsiteY40" fmla="*/ 286625 h 338138"/>
              <a:gd name="connsiteX41" fmla="*/ 34396 w 271462"/>
              <a:gd name="connsiteY41" fmla="*/ 286625 h 338138"/>
              <a:gd name="connsiteX42" fmla="*/ 165365 w 271462"/>
              <a:gd name="connsiteY42" fmla="*/ 286625 h 338138"/>
              <a:gd name="connsiteX43" fmla="*/ 165365 w 271462"/>
              <a:gd name="connsiteY43" fmla="*/ 270775 h 338138"/>
              <a:gd name="connsiteX44" fmla="*/ 181240 w 271462"/>
              <a:gd name="connsiteY44" fmla="*/ 272096 h 338138"/>
              <a:gd name="connsiteX45" fmla="*/ 198438 w 271462"/>
              <a:gd name="connsiteY45" fmla="*/ 270775 h 338138"/>
              <a:gd name="connsiteX46" fmla="*/ 198438 w 271462"/>
              <a:gd name="connsiteY46" fmla="*/ 299834 h 338138"/>
              <a:gd name="connsiteX47" fmla="*/ 162719 w 271462"/>
              <a:gd name="connsiteY47" fmla="*/ 338138 h 338138"/>
              <a:gd name="connsiteX48" fmla="*/ 37042 w 271462"/>
              <a:gd name="connsiteY48" fmla="*/ 338138 h 338138"/>
              <a:gd name="connsiteX49" fmla="*/ 0 w 271462"/>
              <a:gd name="connsiteY49" fmla="*/ 299834 h 338138"/>
              <a:gd name="connsiteX50" fmla="*/ 0 w 271462"/>
              <a:gd name="connsiteY50" fmla="*/ 38304 h 338138"/>
              <a:gd name="connsiteX51" fmla="*/ 37042 w 271462"/>
              <a:gd name="connsiteY51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271462" h="338138">
                <a:moveTo>
                  <a:pt x="79065" y="301625"/>
                </a:moveTo>
                <a:cubicBezTo>
                  <a:pt x="73799" y="301625"/>
                  <a:pt x="69850" y="305753"/>
                  <a:pt x="69850" y="312632"/>
                </a:cubicBezTo>
                <a:cubicBezTo>
                  <a:pt x="69850" y="318136"/>
                  <a:pt x="73799" y="322263"/>
                  <a:pt x="79065" y="322263"/>
                </a:cubicBezTo>
                <a:cubicBezTo>
                  <a:pt x="79065" y="322263"/>
                  <a:pt x="79065" y="322263"/>
                  <a:pt x="114610" y="322263"/>
                </a:cubicBezTo>
                <a:cubicBezTo>
                  <a:pt x="119875" y="322263"/>
                  <a:pt x="123825" y="318136"/>
                  <a:pt x="123825" y="312632"/>
                </a:cubicBezTo>
                <a:cubicBezTo>
                  <a:pt x="123825" y="305753"/>
                  <a:pt x="119875" y="301625"/>
                  <a:pt x="114610" y="301625"/>
                </a:cubicBezTo>
                <a:cubicBezTo>
                  <a:pt x="114610" y="301625"/>
                  <a:pt x="114610" y="301625"/>
                  <a:pt x="79065" y="301625"/>
                </a:cubicBezTo>
                <a:close/>
                <a:moveTo>
                  <a:pt x="166687" y="152400"/>
                </a:moveTo>
                <a:lnTo>
                  <a:pt x="166687" y="166688"/>
                </a:lnTo>
                <a:lnTo>
                  <a:pt x="171450" y="166688"/>
                </a:lnTo>
                <a:lnTo>
                  <a:pt x="171450" y="193676"/>
                </a:lnTo>
                <a:lnTo>
                  <a:pt x="166687" y="193676"/>
                </a:lnTo>
                <a:lnTo>
                  <a:pt x="166687" y="207963"/>
                </a:lnTo>
                <a:lnTo>
                  <a:pt x="193675" y="207963"/>
                </a:lnTo>
                <a:lnTo>
                  <a:pt x="193675" y="193676"/>
                </a:lnTo>
                <a:lnTo>
                  <a:pt x="190500" y="193676"/>
                </a:lnTo>
                <a:lnTo>
                  <a:pt x="190500" y="152400"/>
                </a:lnTo>
                <a:close/>
                <a:moveTo>
                  <a:pt x="179388" y="125413"/>
                </a:moveTo>
                <a:cubicBezTo>
                  <a:pt x="173250" y="125413"/>
                  <a:pt x="168275" y="130033"/>
                  <a:pt x="168275" y="135732"/>
                </a:cubicBezTo>
                <a:cubicBezTo>
                  <a:pt x="168275" y="141431"/>
                  <a:pt x="173250" y="146051"/>
                  <a:pt x="179388" y="146051"/>
                </a:cubicBezTo>
                <a:cubicBezTo>
                  <a:pt x="185526" y="146051"/>
                  <a:pt x="190501" y="141431"/>
                  <a:pt x="190501" y="135732"/>
                </a:cubicBezTo>
                <a:cubicBezTo>
                  <a:pt x="190501" y="130033"/>
                  <a:pt x="185526" y="125413"/>
                  <a:pt x="179388" y="125413"/>
                </a:cubicBezTo>
                <a:close/>
                <a:moveTo>
                  <a:pt x="180975" y="88900"/>
                </a:moveTo>
                <a:cubicBezTo>
                  <a:pt x="230808" y="88900"/>
                  <a:pt x="271462" y="124384"/>
                  <a:pt x="271462" y="169069"/>
                </a:cubicBezTo>
                <a:cubicBezTo>
                  <a:pt x="271462" y="212439"/>
                  <a:pt x="230808" y="249238"/>
                  <a:pt x="180975" y="249238"/>
                </a:cubicBezTo>
                <a:cubicBezTo>
                  <a:pt x="162614" y="249238"/>
                  <a:pt x="145566" y="243981"/>
                  <a:pt x="131141" y="236096"/>
                </a:cubicBezTo>
                <a:cubicBezTo>
                  <a:pt x="119338" y="243981"/>
                  <a:pt x="104912" y="242667"/>
                  <a:pt x="97044" y="242667"/>
                </a:cubicBezTo>
                <a:cubicBezTo>
                  <a:pt x="94421" y="241353"/>
                  <a:pt x="94421" y="238724"/>
                  <a:pt x="95732" y="237410"/>
                </a:cubicBezTo>
                <a:cubicBezTo>
                  <a:pt x="103601" y="232153"/>
                  <a:pt x="107535" y="225582"/>
                  <a:pt x="110158" y="219011"/>
                </a:cubicBezTo>
                <a:cubicBezTo>
                  <a:pt x="97044" y="205868"/>
                  <a:pt x="90487" y="187469"/>
                  <a:pt x="90487" y="169069"/>
                </a:cubicBezTo>
                <a:cubicBezTo>
                  <a:pt x="90487" y="124384"/>
                  <a:pt x="131141" y="88900"/>
                  <a:pt x="180975" y="88900"/>
                </a:cubicBezTo>
                <a:close/>
                <a:moveTo>
                  <a:pt x="37042" y="0"/>
                </a:moveTo>
                <a:cubicBezTo>
                  <a:pt x="37042" y="0"/>
                  <a:pt x="37042" y="0"/>
                  <a:pt x="162719" y="0"/>
                </a:cubicBezTo>
                <a:cubicBezTo>
                  <a:pt x="182563" y="0"/>
                  <a:pt x="198438" y="17171"/>
                  <a:pt x="198438" y="38304"/>
                </a:cubicBezTo>
                <a:cubicBezTo>
                  <a:pt x="198438" y="38304"/>
                  <a:pt x="198438" y="38304"/>
                  <a:pt x="198438" y="67363"/>
                </a:cubicBezTo>
                <a:cubicBezTo>
                  <a:pt x="193147" y="67363"/>
                  <a:pt x="186532" y="66042"/>
                  <a:pt x="181240" y="66042"/>
                </a:cubicBezTo>
                <a:cubicBezTo>
                  <a:pt x="175949" y="66042"/>
                  <a:pt x="170657" y="67363"/>
                  <a:pt x="165365" y="67363"/>
                </a:cubicBezTo>
                <a:cubicBezTo>
                  <a:pt x="165365" y="67363"/>
                  <a:pt x="165365" y="67363"/>
                  <a:pt x="165365" y="51513"/>
                </a:cubicBezTo>
                <a:cubicBezTo>
                  <a:pt x="165365" y="51513"/>
                  <a:pt x="165365" y="51513"/>
                  <a:pt x="34396" y="51513"/>
                </a:cubicBezTo>
                <a:cubicBezTo>
                  <a:pt x="34396" y="51513"/>
                  <a:pt x="33073" y="51513"/>
                  <a:pt x="33073" y="51513"/>
                </a:cubicBezTo>
                <a:cubicBezTo>
                  <a:pt x="33073" y="51513"/>
                  <a:pt x="33073" y="51513"/>
                  <a:pt x="33073" y="286625"/>
                </a:cubicBezTo>
                <a:cubicBezTo>
                  <a:pt x="33073" y="286625"/>
                  <a:pt x="34396" y="286625"/>
                  <a:pt x="34396" y="286625"/>
                </a:cubicBezTo>
                <a:cubicBezTo>
                  <a:pt x="34396" y="286625"/>
                  <a:pt x="34396" y="286625"/>
                  <a:pt x="165365" y="286625"/>
                </a:cubicBezTo>
                <a:cubicBezTo>
                  <a:pt x="165365" y="286625"/>
                  <a:pt x="165365" y="286625"/>
                  <a:pt x="165365" y="270775"/>
                </a:cubicBezTo>
                <a:cubicBezTo>
                  <a:pt x="170657" y="270775"/>
                  <a:pt x="175949" y="272096"/>
                  <a:pt x="181240" y="272096"/>
                </a:cubicBezTo>
                <a:cubicBezTo>
                  <a:pt x="186532" y="272096"/>
                  <a:pt x="193147" y="270775"/>
                  <a:pt x="198438" y="270775"/>
                </a:cubicBezTo>
                <a:cubicBezTo>
                  <a:pt x="198438" y="270775"/>
                  <a:pt x="198438" y="270775"/>
                  <a:pt x="198438" y="299834"/>
                </a:cubicBezTo>
                <a:cubicBezTo>
                  <a:pt x="198438" y="320967"/>
                  <a:pt x="182563" y="338138"/>
                  <a:pt x="162719" y="338138"/>
                </a:cubicBezTo>
                <a:cubicBezTo>
                  <a:pt x="162719" y="338138"/>
                  <a:pt x="162719" y="338138"/>
                  <a:pt x="37042" y="338138"/>
                </a:cubicBezTo>
                <a:cubicBezTo>
                  <a:pt x="17198" y="338138"/>
                  <a:pt x="0" y="320967"/>
                  <a:pt x="0" y="299834"/>
                </a:cubicBezTo>
                <a:cubicBezTo>
                  <a:pt x="0" y="299834"/>
                  <a:pt x="0" y="299834"/>
                  <a:pt x="0" y="38304"/>
                </a:cubicBezTo>
                <a:cubicBezTo>
                  <a:pt x="0" y="17171"/>
                  <a:pt x="17198" y="0"/>
                  <a:pt x="3704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任意多边形: 形状 21">
            <a:extLst>
              <a:ext uri="{FF2B5EF4-FFF2-40B4-BE49-F238E27FC236}">
                <a16:creationId xmlns:a16="http://schemas.microsoft.com/office/drawing/2014/main" xmlns="" id="{2FDC6943-3600-41BA-BE4E-D0FF96AA1A45}"/>
              </a:ext>
            </a:extLst>
          </p:cNvPr>
          <p:cNvSpPr>
            <a:spLocks/>
          </p:cNvSpPr>
          <p:nvPr/>
        </p:nvSpPr>
        <p:spPr bwMode="auto">
          <a:xfrm>
            <a:off x="4263661" y="3086492"/>
            <a:ext cx="789635" cy="983584"/>
          </a:xfrm>
          <a:custGeom>
            <a:avLst/>
            <a:gdLst>
              <a:gd name="connsiteX0" fmla="*/ 79065 w 271462"/>
              <a:gd name="connsiteY0" fmla="*/ 301625 h 338138"/>
              <a:gd name="connsiteX1" fmla="*/ 69850 w 271462"/>
              <a:gd name="connsiteY1" fmla="*/ 312632 h 338138"/>
              <a:gd name="connsiteX2" fmla="*/ 79065 w 271462"/>
              <a:gd name="connsiteY2" fmla="*/ 322263 h 338138"/>
              <a:gd name="connsiteX3" fmla="*/ 114610 w 271462"/>
              <a:gd name="connsiteY3" fmla="*/ 322263 h 338138"/>
              <a:gd name="connsiteX4" fmla="*/ 123825 w 271462"/>
              <a:gd name="connsiteY4" fmla="*/ 312632 h 338138"/>
              <a:gd name="connsiteX5" fmla="*/ 114610 w 271462"/>
              <a:gd name="connsiteY5" fmla="*/ 301625 h 338138"/>
              <a:gd name="connsiteX6" fmla="*/ 79065 w 271462"/>
              <a:gd name="connsiteY6" fmla="*/ 301625 h 338138"/>
              <a:gd name="connsiteX7" fmla="*/ 166687 w 271462"/>
              <a:gd name="connsiteY7" fmla="*/ 152400 h 338138"/>
              <a:gd name="connsiteX8" fmla="*/ 166687 w 271462"/>
              <a:gd name="connsiteY8" fmla="*/ 166688 h 338138"/>
              <a:gd name="connsiteX9" fmla="*/ 171450 w 271462"/>
              <a:gd name="connsiteY9" fmla="*/ 166688 h 338138"/>
              <a:gd name="connsiteX10" fmla="*/ 171450 w 271462"/>
              <a:gd name="connsiteY10" fmla="*/ 193676 h 338138"/>
              <a:gd name="connsiteX11" fmla="*/ 166687 w 271462"/>
              <a:gd name="connsiteY11" fmla="*/ 193676 h 338138"/>
              <a:gd name="connsiteX12" fmla="*/ 166687 w 271462"/>
              <a:gd name="connsiteY12" fmla="*/ 207963 h 338138"/>
              <a:gd name="connsiteX13" fmla="*/ 193675 w 271462"/>
              <a:gd name="connsiteY13" fmla="*/ 207963 h 338138"/>
              <a:gd name="connsiteX14" fmla="*/ 193675 w 271462"/>
              <a:gd name="connsiteY14" fmla="*/ 193676 h 338138"/>
              <a:gd name="connsiteX15" fmla="*/ 190500 w 271462"/>
              <a:gd name="connsiteY15" fmla="*/ 193676 h 338138"/>
              <a:gd name="connsiteX16" fmla="*/ 190500 w 271462"/>
              <a:gd name="connsiteY16" fmla="*/ 152400 h 338138"/>
              <a:gd name="connsiteX17" fmla="*/ 179388 w 271462"/>
              <a:gd name="connsiteY17" fmla="*/ 125413 h 338138"/>
              <a:gd name="connsiteX18" fmla="*/ 168275 w 271462"/>
              <a:gd name="connsiteY18" fmla="*/ 135732 h 338138"/>
              <a:gd name="connsiteX19" fmla="*/ 179388 w 271462"/>
              <a:gd name="connsiteY19" fmla="*/ 146051 h 338138"/>
              <a:gd name="connsiteX20" fmla="*/ 190501 w 271462"/>
              <a:gd name="connsiteY20" fmla="*/ 135732 h 338138"/>
              <a:gd name="connsiteX21" fmla="*/ 179388 w 271462"/>
              <a:gd name="connsiteY21" fmla="*/ 125413 h 338138"/>
              <a:gd name="connsiteX22" fmla="*/ 180975 w 271462"/>
              <a:gd name="connsiteY22" fmla="*/ 88900 h 338138"/>
              <a:gd name="connsiteX23" fmla="*/ 271462 w 271462"/>
              <a:gd name="connsiteY23" fmla="*/ 169069 h 338138"/>
              <a:gd name="connsiteX24" fmla="*/ 180975 w 271462"/>
              <a:gd name="connsiteY24" fmla="*/ 249238 h 338138"/>
              <a:gd name="connsiteX25" fmla="*/ 131141 w 271462"/>
              <a:gd name="connsiteY25" fmla="*/ 236096 h 338138"/>
              <a:gd name="connsiteX26" fmla="*/ 97044 w 271462"/>
              <a:gd name="connsiteY26" fmla="*/ 242667 h 338138"/>
              <a:gd name="connsiteX27" fmla="*/ 95732 w 271462"/>
              <a:gd name="connsiteY27" fmla="*/ 237410 h 338138"/>
              <a:gd name="connsiteX28" fmla="*/ 110158 w 271462"/>
              <a:gd name="connsiteY28" fmla="*/ 219011 h 338138"/>
              <a:gd name="connsiteX29" fmla="*/ 90487 w 271462"/>
              <a:gd name="connsiteY29" fmla="*/ 169069 h 338138"/>
              <a:gd name="connsiteX30" fmla="*/ 180975 w 271462"/>
              <a:gd name="connsiteY30" fmla="*/ 88900 h 338138"/>
              <a:gd name="connsiteX31" fmla="*/ 37042 w 271462"/>
              <a:gd name="connsiteY31" fmla="*/ 0 h 338138"/>
              <a:gd name="connsiteX32" fmla="*/ 162719 w 271462"/>
              <a:gd name="connsiteY32" fmla="*/ 0 h 338138"/>
              <a:gd name="connsiteX33" fmla="*/ 198438 w 271462"/>
              <a:gd name="connsiteY33" fmla="*/ 38304 h 338138"/>
              <a:gd name="connsiteX34" fmla="*/ 198438 w 271462"/>
              <a:gd name="connsiteY34" fmla="*/ 67363 h 338138"/>
              <a:gd name="connsiteX35" fmla="*/ 181240 w 271462"/>
              <a:gd name="connsiteY35" fmla="*/ 66042 h 338138"/>
              <a:gd name="connsiteX36" fmla="*/ 165365 w 271462"/>
              <a:gd name="connsiteY36" fmla="*/ 67363 h 338138"/>
              <a:gd name="connsiteX37" fmla="*/ 165365 w 271462"/>
              <a:gd name="connsiteY37" fmla="*/ 51513 h 338138"/>
              <a:gd name="connsiteX38" fmla="*/ 34396 w 271462"/>
              <a:gd name="connsiteY38" fmla="*/ 51513 h 338138"/>
              <a:gd name="connsiteX39" fmla="*/ 33073 w 271462"/>
              <a:gd name="connsiteY39" fmla="*/ 51513 h 338138"/>
              <a:gd name="connsiteX40" fmla="*/ 33073 w 271462"/>
              <a:gd name="connsiteY40" fmla="*/ 286625 h 338138"/>
              <a:gd name="connsiteX41" fmla="*/ 34396 w 271462"/>
              <a:gd name="connsiteY41" fmla="*/ 286625 h 338138"/>
              <a:gd name="connsiteX42" fmla="*/ 165365 w 271462"/>
              <a:gd name="connsiteY42" fmla="*/ 286625 h 338138"/>
              <a:gd name="connsiteX43" fmla="*/ 165365 w 271462"/>
              <a:gd name="connsiteY43" fmla="*/ 270775 h 338138"/>
              <a:gd name="connsiteX44" fmla="*/ 181240 w 271462"/>
              <a:gd name="connsiteY44" fmla="*/ 272096 h 338138"/>
              <a:gd name="connsiteX45" fmla="*/ 198438 w 271462"/>
              <a:gd name="connsiteY45" fmla="*/ 270775 h 338138"/>
              <a:gd name="connsiteX46" fmla="*/ 198438 w 271462"/>
              <a:gd name="connsiteY46" fmla="*/ 299834 h 338138"/>
              <a:gd name="connsiteX47" fmla="*/ 162719 w 271462"/>
              <a:gd name="connsiteY47" fmla="*/ 338138 h 338138"/>
              <a:gd name="connsiteX48" fmla="*/ 37042 w 271462"/>
              <a:gd name="connsiteY48" fmla="*/ 338138 h 338138"/>
              <a:gd name="connsiteX49" fmla="*/ 0 w 271462"/>
              <a:gd name="connsiteY49" fmla="*/ 299834 h 338138"/>
              <a:gd name="connsiteX50" fmla="*/ 0 w 271462"/>
              <a:gd name="connsiteY50" fmla="*/ 38304 h 338138"/>
              <a:gd name="connsiteX51" fmla="*/ 37042 w 271462"/>
              <a:gd name="connsiteY51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271462" h="338138">
                <a:moveTo>
                  <a:pt x="79065" y="301625"/>
                </a:moveTo>
                <a:cubicBezTo>
                  <a:pt x="73799" y="301625"/>
                  <a:pt x="69850" y="305753"/>
                  <a:pt x="69850" y="312632"/>
                </a:cubicBezTo>
                <a:cubicBezTo>
                  <a:pt x="69850" y="318136"/>
                  <a:pt x="73799" y="322263"/>
                  <a:pt x="79065" y="322263"/>
                </a:cubicBezTo>
                <a:cubicBezTo>
                  <a:pt x="79065" y="322263"/>
                  <a:pt x="79065" y="322263"/>
                  <a:pt x="114610" y="322263"/>
                </a:cubicBezTo>
                <a:cubicBezTo>
                  <a:pt x="119875" y="322263"/>
                  <a:pt x="123825" y="318136"/>
                  <a:pt x="123825" y="312632"/>
                </a:cubicBezTo>
                <a:cubicBezTo>
                  <a:pt x="123825" y="305753"/>
                  <a:pt x="119875" y="301625"/>
                  <a:pt x="114610" y="301625"/>
                </a:cubicBezTo>
                <a:cubicBezTo>
                  <a:pt x="114610" y="301625"/>
                  <a:pt x="114610" y="301625"/>
                  <a:pt x="79065" y="301625"/>
                </a:cubicBezTo>
                <a:close/>
                <a:moveTo>
                  <a:pt x="166687" y="152400"/>
                </a:moveTo>
                <a:lnTo>
                  <a:pt x="166687" y="166688"/>
                </a:lnTo>
                <a:lnTo>
                  <a:pt x="171450" y="166688"/>
                </a:lnTo>
                <a:lnTo>
                  <a:pt x="171450" y="193676"/>
                </a:lnTo>
                <a:lnTo>
                  <a:pt x="166687" y="193676"/>
                </a:lnTo>
                <a:lnTo>
                  <a:pt x="166687" y="207963"/>
                </a:lnTo>
                <a:lnTo>
                  <a:pt x="193675" y="207963"/>
                </a:lnTo>
                <a:lnTo>
                  <a:pt x="193675" y="193676"/>
                </a:lnTo>
                <a:lnTo>
                  <a:pt x="190500" y="193676"/>
                </a:lnTo>
                <a:lnTo>
                  <a:pt x="190500" y="152400"/>
                </a:lnTo>
                <a:close/>
                <a:moveTo>
                  <a:pt x="179388" y="125413"/>
                </a:moveTo>
                <a:cubicBezTo>
                  <a:pt x="173250" y="125413"/>
                  <a:pt x="168275" y="130033"/>
                  <a:pt x="168275" y="135732"/>
                </a:cubicBezTo>
                <a:cubicBezTo>
                  <a:pt x="168275" y="141431"/>
                  <a:pt x="173250" y="146051"/>
                  <a:pt x="179388" y="146051"/>
                </a:cubicBezTo>
                <a:cubicBezTo>
                  <a:pt x="185526" y="146051"/>
                  <a:pt x="190501" y="141431"/>
                  <a:pt x="190501" y="135732"/>
                </a:cubicBezTo>
                <a:cubicBezTo>
                  <a:pt x="190501" y="130033"/>
                  <a:pt x="185526" y="125413"/>
                  <a:pt x="179388" y="125413"/>
                </a:cubicBezTo>
                <a:close/>
                <a:moveTo>
                  <a:pt x="180975" y="88900"/>
                </a:moveTo>
                <a:cubicBezTo>
                  <a:pt x="230808" y="88900"/>
                  <a:pt x="271462" y="124384"/>
                  <a:pt x="271462" y="169069"/>
                </a:cubicBezTo>
                <a:cubicBezTo>
                  <a:pt x="271462" y="212439"/>
                  <a:pt x="230808" y="249238"/>
                  <a:pt x="180975" y="249238"/>
                </a:cubicBezTo>
                <a:cubicBezTo>
                  <a:pt x="162614" y="249238"/>
                  <a:pt x="145566" y="243981"/>
                  <a:pt x="131141" y="236096"/>
                </a:cubicBezTo>
                <a:cubicBezTo>
                  <a:pt x="119338" y="243981"/>
                  <a:pt x="104912" y="242667"/>
                  <a:pt x="97044" y="242667"/>
                </a:cubicBezTo>
                <a:cubicBezTo>
                  <a:pt x="94421" y="241353"/>
                  <a:pt x="94421" y="238724"/>
                  <a:pt x="95732" y="237410"/>
                </a:cubicBezTo>
                <a:cubicBezTo>
                  <a:pt x="103601" y="232153"/>
                  <a:pt x="107535" y="225582"/>
                  <a:pt x="110158" y="219011"/>
                </a:cubicBezTo>
                <a:cubicBezTo>
                  <a:pt x="97044" y="205868"/>
                  <a:pt x="90487" y="187469"/>
                  <a:pt x="90487" y="169069"/>
                </a:cubicBezTo>
                <a:cubicBezTo>
                  <a:pt x="90487" y="124384"/>
                  <a:pt x="131141" y="88900"/>
                  <a:pt x="180975" y="88900"/>
                </a:cubicBezTo>
                <a:close/>
                <a:moveTo>
                  <a:pt x="37042" y="0"/>
                </a:moveTo>
                <a:cubicBezTo>
                  <a:pt x="37042" y="0"/>
                  <a:pt x="37042" y="0"/>
                  <a:pt x="162719" y="0"/>
                </a:cubicBezTo>
                <a:cubicBezTo>
                  <a:pt x="182563" y="0"/>
                  <a:pt x="198438" y="17171"/>
                  <a:pt x="198438" y="38304"/>
                </a:cubicBezTo>
                <a:cubicBezTo>
                  <a:pt x="198438" y="38304"/>
                  <a:pt x="198438" y="38304"/>
                  <a:pt x="198438" y="67363"/>
                </a:cubicBezTo>
                <a:cubicBezTo>
                  <a:pt x="193147" y="67363"/>
                  <a:pt x="186532" y="66042"/>
                  <a:pt x="181240" y="66042"/>
                </a:cubicBezTo>
                <a:cubicBezTo>
                  <a:pt x="175949" y="66042"/>
                  <a:pt x="170657" y="67363"/>
                  <a:pt x="165365" y="67363"/>
                </a:cubicBezTo>
                <a:cubicBezTo>
                  <a:pt x="165365" y="67363"/>
                  <a:pt x="165365" y="67363"/>
                  <a:pt x="165365" y="51513"/>
                </a:cubicBezTo>
                <a:cubicBezTo>
                  <a:pt x="165365" y="51513"/>
                  <a:pt x="165365" y="51513"/>
                  <a:pt x="34396" y="51513"/>
                </a:cubicBezTo>
                <a:cubicBezTo>
                  <a:pt x="34396" y="51513"/>
                  <a:pt x="33073" y="51513"/>
                  <a:pt x="33073" y="51513"/>
                </a:cubicBezTo>
                <a:cubicBezTo>
                  <a:pt x="33073" y="51513"/>
                  <a:pt x="33073" y="51513"/>
                  <a:pt x="33073" y="286625"/>
                </a:cubicBezTo>
                <a:cubicBezTo>
                  <a:pt x="33073" y="286625"/>
                  <a:pt x="34396" y="286625"/>
                  <a:pt x="34396" y="286625"/>
                </a:cubicBezTo>
                <a:cubicBezTo>
                  <a:pt x="34396" y="286625"/>
                  <a:pt x="34396" y="286625"/>
                  <a:pt x="165365" y="286625"/>
                </a:cubicBezTo>
                <a:cubicBezTo>
                  <a:pt x="165365" y="286625"/>
                  <a:pt x="165365" y="286625"/>
                  <a:pt x="165365" y="270775"/>
                </a:cubicBezTo>
                <a:cubicBezTo>
                  <a:pt x="170657" y="270775"/>
                  <a:pt x="175949" y="272096"/>
                  <a:pt x="181240" y="272096"/>
                </a:cubicBezTo>
                <a:cubicBezTo>
                  <a:pt x="186532" y="272096"/>
                  <a:pt x="193147" y="270775"/>
                  <a:pt x="198438" y="270775"/>
                </a:cubicBezTo>
                <a:cubicBezTo>
                  <a:pt x="198438" y="270775"/>
                  <a:pt x="198438" y="270775"/>
                  <a:pt x="198438" y="299834"/>
                </a:cubicBezTo>
                <a:cubicBezTo>
                  <a:pt x="198438" y="320967"/>
                  <a:pt x="182563" y="338138"/>
                  <a:pt x="162719" y="338138"/>
                </a:cubicBezTo>
                <a:cubicBezTo>
                  <a:pt x="162719" y="338138"/>
                  <a:pt x="162719" y="338138"/>
                  <a:pt x="37042" y="338138"/>
                </a:cubicBezTo>
                <a:cubicBezTo>
                  <a:pt x="17198" y="338138"/>
                  <a:pt x="0" y="320967"/>
                  <a:pt x="0" y="299834"/>
                </a:cubicBezTo>
                <a:cubicBezTo>
                  <a:pt x="0" y="299834"/>
                  <a:pt x="0" y="299834"/>
                  <a:pt x="0" y="38304"/>
                </a:cubicBezTo>
                <a:cubicBezTo>
                  <a:pt x="0" y="17171"/>
                  <a:pt x="17198" y="0"/>
                  <a:pt x="3704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任意多边形: 形状 22">
            <a:extLst>
              <a:ext uri="{FF2B5EF4-FFF2-40B4-BE49-F238E27FC236}">
                <a16:creationId xmlns:a16="http://schemas.microsoft.com/office/drawing/2014/main" xmlns="" id="{47D24F3B-77D0-4E7E-99E8-31F4DA3EB11E}"/>
              </a:ext>
            </a:extLst>
          </p:cNvPr>
          <p:cNvSpPr>
            <a:spLocks/>
          </p:cNvSpPr>
          <p:nvPr/>
        </p:nvSpPr>
        <p:spPr bwMode="auto">
          <a:xfrm>
            <a:off x="6202179" y="4488771"/>
            <a:ext cx="551656" cy="687153"/>
          </a:xfrm>
          <a:custGeom>
            <a:avLst/>
            <a:gdLst>
              <a:gd name="connsiteX0" fmla="*/ 79065 w 271462"/>
              <a:gd name="connsiteY0" fmla="*/ 301625 h 338138"/>
              <a:gd name="connsiteX1" fmla="*/ 69850 w 271462"/>
              <a:gd name="connsiteY1" fmla="*/ 312632 h 338138"/>
              <a:gd name="connsiteX2" fmla="*/ 79065 w 271462"/>
              <a:gd name="connsiteY2" fmla="*/ 322263 h 338138"/>
              <a:gd name="connsiteX3" fmla="*/ 114610 w 271462"/>
              <a:gd name="connsiteY3" fmla="*/ 322263 h 338138"/>
              <a:gd name="connsiteX4" fmla="*/ 123825 w 271462"/>
              <a:gd name="connsiteY4" fmla="*/ 312632 h 338138"/>
              <a:gd name="connsiteX5" fmla="*/ 114610 w 271462"/>
              <a:gd name="connsiteY5" fmla="*/ 301625 h 338138"/>
              <a:gd name="connsiteX6" fmla="*/ 79065 w 271462"/>
              <a:gd name="connsiteY6" fmla="*/ 301625 h 338138"/>
              <a:gd name="connsiteX7" fmla="*/ 166687 w 271462"/>
              <a:gd name="connsiteY7" fmla="*/ 152400 h 338138"/>
              <a:gd name="connsiteX8" fmla="*/ 166687 w 271462"/>
              <a:gd name="connsiteY8" fmla="*/ 166688 h 338138"/>
              <a:gd name="connsiteX9" fmla="*/ 171450 w 271462"/>
              <a:gd name="connsiteY9" fmla="*/ 166688 h 338138"/>
              <a:gd name="connsiteX10" fmla="*/ 171450 w 271462"/>
              <a:gd name="connsiteY10" fmla="*/ 193676 h 338138"/>
              <a:gd name="connsiteX11" fmla="*/ 166687 w 271462"/>
              <a:gd name="connsiteY11" fmla="*/ 193676 h 338138"/>
              <a:gd name="connsiteX12" fmla="*/ 166687 w 271462"/>
              <a:gd name="connsiteY12" fmla="*/ 207963 h 338138"/>
              <a:gd name="connsiteX13" fmla="*/ 193675 w 271462"/>
              <a:gd name="connsiteY13" fmla="*/ 207963 h 338138"/>
              <a:gd name="connsiteX14" fmla="*/ 193675 w 271462"/>
              <a:gd name="connsiteY14" fmla="*/ 193676 h 338138"/>
              <a:gd name="connsiteX15" fmla="*/ 190500 w 271462"/>
              <a:gd name="connsiteY15" fmla="*/ 193676 h 338138"/>
              <a:gd name="connsiteX16" fmla="*/ 190500 w 271462"/>
              <a:gd name="connsiteY16" fmla="*/ 152400 h 338138"/>
              <a:gd name="connsiteX17" fmla="*/ 179388 w 271462"/>
              <a:gd name="connsiteY17" fmla="*/ 125413 h 338138"/>
              <a:gd name="connsiteX18" fmla="*/ 168275 w 271462"/>
              <a:gd name="connsiteY18" fmla="*/ 135732 h 338138"/>
              <a:gd name="connsiteX19" fmla="*/ 179388 w 271462"/>
              <a:gd name="connsiteY19" fmla="*/ 146051 h 338138"/>
              <a:gd name="connsiteX20" fmla="*/ 190501 w 271462"/>
              <a:gd name="connsiteY20" fmla="*/ 135732 h 338138"/>
              <a:gd name="connsiteX21" fmla="*/ 179388 w 271462"/>
              <a:gd name="connsiteY21" fmla="*/ 125413 h 338138"/>
              <a:gd name="connsiteX22" fmla="*/ 180975 w 271462"/>
              <a:gd name="connsiteY22" fmla="*/ 88900 h 338138"/>
              <a:gd name="connsiteX23" fmla="*/ 271462 w 271462"/>
              <a:gd name="connsiteY23" fmla="*/ 169069 h 338138"/>
              <a:gd name="connsiteX24" fmla="*/ 180975 w 271462"/>
              <a:gd name="connsiteY24" fmla="*/ 249238 h 338138"/>
              <a:gd name="connsiteX25" fmla="*/ 131141 w 271462"/>
              <a:gd name="connsiteY25" fmla="*/ 236096 h 338138"/>
              <a:gd name="connsiteX26" fmla="*/ 97044 w 271462"/>
              <a:gd name="connsiteY26" fmla="*/ 242667 h 338138"/>
              <a:gd name="connsiteX27" fmla="*/ 95732 w 271462"/>
              <a:gd name="connsiteY27" fmla="*/ 237410 h 338138"/>
              <a:gd name="connsiteX28" fmla="*/ 110158 w 271462"/>
              <a:gd name="connsiteY28" fmla="*/ 219011 h 338138"/>
              <a:gd name="connsiteX29" fmla="*/ 90487 w 271462"/>
              <a:gd name="connsiteY29" fmla="*/ 169069 h 338138"/>
              <a:gd name="connsiteX30" fmla="*/ 180975 w 271462"/>
              <a:gd name="connsiteY30" fmla="*/ 88900 h 338138"/>
              <a:gd name="connsiteX31" fmla="*/ 37042 w 271462"/>
              <a:gd name="connsiteY31" fmla="*/ 0 h 338138"/>
              <a:gd name="connsiteX32" fmla="*/ 162719 w 271462"/>
              <a:gd name="connsiteY32" fmla="*/ 0 h 338138"/>
              <a:gd name="connsiteX33" fmla="*/ 198438 w 271462"/>
              <a:gd name="connsiteY33" fmla="*/ 38304 h 338138"/>
              <a:gd name="connsiteX34" fmla="*/ 198438 w 271462"/>
              <a:gd name="connsiteY34" fmla="*/ 67363 h 338138"/>
              <a:gd name="connsiteX35" fmla="*/ 181240 w 271462"/>
              <a:gd name="connsiteY35" fmla="*/ 66042 h 338138"/>
              <a:gd name="connsiteX36" fmla="*/ 165365 w 271462"/>
              <a:gd name="connsiteY36" fmla="*/ 67363 h 338138"/>
              <a:gd name="connsiteX37" fmla="*/ 165365 w 271462"/>
              <a:gd name="connsiteY37" fmla="*/ 51513 h 338138"/>
              <a:gd name="connsiteX38" fmla="*/ 34396 w 271462"/>
              <a:gd name="connsiteY38" fmla="*/ 51513 h 338138"/>
              <a:gd name="connsiteX39" fmla="*/ 33073 w 271462"/>
              <a:gd name="connsiteY39" fmla="*/ 51513 h 338138"/>
              <a:gd name="connsiteX40" fmla="*/ 33073 w 271462"/>
              <a:gd name="connsiteY40" fmla="*/ 286625 h 338138"/>
              <a:gd name="connsiteX41" fmla="*/ 34396 w 271462"/>
              <a:gd name="connsiteY41" fmla="*/ 286625 h 338138"/>
              <a:gd name="connsiteX42" fmla="*/ 165365 w 271462"/>
              <a:gd name="connsiteY42" fmla="*/ 286625 h 338138"/>
              <a:gd name="connsiteX43" fmla="*/ 165365 w 271462"/>
              <a:gd name="connsiteY43" fmla="*/ 270775 h 338138"/>
              <a:gd name="connsiteX44" fmla="*/ 181240 w 271462"/>
              <a:gd name="connsiteY44" fmla="*/ 272096 h 338138"/>
              <a:gd name="connsiteX45" fmla="*/ 198438 w 271462"/>
              <a:gd name="connsiteY45" fmla="*/ 270775 h 338138"/>
              <a:gd name="connsiteX46" fmla="*/ 198438 w 271462"/>
              <a:gd name="connsiteY46" fmla="*/ 299834 h 338138"/>
              <a:gd name="connsiteX47" fmla="*/ 162719 w 271462"/>
              <a:gd name="connsiteY47" fmla="*/ 338138 h 338138"/>
              <a:gd name="connsiteX48" fmla="*/ 37042 w 271462"/>
              <a:gd name="connsiteY48" fmla="*/ 338138 h 338138"/>
              <a:gd name="connsiteX49" fmla="*/ 0 w 271462"/>
              <a:gd name="connsiteY49" fmla="*/ 299834 h 338138"/>
              <a:gd name="connsiteX50" fmla="*/ 0 w 271462"/>
              <a:gd name="connsiteY50" fmla="*/ 38304 h 338138"/>
              <a:gd name="connsiteX51" fmla="*/ 37042 w 271462"/>
              <a:gd name="connsiteY51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271462" h="338138">
                <a:moveTo>
                  <a:pt x="79065" y="301625"/>
                </a:moveTo>
                <a:cubicBezTo>
                  <a:pt x="73799" y="301625"/>
                  <a:pt x="69850" y="305753"/>
                  <a:pt x="69850" y="312632"/>
                </a:cubicBezTo>
                <a:cubicBezTo>
                  <a:pt x="69850" y="318136"/>
                  <a:pt x="73799" y="322263"/>
                  <a:pt x="79065" y="322263"/>
                </a:cubicBezTo>
                <a:cubicBezTo>
                  <a:pt x="79065" y="322263"/>
                  <a:pt x="79065" y="322263"/>
                  <a:pt x="114610" y="322263"/>
                </a:cubicBezTo>
                <a:cubicBezTo>
                  <a:pt x="119875" y="322263"/>
                  <a:pt x="123825" y="318136"/>
                  <a:pt x="123825" y="312632"/>
                </a:cubicBezTo>
                <a:cubicBezTo>
                  <a:pt x="123825" y="305753"/>
                  <a:pt x="119875" y="301625"/>
                  <a:pt x="114610" y="301625"/>
                </a:cubicBezTo>
                <a:cubicBezTo>
                  <a:pt x="114610" y="301625"/>
                  <a:pt x="114610" y="301625"/>
                  <a:pt x="79065" y="301625"/>
                </a:cubicBezTo>
                <a:close/>
                <a:moveTo>
                  <a:pt x="166687" y="152400"/>
                </a:moveTo>
                <a:lnTo>
                  <a:pt x="166687" y="166688"/>
                </a:lnTo>
                <a:lnTo>
                  <a:pt x="171450" y="166688"/>
                </a:lnTo>
                <a:lnTo>
                  <a:pt x="171450" y="193676"/>
                </a:lnTo>
                <a:lnTo>
                  <a:pt x="166687" y="193676"/>
                </a:lnTo>
                <a:lnTo>
                  <a:pt x="166687" y="207963"/>
                </a:lnTo>
                <a:lnTo>
                  <a:pt x="193675" y="207963"/>
                </a:lnTo>
                <a:lnTo>
                  <a:pt x="193675" y="193676"/>
                </a:lnTo>
                <a:lnTo>
                  <a:pt x="190500" y="193676"/>
                </a:lnTo>
                <a:lnTo>
                  <a:pt x="190500" y="152400"/>
                </a:lnTo>
                <a:close/>
                <a:moveTo>
                  <a:pt x="179388" y="125413"/>
                </a:moveTo>
                <a:cubicBezTo>
                  <a:pt x="173250" y="125413"/>
                  <a:pt x="168275" y="130033"/>
                  <a:pt x="168275" y="135732"/>
                </a:cubicBezTo>
                <a:cubicBezTo>
                  <a:pt x="168275" y="141431"/>
                  <a:pt x="173250" y="146051"/>
                  <a:pt x="179388" y="146051"/>
                </a:cubicBezTo>
                <a:cubicBezTo>
                  <a:pt x="185526" y="146051"/>
                  <a:pt x="190501" y="141431"/>
                  <a:pt x="190501" y="135732"/>
                </a:cubicBezTo>
                <a:cubicBezTo>
                  <a:pt x="190501" y="130033"/>
                  <a:pt x="185526" y="125413"/>
                  <a:pt x="179388" y="125413"/>
                </a:cubicBezTo>
                <a:close/>
                <a:moveTo>
                  <a:pt x="180975" y="88900"/>
                </a:moveTo>
                <a:cubicBezTo>
                  <a:pt x="230808" y="88900"/>
                  <a:pt x="271462" y="124384"/>
                  <a:pt x="271462" y="169069"/>
                </a:cubicBezTo>
                <a:cubicBezTo>
                  <a:pt x="271462" y="212439"/>
                  <a:pt x="230808" y="249238"/>
                  <a:pt x="180975" y="249238"/>
                </a:cubicBezTo>
                <a:cubicBezTo>
                  <a:pt x="162614" y="249238"/>
                  <a:pt x="145566" y="243981"/>
                  <a:pt x="131141" y="236096"/>
                </a:cubicBezTo>
                <a:cubicBezTo>
                  <a:pt x="119338" y="243981"/>
                  <a:pt x="104912" y="242667"/>
                  <a:pt x="97044" y="242667"/>
                </a:cubicBezTo>
                <a:cubicBezTo>
                  <a:pt x="94421" y="241353"/>
                  <a:pt x="94421" y="238724"/>
                  <a:pt x="95732" y="237410"/>
                </a:cubicBezTo>
                <a:cubicBezTo>
                  <a:pt x="103601" y="232153"/>
                  <a:pt x="107535" y="225582"/>
                  <a:pt x="110158" y="219011"/>
                </a:cubicBezTo>
                <a:cubicBezTo>
                  <a:pt x="97044" y="205868"/>
                  <a:pt x="90487" y="187469"/>
                  <a:pt x="90487" y="169069"/>
                </a:cubicBezTo>
                <a:cubicBezTo>
                  <a:pt x="90487" y="124384"/>
                  <a:pt x="131141" y="88900"/>
                  <a:pt x="180975" y="88900"/>
                </a:cubicBezTo>
                <a:close/>
                <a:moveTo>
                  <a:pt x="37042" y="0"/>
                </a:moveTo>
                <a:cubicBezTo>
                  <a:pt x="37042" y="0"/>
                  <a:pt x="37042" y="0"/>
                  <a:pt x="162719" y="0"/>
                </a:cubicBezTo>
                <a:cubicBezTo>
                  <a:pt x="182563" y="0"/>
                  <a:pt x="198438" y="17171"/>
                  <a:pt x="198438" y="38304"/>
                </a:cubicBezTo>
                <a:cubicBezTo>
                  <a:pt x="198438" y="38304"/>
                  <a:pt x="198438" y="38304"/>
                  <a:pt x="198438" y="67363"/>
                </a:cubicBezTo>
                <a:cubicBezTo>
                  <a:pt x="193147" y="67363"/>
                  <a:pt x="186532" y="66042"/>
                  <a:pt x="181240" y="66042"/>
                </a:cubicBezTo>
                <a:cubicBezTo>
                  <a:pt x="175949" y="66042"/>
                  <a:pt x="170657" y="67363"/>
                  <a:pt x="165365" y="67363"/>
                </a:cubicBezTo>
                <a:cubicBezTo>
                  <a:pt x="165365" y="67363"/>
                  <a:pt x="165365" y="67363"/>
                  <a:pt x="165365" y="51513"/>
                </a:cubicBezTo>
                <a:cubicBezTo>
                  <a:pt x="165365" y="51513"/>
                  <a:pt x="165365" y="51513"/>
                  <a:pt x="34396" y="51513"/>
                </a:cubicBezTo>
                <a:cubicBezTo>
                  <a:pt x="34396" y="51513"/>
                  <a:pt x="33073" y="51513"/>
                  <a:pt x="33073" y="51513"/>
                </a:cubicBezTo>
                <a:cubicBezTo>
                  <a:pt x="33073" y="51513"/>
                  <a:pt x="33073" y="51513"/>
                  <a:pt x="33073" y="286625"/>
                </a:cubicBezTo>
                <a:cubicBezTo>
                  <a:pt x="33073" y="286625"/>
                  <a:pt x="34396" y="286625"/>
                  <a:pt x="34396" y="286625"/>
                </a:cubicBezTo>
                <a:cubicBezTo>
                  <a:pt x="34396" y="286625"/>
                  <a:pt x="34396" y="286625"/>
                  <a:pt x="165365" y="286625"/>
                </a:cubicBezTo>
                <a:cubicBezTo>
                  <a:pt x="165365" y="286625"/>
                  <a:pt x="165365" y="286625"/>
                  <a:pt x="165365" y="270775"/>
                </a:cubicBezTo>
                <a:cubicBezTo>
                  <a:pt x="170657" y="270775"/>
                  <a:pt x="175949" y="272096"/>
                  <a:pt x="181240" y="272096"/>
                </a:cubicBezTo>
                <a:cubicBezTo>
                  <a:pt x="186532" y="272096"/>
                  <a:pt x="193147" y="270775"/>
                  <a:pt x="198438" y="270775"/>
                </a:cubicBezTo>
                <a:cubicBezTo>
                  <a:pt x="198438" y="270775"/>
                  <a:pt x="198438" y="270775"/>
                  <a:pt x="198438" y="299834"/>
                </a:cubicBezTo>
                <a:cubicBezTo>
                  <a:pt x="198438" y="320967"/>
                  <a:pt x="182563" y="338138"/>
                  <a:pt x="162719" y="338138"/>
                </a:cubicBezTo>
                <a:cubicBezTo>
                  <a:pt x="162719" y="338138"/>
                  <a:pt x="162719" y="338138"/>
                  <a:pt x="37042" y="338138"/>
                </a:cubicBezTo>
                <a:cubicBezTo>
                  <a:pt x="17198" y="338138"/>
                  <a:pt x="0" y="320967"/>
                  <a:pt x="0" y="299834"/>
                </a:cubicBezTo>
                <a:cubicBezTo>
                  <a:pt x="0" y="299834"/>
                  <a:pt x="0" y="299834"/>
                  <a:pt x="0" y="38304"/>
                </a:cubicBezTo>
                <a:cubicBezTo>
                  <a:pt x="0" y="17171"/>
                  <a:pt x="17198" y="0"/>
                  <a:pt x="3704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任意多边形: 形状 23">
            <a:extLst>
              <a:ext uri="{FF2B5EF4-FFF2-40B4-BE49-F238E27FC236}">
                <a16:creationId xmlns:a16="http://schemas.microsoft.com/office/drawing/2014/main" xmlns="" id="{1AB73DE2-5C90-4D59-A204-CFF32D6C4ECE}"/>
              </a:ext>
            </a:extLst>
          </p:cNvPr>
          <p:cNvSpPr>
            <a:spLocks/>
          </p:cNvSpPr>
          <p:nvPr/>
        </p:nvSpPr>
        <p:spPr bwMode="auto">
          <a:xfrm>
            <a:off x="7449974" y="3249422"/>
            <a:ext cx="532503" cy="663296"/>
          </a:xfrm>
          <a:custGeom>
            <a:avLst/>
            <a:gdLst>
              <a:gd name="connsiteX0" fmla="*/ 79065 w 271462"/>
              <a:gd name="connsiteY0" fmla="*/ 301625 h 338138"/>
              <a:gd name="connsiteX1" fmla="*/ 69850 w 271462"/>
              <a:gd name="connsiteY1" fmla="*/ 312632 h 338138"/>
              <a:gd name="connsiteX2" fmla="*/ 79065 w 271462"/>
              <a:gd name="connsiteY2" fmla="*/ 322263 h 338138"/>
              <a:gd name="connsiteX3" fmla="*/ 114610 w 271462"/>
              <a:gd name="connsiteY3" fmla="*/ 322263 h 338138"/>
              <a:gd name="connsiteX4" fmla="*/ 123825 w 271462"/>
              <a:gd name="connsiteY4" fmla="*/ 312632 h 338138"/>
              <a:gd name="connsiteX5" fmla="*/ 114610 w 271462"/>
              <a:gd name="connsiteY5" fmla="*/ 301625 h 338138"/>
              <a:gd name="connsiteX6" fmla="*/ 79065 w 271462"/>
              <a:gd name="connsiteY6" fmla="*/ 301625 h 338138"/>
              <a:gd name="connsiteX7" fmla="*/ 166687 w 271462"/>
              <a:gd name="connsiteY7" fmla="*/ 152400 h 338138"/>
              <a:gd name="connsiteX8" fmla="*/ 166687 w 271462"/>
              <a:gd name="connsiteY8" fmla="*/ 166688 h 338138"/>
              <a:gd name="connsiteX9" fmla="*/ 171450 w 271462"/>
              <a:gd name="connsiteY9" fmla="*/ 166688 h 338138"/>
              <a:gd name="connsiteX10" fmla="*/ 171450 w 271462"/>
              <a:gd name="connsiteY10" fmla="*/ 193676 h 338138"/>
              <a:gd name="connsiteX11" fmla="*/ 166687 w 271462"/>
              <a:gd name="connsiteY11" fmla="*/ 193676 h 338138"/>
              <a:gd name="connsiteX12" fmla="*/ 166687 w 271462"/>
              <a:gd name="connsiteY12" fmla="*/ 207963 h 338138"/>
              <a:gd name="connsiteX13" fmla="*/ 193675 w 271462"/>
              <a:gd name="connsiteY13" fmla="*/ 207963 h 338138"/>
              <a:gd name="connsiteX14" fmla="*/ 193675 w 271462"/>
              <a:gd name="connsiteY14" fmla="*/ 193676 h 338138"/>
              <a:gd name="connsiteX15" fmla="*/ 190500 w 271462"/>
              <a:gd name="connsiteY15" fmla="*/ 193676 h 338138"/>
              <a:gd name="connsiteX16" fmla="*/ 190500 w 271462"/>
              <a:gd name="connsiteY16" fmla="*/ 152400 h 338138"/>
              <a:gd name="connsiteX17" fmla="*/ 179388 w 271462"/>
              <a:gd name="connsiteY17" fmla="*/ 125413 h 338138"/>
              <a:gd name="connsiteX18" fmla="*/ 168275 w 271462"/>
              <a:gd name="connsiteY18" fmla="*/ 135732 h 338138"/>
              <a:gd name="connsiteX19" fmla="*/ 179388 w 271462"/>
              <a:gd name="connsiteY19" fmla="*/ 146051 h 338138"/>
              <a:gd name="connsiteX20" fmla="*/ 190501 w 271462"/>
              <a:gd name="connsiteY20" fmla="*/ 135732 h 338138"/>
              <a:gd name="connsiteX21" fmla="*/ 179388 w 271462"/>
              <a:gd name="connsiteY21" fmla="*/ 125413 h 338138"/>
              <a:gd name="connsiteX22" fmla="*/ 180975 w 271462"/>
              <a:gd name="connsiteY22" fmla="*/ 88900 h 338138"/>
              <a:gd name="connsiteX23" fmla="*/ 271462 w 271462"/>
              <a:gd name="connsiteY23" fmla="*/ 169069 h 338138"/>
              <a:gd name="connsiteX24" fmla="*/ 180975 w 271462"/>
              <a:gd name="connsiteY24" fmla="*/ 249238 h 338138"/>
              <a:gd name="connsiteX25" fmla="*/ 131141 w 271462"/>
              <a:gd name="connsiteY25" fmla="*/ 236096 h 338138"/>
              <a:gd name="connsiteX26" fmla="*/ 97044 w 271462"/>
              <a:gd name="connsiteY26" fmla="*/ 242667 h 338138"/>
              <a:gd name="connsiteX27" fmla="*/ 95732 w 271462"/>
              <a:gd name="connsiteY27" fmla="*/ 237410 h 338138"/>
              <a:gd name="connsiteX28" fmla="*/ 110158 w 271462"/>
              <a:gd name="connsiteY28" fmla="*/ 219011 h 338138"/>
              <a:gd name="connsiteX29" fmla="*/ 90487 w 271462"/>
              <a:gd name="connsiteY29" fmla="*/ 169069 h 338138"/>
              <a:gd name="connsiteX30" fmla="*/ 180975 w 271462"/>
              <a:gd name="connsiteY30" fmla="*/ 88900 h 338138"/>
              <a:gd name="connsiteX31" fmla="*/ 37042 w 271462"/>
              <a:gd name="connsiteY31" fmla="*/ 0 h 338138"/>
              <a:gd name="connsiteX32" fmla="*/ 162719 w 271462"/>
              <a:gd name="connsiteY32" fmla="*/ 0 h 338138"/>
              <a:gd name="connsiteX33" fmla="*/ 198438 w 271462"/>
              <a:gd name="connsiteY33" fmla="*/ 38304 h 338138"/>
              <a:gd name="connsiteX34" fmla="*/ 198438 w 271462"/>
              <a:gd name="connsiteY34" fmla="*/ 67363 h 338138"/>
              <a:gd name="connsiteX35" fmla="*/ 181240 w 271462"/>
              <a:gd name="connsiteY35" fmla="*/ 66042 h 338138"/>
              <a:gd name="connsiteX36" fmla="*/ 165365 w 271462"/>
              <a:gd name="connsiteY36" fmla="*/ 67363 h 338138"/>
              <a:gd name="connsiteX37" fmla="*/ 165365 w 271462"/>
              <a:gd name="connsiteY37" fmla="*/ 51513 h 338138"/>
              <a:gd name="connsiteX38" fmla="*/ 34396 w 271462"/>
              <a:gd name="connsiteY38" fmla="*/ 51513 h 338138"/>
              <a:gd name="connsiteX39" fmla="*/ 33073 w 271462"/>
              <a:gd name="connsiteY39" fmla="*/ 51513 h 338138"/>
              <a:gd name="connsiteX40" fmla="*/ 33073 w 271462"/>
              <a:gd name="connsiteY40" fmla="*/ 286625 h 338138"/>
              <a:gd name="connsiteX41" fmla="*/ 34396 w 271462"/>
              <a:gd name="connsiteY41" fmla="*/ 286625 h 338138"/>
              <a:gd name="connsiteX42" fmla="*/ 165365 w 271462"/>
              <a:gd name="connsiteY42" fmla="*/ 286625 h 338138"/>
              <a:gd name="connsiteX43" fmla="*/ 165365 w 271462"/>
              <a:gd name="connsiteY43" fmla="*/ 270775 h 338138"/>
              <a:gd name="connsiteX44" fmla="*/ 181240 w 271462"/>
              <a:gd name="connsiteY44" fmla="*/ 272096 h 338138"/>
              <a:gd name="connsiteX45" fmla="*/ 198438 w 271462"/>
              <a:gd name="connsiteY45" fmla="*/ 270775 h 338138"/>
              <a:gd name="connsiteX46" fmla="*/ 198438 w 271462"/>
              <a:gd name="connsiteY46" fmla="*/ 299834 h 338138"/>
              <a:gd name="connsiteX47" fmla="*/ 162719 w 271462"/>
              <a:gd name="connsiteY47" fmla="*/ 338138 h 338138"/>
              <a:gd name="connsiteX48" fmla="*/ 37042 w 271462"/>
              <a:gd name="connsiteY48" fmla="*/ 338138 h 338138"/>
              <a:gd name="connsiteX49" fmla="*/ 0 w 271462"/>
              <a:gd name="connsiteY49" fmla="*/ 299834 h 338138"/>
              <a:gd name="connsiteX50" fmla="*/ 0 w 271462"/>
              <a:gd name="connsiteY50" fmla="*/ 38304 h 338138"/>
              <a:gd name="connsiteX51" fmla="*/ 37042 w 271462"/>
              <a:gd name="connsiteY51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271462" h="338138">
                <a:moveTo>
                  <a:pt x="79065" y="301625"/>
                </a:moveTo>
                <a:cubicBezTo>
                  <a:pt x="73799" y="301625"/>
                  <a:pt x="69850" y="305753"/>
                  <a:pt x="69850" y="312632"/>
                </a:cubicBezTo>
                <a:cubicBezTo>
                  <a:pt x="69850" y="318136"/>
                  <a:pt x="73799" y="322263"/>
                  <a:pt x="79065" y="322263"/>
                </a:cubicBezTo>
                <a:cubicBezTo>
                  <a:pt x="79065" y="322263"/>
                  <a:pt x="79065" y="322263"/>
                  <a:pt x="114610" y="322263"/>
                </a:cubicBezTo>
                <a:cubicBezTo>
                  <a:pt x="119875" y="322263"/>
                  <a:pt x="123825" y="318136"/>
                  <a:pt x="123825" y="312632"/>
                </a:cubicBezTo>
                <a:cubicBezTo>
                  <a:pt x="123825" y="305753"/>
                  <a:pt x="119875" y="301625"/>
                  <a:pt x="114610" y="301625"/>
                </a:cubicBezTo>
                <a:cubicBezTo>
                  <a:pt x="114610" y="301625"/>
                  <a:pt x="114610" y="301625"/>
                  <a:pt x="79065" y="301625"/>
                </a:cubicBezTo>
                <a:close/>
                <a:moveTo>
                  <a:pt x="166687" y="152400"/>
                </a:moveTo>
                <a:lnTo>
                  <a:pt x="166687" y="166688"/>
                </a:lnTo>
                <a:lnTo>
                  <a:pt x="171450" y="166688"/>
                </a:lnTo>
                <a:lnTo>
                  <a:pt x="171450" y="193676"/>
                </a:lnTo>
                <a:lnTo>
                  <a:pt x="166687" y="193676"/>
                </a:lnTo>
                <a:lnTo>
                  <a:pt x="166687" y="207963"/>
                </a:lnTo>
                <a:lnTo>
                  <a:pt x="193675" y="207963"/>
                </a:lnTo>
                <a:lnTo>
                  <a:pt x="193675" y="193676"/>
                </a:lnTo>
                <a:lnTo>
                  <a:pt x="190500" y="193676"/>
                </a:lnTo>
                <a:lnTo>
                  <a:pt x="190500" y="152400"/>
                </a:lnTo>
                <a:close/>
                <a:moveTo>
                  <a:pt x="179388" y="125413"/>
                </a:moveTo>
                <a:cubicBezTo>
                  <a:pt x="173250" y="125413"/>
                  <a:pt x="168275" y="130033"/>
                  <a:pt x="168275" y="135732"/>
                </a:cubicBezTo>
                <a:cubicBezTo>
                  <a:pt x="168275" y="141431"/>
                  <a:pt x="173250" y="146051"/>
                  <a:pt x="179388" y="146051"/>
                </a:cubicBezTo>
                <a:cubicBezTo>
                  <a:pt x="185526" y="146051"/>
                  <a:pt x="190501" y="141431"/>
                  <a:pt x="190501" y="135732"/>
                </a:cubicBezTo>
                <a:cubicBezTo>
                  <a:pt x="190501" y="130033"/>
                  <a:pt x="185526" y="125413"/>
                  <a:pt x="179388" y="125413"/>
                </a:cubicBezTo>
                <a:close/>
                <a:moveTo>
                  <a:pt x="180975" y="88900"/>
                </a:moveTo>
                <a:cubicBezTo>
                  <a:pt x="230808" y="88900"/>
                  <a:pt x="271462" y="124384"/>
                  <a:pt x="271462" y="169069"/>
                </a:cubicBezTo>
                <a:cubicBezTo>
                  <a:pt x="271462" y="212439"/>
                  <a:pt x="230808" y="249238"/>
                  <a:pt x="180975" y="249238"/>
                </a:cubicBezTo>
                <a:cubicBezTo>
                  <a:pt x="162614" y="249238"/>
                  <a:pt x="145566" y="243981"/>
                  <a:pt x="131141" y="236096"/>
                </a:cubicBezTo>
                <a:cubicBezTo>
                  <a:pt x="119338" y="243981"/>
                  <a:pt x="104912" y="242667"/>
                  <a:pt x="97044" y="242667"/>
                </a:cubicBezTo>
                <a:cubicBezTo>
                  <a:pt x="94421" y="241353"/>
                  <a:pt x="94421" y="238724"/>
                  <a:pt x="95732" y="237410"/>
                </a:cubicBezTo>
                <a:cubicBezTo>
                  <a:pt x="103601" y="232153"/>
                  <a:pt x="107535" y="225582"/>
                  <a:pt x="110158" y="219011"/>
                </a:cubicBezTo>
                <a:cubicBezTo>
                  <a:pt x="97044" y="205868"/>
                  <a:pt x="90487" y="187469"/>
                  <a:pt x="90487" y="169069"/>
                </a:cubicBezTo>
                <a:cubicBezTo>
                  <a:pt x="90487" y="124384"/>
                  <a:pt x="131141" y="88900"/>
                  <a:pt x="180975" y="88900"/>
                </a:cubicBezTo>
                <a:close/>
                <a:moveTo>
                  <a:pt x="37042" y="0"/>
                </a:moveTo>
                <a:cubicBezTo>
                  <a:pt x="37042" y="0"/>
                  <a:pt x="37042" y="0"/>
                  <a:pt x="162719" y="0"/>
                </a:cubicBezTo>
                <a:cubicBezTo>
                  <a:pt x="182563" y="0"/>
                  <a:pt x="198438" y="17171"/>
                  <a:pt x="198438" y="38304"/>
                </a:cubicBezTo>
                <a:cubicBezTo>
                  <a:pt x="198438" y="38304"/>
                  <a:pt x="198438" y="38304"/>
                  <a:pt x="198438" y="67363"/>
                </a:cubicBezTo>
                <a:cubicBezTo>
                  <a:pt x="193147" y="67363"/>
                  <a:pt x="186532" y="66042"/>
                  <a:pt x="181240" y="66042"/>
                </a:cubicBezTo>
                <a:cubicBezTo>
                  <a:pt x="175949" y="66042"/>
                  <a:pt x="170657" y="67363"/>
                  <a:pt x="165365" y="67363"/>
                </a:cubicBezTo>
                <a:cubicBezTo>
                  <a:pt x="165365" y="67363"/>
                  <a:pt x="165365" y="67363"/>
                  <a:pt x="165365" y="51513"/>
                </a:cubicBezTo>
                <a:cubicBezTo>
                  <a:pt x="165365" y="51513"/>
                  <a:pt x="165365" y="51513"/>
                  <a:pt x="34396" y="51513"/>
                </a:cubicBezTo>
                <a:cubicBezTo>
                  <a:pt x="34396" y="51513"/>
                  <a:pt x="33073" y="51513"/>
                  <a:pt x="33073" y="51513"/>
                </a:cubicBezTo>
                <a:cubicBezTo>
                  <a:pt x="33073" y="51513"/>
                  <a:pt x="33073" y="51513"/>
                  <a:pt x="33073" y="286625"/>
                </a:cubicBezTo>
                <a:cubicBezTo>
                  <a:pt x="33073" y="286625"/>
                  <a:pt x="34396" y="286625"/>
                  <a:pt x="34396" y="286625"/>
                </a:cubicBezTo>
                <a:cubicBezTo>
                  <a:pt x="34396" y="286625"/>
                  <a:pt x="34396" y="286625"/>
                  <a:pt x="165365" y="286625"/>
                </a:cubicBezTo>
                <a:cubicBezTo>
                  <a:pt x="165365" y="286625"/>
                  <a:pt x="165365" y="286625"/>
                  <a:pt x="165365" y="270775"/>
                </a:cubicBezTo>
                <a:cubicBezTo>
                  <a:pt x="170657" y="270775"/>
                  <a:pt x="175949" y="272096"/>
                  <a:pt x="181240" y="272096"/>
                </a:cubicBezTo>
                <a:cubicBezTo>
                  <a:pt x="186532" y="272096"/>
                  <a:pt x="193147" y="270775"/>
                  <a:pt x="198438" y="270775"/>
                </a:cubicBezTo>
                <a:cubicBezTo>
                  <a:pt x="198438" y="270775"/>
                  <a:pt x="198438" y="270775"/>
                  <a:pt x="198438" y="299834"/>
                </a:cubicBezTo>
                <a:cubicBezTo>
                  <a:pt x="198438" y="320967"/>
                  <a:pt x="182563" y="338138"/>
                  <a:pt x="162719" y="338138"/>
                </a:cubicBezTo>
                <a:cubicBezTo>
                  <a:pt x="162719" y="338138"/>
                  <a:pt x="162719" y="338138"/>
                  <a:pt x="37042" y="338138"/>
                </a:cubicBezTo>
                <a:cubicBezTo>
                  <a:pt x="17198" y="338138"/>
                  <a:pt x="0" y="320967"/>
                  <a:pt x="0" y="299834"/>
                </a:cubicBezTo>
                <a:cubicBezTo>
                  <a:pt x="0" y="299834"/>
                  <a:pt x="0" y="299834"/>
                  <a:pt x="0" y="38304"/>
                </a:cubicBezTo>
                <a:cubicBezTo>
                  <a:pt x="0" y="17171"/>
                  <a:pt x="17198" y="0"/>
                  <a:pt x="3704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文本框 50">
            <a:extLst>
              <a:ext uri="{FF2B5EF4-FFF2-40B4-BE49-F238E27FC236}">
                <a16:creationId xmlns:a16="http://schemas.microsoft.com/office/drawing/2014/main" xmlns="" id="{739B8C86-9AA5-484E-BCC3-F7D70195A850}"/>
              </a:ext>
            </a:extLst>
          </p:cNvPr>
          <p:cNvSpPr txBox="1"/>
          <p:nvPr/>
        </p:nvSpPr>
        <p:spPr>
          <a:xfrm>
            <a:off x="7531975" y="2053664"/>
            <a:ext cx="2192431" cy="526002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050" dirty="0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br>
              <a:rPr lang="zh-CN" altLang="en-US" sz="1050" dirty="0"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050" dirty="0"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23FE4155-B8AF-4CAC-90A8-739D17EBEA26}"/>
              </a:ext>
            </a:extLst>
          </p:cNvPr>
          <p:cNvSpPr/>
          <p:nvPr/>
        </p:nvSpPr>
        <p:spPr>
          <a:xfrm>
            <a:off x="7531975" y="1779075"/>
            <a:ext cx="2192431" cy="219679"/>
          </a:xfrm>
          <a:prstGeom prst="rect">
            <a:avLst/>
          </a:prstGeom>
        </p:spPr>
        <p:txBody>
          <a:bodyPr wrap="none" lIns="72000" tIns="0" rIns="72000" bIns="0">
            <a:normAutofit fontScale="92500" lnSpcReduction="20000"/>
          </a:bodyPr>
          <a:lstStyle/>
          <a:p>
            <a:pPr lvl="0" defTabSz="914378">
              <a:defRPr/>
            </a:pPr>
            <a:r>
              <a:rPr lang="zh-CN" altLang="en-US" b="1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7" name="文本框 52">
            <a:extLst>
              <a:ext uri="{FF2B5EF4-FFF2-40B4-BE49-F238E27FC236}">
                <a16:creationId xmlns:a16="http://schemas.microsoft.com/office/drawing/2014/main" xmlns="" id="{209C6842-2651-4190-998C-BCE65717BC10}"/>
              </a:ext>
            </a:extLst>
          </p:cNvPr>
          <p:cNvSpPr txBox="1"/>
          <p:nvPr/>
        </p:nvSpPr>
        <p:spPr>
          <a:xfrm>
            <a:off x="7531975" y="4837746"/>
            <a:ext cx="2192431" cy="526002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050" dirty="0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br>
              <a:rPr lang="zh-CN" altLang="en-US" sz="1050" dirty="0"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050" dirty="0"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FA322B1B-A833-45AF-BDAC-AEAF72045FC0}"/>
              </a:ext>
            </a:extLst>
          </p:cNvPr>
          <p:cNvSpPr/>
          <p:nvPr/>
        </p:nvSpPr>
        <p:spPr>
          <a:xfrm>
            <a:off x="7531975" y="4563158"/>
            <a:ext cx="2192431" cy="219679"/>
          </a:xfrm>
          <a:prstGeom prst="rect">
            <a:avLst/>
          </a:prstGeom>
        </p:spPr>
        <p:txBody>
          <a:bodyPr wrap="none" lIns="72000" tIns="0" rIns="72000" bIns="0">
            <a:normAutofit fontScale="92500" lnSpcReduction="20000"/>
          </a:bodyPr>
          <a:lstStyle/>
          <a:p>
            <a:pPr lvl="0" defTabSz="914378">
              <a:defRPr/>
            </a:pPr>
            <a:r>
              <a:rPr lang="zh-CN" altLang="en-US" b="1" dirty="0">
                <a:solidFill>
                  <a:schemeClr val="accent6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9" name="文本框 54">
            <a:extLst>
              <a:ext uri="{FF2B5EF4-FFF2-40B4-BE49-F238E27FC236}">
                <a16:creationId xmlns:a16="http://schemas.microsoft.com/office/drawing/2014/main" xmlns="" id="{5DA30DAB-84B4-49C2-A261-C15511FC8AE1}"/>
              </a:ext>
            </a:extLst>
          </p:cNvPr>
          <p:cNvSpPr txBox="1"/>
          <p:nvPr/>
        </p:nvSpPr>
        <p:spPr>
          <a:xfrm>
            <a:off x="8776154" y="3562935"/>
            <a:ext cx="2192431" cy="526002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050" dirty="0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br>
              <a:rPr lang="zh-CN" altLang="en-US" sz="1050" dirty="0"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050" dirty="0"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DE49772D-5749-4934-926B-3CB8750624EC}"/>
              </a:ext>
            </a:extLst>
          </p:cNvPr>
          <p:cNvSpPr/>
          <p:nvPr/>
        </p:nvSpPr>
        <p:spPr>
          <a:xfrm>
            <a:off x="8776154" y="3288346"/>
            <a:ext cx="2192431" cy="219679"/>
          </a:xfrm>
          <a:prstGeom prst="rect">
            <a:avLst/>
          </a:prstGeom>
        </p:spPr>
        <p:txBody>
          <a:bodyPr wrap="none" lIns="72000" tIns="0" rIns="72000" bIns="0">
            <a:normAutofit fontScale="92500" lnSpcReduction="20000"/>
          </a:bodyPr>
          <a:lstStyle/>
          <a:p>
            <a:pPr lvl="0" defTabSz="914378">
              <a:defRPr/>
            </a:pPr>
            <a:r>
              <a:rPr lang="zh-CN" altLang="en-US" b="1" dirty="0">
                <a:solidFill>
                  <a:schemeClr val="accent4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31" name="文本框 56">
            <a:extLst>
              <a:ext uri="{FF2B5EF4-FFF2-40B4-BE49-F238E27FC236}">
                <a16:creationId xmlns:a16="http://schemas.microsoft.com/office/drawing/2014/main" xmlns="" id="{3C9FCBC5-7968-4CF3-AAFB-5ECAFACD090D}"/>
              </a:ext>
            </a:extLst>
          </p:cNvPr>
          <p:cNvSpPr txBox="1"/>
          <p:nvPr/>
        </p:nvSpPr>
        <p:spPr>
          <a:xfrm>
            <a:off x="1223415" y="3526941"/>
            <a:ext cx="2148076" cy="526002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/>
          </a:bodyPr>
          <a:lstStyle/>
          <a:p>
            <a:pPr algn="r" defTabSz="914378">
              <a:lnSpc>
                <a:spcPct val="120000"/>
              </a:lnSpc>
              <a:defRPr/>
            </a:pPr>
            <a:r>
              <a:rPr lang="zh-CN" altLang="en-US" sz="1050" dirty="0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br>
              <a:rPr lang="zh-CN" altLang="en-US" sz="1050" dirty="0"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050" dirty="0"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0A8A67AD-B2CE-497B-9635-E6FC1128CB3D}"/>
              </a:ext>
            </a:extLst>
          </p:cNvPr>
          <p:cNvSpPr/>
          <p:nvPr/>
        </p:nvSpPr>
        <p:spPr>
          <a:xfrm>
            <a:off x="1223415" y="3252353"/>
            <a:ext cx="2148076" cy="219679"/>
          </a:xfrm>
          <a:prstGeom prst="rect">
            <a:avLst/>
          </a:prstGeom>
        </p:spPr>
        <p:txBody>
          <a:bodyPr wrap="none" lIns="72000" tIns="0" rIns="72000" bIns="0">
            <a:normAutofit fontScale="92500" lnSpcReduction="20000"/>
          </a:bodyPr>
          <a:lstStyle/>
          <a:p>
            <a:pPr lvl="0" algn="r" defTabSz="914378">
              <a:defRPr/>
            </a:pPr>
            <a:r>
              <a:rPr lang="zh-CN" altLang="en-US" b="1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3691369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5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2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75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75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2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75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75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2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6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MH_Others_10"/>
          <p:cNvSpPr txBox="1"/>
          <p:nvPr>
            <p:custDataLst>
              <p:tags r:id="rId2"/>
            </p:custDataLst>
          </p:nvPr>
        </p:nvSpPr>
        <p:spPr>
          <a:xfrm>
            <a:off x="1092986" y="995263"/>
            <a:ext cx="1460500" cy="64633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zh-CN" altLang="en-US" sz="4800" b="1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40" name="PA_MH_Others_1"/>
          <p:cNvSpPr/>
          <p:nvPr>
            <p:custDataLst>
              <p:tags r:id="rId3"/>
            </p:custDataLst>
          </p:nvPr>
        </p:nvSpPr>
        <p:spPr>
          <a:xfrm>
            <a:off x="2959885" y="2540559"/>
            <a:ext cx="317500" cy="492528"/>
          </a:xfrm>
          <a:custGeom>
            <a:avLst/>
            <a:gdLst>
              <a:gd name="connsiteX0" fmla="*/ 203199 w 203199"/>
              <a:gd name="connsiteY0" fmla="*/ 0 h 210018"/>
              <a:gd name="connsiteX1" fmla="*/ 203199 w 203199"/>
              <a:gd name="connsiteY1" fmla="*/ 210018 h 210018"/>
              <a:gd name="connsiteX2" fmla="*/ 0 w 203199"/>
              <a:gd name="connsiteY2" fmla="*/ 210018 h 210018"/>
              <a:gd name="connsiteX3" fmla="*/ 0 w 203199"/>
              <a:gd name="connsiteY3" fmla="*/ 209707 h 21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199" h="210018">
                <a:moveTo>
                  <a:pt x="203199" y="0"/>
                </a:moveTo>
                <a:lnTo>
                  <a:pt x="203199" y="210018"/>
                </a:lnTo>
                <a:lnTo>
                  <a:pt x="0" y="210018"/>
                </a:lnTo>
                <a:lnTo>
                  <a:pt x="0" y="20970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0" rIns="0" bIns="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9" name="PA_MH_Others_2"/>
          <p:cNvSpPr/>
          <p:nvPr>
            <p:custDataLst>
              <p:tags r:id="rId4"/>
            </p:custDataLst>
          </p:nvPr>
        </p:nvSpPr>
        <p:spPr>
          <a:xfrm>
            <a:off x="2959885" y="3392877"/>
            <a:ext cx="317500" cy="492528"/>
          </a:xfrm>
          <a:custGeom>
            <a:avLst/>
            <a:gdLst>
              <a:gd name="connsiteX0" fmla="*/ 203199 w 203199"/>
              <a:gd name="connsiteY0" fmla="*/ 0 h 210018"/>
              <a:gd name="connsiteX1" fmla="*/ 203199 w 203199"/>
              <a:gd name="connsiteY1" fmla="*/ 210018 h 210018"/>
              <a:gd name="connsiteX2" fmla="*/ 0 w 203199"/>
              <a:gd name="connsiteY2" fmla="*/ 210018 h 210018"/>
              <a:gd name="connsiteX3" fmla="*/ 0 w 203199"/>
              <a:gd name="connsiteY3" fmla="*/ 209707 h 21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199" h="210018">
                <a:moveTo>
                  <a:pt x="203199" y="0"/>
                </a:moveTo>
                <a:lnTo>
                  <a:pt x="203199" y="210018"/>
                </a:lnTo>
                <a:lnTo>
                  <a:pt x="0" y="210018"/>
                </a:lnTo>
                <a:lnTo>
                  <a:pt x="0" y="20970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0" rIns="0" bIns="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1" name="PA_MH_Others_3"/>
          <p:cNvSpPr/>
          <p:nvPr>
            <p:custDataLst>
              <p:tags r:id="rId5"/>
            </p:custDataLst>
          </p:nvPr>
        </p:nvSpPr>
        <p:spPr>
          <a:xfrm>
            <a:off x="2959885" y="4245197"/>
            <a:ext cx="317500" cy="492528"/>
          </a:xfrm>
          <a:custGeom>
            <a:avLst/>
            <a:gdLst>
              <a:gd name="connsiteX0" fmla="*/ 203199 w 203199"/>
              <a:gd name="connsiteY0" fmla="*/ 0 h 210018"/>
              <a:gd name="connsiteX1" fmla="*/ 203199 w 203199"/>
              <a:gd name="connsiteY1" fmla="*/ 210018 h 210018"/>
              <a:gd name="connsiteX2" fmla="*/ 0 w 203199"/>
              <a:gd name="connsiteY2" fmla="*/ 210018 h 210018"/>
              <a:gd name="connsiteX3" fmla="*/ 0 w 203199"/>
              <a:gd name="connsiteY3" fmla="*/ 209707 h 21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199" h="210018">
                <a:moveTo>
                  <a:pt x="203199" y="0"/>
                </a:moveTo>
                <a:lnTo>
                  <a:pt x="203199" y="210018"/>
                </a:lnTo>
                <a:lnTo>
                  <a:pt x="0" y="210018"/>
                </a:lnTo>
                <a:lnTo>
                  <a:pt x="0" y="20970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0" rIns="0" bIns="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3" name="PA_MH_Others_4"/>
          <p:cNvSpPr/>
          <p:nvPr>
            <p:custDataLst>
              <p:tags r:id="rId6"/>
            </p:custDataLst>
          </p:nvPr>
        </p:nvSpPr>
        <p:spPr>
          <a:xfrm>
            <a:off x="2959885" y="5097516"/>
            <a:ext cx="317500" cy="492528"/>
          </a:xfrm>
          <a:custGeom>
            <a:avLst/>
            <a:gdLst>
              <a:gd name="connsiteX0" fmla="*/ 203199 w 203199"/>
              <a:gd name="connsiteY0" fmla="*/ 0 h 210018"/>
              <a:gd name="connsiteX1" fmla="*/ 203199 w 203199"/>
              <a:gd name="connsiteY1" fmla="*/ 210018 h 210018"/>
              <a:gd name="connsiteX2" fmla="*/ 0 w 203199"/>
              <a:gd name="connsiteY2" fmla="*/ 210018 h 210018"/>
              <a:gd name="connsiteX3" fmla="*/ 0 w 203199"/>
              <a:gd name="connsiteY3" fmla="*/ 209707 h 21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199" h="210018">
                <a:moveTo>
                  <a:pt x="203199" y="0"/>
                </a:moveTo>
                <a:lnTo>
                  <a:pt x="203199" y="210018"/>
                </a:lnTo>
                <a:lnTo>
                  <a:pt x="0" y="210018"/>
                </a:lnTo>
                <a:lnTo>
                  <a:pt x="0" y="20970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0" rIns="0" bIns="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1" name="PA_MH_Entry_1">
            <a:hlinkClick r:id="rId17" action="ppaction://hlinksldjump"/>
          </p:cNvPr>
          <p:cNvSpPr/>
          <p:nvPr>
            <p:custDataLst>
              <p:tags r:id="rId7"/>
            </p:custDataLst>
          </p:nvPr>
        </p:nvSpPr>
        <p:spPr>
          <a:xfrm>
            <a:off x="3048786" y="2488471"/>
            <a:ext cx="6629400" cy="544613"/>
          </a:xfrm>
          <a:custGeom>
            <a:avLst/>
            <a:gdLst>
              <a:gd name="connsiteX0" fmla="*/ 228599 w 6629400"/>
              <a:gd name="connsiteY0" fmla="*/ 126626 h 362857"/>
              <a:gd name="connsiteX1" fmla="*/ 228599 w 6629400"/>
              <a:gd name="connsiteY1" fmla="*/ 362857 h 362857"/>
              <a:gd name="connsiteX2" fmla="*/ 0 w 6629400"/>
              <a:gd name="connsiteY2" fmla="*/ 362857 h 362857"/>
              <a:gd name="connsiteX3" fmla="*/ 0 w 6629400"/>
              <a:gd name="connsiteY3" fmla="*/ 362546 h 362857"/>
              <a:gd name="connsiteX4" fmla="*/ 838200 w 6629400"/>
              <a:gd name="connsiteY4" fmla="*/ 0 h 362857"/>
              <a:gd name="connsiteX5" fmla="*/ 5791200 w 6629400"/>
              <a:gd name="connsiteY5" fmla="*/ 0 h 362857"/>
              <a:gd name="connsiteX6" fmla="*/ 6629400 w 6629400"/>
              <a:gd name="connsiteY6" fmla="*/ 0 h 362857"/>
              <a:gd name="connsiteX7" fmla="*/ 6629400 w 6629400"/>
              <a:gd name="connsiteY7" fmla="*/ 362857 h 362857"/>
              <a:gd name="connsiteX8" fmla="*/ 5791200 w 6629400"/>
              <a:gd name="connsiteY8" fmla="*/ 362857 h 362857"/>
              <a:gd name="connsiteX9" fmla="*/ 838200 w 6629400"/>
              <a:gd name="connsiteY9" fmla="*/ 362857 h 36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29400" h="362857">
                <a:moveTo>
                  <a:pt x="228599" y="126626"/>
                </a:moveTo>
                <a:lnTo>
                  <a:pt x="228599" y="362857"/>
                </a:lnTo>
                <a:lnTo>
                  <a:pt x="0" y="362857"/>
                </a:lnTo>
                <a:lnTo>
                  <a:pt x="0" y="362546"/>
                </a:lnTo>
                <a:close/>
                <a:moveTo>
                  <a:pt x="838200" y="0"/>
                </a:moveTo>
                <a:lnTo>
                  <a:pt x="5791200" y="0"/>
                </a:lnTo>
                <a:lnTo>
                  <a:pt x="6629400" y="0"/>
                </a:lnTo>
                <a:lnTo>
                  <a:pt x="6629400" y="362857"/>
                </a:lnTo>
                <a:lnTo>
                  <a:pt x="5791200" y="362857"/>
                </a:lnTo>
                <a:lnTo>
                  <a:pt x="838200" y="36285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0" tIns="0" rIns="0" bIns="0" numCol="1" spcCol="0" rtlCol="0" fromWordArt="0" anchor="ctr" anchorCtr="0" forceAA="0" compatLnSpc="1">
            <a:normAutofit/>
          </a:bodyPr>
          <a:lstStyle/>
          <a:p>
            <a:r>
              <a:rPr lang="zh-CN" altLang="en-US" spc="200" dirty="0">
                <a:solidFill>
                  <a:srgbClr val="FFFFFF"/>
                </a:solidFill>
                <a:ea typeface="微软雅黑" panose="020B0503020204020204" pitchFamily="34" charset="-122"/>
              </a:rPr>
              <a:t>这里输入您的标题或复制到此处</a:t>
            </a:r>
          </a:p>
        </p:txBody>
      </p:sp>
      <p:sp>
        <p:nvSpPr>
          <p:cNvPr id="39" name="PA_MH_Number_1">
            <a:hlinkClick r:id="rId17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3277386" y="2488470"/>
            <a:ext cx="609601" cy="544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US" altLang="zh-CN" sz="2400" dirty="0">
                <a:solidFill>
                  <a:srgbClr val="B2B2B2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2400" dirty="0">
              <a:solidFill>
                <a:srgbClr val="B2B2B2"/>
              </a:solidFill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3" name="PA_MH_Entry_2"/>
          <p:cNvSpPr/>
          <p:nvPr>
            <p:custDataLst>
              <p:tags r:id="rId9"/>
            </p:custDataLst>
          </p:nvPr>
        </p:nvSpPr>
        <p:spPr>
          <a:xfrm>
            <a:off x="3048786" y="3340791"/>
            <a:ext cx="6629400" cy="544613"/>
          </a:xfrm>
          <a:custGeom>
            <a:avLst/>
            <a:gdLst>
              <a:gd name="connsiteX0" fmla="*/ 228599 w 6629400"/>
              <a:gd name="connsiteY0" fmla="*/ 126626 h 362857"/>
              <a:gd name="connsiteX1" fmla="*/ 228599 w 6629400"/>
              <a:gd name="connsiteY1" fmla="*/ 362857 h 362857"/>
              <a:gd name="connsiteX2" fmla="*/ 0 w 6629400"/>
              <a:gd name="connsiteY2" fmla="*/ 362857 h 362857"/>
              <a:gd name="connsiteX3" fmla="*/ 0 w 6629400"/>
              <a:gd name="connsiteY3" fmla="*/ 362546 h 362857"/>
              <a:gd name="connsiteX4" fmla="*/ 838200 w 6629400"/>
              <a:gd name="connsiteY4" fmla="*/ 0 h 362857"/>
              <a:gd name="connsiteX5" fmla="*/ 5791200 w 6629400"/>
              <a:gd name="connsiteY5" fmla="*/ 0 h 362857"/>
              <a:gd name="connsiteX6" fmla="*/ 6629400 w 6629400"/>
              <a:gd name="connsiteY6" fmla="*/ 0 h 362857"/>
              <a:gd name="connsiteX7" fmla="*/ 6629400 w 6629400"/>
              <a:gd name="connsiteY7" fmla="*/ 362857 h 362857"/>
              <a:gd name="connsiteX8" fmla="*/ 5791200 w 6629400"/>
              <a:gd name="connsiteY8" fmla="*/ 362857 h 362857"/>
              <a:gd name="connsiteX9" fmla="*/ 838200 w 6629400"/>
              <a:gd name="connsiteY9" fmla="*/ 362857 h 36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29400" h="362857">
                <a:moveTo>
                  <a:pt x="228599" y="126626"/>
                </a:moveTo>
                <a:lnTo>
                  <a:pt x="228599" y="362857"/>
                </a:lnTo>
                <a:lnTo>
                  <a:pt x="0" y="362857"/>
                </a:lnTo>
                <a:lnTo>
                  <a:pt x="0" y="362546"/>
                </a:lnTo>
                <a:close/>
                <a:moveTo>
                  <a:pt x="838200" y="0"/>
                </a:moveTo>
                <a:lnTo>
                  <a:pt x="5791200" y="0"/>
                </a:lnTo>
                <a:lnTo>
                  <a:pt x="6629400" y="0"/>
                </a:lnTo>
                <a:lnTo>
                  <a:pt x="6629400" y="362857"/>
                </a:lnTo>
                <a:lnTo>
                  <a:pt x="5791200" y="362857"/>
                </a:lnTo>
                <a:lnTo>
                  <a:pt x="838200" y="36285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0" tIns="0" rIns="0" bIns="0" numCol="1" spcCol="0" rtlCol="0" fromWordArt="0" anchor="ctr" anchorCtr="0" forceAA="0" compatLnSpc="1">
            <a:normAutofit/>
          </a:bodyPr>
          <a:lstStyle/>
          <a:p>
            <a:r>
              <a:rPr lang="zh-CN" altLang="en-US" spc="200" dirty="0">
                <a:solidFill>
                  <a:srgbClr val="FFFFFF"/>
                </a:solidFill>
                <a:ea typeface="微软雅黑" panose="020B0503020204020204" pitchFamily="34" charset="-122"/>
              </a:rPr>
              <a:t>这里输入您的标题或复制到此处</a:t>
            </a:r>
          </a:p>
        </p:txBody>
      </p:sp>
      <p:sp>
        <p:nvSpPr>
          <p:cNvPr id="57" name="PA_MH_Number_2"/>
          <p:cNvSpPr/>
          <p:nvPr>
            <p:custDataLst>
              <p:tags r:id="rId10"/>
            </p:custDataLst>
          </p:nvPr>
        </p:nvSpPr>
        <p:spPr>
          <a:xfrm>
            <a:off x="3277386" y="3340790"/>
            <a:ext cx="609601" cy="544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US" altLang="zh-CN" sz="2800" dirty="0">
                <a:solidFill>
                  <a:schemeClr val="tx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2800" dirty="0">
              <a:solidFill>
                <a:schemeClr val="tx1"/>
              </a:solidFill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5" name="PA_MH_Entry_3"/>
          <p:cNvSpPr/>
          <p:nvPr>
            <p:custDataLst>
              <p:tags r:id="rId11"/>
            </p:custDataLst>
          </p:nvPr>
        </p:nvSpPr>
        <p:spPr>
          <a:xfrm>
            <a:off x="3048786" y="4193111"/>
            <a:ext cx="6629400" cy="544613"/>
          </a:xfrm>
          <a:custGeom>
            <a:avLst/>
            <a:gdLst>
              <a:gd name="connsiteX0" fmla="*/ 228599 w 6629400"/>
              <a:gd name="connsiteY0" fmla="*/ 126626 h 362857"/>
              <a:gd name="connsiteX1" fmla="*/ 228599 w 6629400"/>
              <a:gd name="connsiteY1" fmla="*/ 362857 h 362857"/>
              <a:gd name="connsiteX2" fmla="*/ 0 w 6629400"/>
              <a:gd name="connsiteY2" fmla="*/ 362857 h 362857"/>
              <a:gd name="connsiteX3" fmla="*/ 0 w 6629400"/>
              <a:gd name="connsiteY3" fmla="*/ 362546 h 362857"/>
              <a:gd name="connsiteX4" fmla="*/ 838200 w 6629400"/>
              <a:gd name="connsiteY4" fmla="*/ 0 h 362857"/>
              <a:gd name="connsiteX5" fmla="*/ 5791200 w 6629400"/>
              <a:gd name="connsiteY5" fmla="*/ 0 h 362857"/>
              <a:gd name="connsiteX6" fmla="*/ 6629400 w 6629400"/>
              <a:gd name="connsiteY6" fmla="*/ 0 h 362857"/>
              <a:gd name="connsiteX7" fmla="*/ 6629400 w 6629400"/>
              <a:gd name="connsiteY7" fmla="*/ 362857 h 362857"/>
              <a:gd name="connsiteX8" fmla="*/ 5791200 w 6629400"/>
              <a:gd name="connsiteY8" fmla="*/ 362857 h 362857"/>
              <a:gd name="connsiteX9" fmla="*/ 838200 w 6629400"/>
              <a:gd name="connsiteY9" fmla="*/ 362857 h 36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29400" h="362857">
                <a:moveTo>
                  <a:pt x="228599" y="126626"/>
                </a:moveTo>
                <a:lnTo>
                  <a:pt x="228599" y="362857"/>
                </a:lnTo>
                <a:lnTo>
                  <a:pt x="0" y="362857"/>
                </a:lnTo>
                <a:lnTo>
                  <a:pt x="0" y="362546"/>
                </a:lnTo>
                <a:close/>
                <a:moveTo>
                  <a:pt x="838200" y="0"/>
                </a:moveTo>
                <a:lnTo>
                  <a:pt x="5791200" y="0"/>
                </a:lnTo>
                <a:lnTo>
                  <a:pt x="6629400" y="0"/>
                </a:lnTo>
                <a:lnTo>
                  <a:pt x="6629400" y="362857"/>
                </a:lnTo>
                <a:lnTo>
                  <a:pt x="5791200" y="362857"/>
                </a:lnTo>
                <a:lnTo>
                  <a:pt x="838200" y="36285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0" tIns="0" rIns="0" bIns="0" numCol="1" spcCol="0" rtlCol="0" fromWordArt="0" anchor="ctr" anchorCtr="0" forceAA="0" compatLnSpc="1">
            <a:normAutofit/>
          </a:bodyPr>
          <a:lstStyle/>
          <a:p>
            <a:r>
              <a:rPr lang="zh-CN" altLang="en-US" spc="200" dirty="0">
                <a:solidFill>
                  <a:srgbClr val="FFFFFF"/>
                </a:solidFill>
                <a:ea typeface="微软雅黑" panose="020B0503020204020204" pitchFamily="34" charset="-122"/>
              </a:rPr>
              <a:t>这里输入您的标题或复制到此处</a:t>
            </a:r>
          </a:p>
        </p:txBody>
      </p:sp>
      <p:sp>
        <p:nvSpPr>
          <p:cNvPr id="69" name="PA_MH_Number_3"/>
          <p:cNvSpPr/>
          <p:nvPr>
            <p:custDataLst>
              <p:tags r:id="rId12"/>
            </p:custDataLst>
          </p:nvPr>
        </p:nvSpPr>
        <p:spPr>
          <a:xfrm>
            <a:off x="3277386" y="4193109"/>
            <a:ext cx="609601" cy="544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US" altLang="zh-CN" sz="2400" dirty="0">
                <a:solidFill>
                  <a:srgbClr val="B2B2B2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2400" dirty="0">
              <a:solidFill>
                <a:srgbClr val="B2B2B2"/>
              </a:solidFill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7" name="PA_MH_Entry_4"/>
          <p:cNvSpPr/>
          <p:nvPr>
            <p:custDataLst>
              <p:tags r:id="rId13"/>
            </p:custDataLst>
          </p:nvPr>
        </p:nvSpPr>
        <p:spPr>
          <a:xfrm>
            <a:off x="3048786" y="5045431"/>
            <a:ext cx="6629400" cy="544613"/>
          </a:xfrm>
          <a:custGeom>
            <a:avLst/>
            <a:gdLst>
              <a:gd name="connsiteX0" fmla="*/ 228599 w 6629400"/>
              <a:gd name="connsiteY0" fmla="*/ 126626 h 362857"/>
              <a:gd name="connsiteX1" fmla="*/ 228599 w 6629400"/>
              <a:gd name="connsiteY1" fmla="*/ 362857 h 362857"/>
              <a:gd name="connsiteX2" fmla="*/ 0 w 6629400"/>
              <a:gd name="connsiteY2" fmla="*/ 362857 h 362857"/>
              <a:gd name="connsiteX3" fmla="*/ 0 w 6629400"/>
              <a:gd name="connsiteY3" fmla="*/ 362546 h 362857"/>
              <a:gd name="connsiteX4" fmla="*/ 838200 w 6629400"/>
              <a:gd name="connsiteY4" fmla="*/ 0 h 362857"/>
              <a:gd name="connsiteX5" fmla="*/ 5791200 w 6629400"/>
              <a:gd name="connsiteY5" fmla="*/ 0 h 362857"/>
              <a:gd name="connsiteX6" fmla="*/ 6629400 w 6629400"/>
              <a:gd name="connsiteY6" fmla="*/ 0 h 362857"/>
              <a:gd name="connsiteX7" fmla="*/ 6629400 w 6629400"/>
              <a:gd name="connsiteY7" fmla="*/ 362857 h 362857"/>
              <a:gd name="connsiteX8" fmla="*/ 5791200 w 6629400"/>
              <a:gd name="connsiteY8" fmla="*/ 362857 h 362857"/>
              <a:gd name="connsiteX9" fmla="*/ 838200 w 6629400"/>
              <a:gd name="connsiteY9" fmla="*/ 362857 h 36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29400" h="362857">
                <a:moveTo>
                  <a:pt x="228599" y="126626"/>
                </a:moveTo>
                <a:lnTo>
                  <a:pt x="228599" y="362857"/>
                </a:lnTo>
                <a:lnTo>
                  <a:pt x="0" y="362857"/>
                </a:lnTo>
                <a:lnTo>
                  <a:pt x="0" y="362546"/>
                </a:lnTo>
                <a:close/>
                <a:moveTo>
                  <a:pt x="838200" y="0"/>
                </a:moveTo>
                <a:lnTo>
                  <a:pt x="5791200" y="0"/>
                </a:lnTo>
                <a:lnTo>
                  <a:pt x="6629400" y="0"/>
                </a:lnTo>
                <a:lnTo>
                  <a:pt x="6629400" y="362857"/>
                </a:lnTo>
                <a:lnTo>
                  <a:pt x="5791200" y="362857"/>
                </a:lnTo>
                <a:lnTo>
                  <a:pt x="838200" y="36285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0" tIns="0" rIns="0" bIns="0" numCol="1" spcCol="0" rtlCol="0" fromWordArt="0" anchor="ctr" anchorCtr="0" forceAA="0" compatLnSpc="1">
            <a:normAutofit/>
          </a:bodyPr>
          <a:lstStyle/>
          <a:p>
            <a:r>
              <a:rPr lang="zh-CN" altLang="en-US" spc="200" dirty="0">
                <a:solidFill>
                  <a:srgbClr val="FFFFFF"/>
                </a:solidFill>
                <a:ea typeface="微软雅黑" panose="020B0503020204020204" pitchFamily="34" charset="-122"/>
              </a:rPr>
              <a:t>这里输入您的标题或复制到此处</a:t>
            </a:r>
          </a:p>
        </p:txBody>
      </p:sp>
      <p:sp>
        <p:nvSpPr>
          <p:cNvPr id="78" name="PA_MH_Number_4"/>
          <p:cNvSpPr/>
          <p:nvPr>
            <p:custDataLst>
              <p:tags r:id="rId14"/>
            </p:custDataLst>
          </p:nvPr>
        </p:nvSpPr>
        <p:spPr>
          <a:xfrm>
            <a:off x="3277386" y="5045429"/>
            <a:ext cx="609601" cy="544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US" altLang="zh-CN" sz="2400" dirty="0">
                <a:solidFill>
                  <a:srgbClr val="B2B2B2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2400" dirty="0">
              <a:solidFill>
                <a:srgbClr val="B2B2B2"/>
              </a:solidFill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1800382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0" grpId="0" animBg="1"/>
      <p:bldP spid="49" grpId="0" animBg="1"/>
      <p:bldP spid="61" grpId="0" animBg="1"/>
      <p:bldP spid="73" grpId="0" animBg="1"/>
      <p:bldP spid="41" grpId="0" animBg="1"/>
      <p:bldP spid="39" grpId="0"/>
      <p:bldP spid="53" grpId="0" animBg="1"/>
      <p:bldP spid="57" grpId="0"/>
      <p:bldP spid="65" grpId="0" animBg="1"/>
      <p:bldP spid="69" grpId="0"/>
      <p:bldP spid="77" grpId="0" animBg="1"/>
      <p:bldP spid="7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EA3F576D-75E8-419D-8436-31614473F7BE}"/>
              </a:ext>
            </a:extLst>
          </p:cNvPr>
          <p:cNvCxnSpPr/>
          <p:nvPr/>
        </p:nvCxnSpPr>
        <p:spPr>
          <a:xfrm flipH="1" flipV="1">
            <a:off x="4220725" y="7542024"/>
            <a:ext cx="586740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AC53F961-7717-446A-AB3E-2AB6823C7ADA}"/>
              </a:ext>
            </a:extLst>
          </p:cNvPr>
          <p:cNvCxnSpPr/>
          <p:nvPr/>
        </p:nvCxnSpPr>
        <p:spPr>
          <a:xfrm flipV="1">
            <a:off x="7304113" y="7542025"/>
            <a:ext cx="586740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itle 6">
            <a:extLst>
              <a:ext uri="{FF2B5EF4-FFF2-40B4-BE49-F238E27FC236}">
                <a16:creationId xmlns:a16="http://schemas.microsoft.com/office/drawing/2014/main" xmlns="" id="{685F374E-A07B-4F50-89FF-82F1A51CB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6800" y="356628"/>
            <a:ext cx="7518400" cy="471365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40" name="Text Placeholder 7">
            <a:extLst>
              <a:ext uri="{FF2B5EF4-FFF2-40B4-BE49-F238E27FC236}">
                <a16:creationId xmlns:a16="http://schemas.microsoft.com/office/drawing/2014/main" xmlns="" id="{C2F2A724-194E-4441-BFE6-8701C2B7E2FA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0" name="任意多边形 77">
            <a:extLst>
              <a:ext uri="{FF2B5EF4-FFF2-40B4-BE49-F238E27FC236}">
                <a16:creationId xmlns:a16="http://schemas.microsoft.com/office/drawing/2014/main" xmlns="" id="{DF955684-94D3-464E-89E6-DBD0D5041810}"/>
              </a:ext>
            </a:extLst>
          </p:cNvPr>
          <p:cNvSpPr/>
          <p:nvPr/>
        </p:nvSpPr>
        <p:spPr>
          <a:xfrm>
            <a:off x="5211454" y="3075383"/>
            <a:ext cx="2141810" cy="1927627"/>
          </a:xfrm>
          <a:custGeom>
            <a:avLst/>
            <a:gdLst>
              <a:gd name="T0" fmla="*/ 116 w 257"/>
              <a:gd name="T1" fmla="*/ 232 h 232"/>
              <a:gd name="T2" fmla="*/ 124 w 257"/>
              <a:gd name="T3" fmla="*/ 224 h 232"/>
              <a:gd name="T4" fmla="*/ 116 w 257"/>
              <a:gd name="T5" fmla="*/ 216 h 232"/>
              <a:gd name="T6" fmla="*/ 16 w 257"/>
              <a:gd name="T7" fmla="*/ 116 h 232"/>
              <a:gd name="T8" fmla="*/ 116 w 257"/>
              <a:gd name="T9" fmla="*/ 16 h 232"/>
              <a:gd name="T10" fmla="*/ 216 w 257"/>
              <a:gd name="T11" fmla="*/ 116 h 232"/>
              <a:gd name="T12" fmla="*/ 212 w 257"/>
              <a:gd name="T13" fmla="*/ 150 h 232"/>
              <a:gd name="T14" fmla="*/ 204 w 257"/>
              <a:gd name="T15" fmla="*/ 132 h 232"/>
              <a:gd name="T16" fmla="*/ 194 w 257"/>
              <a:gd name="T17" fmla="*/ 127 h 232"/>
              <a:gd name="T18" fmla="*/ 189 w 257"/>
              <a:gd name="T19" fmla="*/ 138 h 232"/>
              <a:gd name="T20" fmla="*/ 204 w 257"/>
              <a:gd name="T21" fmla="*/ 174 h 232"/>
              <a:gd name="T22" fmla="*/ 204 w 257"/>
              <a:gd name="T23" fmla="*/ 175 h 232"/>
              <a:gd name="T24" fmla="*/ 204 w 257"/>
              <a:gd name="T25" fmla="*/ 175 h 232"/>
              <a:gd name="T26" fmla="*/ 205 w 257"/>
              <a:gd name="T27" fmla="*/ 176 h 232"/>
              <a:gd name="T28" fmla="*/ 205 w 257"/>
              <a:gd name="T29" fmla="*/ 176 h 232"/>
              <a:gd name="T30" fmla="*/ 206 w 257"/>
              <a:gd name="T31" fmla="*/ 177 h 232"/>
              <a:gd name="T32" fmla="*/ 207 w 257"/>
              <a:gd name="T33" fmla="*/ 178 h 232"/>
              <a:gd name="T34" fmla="*/ 208 w 257"/>
              <a:gd name="T35" fmla="*/ 178 h 232"/>
              <a:gd name="T36" fmla="*/ 209 w 257"/>
              <a:gd name="T37" fmla="*/ 179 h 232"/>
              <a:gd name="T38" fmla="*/ 210 w 257"/>
              <a:gd name="T39" fmla="*/ 179 h 232"/>
              <a:gd name="T40" fmla="*/ 210 w 257"/>
              <a:gd name="T41" fmla="*/ 179 h 232"/>
              <a:gd name="T42" fmla="*/ 211 w 257"/>
              <a:gd name="T43" fmla="*/ 179 h 232"/>
              <a:gd name="T44" fmla="*/ 211 w 257"/>
              <a:gd name="T45" fmla="*/ 179 h 232"/>
              <a:gd name="T46" fmla="*/ 212 w 257"/>
              <a:gd name="T47" fmla="*/ 179 h 232"/>
              <a:gd name="T48" fmla="*/ 213 w 257"/>
              <a:gd name="T49" fmla="*/ 179 h 232"/>
              <a:gd name="T50" fmla="*/ 214 w 257"/>
              <a:gd name="T51" fmla="*/ 179 h 232"/>
              <a:gd name="T52" fmla="*/ 215 w 257"/>
              <a:gd name="T53" fmla="*/ 178 h 232"/>
              <a:gd name="T54" fmla="*/ 215 w 257"/>
              <a:gd name="T55" fmla="*/ 178 h 232"/>
              <a:gd name="T56" fmla="*/ 252 w 257"/>
              <a:gd name="T57" fmla="*/ 157 h 232"/>
              <a:gd name="T58" fmla="*/ 255 w 257"/>
              <a:gd name="T59" fmla="*/ 146 h 232"/>
              <a:gd name="T60" fmla="*/ 244 w 257"/>
              <a:gd name="T61" fmla="*/ 143 h 232"/>
              <a:gd name="T62" fmla="*/ 228 w 257"/>
              <a:gd name="T63" fmla="*/ 152 h 232"/>
              <a:gd name="T64" fmla="*/ 232 w 257"/>
              <a:gd name="T65" fmla="*/ 116 h 232"/>
              <a:gd name="T66" fmla="*/ 116 w 257"/>
              <a:gd name="T67" fmla="*/ 0 h 232"/>
              <a:gd name="T68" fmla="*/ 0 w 257"/>
              <a:gd name="T69" fmla="*/ 116 h 232"/>
              <a:gd name="T70" fmla="*/ 116 w 257"/>
              <a:gd name="T71" fmla="*/ 232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57" h="232">
                <a:moveTo>
                  <a:pt x="116" y="232"/>
                </a:moveTo>
                <a:cubicBezTo>
                  <a:pt x="121" y="232"/>
                  <a:pt x="124" y="229"/>
                  <a:pt x="124" y="224"/>
                </a:cubicBezTo>
                <a:cubicBezTo>
                  <a:pt x="124" y="220"/>
                  <a:pt x="121" y="216"/>
                  <a:pt x="116" y="216"/>
                </a:cubicBezTo>
                <a:cubicBezTo>
                  <a:pt x="61" y="216"/>
                  <a:pt x="16" y="171"/>
                  <a:pt x="16" y="116"/>
                </a:cubicBezTo>
                <a:cubicBezTo>
                  <a:pt x="16" y="61"/>
                  <a:pt x="61" y="16"/>
                  <a:pt x="116" y="16"/>
                </a:cubicBezTo>
                <a:cubicBezTo>
                  <a:pt x="171" y="16"/>
                  <a:pt x="216" y="61"/>
                  <a:pt x="216" y="116"/>
                </a:cubicBezTo>
                <a:cubicBezTo>
                  <a:pt x="216" y="117"/>
                  <a:pt x="217" y="134"/>
                  <a:pt x="212" y="150"/>
                </a:cubicBezTo>
                <a:cubicBezTo>
                  <a:pt x="204" y="132"/>
                  <a:pt x="204" y="132"/>
                  <a:pt x="204" y="132"/>
                </a:cubicBezTo>
                <a:cubicBezTo>
                  <a:pt x="202" y="128"/>
                  <a:pt x="198" y="126"/>
                  <a:pt x="194" y="127"/>
                </a:cubicBezTo>
                <a:cubicBezTo>
                  <a:pt x="189" y="129"/>
                  <a:pt x="187" y="134"/>
                  <a:pt x="189" y="138"/>
                </a:cubicBezTo>
                <a:cubicBezTo>
                  <a:pt x="204" y="174"/>
                  <a:pt x="204" y="174"/>
                  <a:pt x="204" y="174"/>
                </a:cubicBezTo>
                <a:cubicBezTo>
                  <a:pt x="204" y="174"/>
                  <a:pt x="204" y="174"/>
                  <a:pt x="204" y="175"/>
                </a:cubicBezTo>
                <a:cubicBezTo>
                  <a:pt x="204" y="175"/>
                  <a:pt x="204" y="175"/>
                  <a:pt x="204" y="175"/>
                </a:cubicBezTo>
                <a:cubicBezTo>
                  <a:pt x="204" y="175"/>
                  <a:pt x="204" y="175"/>
                  <a:pt x="205" y="176"/>
                </a:cubicBezTo>
                <a:cubicBezTo>
                  <a:pt x="205" y="176"/>
                  <a:pt x="205" y="176"/>
                  <a:pt x="205" y="176"/>
                </a:cubicBezTo>
                <a:cubicBezTo>
                  <a:pt x="205" y="177"/>
                  <a:pt x="206" y="177"/>
                  <a:pt x="206" y="177"/>
                </a:cubicBezTo>
                <a:cubicBezTo>
                  <a:pt x="206" y="177"/>
                  <a:pt x="207" y="178"/>
                  <a:pt x="207" y="178"/>
                </a:cubicBezTo>
                <a:cubicBezTo>
                  <a:pt x="207" y="178"/>
                  <a:pt x="207" y="178"/>
                  <a:pt x="208" y="178"/>
                </a:cubicBezTo>
                <a:cubicBezTo>
                  <a:pt x="208" y="178"/>
                  <a:pt x="208" y="179"/>
                  <a:pt x="209" y="179"/>
                </a:cubicBezTo>
                <a:cubicBezTo>
                  <a:pt x="209" y="179"/>
                  <a:pt x="209" y="179"/>
                  <a:pt x="210" y="179"/>
                </a:cubicBezTo>
                <a:cubicBezTo>
                  <a:pt x="210" y="179"/>
                  <a:pt x="210" y="179"/>
                  <a:pt x="210" y="179"/>
                </a:cubicBezTo>
                <a:cubicBezTo>
                  <a:pt x="211" y="179"/>
                  <a:pt x="211" y="179"/>
                  <a:pt x="211" y="179"/>
                </a:cubicBezTo>
                <a:cubicBezTo>
                  <a:pt x="211" y="179"/>
                  <a:pt x="211" y="179"/>
                  <a:pt x="211" y="179"/>
                </a:cubicBezTo>
                <a:cubicBezTo>
                  <a:pt x="211" y="179"/>
                  <a:pt x="212" y="179"/>
                  <a:pt x="212" y="179"/>
                </a:cubicBezTo>
                <a:cubicBezTo>
                  <a:pt x="212" y="179"/>
                  <a:pt x="213" y="179"/>
                  <a:pt x="213" y="179"/>
                </a:cubicBezTo>
                <a:cubicBezTo>
                  <a:pt x="213" y="179"/>
                  <a:pt x="214" y="179"/>
                  <a:pt x="214" y="179"/>
                </a:cubicBezTo>
                <a:cubicBezTo>
                  <a:pt x="214" y="178"/>
                  <a:pt x="215" y="178"/>
                  <a:pt x="215" y="178"/>
                </a:cubicBezTo>
                <a:cubicBezTo>
                  <a:pt x="215" y="178"/>
                  <a:pt x="215" y="178"/>
                  <a:pt x="215" y="178"/>
                </a:cubicBezTo>
                <a:cubicBezTo>
                  <a:pt x="252" y="157"/>
                  <a:pt x="252" y="157"/>
                  <a:pt x="252" y="157"/>
                </a:cubicBezTo>
                <a:cubicBezTo>
                  <a:pt x="256" y="154"/>
                  <a:pt x="257" y="149"/>
                  <a:pt x="255" y="146"/>
                </a:cubicBezTo>
                <a:cubicBezTo>
                  <a:pt x="253" y="142"/>
                  <a:pt x="248" y="140"/>
                  <a:pt x="244" y="143"/>
                </a:cubicBezTo>
                <a:cubicBezTo>
                  <a:pt x="228" y="152"/>
                  <a:pt x="228" y="152"/>
                  <a:pt x="228" y="152"/>
                </a:cubicBezTo>
                <a:cubicBezTo>
                  <a:pt x="233" y="134"/>
                  <a:pt x="232" y="117"/>
                  <a:pt x="232" y="116"/>
                </a:cubicBezTo>
                <a:cubicBezTo>
                  <a:pt x="232" y="52"/>
                  <a:pt x="180" y="0"/>
                  <a:pt x="116" y="0"/>
                </a:cubicBezTo>
                <a:cubicBezTo>
                  <a:pt x="52" y="0"/>
                  <a:pt x="0" y="52"/>
                  <a:pt x="0" y="116"/>
                </a:cubicBezTo>
                <a:cubicBezTo>
                  <a:pt x="0" y="180"/>
                  <a:pt x="52" y="232"/>
                  <a:pt x="116" y="23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任意多边形 2">
            <a:extLst>
              <a:ext uri="{FF2B5EF4-FFF2-40B4-BE49-F238E27FC236}">
                <a16:creationId xmlns:a16="http://schemas.microsoft.com/office/drawing/2014/main" xmlns="" id="{9C7F7E95-0C17-4060-B876-D384F89CD748}"/>
              </a:ext>
            </a:extLst>
          </p:cNvPr>
          <p:cNvSpPr/>
          <p:nvPr/>
        </p:nvSpPr>
        <p:spPr>
          <a:xfrm rot="10800000">
            <a:off x="4403193" y="2255992"/>
            <a:ext cx="2112784" cy="1775074"/>
          </a:xfrm>
          <a:custGeom>
            <a:avLst/>
            <a:gdLst>
              <a:gd name="connsiteX0" fmla="*/ 370825 w 2466521"/>
              <a:gd name="connsiteY0" fmla="*/ 2072270 h 2072270"/>
              <a:gd name="connsiteX1" fmla="*/ 303147 w 2466521"/>
              <a:gd name="connsiteY1" fmla="*/ 2068853 h 2072270"/>
              <a:gd name="connsiteX2" fmla="*/ 284239 w 2466521"/>
              <a:gd name="connsiteY2" fmla="*/ 2066281 h 2072270"/>
              <a:gd name="connsiteX3" fmla="*/ 47099 w 2466521"/>
              <a:gd name="connsiteY3" fmla="*/ 1877727 h 2072270"/>
              <a:gd name="connsiteX4" fmla="*/ 62381 w 2466521"/>
              <a:gd name="connsiteY4" fmla="*/ 1481505 h 2072270"/>
              <a:gd name="connsiteX5" fmla="*/ 215929 w 2466521"/>
              <a:gd name="connsiteY5" fmla="*/ 1344762 h 2072270"/>
              <a:gd name="connsiteX6" fmla="*/ 307716 w 2466521"/>
              <a:gd name="connsiteY6" fmla="*/ 1313682 h 2072270"/>
              <a:gd name="connsiteX7" fmla="*/ 370825 w 2466521"/>
              <a:gd name="connsiteY7" fmla="*/ 1316868 h 2072270"/>
              <a:gd name="connsiteX8" fmla="*/ 1705439 w 2466521"/>
              <a:gd name="connsiteY8" fmla="*/ 112493 h 2072270"/>
              <a:gd name="connsiteX9" fmla="*/ 1709142 w 2466521"/>
              <a:gd name="connsiteY9" fmla="*/ 39163 h 2072270"/>
              <a:gd name="connsiteX10" fmla="*/ 1718451 w 2466521"/>
              <a:gd name="connsiteY10" fmla="*/ 53001 h 2072270"/>
              <a:gd name="connsiteX11" fmla="*/ 1815545 w 2466521"/>
              <a:gd name="connsiteY11" fmla="*/ 136486 h 2072270"/>
              <a:gd name="connsiteX12" fmla="*/ 2300446 w 2466521"/>
              <a:gd name="connsiteY12" fmla="*/ 155189 h 2072270"/>
              <a:gd name="connsiteX13" fmla="*/ 2403682 w 2466521"/>
              <a:gd name="connsiteY13" fmla="*/ 79431 h 2072270"/>
              <a:gd name="connsiteX14" fmla="*/ 2466521 w 2466521"/>
              <a:gd name="connsiteY14" fmla="*/ 0 h 2072270"/>
              <a:gd name="connsiteX15" fmla="*/ 2456941 w 2466521"/>
              <a:gd name="connsiteY15" fmla="*/ 189728 h 2072270"/>
              <a:gd name="connsiteX16" fmla="*/ 370825 w 2466521"/>
              <a:gd name="connsiteY16" fmla="*/ 2072270 h 2072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466521" h="2072270">
                <a:moveTo>
                  <a:pt x="370825" y="2072270"/>
                </a:moveTo>
                <a:lnTo>
                  <a:pt x="303147" y="2068853"/>
                </a:lnTo>
                <a:lnTo>
                  <a:pt x="284239" y="2066281"/>
                </a:lnTo>
                <a:cubicBezTo>
                  <a:pt x="184305" y="2038557"/>
                  <a:pt x="98017" y="1971400"/>
                  <a:pt x="47099" y="1877727"/>
                </a:cubicBezTo>
                <a:cubicBezTo>
                  <a:pt x="-20793" y="1752830"/>
                  <a:pt x="-14929" y="1600802"/>
                  <a:pt x="62381" y="1481505"/>
                </a:cubicBezTo>
                <a:cubicBezTo>
                  <a:pt x="101036" y="1421857"/>
                  <a:pt x="154456" y="1375169"/>
                  <a:pt x="215929" y="1344762"/>
                </a:cubicBezTo>
                <a:lnTo>
                  <a:pt x="307716" y="1313682"/>
                </a:lnTo>
                <a:lnTo>
                  <a:pt x="370825" y="1316868"/>
                </a:lnTo>
                <a:cubicBezTo>
                  <a:pt x="1065430" y="1316868"/>
                  <a:pt x="1636739" y="788972"/>
                  <a:pt x="1705439" y="112493"/>
                </a:cubicBezTo>
                <a:lnTo>
                  <a:pt x="1709142" y="39163"/>
                </a:lnTo>
                <a:lnTo>
                  <a:pt x="1718451" y="53001"/>
                </a:lnTo>
                <a:cubicBezTo>
                  <a:pt x="1746512" y="84662"/>
                  <a:pt x="1779046" y="112833"/>
                  <a:pt x="1815545" y="136486"/>
                </a:cubicBezTo>
                <a:cubicBezTo>
                  <a:pt x="1961542" y="231099"/>
                  <a:pt x="2147595" y="238275"/>
                  <a:pt x="2300446" y="155189"/>
                </a:cubicBezTo>
                <a:cubicBezTo>
                  <a:pt x="2338659" y="134418"/>
                  <a:pt x="2373266" y="108837"/>
                  <a:pt x="2403682" y="79431"/>
                </a:cubicBezTo>
                <a:lnTo>
                  <a:pt x="2466521" y="0"/>
                </a:lnTo>
                <a:lnTo>
                  <a:pt x="2456941" y="189728"/>
                </a:lnTo>
                <a:cubicBezTo>
                  <a:pt x="2349556" y="1247124"/>
                  <a:pt x="1456552" y="2072270"/>
                  <a:pt x="370825" y="20722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2" name="任意多边形 3">
            <a:extLst>
              <a:ext uri="{FF2B5EF4-FFF2-40B4-BE49-F238E27FC236}">
                <a16:creationId xmlns:a16="http://schemas.microsoft.com/office/drawing/2014/main" xmlns="" id="{B92596B3-9B52-4468-A215-3AF042C5B1E1}"/>
              </a:ext>
            </a:extLst>
          </p:cNvPr>
          <p:cNvSpPr/>
          <p:nvPr/>
        </p:nvSpPr>
        <p:spPr>
          <a:xfrm rot="10800000">
            <a:off x="6399708" y="2275070"/>
            <a:ext cx="1594833" cy="2055986"/>
          </a:xfrm>
          <a:custGeom>
            <a:avLst/>
            <a:gdLst>
              <a:gd name="connsiteX0" fmla="*/ 1807547 w 1861852"/>
              <a:gd name="connsiteY0" fmla="*/ 2400216 h 2400216"/>
              <a:gd name="connsiteX1" fmla="*/ 1674335 w 1861852"/>
              <a:gd name="connsiteY1" fmla="*/ 2379885 h 2400216"/>
              <a:gd name="connsiteX2" fmla="*/ 0 w 1861852"/>
              <a:gd name="connsiteY2" fmla="*/ 325545 h 2400216"/>
              <a:gd name="connsiteX3" fmla="*/ 1464 w 1861852"/>
              <a:gd name="connsiteY3" fmla="*/ 296556 h 2400216"/>
              <a:gd name="connsiteX4" fmla="*/ 3139 w 1861852"/>
              <a:gd name="connsiteY4" fmla="*/ 284239 h 2400216"/>
              <a:gd name="connsiteX5" fmla="*/ 191693 w 1861852"/>
              <a:gd name="connsiteY5" fmla="*/ 47099 h 2400216"/>
              <a:gd name="connsiteX6" fmla="*/ 587915 w 1861852"/>
              <a:gd name="connsiteY6" fmla="*/ 62381 h 2400216"/>
              <a:gd name="connsiteX7" fmla="*/ 724658 w 1861852"/>
              <a:gd name="connsiteY7" fmla="*/ 215929 h 2400216"/>
              <a:gd name="connsiteX8" fmla="*/ 756229 w 1861852"/>
              <a:gd name="connsiteY8" fmla="*/ 309165 h 2400216"/>
              <a:gd name="connsiteX9" fmla="*/ 755402 w 1861852"/>
              <a:gd name="connsiteY9" fmla="*/ 325545 h 2400216"/>
              <a:gd name="connsiteX10" fmla="*/ 1826575 w 1861852"/>
              <a:gd name="connsiteY10" fmla="*/ 1639830 h 2400216"/>
              <a:gd name="connsiteX11" fmla="*/ 1861852 w 1861852"/>
              <a:gd name="connsiteY11" fmla="*/ 1645214 h 2400216"/>
              <a:gd name="connsiteX12" fmla="*/ 1799125 w 1861852"/>
              <a:gd name="connsiteY12" fmla="*/ 1687413 h 2400216"/>
              <a:gd name="connsiteX13" fmla="*/ 1715640 w 1861852"/>
              <a:gd name="connsiteY13" fmla="*/ 1784507 h 2400216"/>
              <a:gd name="connsiteX14" fmla="*/ 1696937 w 1861852"/>
              <a:gd name="connsiteY14" fmla="*/ 2269408 h 2400216"/>
              <a:gd name="connsiteX15" fmla="*/ 1772695 w 1861852"/>
              <a:gd name="connsiteY15" fmla="*/ 2372644 h 2400216"/>
              <a:gd name="connsiteX16" fmla="*/ 1807547 w 1861852"/>
              <a:gd name="connsiteY16" fmla="*/ 2400216 h 240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1852" h="2400216">
                <a:moveTo>
                  <a:pt x="1807547" y="2400216"/>
                </a:moveTo>
                <a:lnTo>
                  <a:pt x="1674335" y="2379885"/>
                </a:lnTo>
                <a:cubicBezTo>
                  <a:pt x="718794" y="2184353"/>
                  <a:pt x="0" y="1338891"/>
                  <a:pt x="0" y="325545"/>
                </a:cubicBezTo>
                <a:lnTo>
                  <a:pt x="1464" y="296556"/>
                </a:lnTo>
                <a:lnTo>
                  <a:pt x="3139" y="284239"/>
                </a:lnTo>
                <a:cubicBezTo>
                  <a:pt x="30863" y="184305"/>
                  <a:pt x="98020" y="98017"/>
                  <a:pt x="191693" y="47099"/>
                </a:cubicBezTo>
                <a:cubicBezTo>
                  <a:pt x="316590" y="-20793"/>
                  <a:pt x="468618" y="-14929"/>
                  <a:pt x="587915" y="62381"/>
                </a:cubicBezTo>
                <a:cubicBezTo>
                  <a:pt x="647564" y="101036"/>
                  <a:pt x="694251" y="154456"/>
                  <a:pt x="724658" y="215929"/>
                </a:cubicBezTo>
                <a:lnTo>
                  <a:pt x="756229" y="309165"/>
                </a:lnTo>
                <a:lnTo>
                  <a:pt x="755402" y="325545"/>
                </a:lnTo>
                <a:cubicBezTo>
                  <a:pt x="755402" y="973843"/>
                  <a:pt x="1215258" y="1514736"/>
                  <a:pt x="1826575" y="1639830"/>
                </a:cubicBezTo>
                <a:lnTo>
                  <a:pt x="1861852" y="1645214"/>
                </a:lnTo>
                <a:lnTo>
                  <a:pt x="1799125" y="1687413"/>
                </a:lnTo>
                <a:cubicBezTo>
                  <a:pt x="1767464" y="1715474"/>
                  <a:pt x="1739293" y="1748008"/>
                  <a:pt x="1715640" y="1784507"/>
                </a:cubicBezTo>
                <a:cubicBezTo>
                  <a:pt x="1621027" y="1930504"/>
                  <a:pt x="1613851" y="2116557"/>
                  <a:pt x="1696937" y="2269408"/>
                </a:cubicBezTo>
                <a:cubicBezTo>
                  <a:pt x="1717709" y="2307621"/>
                  <a:pt x="1743290" y="2342228"/>
                  <a:pt x="1772695" y="2372644"/>
                </a:cubicBezTo>
                <a:lnTo>
                  <a:pt x="1807547" y="240021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3" name="任意多边形 4">
            <a:extLst>
              <a:ext uri="{FF2B5EF4-FFF2-40B4-BE49-F238E27FC236}">
                <a16:creationId xmlns:a16="http://schemas.microsoft.com/office/drawing/2014/main" xmlns="" id="{60D8CD9B-F37C-47D4-B2D3-D2838C8A7327}"/>
              </a:ext>
            </a:extLst>
          </p:cNvPr>
          <p:cNvSpPr/>
          <p:nvPr/>
        </p:nvSpPr>
        <p:spPr>
          <a:xfrm rot="10800000">
            <a:off x="4411031" y="3923130"/>
            <a:ext cx="1578547" cy="1902533"/>
          </a:xfrm>
          <a:custGeom>
            <a:avLst/>
            <a:gdLst>
              <a:gd name="connsiteX0" fmla="*/ 1444238 w 1842839"/>
              <a:gd name="connsiteY0" fmla="*/ 2220782 h 2221070"/>
              <a:gd name="connsiteX1" fmla="*/ 1248227 w 1842839"/>
              <a:gd name="connsiteY1" fmla="*/ 2158690 h 2221070"/>
              <a:gd name="connsiteX2" fmla="*/ 1111484 w 1842839"/>
              <a:gd name="connsiteY2" fmla="*/ 2005141 h 2221070"/>
              <a:gd name="connsiteX3" fmla="*/ 1091568 w 1842839"/>
              <a:gd name="connsiteY3" fmla="*/ 1946324 h 2221070"/>
              <a:gd name="connsiteX4" fmla="*/ 1090906 w 1842839"/>
              <a:gd name="connsiteY4" fmla="*/ 1933225 h 2221070"/>
              <a:gd name="connsiteX5" fmla="*/ 1073259 w 1842839"/>
              <a:gd name="connsiteY5" fmla="*/ 1817593 h 2221070"/>
              <a:gd name="connsiteX6" fmla="*/ 1072426 w 1842839"/>
              <a:gd name="connsiteY6" fmla="*/ 1803275 h 2221070"/>
              <a:gd name="connsiteX7" fmla="*/ 1071057 w 1842839"/>
              <a:gd name="connsiteY7" fmla="*/ 1803169 h 2221070"/>
              <a:gd name="connsiteX8" fmla="*/ 1070577 w 1842839"/>
              <a:gd name="connsiteY8" fmla="*/ 1800023 h 2221070"/>
              <a:gd name="connsiteX9" fmla="*/ 26659 w 1842839"/>
              <a:gd name="connsiteY9" fmla="*/ 756105 h 2221070"/>
              <a:gd name="connsiteX10" fmla="*/ 0 w 1842839"/>
              <a:gd name="connsiteY10" fmla="*/ 752036 h 2221070"/>
              <a:gd name="connsiteX11" fmla="*/ 71201 w 1842839"/>
              <a:gd name="connsiteY11" fmla="*/ 704136 h 2221070"/>
              <a:gd name="connsiteX12" fmla="*/ 154686 w 1842839"/>
              <a:gd name="connsiteY12" fmla="*/ 607042 h 2221070"/>
              <a:gd name="connsiteX13" fmla="*/ 173389 w 1842839"/>
              <a:gd name="connsiteY13" fmla="*/ 122141 h 2221070"/>
              <a:gd name="connsiteX14" fmla="*/ 97631 w 1842839"/>
              <a:gd name="connsiteY14" fmla="*/ 18905 h 2221070"/>
              <a:gd name="connsiteX15" fmla="*/ 73735 w 1842839"/>
              <a:gd name="connsiteY15" fmla="*/ 0 h 2221070"/>
              <a:gd name="connsiteX16" fmla="*/ 178899 w 1842839"/>
              <a:gd name="connsiteY16" fmla="*/ 16050 h 2221070"/>
              <a:gd name="connsiteX17" fmla="*/ 1842408 w 1842839"/>
              <a:gd name="connsiteY17" fmla="*/ 1855990 h 2221070"/>
              <a:gd name="connsiteX18" fmla="*/ 1842839 w 1842839"/>
              <a:gd name="connsiteY18" fmla="*/ 1864516 h 2221070"/>
              <a:gd name="connsiteX19" fmla="*/ 1833003 w 1842839"/>
              <a:gd name="connsiteY19" fmla="*/ 1936832 h 2221070"/>
              <a:gd name="connsiteX20" fmla="*/ 1644449 w 1842839"/>
              <a:gd name="connsiteY20" fmla="*/ 2173972 h 2221070"/>
              <a:gd name="connsiteX21" fmla="*/ 1444238 w 1842839"/>
              <a:gd name="connsiteY21" fmla="*/ 2220782 h 2221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842839" h="2221070">
                <a:moveTo>
                  <a:pt x="1444238" y="2220782"/>
                </a:moveTo>
                <a:cubicBezTo>
                  <a:pt x="1375707" y="2218139"/>
                  <a:pt x="1307876" y="2197345"/>
                  <a:pt x="1248227" y="2158690"/>
                </a:cubicBezTo>
                <a:cubicBezTo>
                  <a:pt x="1188579" y="2120035"/>
                  <a:pt x="1141891" y="2066615"/>
                  <a:pt x="1111484" y="2005141"/>
                </a:cubicBezTo>
                <a:lnTo>
                  <a:pt x="1091568" y="1946324"/>
                </a:lnTo>
                <a:lnTo>
                  <a:pt x="1090906" y="1933225"/>
                </a:lnTo>
                <a:lnTo>
                  <a:pt x="1073259" y="1817593"/>
                </a:lnTo>
                <a:lnTo>
                  <a:pt x="1072426" y="1803275"/>
                </a:lnTo>
                <a:lnTo>
                  <a:pt x="1071057" y="1803169"/>
                </a:lnTo>
                <a:lnTo>
                  <a:pt x="1070577" y="1800023"/>
                </a:lnTo>
                <a:cubicBezTo>
                  <a:pt x="963354" y="1276037"/>
                  <a:pt x="550645" y="863328"/>
                  <a:pt x="26659" y="756105"/>
                </a:cubicBezTo>
                <a:lnTo>
                  <a:pt x="0" y="752036"/>
                </a:lnTo>
                <a:lnTo>
                  <a:pt x="71201" y="704136"/>
                </a:lnTo>
                <a:cubicBezTo>
                  <a:pt x="102862" y="676075"/>
                  <a:pt x="131033" y="643541"/>
                  <a:pt x="154686" y="607042"/>
                </a:cubicBezTo>
                <a:cubicBezTo>
                  <a:pt x="249299" y="461045"/>
                  <a:pt x="256475" y="274992"/>
                  <a:pt x="173389" y="122141"/>
                </a:cubicBezTo>
                <a:cubicBezTo>
                  <a:pt x="152618" y="83928"/>
                  <a:pt x="127037" y="49321"/>
                  <a:pt x="97631" y="18905"/>
                </a:cubicBezTo>
                <a:lnTo>
                  <a:pt x="73735" y="0"/>
                </a:lnTo>
                <a:lnTo>
                  <a:pt x="178899" y="16050"/>
                </a:lnTo>
                <a:cubicBezTo>
                  <a:pt x="1066187" y="197616"/>
                  <a:pt x="1749341" y="939580"/>
                  <a:pt x="1842408" y="1855990"/>
                </a:cubicBezTo>
                <a:lnTo>
                  <a:pt x="1842839" y="1864516"/>
                </a:lnTo>
                <a:lnTo>
                  <a:pt x="1833003" y="1936832"/>
                </a:lnTo>
                <a:cubicBezTo>
                  <a:pt x="1805279" y="2036766"/>
                  <a:pt x="1738122" y="2123054"/>
                  <a:pt x="1644449" y="2173972"/>
                </a:cubicBezTo>
                <a:cubicBezTo>
                  <a:pt x="1582001" y="2207918"/>
                  <a:pt x="1512769" y="2223425"/>
                  <a:pt x="1444238" y="22207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4" name="任意多边形 5">
            <a:extLst>
              <a:ext uri="{FF2B5EF4-FFF2-40B4-BE49-F238E27FC236}">
                <a16:creationId xmlns:a16="http://schemas.microsoft.com/office/drawing/2014/main" xmlns="" id="{E0AF6B8E-8F10-4DFF-B23C-FA6EA4D9F584}"/>
              </a:ext>
            </a:extLst>
          </p:cNvPr>
          <p:cNvSpPr/>
          <p:nvPr/>
        </p:nvSpPr>
        <p:spPr>
          <a:xfrm rot="10800000">
            <a:off x="5866051" y="4219002"/>
            <a:ext cx="2116163" cy="1629404"/>
          </a:xfrm>
          <a:custGeom>
            <a:avLst/>
            <a:gdLst>
              <a:gd name="connsiteX0" fmla="*/ 756723 w 2470467"/>
              <a:gd name="connsiteY0" fmla="*/ 1902212 h 1902212"/>
              <a:gd name="connsiteX1" fmla="*/ 717833 w 2470467"/>
              <a:gd name="connsiteY1" fmla="*/ 1844405 h 1902212"/>
              <a:gd name="connsiteX2" fmla="*/ 620739 w 2470467"/>
              <a:gd name="connsiteY2" fmla="*/ 1760920 h 1902212"/>
              <a:gd name="connsiteX3" fmla="*/ 135838 w 2470467"/>
              <a:gd name="connsiteY3" fmla="*/ 1742217 h 1902212"/>
              <a:gd name="connsiteX4" fmla="*/ 32602 w 2470467"/>
              <a:gd name="connsiteY4" fmla="*/ 1817975 h 1902212"/>
              <a:gd name="connsiteX5" fmla="*/ 0 w 2470467"/>
              <a:gd name="connsiteY5" fmla="*/ 1859186 h 1902212"/>
              <a:gd name="connsiteX6" fmla="*/ 28211 w 2470467"/>
              <a:gd name="connsiteY6" fmla="*/ 1674335 h 1902212"/>
              <a:gd name="connsiteX7" fmla="*/ 2082551 w 2470467"/>
              <a:gd name="connsiteY7" fmla="*/ 0 h 1902212"/>
              <a:gd name="connsiteX8" fmla="*/ 2195875 w 2470467"/>
              <a:gd name="connsiteY8" fmla="*/ 5722 h 1902212"/>
              <a:gd name="connsiteX9" fmla="*/ 2280810 w 2470467"/>
              <a:gd name="connsiteY9" fmla="*/ 41993 h 1902212"/>
              <a:gd name="connsiteX10" fmla="*/ 2423369 w 2470467"/>
              <a:gd name="connsiteY10" fmla="*/ 190157 h 1902212"/>
              <a:gd name="connsiteX11" fmla="*/ 2408087 w 2470467"/>
              <a:gd name="connsiteY11" fmla="*/ 586379 h 1902212"/>
              <a:gd name="connsiteX12" fmla="*/ 2157128 w 2470467"/>
              <a:gd name="connsiteY12" fmla="*/ 756107 h 1902212"/>
              <a:gd name="connsiteX13" fmla="*/ 2128954 w 2470467"/>
              <a:gd name="connsiteY13" fmla="*/ 757745 h 1902212"/>
              <a:gd name="connsiteX14" fmla="*/ 2082551 w 2470467"/>
              <a:gd name="connsiteY14" fmla="*/ 755402 h 1902212"/>
              <a:gd name="connsiteX15" fmla="*/ 768266 w 2470467"/>
              <a:gd name="connsiteY15" fmla="*/ 1826575 h 1902212"/>
              <a:gd name="connsiteX16" fmla="*/ 756723 w 2470467"/>
              <a:gd name="connsiteY16" fmla="*/ 1902212 h 1902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470467" h="1902212">
                <a:moveTo>
                  <a:pt x="756723" y="1902212"/>
                </a:moveTo>
                <a:lnTo>
                  <a:pt x="717833" y="1844405"/>
                </a:lnTo>
                <a:cubicBezTo>
                  <a:pt x="689772" y="1812744"/>
                  <a:pt x="657238" y="1784573"/>
                  <a:pt x="620739" y="1760920"/>
                </a:cubicBezTo>
                <a:cubicBezTo>
                  <a:pt x="474742" y="1666307"/>
                  <a:pt x="288689" y="1659131"/>
                  <a:pt x="135838" y="1742217"/>
                </a:cubicBezTo>
                <a:cubicBezTo>
                  <a:pt x="97625" y="1762989"/>
                  <a:pt x="63018" y="1788570"/>
                  <a:pt x="32602" y="1817975"/>
                </a:cubicBezTo>
                <a:lnTo>
                  <a:pt x="0" y="1859186"/>
                </a:lnTo>
                <a:lnTo>
                  <a:pt x="28211" y="1674335"/>
                </a:lnTo>
                <a:cubicBezTo>
                  <a:pt x="223744" y="718794"/>
                  <a:pt x="1069206" y="0"/>
                  <a:pt x="2082551" y="0"/>
                </a:cubicBezTo>
                <a:lnTo>
                  <a:pt x="2195875" y="5722"/>
                </a:lnTo>
                <a:lnTo>
                  <a:pt x="2280810" y="41993"/>
                </a:lnTo>
                <a:cubicBezTo>
                  <a:pt x="2339758" y="77045"/>
                  <a:pt x="2389424" y="127708"/>
                  <a:pt x="2423369" y="190157"/>
                </a:cubicBezTo>
                <a:cubicBezTo>
                  <a:pt x="2491261" y="315054"/>
                  <a:pt x="2485397" y="467082"/>
                  <a:pt x="2408087" y="586379"/>
                </a:cubicBezTo>
                <a:cubicBezTo>
                  <a:pt x="2350105" y="675852"/>
                  <a:pt x="2258900" y="736163"/>
                  <a:pt x="2157128" y="756107"/>
                </a:cubicBezTo>
                <a:lnTo>
                  <a:pt x="2128954" y="757745"/>
                </a:lnTo>
                <a:lnTo>
                  <a:pt x="2082551" y="755402"/>
                </a:lnTo>
                <a:cubicBezTo>
                  <a:pt x="1434253" y="755402"/>
                  <a:pt x="893360" y="1215258"/>
                  <a:pt x="768266" y="1826575"/>
                </a:cubicBezTo>
                <a:lnTo>
                  <a:pt x="756723" y="19022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75" name="组合 74">
            <a:extLst>
              <a:ext uri="{FF2B5EF4-FFF2-40B4-BE49-F238E27FC236}">
                <a16:creationId xmlns:a16="http://schemas.microsoft.com/office/drawing/2014/main" xmlns="" id="{1563C5FA-01C1-4FEC-9D92-B17D2BC76221}"/>
              </a:ext>
            </a:extLst>
          </p:cNvPr>
          <p:cNvGrpSpPr/>
          <p:nvPr/>
        </p:nvGrpSpPr>
        <p:grpSpPr>
          <a:xfrm>
            <a:off x="5250394" y="3617114"/>
            <a:ext cx="1973062" cy="856904"/>
            <a:chOff x="4989350" y="3368779"/>
            <a:chExt cx="2303406" cy="1000371"/>
          </a:xfrm>
        </p:grpSpPr>
        <p:sp>
          <p:nvSpPr>
            <p:cNvPr id="91" name="文本框 33">
              <a:extLst>
                <a:ext uri="{FF2B5EF4-FFF2-40B4-BE49-F238E27FC236}">
                  <a16:creationId xmlns:a16="http://schemas.microsoft.com/office/drawing/2014/main" xmlns="" id="{076BBEE3-EBC1-4A9D-8077-BEAB5CA712E5}"/>
                </a:ext>
              </a:extLst>
            </p:cNvPr>
            <p:cNvSpPr txBox="1"/>
            <p:nvPr/>
          </p:nvSpPr>
          <p:spPr>
            <a:xfrm>
              <a:off x="5290187" y="3924658"/>
              <a:ext cx="1707103" cy="444492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 defTabSz="178578">
                <a:defRPr/>
              </a:pPr>
              <a:r>
                <a:rPr lang="en-US" sz="937" kern="0" dirty="0">
                  <a:solidFill>
                    <a:schemeClr val="bg1"/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Aliquam gravida eu enim ut molestie. </a:t>
              </a:r>
            </a:p>
          </p:txBody>
        </p:sp>
        <p:sp>
          <p:nvSpPr>
            <p:cNvPr id="92" name="矩形 91">
              <a:extLst>
                <a:ext uri="{FF2B5EF4-FFF2-40B4-BE49-F238E27FC236}">
                  <a16:creationId xmlns:a16="http://schemas.microsoft.com/office/drawing/2014/main" xmlns="" id="{01D3F5F5-ABC9-4675-8F16-1615EFFCE7DE}"/>
                </a:ext>
              </a:extLst>
            </p:cNvPr>
            <p:cNvSpPr/>
            <p:nvPr/>
          </p:nvSpPr>
          <p:spPr>
            <a:xfrm>
              <a:off x="4989350" y="3368779"/>
              <a:ext cx="2303406" cy="511488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 defTabSz="178578">
                <a:defRPr/>
              </a:pPr>
              <a:r>
                <a:rPr lang="en-US" sz="2247" kern="0" dirty="0">
                  <a:solidFill>
                    <a:schemeClr val="bg1"/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2017</a:t>
              </a:r>
            </a:p>
          </p:txBody>
        </p:sp>
      </p:grpSp>
      <p:grpSp>
        <p:nvGrpSpPr>
          <p:cNvPr id="76" name="组合 75">
            <a:extLst>
              <a:ext uri="{FF2B5EF4-FFF2-40B4-BE49-F238E27FC236}">
                <a16:creationId xmlns:a16="http://schemas.microsoft.com/office/drawing/2014/main" xmlns="" id="{EC8B438A-AEC6-4D8F-A37D-44B9769A6E9A}"/>
              </a:ext>
            </a:extLst>
          </p:cNvPr>
          <p:cNvGrpSpPr/>
          <p:nvPr/>
        </p:nvGrpSpPr>
        <p:grpSpPr>
          <a:xfrm>
            <a:off x="5905486" y="2379860"/>
            <a:ext cx="330608" cy="397516"/>
            <a:chOff x="2636068" y="1362870"/>
            <a:chExt cx="557165" cy="669925"/>
          </a:xfrm>
          <a:solidFill>
            <a:srgbClr val="FFFFFF"/>
          </a:solidFill>
        </p:grpSpPr>
        <p:sp>
          <p:nvSpPr>
            <p:cNvPr id="88" name="任意多边形 46">
              <a:extLst>
                <a:ext uri="{FF2B5EF4-FFF2-40B4-BE49-F238E27FC236}">
                  <a16:creationId xmlns:a16="http://schemas.microsoft.com/office/drawing/2014/main" xmlns="" id="{2EAA9690-A185-4130-B46A-25E75D1C2035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5283" y="1685926"/>
              <a:ext cx="81858" cy="98425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9" name="任意多边形 47">
              <a:extLst>
                <a:ext uri="{FF2B5EF4-FFF2-40B4-BE49-F238E27FC236}">
                  <a16:creationId xmlns:a16="http://schemas.microsoft.com/office/drawing/2014/main" xmlns="" id="{E6E377E9-EA75-4FFA-9E45-2415C8476CAE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2158" y="1685926"/>
              <a:ext cx="81858" cy="98425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0" name="任意多边形 48">
              <a:extLst>
                <a:ext uri="{FF2B5EF4-FFF2-40B4-BE49-F238E27FC236}">
                  <a16:creationId xmlns:a16="http://schemas.microsoft.com/office/drawing/2014/main" xmlns="" id="{CB291AC8-1D9B-4C13-8207-C7A279D2D6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6068" y="1362870"/>
              <a:ext cx="557165" cy="669925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7" name="任意多边形 36">
            <a:extLst>
              <a:ext uri="{FF2B5EF4-FFF2-40B4-BE49-F238E27FC236}">
                <a16:creationId xmlns:a16="http://schemas.microsoft.com/office/drawing/2014/main" xmlns="" id="{FF561AD2-4202-43D3-9F3A-594967C1B666}"/>
              </a:ext>
            </a:extLst>
          </p:cNvPr>
          <p:cNvSpPr>
            <a:spLocks/>
          </p:cNvSpPr>
          <p:nvPr/>
        </p:nvSpPr>
        <p:spPr bwMode="auto">
          <a:xfrm>
            <a:off x="7498014" y="3698007"/>
            <a:ext cx="364264" cy="437985"/>
          </a:xfrm>
          <a:custGeom>
            <a:avLst/>
            <a:gdLst>
              <a:gd name="connsiteX0" fmla="*/ 55289 w 268288"/>
              <a:gd name="connsiteY0" fmla="*/ 122559 h 322584"/>
              <a:gd name="connsiteX1" fmla="*/ 214313 w 268288"/>
              <a:gd name="connsiteY1" fmla="*/ 122559 h 322584"/>
              <a:gd name="connsiteX2" fmla="*/ 214313 w 268288"/>
              <a:gd name="connsiteY2" fmla="*/ 235731 h 322584"/>
              <a:gd name="connsiteX3" fmla="*/ 188028 w 268288"/>
              <a:gd name="connsiteY3" fmla="*/ 268630 h 322584"/>
              <a:gd name="connsiteX4" fmla="*/ 188028 w 268288"/>
              <a:gd name="connsiteY4" fmla="*/ 309425 h 322584"/>
              <a:gd name="connsiteX5" fmla="*/ 168314 w 268288"/>
              <a:gd name="connsiteY5" fmla="*/ 322584 h 322584"/>
              <a:gd name="connsiteX6" fmla="*/ 148601 w 268288"/>
              <a:gd name="connsiteY6" fmla="*/ 309425 h 322584"/>
              <a:gd name="connsiteX7" fmla="*/ 148601 w 268288"/>
              <a:gd name="connsiteY7" fmla="*/ 268630 h 322584"/>
              <a:gd name="connsiteX8" fmla="*/ 119687 w 268288"/>
              <a:gd name="connsiteY8" fmla="*/ 268630 h 322584"/>
              <a:gd name="connsiteX9" fmla="*/ 119687 w 268288"/>
              <a:gd name="connsiteY9" fmla="*/ 309425 h 322584"/>
              <a:gd name="connsiteX10" fmla="*/ 99974 w 268288"/>
              <a:gd name="connsiteY10" fmla="*/ 322584 h 322584"/>
              <a:gd name="connsiteX11" fmla="*/ 81574 w 268288"/>
              <a:gd name="connsiteY11" fmla="*/ 309425 h 322584"/>
              <a:gd name="connsiteX12" fmla="*/ 81574 w 268288"/>
              <a:gd name="connsiteY12" fmla="*/ 268630 h 322584"/>
              <a:gd name="connsiteX13" fmla="*/ 53975 w 268288"/>
              <a:gd name="connsiteY13" fmla="*/ 235731 h 322584"/>
              <a:gd name="connsiteX14" fmla="*/ 55289 w 268288"/>
              <a:gd name="connsiteY14" fmla="*/ 122559 h 322584"/>
              <a:gd name="connsiteX15" fmla="*/ 248444 w 268288"/>
              <a:gd name="connsiteY15" fmla="*/ 108272 h 322584"/>
              <a:gd name="connsiteX16" fmla="*/ 268288 w 268288"/>
              <a:gd name="connsiteY16" fmla="*/ 121403 h 322584"/>
              <a:gd name="connsiteX17" fmla="*/ 268288 w 268288"/>
              <a:gd name="connsiteY17" fmla="*/ 201504 h 322584"/>
              <a:gd name="connsiteX18" fmla="*/ 248444 w 268288"/>
              <a:gd name="connsiteY18" fmla="*/ 214635 h 322584"/>
              <a:gd name="connsiteX19" fmla="*/ 228600 w 268288"/>
              <a:gd name="connsiteY19" fmla="*/ 201504 h 322584"/>
              <a:gd name="connsiteX20" fmla="*/ 228600 w 268288"/>
              <a:gd name="connsiteY20" fmla="*/ 121403 h 322584"/>
              <a:gd name="connsiteX21" fmla="*/ 248444 w 268288"/>
              <a:gd name="connsiteY21" fmla="*/ 108272 h 322584"/>
              <a:gd name="connsiteX22" fmla="*/ 19844 w 268288"/>
              <a:gd name="connsiteY22" fmla="*/ 108272 h 322584"/>
              <a:gd name="connsiteX23" fmla="*/ 39688 w 268288"/>
              <a:gd name="connsiteY23" fmla="*/ 121437 h 322584"/>
              <a:gd name="connsiteX24" fmla="*/ 39688 w 268288"/>
              <a:gd name="connsiteY24" fmla="*/ 201741 h 322584"/>
              <a:gd name="connsiteX25" fmla="*/ 19844 w 268288"/>
              <a:gd name="connsiteY25" fmla="*/ 216222 h 322584"/>
              <a:gd name="connsiteX26" fmla="*/ 0 w 268288"/>
              <a:gd name="connsiteY26" fmla="*/ 201741 h 322584"/>
              <a:gd name="connsiteX27" fmla="*/ 0 w 268288"/>
              <a:gd name="connsiteY27" fmla="*/ 121437 h 322584"/>
              <a:gd name="connsiteX28" fmla="*/ 19844 w 268288"/>
              <a:gd name="connsiteY28" fmla="*/ 108272 h 322584"/>
              <a:gd name="connsiteX29" fmla="*/ 167482 w 268288"/>
              <a:gd name="connsiteY29" fmla="*/ 65409 h 322584"/>
              <a:gd name="connsiteX30" fmla="*/ 157163 w 268288"/>
              <a:gd name="connsiteY30" fmla="*/ 75728 h 322584"/>
              <a:gd name="connsiteX31" fmla="*/ 167482 w 268288"/>
              <a:gd name="connsiteY31" fmla="*/ 86047 h 322584"/>
              <a:gd name="connsiteX32" fmla="*/ 177801 w 268288"/>
              <a:gd name="connsiteY32" fmla="*/ 75728 h 322584"/>
              <a:gd name="connsiteX33" fmla="*/ 167482 w 268288"/>
              <a:gd name="connsiteY33" fmla="*/ 65409 h 322584"/>
              <a:gd name="connsiteX34" fmla="*/ 100807 w 268288"/>
              <a:gd name="connsiteY34" fmla="*/ 65409 h 322584"/>
              <a:gd name="connsiteX35" fmla="*/ 90488 w 268288"/>
              <a:gd name="connsiteY35" fmla="*/ 75728 h 322584"/>
              <a:gd name="connsiteX36" fmla="*/ 100807 w 268288"/>
              <a:gd name="connsiteY36" fmla="*/ 86047 h 322584"/>
              <a:gd name="connsiteX37" fmla="*/ 111126 w 268288"/>
              <a:gd name="connsiteY37" fmla="*/ 75728 h 322584"/>
              <a:gd name="connsiteX38" fmla="*/ 100807 w 268288"/>
              <a:gd name="connsiteY38" fmla="*/ 65409 h 322584"/>
              <a:gd name="connsiteX39" fmla="*/ 71089 w 268288"/>
              <a:gd name="connsiteY39" fmla="*/ 1373 h 322584"/>
              <a:gd name="connsiteX40" fmla="*/ 81621 w 268288"/>
              <a:gd name="connsiteY40" fmla="*/ 4013 h 322584"/>
              <a:gd name="connsiteX41" fmla="*/ 106633 w 268288"/>
              <a:gd name="connsiteY41" fmla="*/ 43605 h 322584"/>
              <a:gd name="connsiteX42" fmla="*/ 106633 w 268288"/>
              <a:gd name="connsiteY42" fmla="*/ 44924 h 322584"/>
              <a:gd name="connsiteX43" fmla="*/ 134279 w 268288"/>
              <a:gd name="connsiteY43" fmla="*/ 40965 h 322584"/>
              <a:gd name="connsiteX44" fmla="*/ 161925 w 268288"/>
              <a:gd name="connsiteY44" fmla="*/ 44924 h 322584"/>
              <a:gd name="connsiteX45" fmla="*/ 163242 w 268288"/>
              <a:gd name="connsiteY45" fmla="*/ 43605 h 322584"/>
              <a:gd name="connsiteX46" fmla="*/ 188254 w 268288"/>
              <a:gd name="connsiteY46" fmla="*/ 4013 h 322584"/>
              <a:gd name="connsiteX47" fmla="*/ 197470 w 268288"/>
              <a:gd name="connsiteY47" fmla="*/ 1373 h 322584"/>
              <a:gd name="connsiteX48" fmla="*/ 201419 w 268288"/>
              <a:gd name="connsiteY48" fmla="*/ 10611 h 322584"/>
              <a:gd name="connsiteX49" fmla="*/ 175090 w 268288"/>
              <a:gd name="connsiteY49" fmla="*/ 50203 h 322584"/>
              <a:gd name="connsiteX50" fmla="*/ 175090 w 268288"/>
              <a:gd name="connsiteY50" fmla="*/ 51523 h 322584"/>
              <a:gd name="connsiteX51" fmla="*/ 215900 w 268288"/>
              <a:gd name="connsiteY51" fmla="*/ 108272 h 322584"/>
              <a:gd name="connsiteX52" fmla="*/ 53975 w 268288"/>
              <a:gd name="connsiteY52" fmla="*/ 108272 h 322584"/>
              <a:gd name="connsiteX53" fmla="*/ 94785 w 268288"/>
              <a:gd name="connsiteY53" fmla="*/ 51523 h 322584"/>
              <a:gd name="connsiteX54" fmla="*/ 93469 w 268288"/>
              <a:gd name="connsiteY54" fmla="*/ 50203 h 322584"/>
              <a:gd name="connsiteX55" fmla="*/ 68456 w 268288"/>
              <a:gd name="connsiteY55" fmla="*/ 10611 h 322584"/>
              <a:gd name="connsiteX56" fmla="*/ 71089 w 268288"/>
              <a:gd name="connsiteY56" fmla="*/ 1373 h 322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268288" h="322584">
                <a:moveTo>
                  <a:pt x="55289" y="122559"/>
                </a:moveTo>
                <a:cubicBezTo>
                  <a:pt x="55289" y="122559"/>
                  <a:pt x="55289" y="122559"/>
                  <a:pt x="214313" y="122559"/>
                </a:cubicBezTo>
                <a:cubicBezTo>
                  <a:pt x="214313" y="122559"/>
                  <a:pt x="214313" y="122559"/>
                  <a:pt x="214313" y="235731"/>
                </a:cubicBezTo>
                <a:cubicBezTo>
                  <a:pt x="214313" y="255471"/>
                  <a:pt x="206428" y="265998"/>
                  <a:pt x="188028" y="268630"/>
                </a:cubicBezTo>
                <a:cubicBezTo>
                  <a:pt x="188028" y="268630"/>
                  <a:pt x="188028" y="268630"/>
                  <a:pt x="188028" y="309425"/>
                </a:cubicBezTo>
                <a:cubicBezTo>
                  <a:pt x="188028" y="316004"/>
                  <a:pt x="178828" y="322584"/>
                  <a:pt x="168314" y="322584"/>
                </a:cubicBezTo>
                <a:cubicBezTo>
                  <a:pt x="157800" y="322584"/>
                  <a:pt x="148601" y="316004"/>
                  <a:pt x="148601" y="309425"/>
                </a:cubicBezTo>
                <a:cubicBezTo>
                  <a:pt x="148601" y="309425"/>
                  <a:pt x="148601" y="309425"/>
                  <a:pt x="148601" y="268630"/>
                </a:cubicBezTo>
                <a:cubicBezTo>
                  <a:pt x="139401" y="268630"/>
                  <a:pt x="128887" y="268630"/>
                  <a:pt x="119687" y="268630"/>
                </a:cubicBezTo>
                <a:cubicBezTo>
                  <a:pt x="119687" y="268630"/>
                  <a:pt x="119687" y="268630"/>
                  <a:pt x="119687" y="309425"/>
                </a:cubicBezTo>
                <a:cubicBezTo>
                  <a:pt x="119687" y="316004"/>
                  <a:pt x="111802" y="322584"/>
                  <a:pt x="99974" y="322584"/>
                </a:cubicBezTo>
                <a:cubicBezTo>
                  <a:pt x="89460" y="322584"/>
                  <a:pt x="81574" y="316004"/>
                  <a:pt x="81574" y="309425"/>
                </a:cubicBezTo>
                <a:cubicBezTo>
                  <a:pt x="81574" y="309425"/>
                  <a:pt x="81574" y="309425"/>
                  <a:pt x="81574" y="268630"/>
                </a:cubicBezTo>
                <a:cubicBezTo>
                  <a:pt x="63175" y="265998"/>
                  <a:pt x="53975" y="255471"/>
                  <a:pt x="53975" y="235731"/>
                </a:cubicBezTo>
                <a:cubicBezTo>
                  <a:pt x="53975" y="212044"/>
                  <a:pt x="55289" y="122559"/>
                  <a:pt x="55289" y="122559"/>
                </a:cubicBezTo>
                <a:close/>
                <a:moveTo>
                  <a:pt x="248444" y="108272"/>
                </a:moveTo>
                <a:cubicBezTo>
                  <a:pt x="259028" y="108272"/>
                  <a:pt x="268288" y="114838"/>
                  <a:pt x="268288" y="121403"/>
                </a:cubicBezTo>
                <a:cubicBezTo>
                  <a:pt x="268288" y="121403"/>
                  <a:pt x="268288" y="121403"/>
                  <a:pt x="268288" y="201504"/>
                </a:cubicBezTo>
                <a:cubicBezTo>
                  <a:pt x="268288" y="208070"/>
                  <a:pt x="259028" y="214635"/>
                  <a:pt x="248444" y="214635"/>
                </a:cubicBezTo>
                <a:cubicBezTo>
                  <a:pt x="237861" y="214635"/>
                  <a:pt x="228600" y="208070"/>
                  <a:pt x="228600" y="201504"/>
                </a:cubicBezTo>
                <a:cubicBezTo>
                  <a:pt x="228600" y="201504"/>
                  <a:pt x="228600" y="201504"/>
                  <a:pt x="228600" y="121403"/>
                </a:cubicBezTo>
                <a:cubicBezTo>
                  <a:pt x="228600" y="114838"/>
                  <a:pt x="237861" y="108272"/>
                  <a:pt x="248444" y="108272"/>
                </a:cubicBezTo>
                <a:close/>
                <a:moveTo>
                  <a:pt x="19844" y="108272"/>
                </a:moveTo>
                <a:cubicBezTo>
                  <a:pt x="30427" y="108272"/>
                  <a:pt x="39688" y="113538"/>
                  <a:pt x="39688" y="121437"/>
                </a:cubicBezTo>
                <a:cubicBezTo>
                  <a:pt x="39688" y="121437"/>
                  <a:pt x="39688" y="121437"/>
                  <a:pt x="39688" y="201741"/>
                </a:cubicBezTo>
                <a:cubicBezTo>
                  <a:pt x="39688" y="209640"/>
                  <a:pt x="30427" y="216222"/>
                  <a:pt x="19844" y="216222"/>
                </a:cubicBezTo>
                <a:cubicBezTo>
                  <a:pt x="9260" y="216222"/>
                  <a:pt x="0" y="209640"/>
                  <a:pt x="0" y="201741"/>
                </a:cubicBezTo>
                <a:cubicBezTo>
                  <a:pt x="0" y="201741"/>
                  <a:pt x="0" y="201741"/>
                  <a:pt x="0" y="121437"/>
                </a:cubicBezTo>
                <a:cubicBezTo>
                  <a:pt x="0" y="113538"/>
                  <a:pt x="9260" y="108272"/>
                  <a:pt x="19844" y="108272"/>
                </a:cubicBezTo>
                <a:close/>
                <a:moveTo>
                  <a:pt x="167482" y="65409"/>
                </a:moveTo>
                <a:cubicBezTo>
                  <a:pt x="161783" y="65409"/>
                  <a:pt x="157163" y="70029"/>
                  <a:pt x="157163" y="75728"/>
                </a:cubicBezTo>
                <a:cubicBezTo>
                  <a:pt x="157163" y="81427"/>
                  <a:pt x="161783" y="86047"/>
                  <a:pt x="167482" y="86047"/>
                </a:cubicBezTo>
                <a:cubicBezTo>
                  <a:pt x="173181" y="86047"/>
                  <a:pt x="177801" y="81427"/>
                  <a:pt x="177801" y="75728"/>
                </a:cubicBezTo>
                <a:cubicBezTo>
                  <a:pt x="177801" y="70029"/>
                  <a:pt x="173181" y="65409"/>
                  <a:pt x="167482" y="65409"/>
                </a:cubicBezTo>
                <a:close/>
                <a:moveTo>
                  <a:pt x="100807" y="65409"/>
                </a:moveTo>
                <a:cubicBezTo>
                  <a:pt x="95108" y="65409"/>
                  <a:pt x="90488" y="70029"/>
                  <a:pt x="90488" y="75728"/>
                </a:cubicBezTo>
                <a:cubicBezTo>
                  <a:pt x="90488" y="81427"/>
                  <a:pt x="95108" y="86047"/>
                  <a:pt x="100807" y="86047"/>
                </a:cubicBezTo>
                <a:cubicBezTo>
                  <a:pt x="106506" y="86047"/>
                  <a:pt x="111126" y="81427"/>
                  <a:pt x="111126" y="75728"/>
                </a:cubicBezTo>
                <a:cubicBezTo>
                  <a:pt x="111126" y="70029"/>
                  <a:pt x="106506" y="65409"/>
                  <a:pt x="100807" y="65409"/>
                </a:cubicBezTo>
                <a:close/>
                <a:moveTo>
                  <a:pt x="71089" y="1373"/>
                </a:moveTo>
                <a:cubicBezTo>
                  <a:pt x="75038" y="-1266"/>
                  <a:pt x="78988" y="53"/>
                  <a:pt x="81621" y="4013"/>
                </a:cubicBezTo>
                <a:cubicBezTo>
                  <a:pt x="81621" y="4013"/>
                  <a:pt x="81621" y="4013"/>
                  <a:pt x="106633" y="43605"/>
                </a:cubicBezTo>
                <a:cubicBezTo>
                  <a:pt x="106633" y="43605"/>
                  <a:pt x="106633" y="44924"/>
                  <a:pt x="106633" y="44924"/>
                </a:cubicBezTo>
                <a:cubicBezTo>
                  <a:pt x="115849" y="42285"/>
                  <a:pt x="125064" y="40965"/>
                  <a:pt x="134279" y="40965"/>
                </a:cubicBezTo>
                <a:cubicBezTo>
                  <a:pt x="144811" y="40965"/>
                  <a:pt x="154026" y="42285"/>
                  <a:pt x="161925" y="44924"/>
                </a:cubicBezTo>
                <a:cubicBezTo>
                  <a:pt x="161925" y="44924"/>
                  <a:pt x="161925" y="43605"/>
                  <a:pt x="163242" y="43605"/>
                </a:cubicBezTo>
                <a:cubicBezTo>
                  <a:pt x="163242" y="43605"/>
                  <a:pt x="163242" y="43605"/>
                  <a:pt x="188254" y="4013"/>
                </a:cubicBezTo>
                <a:cubicBezTo>
                  <a:pt x="189571" y="53"/>
                  <a:pt x="194837" y="-1266"/>
                  <a:pt x="197470" y="1373"/>
                </a:cubicBezTo>
                <a:cubicBezTo>
                  <a:pt x="201419" y="2693"/>
                  <a:pt x="202735" y="6652"/>
                  <a:pt x="201419" y="10611"/>
                </a:cubicBezTo>
                <a:cubicBezTo>
                  <a:pt x="201419" y="10611"/>
                  <a:pt x="201419" y="10611"/>
                  <a:pt x="175090" y="50203"/>
                </a:cubicBezTo>
                <a:cubicBezTo>
                  <a:pt x="175090" y="50203"/>
                  <a:pt x="175090" y="50203"/>
                  <a:pt x="175090" y="51523"/>
                </a:cubicBezTo>
                <a:cubicBezTo>
                  <a:pt x="196153" y="63401"/>
                  <a:pt x="211951" y="83197"/>
                  <a:pt x="215900" y="108272"/>
                </a:cubicBezTo>
                <a:cubicBezTo>
                  <a:pt x="215900" y="108272"/>
                  <a:pt x="215900" y="108272"/>
                  <a:pt x="53975" y="108272"/>
                </a:cubicBezTo>
                <a:cubicBezTo>
                  <a:pt x="57924" y="83197"/>
                  <a:pt x="73722" y="63401"/>
                  <a:pt x="94785" y="51523"/>
                </a:cubicBezTo>
                <a:cubicBezTo>
                  <a:pt x="94785" y="51523"/>
                  <a:pt x="93469" y="50203"/>
                  <a:pt x="93469" y="50203"/>
                </a:cubicBezTo>
                <a:cubicBezTo>
                  <a:pt x="93469" y="50203"/>
                  <a:pt x="93469" y="50203"/>
                  <a:pt x="68456" y="10611"/>
                </a:cubicBezTo>
                <a:cubicBezTo>
                  <a:pt x="65823" y="6652"/>
                  <a:pt x="67140" y="2693"/>
                  <a:pt x="71089" y="137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78" name="组合 77">
            <a:extLst>
              <a:ext uri="{FF2B5EF4-FFF2-40B4-BE49-F238E27FC236}">
                <a16:creationId xmlns:a16="http://schemas.microsoft.com/office/drawing/2014/main" xmlns="" id="{F0ED245F-F1FC-4581-8652-8417A1CE1530}"/>
              </a:ext>
            </a:extLst>
          </p:cNvPr>
          <p:cNvGrpSpPr/>
          <p:nvPr/>
        </p:nvGrpSpPr>
        <p:grpSpPr>
          <a:xfrm>
            <a:off x="6111102" y="5279422"/>
            <a:ext cx="316893" cy="476539"/>
            <a:chOff x="5229319" y="1319213"/>
            <a:chExt cx="495112" cy="744538"/>
          </a:xfrm>
          <a:solidFill>
            <a:srgbClr val="FFFFFF"/>
          </a:solidFill>
        </p:grpSpPr>
        <p:sp>
          <p:nvSpPr>
            <p:cNvPr id="83" name="任意多边形 41">
              <a:extLst>
                <a:ext uri="{FF2B5EF4-FFF2-40B4-BE49-F238E27FC236}">
                  <a16:creationId xmlns:a16="http://schemas.microsoft.com/office/drawing/2014/main" xmlns="" id="{9A60D682-9ACE-45B5-81B9-871C1F93956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4724" y="1492251"/>
              <a:ext cx="104303" cy="125413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4" name="任意多边形 42">
              <a:extLst>
                <a:ext uri="{FF2B5EF4-FFF2-40B4-BE49-F238E27FC236}">
                  <a16:creationId xmlns:a16="http://schemas.microsoft.com/office/drawing/2014/main" xmlns="" id="{46E5407D-EB63-4769-BF22-D102CEBEBD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9319" y="1319213"/>
              <a:ext cx="495112" cy="595313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5" name="任意多边形 43">
              <a:extLst>
                <a:ext uri="{FF2B5EF4-FFF2-40B4-BE49-F238E27FC236}">
                  <a16:creationId xmlns:a16="http://schemas.microsoft.com/office/drawing/2014/main" xmlns="" id="{EEF2F55D-296A-4378-8DCF-173197E2FA26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5384" y="1939926"/>
              <a:ext cx="102983" cy="123825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6" name="任意多边形 44">
              <a:extLst>
                <a:ext uri="{FF2B5EF4-FFF2-40B4-BE49-F238E27FC236}">
                  <a16:creationId xmlns:a16="http://schemas.microsoft.com/office/drawing/2014/main" xmlns="" id="{1FBDA68B-1EC5-4DF4-87D2-2E822293C1C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7761" y="1939926"/>
              <a:ext cx="62054" cy="74613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7" name="任意多边形 45">
              <a:extLst>
                <a:ext uri="{FF2B5EF4-FFF2-40B4-BE49-F238E27FC236}">
                  <a16:creationId xmlns:a16="http://schemas.microsoft.com/office/drawing/2014/main" xmlns="" id="{82DDF8FF-BED9-45A8-963B-9FB1B6EDB8C7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3142" y="1939926"/>
              <a:ext cx="62054" cy="74613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9" name="组合 78">
            <a:extLst>
              <a:ext uri="{FF2B5EF4-FFF2-40B4-BE49-F238E27FC236}">
                <a16:creationId xmlns:a16="http://schemas.microsoft.com/office/drawing/2014/main" xmlns="" id="{16503C24-D246-4CBD-A467-39FBA21BE603}"/>
              </a:ext>
            </a:extLst>
          </p:cNvPr>
          <p:cNvGrpSpPr/>
          <p:nvPr/>
        </p:nvGrpSpPr>
        <p:grpSpPr>
          <a:xfrm>
            <a:off x="4585726" y="4083886"/>
            <a:ext cx="345625" cy="415571"/>
            <a:chOff x="8982791" y="3625057"/>
            <a:chExt cx="587532" cy="706438"/>
          </a:xfrm>
          <a:solidFill>
            <a:srgbClr val="FFFFFF"/>
          </a:solidFill>
        </p:grpSpPr>
        <p:sp>
          <p:nvSpPr>
            <p:cNvPr id="81" name="任意多边形 39">
              <a:extLst>
                <a:ext uri="{FF2B5EF4-FFF2-40B4-BE49-F238E27FC236}">
                  <a16:creationId xmlns:a16="http://schemas.microsoft.com/office/drawing/2014/main" xmlns="" id="{6E3473DF-0A4E-4598-A4EF-E7A1DB215449}"/>
                </a:ext>
              </a:extLst>
            </p:cNvPr>
            <p:cNvSpPr>
              <a:spLocks/>
            </p:cNvSpPr>
            <p:nvPr/>
          </p:nvSpPr>
          <p:spPr bwMode="auto">
            <a:xfrm>
              <a:off x="8982791" y="3625057"/>
              <a:ext cx="587532" cy="706438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2" name="任意多边形 40">
              <a:extLst>
                <a:ext uri="{FF2B5EF4-FFF2-40B4-BE49-F238E27FC236}">
                  <a16:creationId xmlns:a16="http://schemas.microsoft.com/office/drawing/2014/main" xmlns="" id="{619D4EE8-65AE-47F9-8819-8B86F105E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2735" y="3941763"/>
              <a:ext cx="51492" cy="61913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80" name="矩形 79">
            <a:extLst>
              <a:ext uri="{FF2B5EF4-FFF2-40B4-BE49-F238E27FC236}">
                <a16:creationId xmlns:a16="http://schemas.microsoft.com/office/drawing/2014/main" xmlns="" id="{8C2E2C86-0B66-44AA-BBB1-EED1E19562F3}"/>
              </a:ext>
            </a:extLst>
          </p:cNvPr>
          <p:cNvSpPr/>
          <p:nvPr/>
        </p:nvSpPr>
        <p:spPr>
          <a:xfrm>
            <a:off x="5739613" y="3575760"/>
            <a:ext cx="954107" cy="707885"/>
          </a:xfrm>
          <a:prstGeom prst="rect">
            <a:avLst/>
          </a:prstGeom>
        </p:spPr>
        <p:txBody>
          <a:bodyPr wrap="none" anchor="ctr">
            <a:normAutofit/>
          </a:bodyPr>
          <a:lstStyle/>
          <a:p>
            <a:pPr algn="ctr"/>
            <a:r>
              <a:rPr lang="zh-CN" altLang="en-US" sz="2000" b="1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</a:t>
            </a:r>
            <a:br>
              <a:rPr lang="zh-CN" altLang="en-US" sz="2000" b="1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2000" b="1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本预设</a:t>
            </a:r>
          </a:p>
        </p:txBody>
      </p: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736D1F49-6431-4702-9DA1-2C658E0F1C59}"/>
              </a:ext>
            </a:extLst>
          </p:cNvPr>
          <p:cNvGrpSpPr/>
          <p:nvPr/>
        </p:nvGrpSpPr>
        <p:grpSpPr>
          <a:xfrm>
            <a:off x="1416650" y="3155294"/>
            <a:ext cx="9613069" cy="2139516"/>
            <a:chOff x="1307468" y="2624665"/>
            <a:chExt cx="9613068" cy="2139516"/>
          </a:xfrm>
        </p:grpSpPr>
        <p:grpSp>
          <p:nvGrpSpPr>
            <p:cNvPr id="52" name="组合 51">
              <a:extLst>
                <a:ext uri="{FF2B5EF4-FFF2-40B4-BE49-F238E27FC236}">
                  <a16:creationId xmlns:a16="http://schemas.microsoft.com/office/drawing/2014/main" xmlns="" id="{AC37C57D-4D86-49D6-91A7-FE662D3671BA}"/>
                </a:ext>
              </a:extLst>
            </p:cNvPr>
            <p:cNvGrpSpPr/>
            <p:nvPr/>
          </p:nvGrpSpPr>
          <p:grpSpPr>
            <a:xfrm>
              <a:off x="8170814" y="2624665"/>
              <a:ext cx="2749722" cy="2139516"/>
              <a:chOff x="8170814" y="1912116"/>
              <a:chExt cx="2749722" cy="2139516"/>
            </a:xfrm>
          </p:grpSpPr>
          <p:grpSp>
            <p:nvGrpSpPr>
              <p:cNvPr id="62" name="组合 61">
                <a:extLst>
                  <a:ext uri="{FF2B5EF4-FFF2-40B4-BE49-F238E27FC236}">
                    <a16:creationId xmlns:a16="http://schemas.microsoft.com/office/drawing/2014/main" xmlns="" id="{DCC32651-F982-4142-A19D-F8843497014D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64" name="组合 63">
                  <a:extLst>
                    <a:ext uri="{FF2B5EF4-FFF2-40B4-BE49-F238E27FC236}">
                      <a16:creationId xmlns:a16="http://schemas.microsoft.com/office/drawing/2014/main" xmlns="" id="{EBB42F63-0FCF-499D-B72A-654B9BABCC62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68" name="文本框 66">
                    <a:extLst>
                      <a:ext uri="{FF2B5EF4-FFF2-40B4-BE49-F238E27FC236}">
                        <a16:creationId xmlns:a16="http://schemas.microsoft.com/office/drawing/2014/main" xmlns="" id="{22D6F6D9-C663-4C31-B39C-AD25375216FD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>
                        <a:ea typeface="微软雅黑" panose="020B0503020204020204" pitchFamily="34" charset="-122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 dirty="0">
                        <a:ea typeface="微软雅黑" panose="020B0503020204020204" pitchFamily="34" charset="-122"/>
                        <a:cs typeface="+mn-ea"/>
                        <a:sym typeface="+mn-lt"/>
                      </a:rPr>
                    </a:br>
                    <a:r>
                      <a:rPr lang="zh-CN" altLang="en-US" sz="1000" dirty="0">
                        <a:ea typeface="微软雅黑" panose="020B0503020204020204" pitchFamily="34" charset="-122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69" name="矩形 68">
                    <a:extLst>
                      <a:ext uri="{FF2B5EF4-FFF2-40B4-BE49-F238E27FC236}">
                        <a16:creationId xmlns:a16="http://schemas.microsoft.com/office/drawing/2014/main" xmlns="" id="{A6B08DED-CE58-4FC7-A2AD-52AA396F6804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1"/>
                        </a:solidFill>
                        <a:ea typeface="微软雅黑" panose="020B0503020204020204" pitchFamily="34" charset="-122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65" name="组合 64">
                  <a:extLst>
                    <a:ext uri="{FF2B5EF4-FFF2-40B4-BE49-F238E27FC236}">
                      <a16:creationId xmlns:a16="http://schemas.microsoft.com/office/drawing/2014/main" xmlns="" id="{52974D19-F256-40C2-928E-53FA265B1785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66" name="文本框 64">
                    <a:extLst>
                      <a:ext uri="{FF2B5EF4-FFF2-40B4-BE49-F238E27FC236}">
                        <a16:creationId xmlns:a16="http://schemas.microsoft.com/office/drawing/2014/main" xmlns="" id="{7D42D594-CAD3-4FCE-AFEF-54236C53A958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>
                        <a:ea typeface="微软雅黑" panose="020B0503020204020204" pitchFamily="34" charset="-122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 dirty="0">
                        <a:ea typeface="微软雅黑" panose="020B0503020204020204" pitchFamily="34" charset="-122"/>
                        <a:cs typeface="+mn-ea"/>
                        <a:sym typeface="+mn-lt"/>
                      </a:rPr>
                    </a:br>
                    <a:r>
                      <a:rPr lang="zh-CN" altLang="en-US" sz="1000" dirty="0">
                        <a:ea typeface="微软雅黑" panose="020B0503020204020204" pitchFamily="34" charset="-122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67" name="矩形 66">
                    <a:extLst>
                      <a:ext uri="{FF2B5EF4-FFF2-40B4-BE49-F238E27FC236}">
                        <a16:creationId xmlns:a16="http://schemas.microsoft.com/office/drawing/2014/main" xmlns="" id="{A33A9FB2-002B-4A51-9DC2-558EDBC4D3C2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3"/>
                        </a:solidFill>
                        <a:ea typeface="微软雅黑" panose="020B0503020204020204" pitchFamily="34" charset="-122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</p:grpSp>
          <p:cxnSp>
            <p:nvCxnSpPr>
              <p:cNvPr id="63" name="直接连接符 62">
                <a:extLst>
                  <a:ext uri="{FF2B5EF4-FFF2-40B4-BE49-F238E27FC236}">
                    <a16:creationId xmlns:a16="http://schemas.microsoft.com/office/drawing/2014/main" xmlns="" id="{978730B2-26E5-41CD-8CF6-33374EA1E1F2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3" name="组合 52">
              <a:extLst>
                <a:ext uri="{FF2B5EF4-FFF2-40B4-BE49-F238E27FC236}">
                  <a16:creationId xmlns:a16="http://schemas.microsoft.com/office/drawing/2014/main" xmlns="" id="{0175C36B-4CD7-451A-BA3B-1121BCF1F736}"/>
                </a:ext>
              </a:extLst>
            </p:cNvPr>
            <p:cNvGrpSpPr/>
            <p:nvPr/>
          </p:nvGrpSpPr>
          <p:grpSpPr>
            <a:xfrm>
              <a:off x="1307468" y="2624665"/>
              <a:ext cx="2713719" cy="2139516"/>
              <a:chOff x="1307468" y="1697288"/>
              <a:chExt cx="2713719" cy="2139516"/>
            </a:xfrm>
          </p:grpSpPr>
          <p:grpSp>
            <p:nvGrpSpPr>
              <p:cNvPr id="54" name="组合 53">
                <a:extLst>
                  <a:ext uri="{FF2B5EF4-FFF2-40B4-BE49-F238E27FC236}">
                    <a16:creationId xmlns:a16="http://schemas.microsoft.com/office/drawing/2014/main" xmlns="" id="{CA5D0FAA-991B-4AAC-B44F-960254AEDD90}"/>
                  </a:ext>
                </a:extLst>
              </p:cNvPr>
              <p:cNvGrpSpPr/>
              <p:nvPr/>
            </p:nvGrpSpPr>
            <p:grpSpPr>
              <a:xfrm>
                <a:off x="1410010" y="1697288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56" name="组合 55">
                  <a:extLst>
                    <a:ext uri="{FF2B5EF4-FFF2-40B4-BE49-F238E27FC236}">
                      <a16:creationId xmlns:a16="http://schemas.microsoft.com/office/drawing/2014/main" xmlns="" id="{629FF031-D16D-459D-8848-EBAB198C4793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60" name="文本框 58">
                    <a:extLst>
                      <a:ext uri="{FF2B5EF4-FFF2-40B4-BE49-F238E27FC236}">
                        <a16:creationId xmlns:a16="http://schemas.microsoft.com/office/drawing/2014/main" xmlns="" id="{9C4E8535-407E-4312-ADD4-B81271D0B1E5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>
                        <a:ea typeface="微软雅黑" panose="020B0503020204020204" pitchFamily="34" charset="-122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 dirty="0">
                        <a:ea typeface="微软雅黑" panose="020B0503020204020204" pitchFamily="34" charset="-122"/>
                        <a:cs typeface="+mn-ea"/>
                        <a:sym typeface="+mn-lt"/>
                      </a:rPr>
                    </a:br>
                    <a:r>
                      <a:rPr lang="zh-CN" altLang="en-US" sz="1000" dirty="0">
                        <a:ea typeface="微软雅黑" panose="020B0503020204020204" pitchFamily="34" charset="-122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61" name="矩形 60">
                    <a:extLst>
                      <a:ext uri="{FF2B5EF4-FFF2-40B4-BE49-F238E27FC236}">
                        <a16:creationId xmlns:a16="http://schemas.microsoft.com/office/drawing/2014/main" xmlns="" id="{98CCCDD9-AE68-47B9-9FC5-37CEBA42C054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r>
                      <a:rPr lang="zh-CN" altLang="en-US" sz="1600" b="1" dirty="0">
                        <a:solidFill>
                          <a:schemeClr val="accent1"/>
                        </a:solidFill>
                        <a:ea typeface="微软雅黑" panose="020B0503020204020204" pitchFamily="34" charset="-122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57" name="组合 56">
                  <a:extLst>
                    <a:ext uri="{FF2B5EF4-FFF2-40B4-BE49-F238E27FC236}">
                      <a16:creationId xmlns:a16="http://schemas.microsoft.com/office/drawing/2014/main" xmlns="" id="{B27F3E9D-0FB6-4AC5-BEE6-E0CA7A42BF8C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58" name="文本框 56">
                    <a:extLst>
                      <a:ext uri="{FF2B5EF4-FFF2-40B4-BE49-F238E27FC236}">
                        <a16:creationId xmlns:a16="http://schemas.microsoft.com/office/drawing/2014/main" xmlns="" id="{EBC8F811-816B-4C68-AB2D-B7A8062D573A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>
                        <a:ea typeface="微软雅黑" panose="020B0503020204020204" pitchFamily="34" charset="-122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 dirty="0">
                        <a:ea typeface="微软雅黑" panose="020B0503020204020204" pitchFamily="34" charset="-122"/>
                        <a:cs typeface="+mn-ea"/>
                        <a:sym typeface="+mn-lt"/>
                      </a:rPr>
                    </a:br>
                    <a:r>
                      <a:rPr lang="zh-CN" altLang="en-US" sz="1000" dirty="0">
                        <a:ea typeface="微软雅黑" panose="020B0503020204020204" pitchFamily="34" charset="-122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59" name="矩形 58">
                    <a:extLst>
                      <a:ext uri="{FF2B5EF4-FFF2-40B4-BE49-F238E27FC236}">
                        <a16:creationId xmlns:a16="http://schemas.microsoft.com/office/drawing/2014/main" xmlns="" id="{EEDB19E7-B838-45E8-B0CC-7BA1CE86271F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r>
                      <a:rPr lang="zh-CN" altLang="en-US" sz="1600" b="1" dirty="0">
                        <a:solidFill>
                          <a:schemeClr val="accent3"/>
                        </a:solidFill>
                        <a:ea typeface="微软雅黑" panose="020B0503020204020204" pitchFamily="34" charset="-122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</p:grp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xmlns="" id="{AABA54E1-2994-4046-A528-C0163DEBFE7A}"/>
                  </a:ext>
                </a:extLst>
              </p:cNvPr>
              <p:cNvCxnSpPr/>
              <p:nvPr/>
            </p:nvCxnSpPr>
            <p:spPr>
              <a:xfrm>
                <a:off x="1307468" y="2710116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8" name="椭圆 47">
            <a:extLst>
              <a:ext uri="{FF2B5EF4-FFF2-40B4-BE49-F238E27FC236}">
                <a16:creationId xmlns:a16="http://schemas.microsoft.com/office/drawing/2014/main" xmlns="" id="{32C02D52-9852-4BBF-807B-3219A6A62382}"/>
              </a:ext>
            </a:extLst>
          </p:cNvPr>
          <p:cNvSpPr/>
          <p:nvPr/>
        </p:nvSpPr>
        <p:spPr>
          <a:xfrm>
            <a:off x="1044363" y="3150046"/>
            <a:ext cx="372287" cy="37228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anchor="ctr" anchorCtr="0" forceAA="0" compatLnSpc="1">
            <a:prstTxWarp prst="textNoShape">
              <a:avLst/>
            </a:prstTxWarp>
            <a:normAutofit fontScale="77500" lnSpcReduction="20000"/>
          </a:bodyPr>
          <a:lstStyle/>
          <a:p>
            <a:pPr algn="ctr"/>
            <a:r>
              <a:rPr lang="en-US" altLang="zh-CN" dirty="0">
                <a:ea typeface="微软雅黑" panose="020B0503020204020204" pitchFamily="34" charset="-122"/>
                <a:cs typeface="+mn-ea"/>
                <a:sym typeface="+mn-lt"/>
              </a:rPr>
              <a:t>1</a:t>
            </a:r>
          </a:p>
        </p:txBody>
      </p:sp>
      <p:sp>
        <p:nvSpPr>
          <p:cNvPr id="49" name="椭圆 48">
            <a:extLst>
              <a:ext uri="{FF2B5EF4-FFF2-40B4-BE49-F238E27FC236}">
                <a16:creationId xmlns:a16="http://schemas.microsoft.com/office/drawing/2014/main" xmlns="" id="{F0C879E7-1FB1-420D-8424-79F83D35D026}"/>
              </a:ext>
            </a:extLst>
          </p:cNvPr>
          <p:cNvSpPr/>
          <p:nvPr/>
        </p:nvSpPr>
        <p:spPr>
          <a:xfrm>
            <a:off x="11029719" y="3150046"/>
            <a:ext cx="372287" cy="37228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anchor="ctr" anchorCtr="0" forceAA="0" compatLnSpc="1">
            <a:prstTxWarp prst="textNoShape">
              <a:avLst/>
            </a:prstTxWarp>
            <a:normAutofit fontScale="77500" lnSpcReduction="20000"/>
          </a:bodyPr>
          <a:lstStyle/>
          <a:p>
            <a:pPr algn="ctr"/>
            <a:r>
              <a:rPr lang="en-US" altLang="zh-CN" dirty="0">
                <a:ea typeface="微软雅黑" panose="020B0503020204020204" pitchFamily="34" charset="-122"/>
                <a:cs typeface="+mn-ea"/>
                <a:sym typeface="+mn-lt"/>
              </a:rPr>
              <a:t>2</a:t>
            </a:r>
          </a:p>
        </p:txBody>
      </p:sp>
      <p:sp>
        <p:nvSpPr>
          <p:cNvPr id="50" name="椭圆 49">
            <a:extLst>
              <a:ext uri="{FF2B5EF4-FFF2-40B4-BE49-F238E27FC236}">
                <a16:creationId xmlns:a16="http://schemas.microsoft.com/office/drawing/2014/main" xmlns="" id="{6793F083-A830-487A-BB11-274A9ECCD50C}"/>
              </a:ext>
            </a:extLst>
          </p:cNvPr>
          <p:cNvSpPr/>
          <p:nvPr/>
        </p:nvSpPr>
        <p:spPr>
          <a:xfrm>
            <a:off x="1044363" y="4421497"/>
            <a:ext cx="372287" cy="3722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anchor="ctr" anchorCtr="0" forceAA="0" compatLnSpc="1">
            <a:prstTxWarp prst="textNoShape">
              <a:avLst/>
            </a:prstTxWarp>
            <a:normAutofit fontScale="77500" lnSpcReduction="20000"/>
          </a:bodyPr>
          <a:lstStyle/>
          <a:p>
            <a:pPr algn="ctr"/>
            <a:r>
              <a:rPr lang="en-US" altLang="zh-CN" dirty="0">
                <a:ea typeface="微软雅黑" panose="020B0503020204020204" pitchFamily="34" charset="-122"/>
                <a:cs typeface="+mn-ea"/>
                <a:sym typeface="+mn-lt"/>
              </a:rPr>
              <a:t>3</a:t>
            </a:r>
          </a:p>
        </p:txBody>
      </p:sp>
      <p:sp>
        <p:nvSpPr>
          <p:cNvPr id="51" name="椭圆 50">
            <a:extLst>
              <a:ext uri="{FF2B5EF4-FFF2-40B4-BE49-F238E27FC236}">
                <a16:creationId xmlns:a16="http://schemas.microsoft.com/office/drawing/2014/main" xmlns="" id="{D369F86C-9E9E-474D-B8ED-D88D490B7A5A}"/>
              </a:ext>
            </a:extLst>
          </p:cNvPr>
          <p:cNvSpPr/>
          <p:nvPr/>
        </p:nvSpPr>
        <p:spPr>
          <a:xfrm>
            <a:off x="11029719" y="4421497"/>
            <a:ext cx="372287" cy="3722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anchor="ctr" anchorCtr="0" forceAA="0" compatLnSpc="1">
            <a:prstTxWarp prst="textNoShape">
              <a:avLst/>
            </a:prstTxWarp>
            <a:normAutofit fontScale="77500" lnSpcReduction="20000"/>
          </a:bodyPr>
          <a:lstStyle/>
          <a:p>
            <a:pPr algn="ctr"/>
            <a:r>
              <a:rPr lang="en-US" altLang="zh-CN" dirty="0">
                <a:ea typeface="微软雅黑" panose="020B0503020204020204" pitchFamily="34" charset="-122"/>
                <a:cs typeface="+mn-ea"/>
                <a:sym typeface="+mn-lt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60310628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5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2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75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75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25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75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750"/>
                            </p:stCondLst>
                            <p:childTnLst>
                              <p:par>
                                <p:cTn id="9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2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75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75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70" grpId="0" animBg="1"/>
      <p:bldP spid="71" grpId="0" animBg="1"/>
      <p:bldP spid="72" grpId="0" animBg="1"/>
      <p:bldP spid="73" grpId="0" animBg="1"/>
      <p:bldP spid="74" grpId="0" animBg="1"/>
      <p:bldP spid="77" grpId="0" animBg="1"/>
      <p:bldP spid="80" grpId="0"/>
      <p:bldP spid="48" grpId="0" animBg="1"/>
      <p:bldP spid="49" grpId="0" animBg="1"/>
      <p:bldP spid="50" grpId="0" animBg="1"/>
      <p:bldP spid="5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6">
            <a:extLst>
              <a:ext uri="{FF2B5EF4-FFF2-40B4-BE49-F238E27FC236}">
                <a16:creationId xmlns:a16="http://schemas.microsoft.com/office/drawing/2014/main" xmlns="" id="{A3CA0377-812A-479F-B1FF-55DF1F5351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6800" y="356628"/>
            <a:ext cx="7518400" cy="471365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9" name="Text Placeholder 7">
            <a:extLst>
              <a:ext uri="{FF2B5EF4-FFF2-40B4-BE49-F238E27FC236}">
                <a16:creationId xmlns:a16="http://schemas.microsoft.com/office/drawing/2014/main" xmlns="" id="{CC8FF24F-E944-4191-ACA8-E385DF1B7888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Freeform: Shape 34">
            <a:extLst>
              <a:ext uri="{FF2B5EF4-FFF2-40B4-BE49-F238E27FC236}">
                <a16:creationId xmlns:a16="http://schemas.microsoft.com/office/drawing/2014/main" xmlns="" id="{3F81A40F-99AB-438A-A56A-C9EE77FA30F3}"/>
              </a:ext>
            </a:extLst>
          </p:cNvPr>
          <p:cNvSpPr>
            <a:spLocks/>
          </p:cNvSpPr>
          <p:nvPr/>
        </p:nvSpPr>
        <p:spPr bwMode="auto">
          <a:xfrm>
            <a:off x="5159727" y="3446006"/>
            <a:ext cx="2090305" cy="2090304"/>
          </a:xfrm>
          <a:custGeom>
            <a:avLst/>
            <a:gdLst/>
            <a:ahLst/>
            <a:cxnLst>
              <a:cxn ang="0">
                <a:pos x="403" y="188"/>
              </a:cxn>
              <a:cxn ang="0">
                <a:pos x="282" y="196"/>
              </a:cxn>
              <a:cxn ang="0">
                <a:pos x="290" y="75"/>
              </a:cxn>
              <a:cxn ang="0">
                <a:pos x="330" y="51"/>
              </a:cxn>
              <a:cxn ang="0">
                <a:pos x="239" y="0"/>
              </a:cxn>
              <a:cxn ang="0">
                <a:pos x="188" y="91"/>
              </a:cxn>
              <a:cxn ang="0">
                <a:pos x="164" y="51"/>
              </a:cxn>
              <a:cxn ang="0">
                <a:pos x="43" y="43"/>
              </a:cxn>
              <a:cxn ang="0">
                <a:pos x="51" y="164"/>
              </a:cxn>
              <a:cxn ang="0">
                <a:pos x="102" y="191"/>
              </a:cxn>
              <a:cxn ang="0">
                <a:pos x="0" y="239"/>
              </a:cxn>
              <a:cxn ang="0">
                <a:pos x="239" y="478"/>
              </a:cxn>
              <a:cxn ang="0">
                <a:pos x="478" y="239"/>
              </a:cxn>
              <a:cxn ang="0">
                <a:pos x="430" y="137"/>
              </a:cxn>
              <a:cxn ang="0">
                <a:pos x="403" y="188"/>
              </a:cxn>
            </a:cxnLst>
            <a:rect l="0" t="0" r="r" b="b"/>
            <a:pathLst>
              <a:path w="478" h="478">
                <a:moveTo>
                  <a:pt x="403" y="188"/>
                </a:moveTo>
                <a:cubicBezTo>
                  <a:pt x="367" y="223"/>
                  <a:pt x="313" y="227"/>
                  <a:pt x="282" y="196"/>
                </a:cubicBezTo>
                <a:cubicBezTo>
                  <a:pt x="251" y="165"/>
                  <a:pt x="255" y="111"/>
                  <a:pt x="290" y="75"/>
                </a:cubicBezTo>
                <a:cubicBezTo>
                  <a:pt x="302" y="64"/>
                  <a:pt x="316" y="55"/>
                  <a:pt x="330" y="51"/>
                </a:cubicBezTo>
                <a:cubicBezTo>
                  <a:pt x="301" y="32"/>
                  <a:pt x="270" y="16"/>
                  <a:pt x="239" y="0"/>
                </a:cubicBezTo>
                <a:cubicBezTo>
                  <a:pt x="223" y="31"/>
                  <a:pt x="207" y="62"/>
                  <a:pt x="188" y="91"/>
                </a:cubicBezTo>
                <a:cubicBezTo>
                  <a:pt x="184" y="77"/>
                  <a:pt x="176" y="63"/>
                  <a:pt x="164" y="51"/>
                </a:cubicBezTo>
                <a:cubicBezTo>
                  <a:pt x="128" y="16"/>
                  <a:pt x="74" y="12"/>
                  <a:pt x="43" y="43"/>
                </a:cubicBezTo>
                <a:cubicBezTo>
                  <a:pt x="12" y="74"/>
                  <a:pt x="16" y="128"/>
                  <a:pt x="51" y="164"/>
                </a:cubicBezTo>
                <a:cubicBezTo>
                  <a:pt x="66" y="178"/>
                  <a:pt x="84" y="188"/>
                  <a:pt x="102" y="191"/>
                </a:cubicBezTo>
                <a:cubicBezTo>
                  <a:pt x="73" y="213"/>
                  <a:pt x="40" y="230"/>
                  <a:pt x="0" y="239"/>
                </a:cubicBezTo>
                <a:cubicBezTo>
                  <a:pt x="239" y="478"/>
                  <a:pt x="239" y="478"/>
                  <a:pt x="239" y="478"/>
                </a:cubicBezTo>
                <a:cubicBezTo>
                  <a:pt x="478" y="239"/>
                  <a:pt x="478" y="239"/>
                  <a:pt x="478" y="239"/>
                </a:cubicBezTo>
                <a:cubicBezTo>
                  <a:pt x="469" y="199"/>
                  <a:pt x="452" y="166"/>
                  <a:pt x="430" y="137"/>
                </a:cubicBezTo>
                <a:cubicBezTo>
                  <a:pt x="427" y="155"/>
                  <a:pt x="417" y="173"/>
                  <a:pt x="403" y="188"/>
                </a:cubicBezTo>
                <a:close/>
              </a:path>
            </a:pathLst>
          </a:custGeom>
          <a:solidFill>
            <a:schemeClr val="accent4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5" name="Freeform: Shape 35">
            <a:extLst>
              <a:ext uri="{FF2B5EF4-FFF2-40B4-BE49-F238E27FC236}">
                <a16:creationId xmlns:a16="http://schemas.microsoft.com/office/drawing/2014/main" xmlns="" id="{F1DED534-AF7A-4B6E-9F15-EFBABFF365B7}"/>
              </a:ext>
            </a:extLst>
          </p:cNvPr>
          <p:cNvSpPr>
            <a:spLocks/>
          </p:cNvSpPr>
          <p:nvPr/>
        </p:nvSpPr>
        <p:spPr bwMode="auto">
          <a:xfrm>
            <a:off x="4115780" y="2399647"/>
            <a:ext cx="2090305" cy="2090304"/>
          </a:xfrm>
          <a:custGeom>
            <a:avLst/>
            <a:gdLst/>
            <a:ahLst/>
            <a:cxnLst>
              <a:cxn ang="0">
                <a:pos x="290" y="403"/>
              </a:cxn>
              <a:cxn ang="0">
                <a:pos x="282" y="282"/>
              </a:cxn>
              <a:cxn ang="0">
                <a:pos x="403" y="290"/>
              </a:cxn>
              <a:cxn ang="0">
                <a:pos x="427" y="330"/>
              </a:cxn>
              <a:cxn ang="0">
                <a:pos x="478" y="239"/>
              </a:cxn>
              <a:cxn ang="0">
                <a:pos x="387" y="188"/>
              </a:cxn>
              <a:cxn ang="0">
                <a:pos x="427" y="164"/>
              </a:cxn>
              <a:cxn ang="0">
                <a:pos x="435" y="43"/>
              </a:cxn>
              <a:cxn ang="0">
                <a:pos x="314" y="51"/>
              </a:cxn>
              <a:cxn ang="0">
                <a:pos x="287" y="102"/>
              </a:cxn>
              <a:cxn ang="0">
                <a:pos x="239" y="0"/>
              </a:cxn>
              <a:cxn ang="0">
                <a:pos x="0" y="239"/>
              </a:cxn>
              <a:cxn ang="0">
                <a:pos x="239" y="478"/>
              </a:cxn>
              <a:cxn ang="0">
                <a:pos x="341" y="430"/>
              </a:cxn>
              <a:cxn ang="0">
                <a:pos x="290" y="403"/>
              </a:cxn>
            </a:cxnLst>
            <a:rect l="0" t="0" r="r" b="b"/>
            <a:pathLst>
              <a:path w="478" h="478">
                <a:moveTo>
                  <a:pt x="290" y="403"/>
                </a:moveTo>
                <a:cubicBezTo>
                  <a:pt x="255" y="367"/>
                  <a:pt x="251" y="313"/>
                  <a:pt x="282" y="282"/>
                </a:cubicBezTo>
                <a:cubicBezTo>
                  <a:pt x="313" y="251"/>
                  <a:pt x="367" y="255"/>
                  <a:pt x="403" y="290"/>
                </a:cubicBezTo>
                <a:cubicBezTo>
                  <a:pt x="415" y="302"/>
                  <a:pt x="423" y="316"/>
                  <a:pt x="427" y="330"/>
                </a:cubicBezTo>
                <a:cubicBezTo>
                  <a:pt x="446" y="301"/>
                  <a:pt x="462" y="270"/>
                  <a:pt x="478" y="239"/>
                </a:cubicBezTo>
                <a:cubicBezTo>
                  <a:pt x="447" y="223"/>
                  <a:pt x="416" y="207"/>
                  <a:pt x="387" y="188"/>
                </a:cubicBezTo>
                <a:cubicBezTo>
                  <a:pt x="401" y="184"/>
                  <a:pt x="415" y="175"/>
                  <a:pt x="427" y="164"/>
                </a:cubicBezTo>
                <a:cubicBezTo>
                  <a:pt x="462" y="128"/>
                  <a:pt x="466" y="74"/>
                  <a:pt x="435" y="43"/>
                </a:cubicBezTo>
                <a:cubicBezTo>
                  <a:pt x="404" y="12"/>
                  <a:pt x="350" y="16"/>
                  <a:pt x="314" y="51"/>
                </a:cubicBezTo>
                <a:cubicBezTo>
                  <a:pt x="300" y="66"/>
                  <a:pt x="290" y="84"/>
                  <a:pt x="287" y="102"/>
                </a:cubicBezTo>
                <a:cubicBezTo>
                  <a:pt x="265" y="73"/>
                  <a:pt x="248" y="40"/>
                  <a:pt x="239" y="0"/>
                </a:cubicBezTo>
                <a:cubicBezTo>
                  <a:pt x="0" y="239"/>
                  <a:pt x="0" y="239"/>
                  <a:pt x="0" y="239"/>
                </a:cubicBezTo>
                <a:cubicBezTo>
                  <a:pt x="239" y="478"/>
                  <a:pt x="239" y="478"/>
                  <a:pt x="239" y="478"/>
                </a:cubicBezTo>
                <a:cubicBezTo>
                  <a:pt x="279" y="469"/>
                  <a:pt x="312" y="452"/>
                  <a:pt x="341" y="430"/>
                </a:cubicBezTo>
                <a:cubicBezTo>
                  <a:pt x="323" y="427"/>
                  <a:pt x="305" y="417"/>
                  <a:pt x="290" y="403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Freeform: Shape 36">
            <a:extLst>
              <a:ext uri="{FF2B5EF4-FFF2-40B4-BE49-F238E27FC236}">
                <a16:creationId xmlns:a16="http://schemas.microsoft.com/office/drawing/2014/main" xmlns="" id="{0D3B8F53-90A0-4E7F-8CE1-00682A47E014}"/>
              </a:ext>
            </a:extLst>
          </p:cNvPr>
          <p:cNvSpPr>
            <a:spLocks/>
          </p:cNvSpPr>
          <p:nvPr/>
        </p:nvSpPr>
        <p:spPr bwMode="auto">
          <a:xfrm>
            <a:off x="6206085" y="2399647"/>
            <a:ext cx="2090305" cy="2090304"/>
          </a:xfrm>
          <a:custGeom>
            <a:avLst/>
            <a:gdLst/>
            <a:ahLst/>
            <a:cxnLst>
              <a:cxn ang="0">
                <a:pos x="188" y="75"/>
              </a:cxn>
              <a:cxn ang="0">
                <a:pos x="196" y="196"/>
              </a:cxn>
              <a:cxn ang="0">
                <a:pos x="75" y="188"/>
              </a:cxn>
              <a:cxn ang="0">
                <a:pos x="51" y="148"/>
              </a:cxn>
              <a:cxn ang="0">
                <a:pos x="0" y="239"/>
              </a:cxn>
              <a:cxn ang="0">
                <a:pos x="91" y="290"/>
              </a:cxn>
              <a:cxn ang="0">
                <a:pos x="51" y="314"/>
              </a:cxn>
              <a:cxn ang="0">
                <a:pos x="43" y="435"/>
              </a:cxn>
              <a:cxn ang="0">
                <a:pos x="164" y="427"/>
              </a:cxn>
              <a:cxn ang="0">
                <a:pos x="191" y="376"/>
              </a:cxn>
              <a:cxn ang="0">
                <a:pos x="239" y="478"/>
              </a:cxn>
              <a:cxn ang="0">
                <a:pos x="478" y="239"/>
              </a:cxn>
              <a:cxn ang="0">
                <a:pos x="239" y="0"/>
              </a:cxn>
              <a:cxn ang="0">
                <a:pos x="137" y="48"/>
              </a:cxn>
              <a:cxn ang="0">
                <a:pos x="188" y="75"/>
              </a:cxn>
            </a:cxnLst>
            <a:rect l="0" t="0" r="r" b="b"/>
            <a:pathLst>
              <a:path w="478" h="478">
                <a:moveTo>
                  <a:pt x="188" y="75"/>
                </a:moveTo>
                <a:cubicBezTo>
                  <a:pt x="223" y="111"/>
                  <a:pt x="227" y="165"/>
                  <a:pt x="196" y="196"/>
                </a:cubicBezTo>
                <a:cubicBezTo>
                  <a:pt x="165" y="227"/>
                  <a:pt x="111" y="223"/>
                  <a:pt x="75" y="188"/>
                </a:cubicBezTo>
                <a:cubicBezTo>
                  <a:pt x="64" y="176"/>
                  <a:pt x="55" y="162"/>
                  <a:pt x="51" y="148"/>
                </a:cubicBezTo>
                <a:cubicBezTo>
                  <a:pt x="32" y="177"/>
                  <a:pt x="16" y="208"/>
                  <a:pt x="0" y="239"/>
                </a:cubicBezTo>
                <a:cubicBezTo>
                  <a:pt x="31" y="255"/>
                  <a:pt x="62" y="271"/>
                  <a:pt x="91" y="290"/>
                </a:cubicBezTo>
                <a:cubicBezTo>
                  <a:pt x="77" y="294"/>
                  <a:pt x="63" y="303"/>
                  <a:pt x="51" y="314"/>
                </a:cubicBezTo>
                <a:cubicBezTo>
                  <a:pt x="16" y="350"/>
                  <a:pt x="12" y="404"/>
                  <a:pt x="43" y="435"/>
                </a:cubicBezTo>
                <a:cubicBezTo>
                  <a:pt x="74" y="466"/>
                  <a:pt x="128" y="462"/>
                  <a:pt x="164" y="427"/>
                </a:cubicBezTo>
                <a:cubicBezTo>
                  <a:pt x="178" y="412"/>
                  <a:pt x="188" y="394"/>
                  <a:pt x="191" y="376"/>
                </a:cubicBezTo>
                <a:cubicBezTo>
                  <a:pt x="213" y="405"/>
                  <a:pt x="230" y="438"/>
                  <a:pt x="239" y="478"/>
                </a:cubicBezTo>
                <a:cubicBezTo>
                  <a:pt x="478" y="239"/>
                  <a:pt x="478" y="239"/>
                  <a:pt x="478" y="239"/>
                </a:cubicBezTo>
                <a:cubicBezTo>
                  <a:pt x="239" y="0"/>
                  <a:pt x="239" y="0"/>
                  <a:pt x="239" y="0"/>
                </a:cubicBezTo>
                <a:cubicBezTo>
                  <a:pt x="199" y="9"/>
                  <a:pt x="166" y="26"/>
                  <a:pt x="137" y="48"/>
                </a:cubicBezTo>
                <a:cubicBezTo>
                  <a:pt x="155" y="51"/>
                  <a:pt x="173" y="61"/>
                  <a:pt x="188" y="75"/>
                </a:cubicBezTo>
                <a:close/>
              </a:path>
            </a:pathLst>
          </a:custGeom>
          <a:solidFill>
            <a:schemeClr val="accent3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Freeform: Shape 37">
            <a:extLst>
              <a:ext uri="{FF2B5EF4-FFF2-40B4-BE49-F238E27FC236}">
                <a16:creationId xmlns:a16="http://schemas.microsoft.com/office/drawing/2014/main" xmlns="" id="{37E22556-66A6-48A1-A81A-AAEBF9D7243D}"/>
              </a:ext>
            </a:extLst>
          </p:cNvPr>
          <p:cNvSpPr>
            <a:spLocks/>
          </p:cNvSpPr>
          <p:nvPr/>
        </p:nvSpPr>
        <p:spPr bwMode="auto">
          <a:xfrm>
            <a:off x="5159727" y="1353289"/>
            <a:ext cx="2090305" cy="2092717"/>
          </a:xfrm>
          <a:custGeom>
            <a:avLst/>
            <a:gdLst/>
            <a:ahLst/>
            <a:cxnLst>
              <a:cxn ang="0">
                <a:pos x="0" y="239"/>
              </a:cxn>
              <a:cxn ang="0">
                <a:pos x="48" y="341"/>
              </a:cxn>
              <a:cxn ang="0">
                <a:pos x="75" y="290"/>
              </a:cxn>
              <a:cxn ang="0">
                <a:pos x="196" y="282"/>
              </a:cxn>
              <a:cxn ang="0">
                <a:pos x="188" y="403"/>
              </a:cxn>
              <a:cxn ang="0">
                <a:pos x="148" y="427"/>
              </a:cxn>
              <a:cxn ang="0">
                <a:pos x="239" y="478"/>
              </a:cxn>
              <a:cxn ang="0">
                <a:pos x="290" y="387"/>
              </a:cxn>
              <a:cxn ang="0">
                <a:pos x="314" y="427"/>
              </a:cxn>
              <a:cxn ang="0">
                <a:pos x="435" y="435"/>
              </a:cxn>
              <a:cxn ang="0">
                <a:pos x="427" y="314"/>
              </a:cxn>
              <a:cxn ang="0">
                <a:pos x="376" y="287"/>
              </a:cxn>
              <a:cxn ang="0">
                <a:pos x="478" y="239"/>
              </a:cxn>
              <a:cxn ang="0">
                <a:pos x="239" y="0"/>
              </a:cxn>
              <a:cxn ang="0">
                <a:pos x="0" y="239"/>
              </a:cxn>
            </a:cxnLst>
            <a:rect l="0" t="0" r="r" b="b"/>
            <a:pathLst>
              <a:path w="478" h="478">
                <a:moveTo>
                  <a:pt x="0" y="239"/>
                </a:moveTo>
                <a:cubicBezTo>
                  <a:pt x="9" y="279"/>
                  <a:pt x="26" y="312"/>
                  <a:pt x="48" y="341"/>
                </a:cubicBezTo>
                <a:cubicBezTo>
                  <a:pt x="51" y="323"/>
                  <a:pt x="61" y="305"/>
                  <a:pt x="75" y="290"/>
                </a:cubicBezTo>
                <a:cubicBezTo>
                  <a:pt x="111" y="255"/>
                  <a:pt x="165" y="251"/>
                  <a:pt x="196" y="282"/>
                </a:cubicBezTo>
                <a:cubicBezTo>
                  <a:pt x="227" y="313"/>
                  <a:pt x="223" y="367"/>
                  <a:pt x="188" y="403"/>
                </a:cubicBezTo>
                <a:cubicBezTo>
                  <a:pt x="176" y="414"/>
                  <a:pt x="162" y="423"/>
                  <a:pt x="148" y="427"/>
                </a:cubicBezTo>
                <a:cubicBezTo>
                  <a:pt x="177" y="446"/>
                  <a:pt x="208" y="462"/>
                  <a:pt x="239" y="478"/>
                </a:cubicBezTo>
                <a:cubicBezTo>
                  <a:pt x="255" y="447"/>
                  <a:pt x="271" y="416"/>
                  <a:pt x="290" y="387"/>
                </a:cubicBezTo>
                <a:cubicBezTo>
                  <a:pt x="294" y="401"/>
                  <a:pt x="303" y="415"/>
                  <a:pt x="314" y="427"/>
                </a:cubicBezTo>
                <a:cubicBezTo>
                  <a:pt x="350" y="462"/>
                  <a:pt x="404" y="466"/>
                  <a:pt x="435" y="435"/>
                </a:cubicBezTo>
                <a:cubicBezTo>
                  <a:pt x="466" y="404"/>
                  <a:pt x="462" y="350"/>
                  <a:pt x="427" y="314"/>
                </a:cubicBezTo>
                <a:cubicBezTo>
                  <a:pt x="412" y="300"/>
                  <a:pt x="394" y="290"/>
                  <a:pt x="376" y="287"/>
                </a:cubicBezTo>
                <a:cubicBezTo>
                  <a:pt x="405" y="265"/>
                  <a:pt x="438" y="248"/>
                  <a:pt x="478" y="239"/>
                </a:cubicBezTo>
                <a:cubicBezTo>
                  <a:pt x="239" y="0"/>
                  <a:pt x="239" y="0"/>
                  <a:pt x="239" y="0"/>
                </a:cubicBezTo>
                <a:lnTo>
                  <a:pt x="0" y="239"/>
                </a:lnTo>
                <a:close/>
              </a:path>
            </a:pathLst>
          </a:custGeom>
          <a:solidFill>
            <a:schemeClr val="accent2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58" name="Group 38">
            <a:extLst>
              <a:ext uri="{FF2B5EF4-FFF2-40B4-BE49-F238E27FC236}">
                <a16:creationId xmlns:a16="http://schemas.microsoft.com/office/drawing/2014/main" xmlns="" id="{EE643550-A39A-4C31-A0FE-251C99D3A7A2}"/>
              </a:ext>
            </a:extLst>
          </p:cNvPr>
          <p:cNvGrpSpPr/>
          <p:nvPr/>
        </p:nvGrpSpPr>
        <p:grpSpPr>
          <a:xfrm>
            <a:off x="5933823" y="1895017"/>
            <a:ext cx="507206" cy="572237"/>
            <a:chOff x="5010151" y="4568825"/>
            <a:chExt cx="185737" cy="209550"/>
          </a:xfrm>
          <a:solidFill>
            <a:schemeClr val="bg1"/>
          </a:solidFill>
        </p:grpSpPr>
        <p:sp>
          <p:nvSpPr>
            <p:cNvPr id="75" name="Oval 39">
              <a:extLst>
                <a:ext uri="{FF2B5EF4-FFF2-40B4-BE49-F238E27FC236}">
                  <a16:creationId xmlns:a16="http://schemas.microsoft.com/office/drawing/2014/main" xmlns="" id="{D2AE558B-10C2-417E-A931-28B991DF0019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3651" y="4654550"/>
              <a:ext cx="28575" cy="254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6" name="Freeform: Shape 40">
              <a:extLst>
                <a:ext uri="{FF2B5EF4-FFF2-40B4-BE49-F238E27FC236}">
                  <a16:creationId xmlns:a16="http://schemas.microsoft.com/office/drawing/2014/main" xmlns="" id="{E13B246D-AA89-42E0-8664-8B6D2347AEAE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0151" y="4679950"/>
              <a:ext cx="114300" cy="98425"/>
            </a:xfrm>
            <a:custGeom>
              <a:avLst/>
              <a:gdLst/>
              <a:ahLst/>
              <a:cxnLst>
                <a:cxn ang="0">
                  <a:pos x="38" y="10"/>
                </a:cxn>
                <a:cxn ang="0">
                  <a:pos x="29" y="9"/>
                </a:cxn>
                <a:cxn ang="0">
                  <a:pos x="29" y="8"/>
                </a:cxn>
                <a:cxn ang="0">
                  <a:pos x="32" y="8"/>
                </a:cxn>
                <a:cxn ang="0">
                  <a:pos x="34" y="3"/>
                </a:cxn>
                <a:cxn ang="0">
                  <a:pos x="27" y="4"/>
                </a:cxn>
                <a:cxn ang="0">
                  <a:pos x="25" y="2"/>
                </a:cxn>
                <a:cxn ang="0">
                  <a:pos x="22" y="1"/>
                </a:cxn>
                <a:cxn ang="0">
                  <a:pos x="17" y="3"/>
                </a:cxn>
                <a:cxn ang="0">
                  <a:pos x="13" y="15"/>
                </a:cxn>
                <a:cxn ang="0">
                  <a:pos x="13" y="15"/>
                </a:cxn>
                <a:cxn ang="0">
                  <a:pos x="11" y="22"/>
                </a:cxn>
                <a:cxn ang="0">
                  <a:pos x="3" y="22"/>
                </a:cxn>
                <a:cxn ang="0">
                  <a:pos x="0" y="25"/>
                </a:cxn>
                <a:cxn ang="0">
                  <a:pos x="3" y="28"/>
                </a:cxn>
                <a:cxn ang="0">
                  <a:pos x="13" y="28"/>
                </a:cxn>
                <a:cxn ang="0">
                  <a:pos x="15" y="26"/>
                </a:cxn>
                <a:cxn ang="0">
                  <a:pos x="18" y="20"/>
                </a:cxn>
                <a:cxn ang="0">
                  <a:pos x="19" y="21"/>
                </a:cxn>
                <a:cxn ang="0">
                  <a:pos x="20" y="21"/>
                </a:cxn>
                <a:cxn ang="0">
                  <a:pos x="24" y="33"/>
                </a:cxn>
                <a:cxn ang="0">
                  <a:pos x="27" y="34"/>
                </a:cxn>
                <a:cxn ang="0">
                  <a:pos x="28" y="34"/>
                </a:cxn>
                <a:cxn ang="0">
                  <a:pos x="30" y="31"/>
                </a:cxn>
                <a:cxn ang="0">
                  <a:pos x="24" y="17"/>
                </a:cxn>
                <a:cxn ang="0">
                  <a:pos x="26" y="12"/>
                </a:cxn>
                <a:cxn ang="0">
                  <a:pos x="27" y="13"/>
                </a:cxn>
                <a:cxn ang="0">
                  <a:pos x="38" y="15"/>
                </a:cxn>
                <a:cxn ang="0">
                  <a:pos x="38" y="15"/>
                </a:cxn>
                <a:cxn ang="0">
                  <a:pos x="40" y="13"/>
                </a:cxn>
                <a:cxn ang="0">
                  <a:pos x="38" y="10"/>
                </a:cxn>
              </a:cxnLst>
              <a:rect l="0" t="0" r="r" b="b"/>
              <a:pathLst>
                <a:path w="40" h="34">
                  <a:moveTo>
                    <a:pt x="38" y="10"/>
                  </a:moveTo>
                  <a:cubicBezTo>
                    <a:pt x="29" y="9"/>
                    <a:pt x="29" y="9"/>
                    <a:pt x="29" y="9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7" y="3"/>
                    <a:pt x="26" y="2"/>
                    <a:pt x="25" y="2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0" y="0"/>
                    <a:pt x="18" y="1"/>
                    <a:pt x="17" y="3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1" y="22"/>
                    <a:pt x="0" y="23"/>
                    <a:pt x="0" y="25"/>
                  </a:cubicBezTo>
                  <a:cubicBezTo>
                    <a:pt x="0" y="27"/>
                    <a:pt x="1" y="28"/>
                    <a:pt x="3" y="2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4" y="28"/>
                    <a:pt x="15" y="27"/>
                    <a:pt x="15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5" y="34"/>
                    <a:pt x="26" y="34"/>
                    <a:pt x="27" y="34"/>
                  </a:cubicBezTo>
                  <a:cubicBezTo>
                    <a:pt x="27" y="34"/>
                    <a:pt x="28" y="34"/>
                    <a:pt x="28" y="34"/>
                  </a:cubicBezTo>
                  <a:cubicBezTo>
                    <a:pt x="29" y="34"/>
                    <a:pt x="30" y="32"/>
                    <a:pt x="30" y="31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6" y="13"/>
                    <a:pt x="27" y="13"/>
                    <a:pt x="27" y="13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9" y="15"/>
                    <a:pt x="40" y="14"/>
                    <a:pt x="40" y="13"/>
                  </a:cubicBezTo>
                  <a:cubicBezTo>
                    <a:pt x="40" y="11"/>
                    <a:pt x="39" y="10"/>
                    <a:pt x="38" y="1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7" name="Freeform: Shape 41">
              <a:extLst>
                <a:ext uri="{FF2B5EF4-FFF2-40B4-BE49-F238E27FC236}">
                  <a16:creationId xmlns:a16="http://schemas.microsoft.com/office/drawing/2014/main" xmlns="" id="{1858BB65-66B2-49EA-8E7B-C097B28025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9688" y="4689475"/>
              <a:ext cx="11113" cy="14287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5"/>
                </a:cxn>
                <a:cxn ang="0">
                  <a:pos x="2" y="5"/>
                </a:cxn>
                <a:cxn ang="0">
                  <a:pos x="4" y="2"/>
                </a:cxn>
                <a:cxn ang="0">
                  <a:pos x="2" y="0"/>
                </a:cxn>
              </a:cxnLst>
              <a:rect l="0" t="0" r="r" b="b"/>
              <a:pathLst>
                <a:path w="4" h="5">
                  <a:moveTo>
                    <a:pt x="2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8" name="Freeform: Shape 42">
              <a:extLst>
                <a:ext uri="{FF2B5EF4-FFF2-40B4-BE49-F238E27FC236}">
                  <a16:creationId xmlns:a16="http://schemas.microsoft.com/office/drawing/2014/main" xmlns="" id="{C0F81D77-0D0C-4FAC-AAFF-C70410350CAC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9526" y="4724400"/>
              <a:ext cx="17463" cy="17462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1" y="2"/>
                </a:cxn>
                <a:cxn ang="0">
                  <a:pos x="2" y="5"/>
                </a:cxn>
                <a:cxn ang="0">
                  <a:pos x="5" y="4"/>
                </a:cxn>
                <a:cxn ang="0">
                  <a:pos x="6" y="1"/>
                </a:cxn>
                <a:cxn ang="0">
                  <a:pos x="2" y="0"/>
                </a:cxn>
              </a:cxnLst>
              <a:rect l="0" t="0" r="r" b="b"/>
              <a:pathLst>
                <a:path w="6" h="6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3"/>
                    <a:pt x="1" y="5"/>
                    <a:pt x="2" y="5"/>
                  </a:cubicBezTo>
                  <a:cubicBezTo>
                    <a:pt x="3" y="6"/>
                    <a:pt x="4" y="5"/>
                    <a:pt x="5" y="4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0"/>
                    <a:pt x="4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9" name="Freeform: Shape 43">
              <a:extLst>
                <a:ext uri="{FF2B5EF4-FFF2-40B4-BE49-F238E27FC236}">
                  <a16:creationId xmlns:a16="http://schemas.microsoft.com/office/drawing/2014/main" xmlns="" id="{D97A70A7-ED08-484B-80D1-1295E2B28A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0163" y="4678363"/>
              <a:ext cx="17463" cy="7937"/>
            </a:xfrm>
            <a:custGeom>
              <a:avLst/>
              <a:gdLst/>
              <a:ahLst/>
              <a:cxnLst>
                <a:cxn ang="0">
                  <a:pos x="5" y="3"/>
                </a:cxn>
                <a:cxn ang="0">
                  <a:pos x="5" y="1"/>
                </a:cxn>
                <a:cxn ang="0">
                  <a:pos x="2" y="0"/>
                </a:cxn>
                <a:cxn ang="0">
                  <a:pos x="1" y="1"/>
                </a:cxn>
                <a:cxn ang="0">
                  <a:pos x="1" y="1"/>
                </a:cxn>
                <a:cxn ang="0">
                  <a:pos x="1" y="2"/>
                </a:cxn>
                <a:cxn ang="0">
                  <a:pos x="4" y="3"/>
                </a:cxn>
                <a:cxn ang="0">
                  <a:pos x="5" y="3"/>
                </a:cxn>
              </a:cxnLst>
              <a:rect l="0" t="0" r="r" b="b"/>
              <a:pathLst>
                <a:path w="6" h="3">
                  <a:moveTo>
                    <a:pt x="5" y="3"/>
                  </a:moveTo>
                  <a:cubicBezTo>
                    <a:pt x="6" y="2"/>
                    <a:pt x="5" y="2"/>
                    <a:pt x="5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1" y="2"/>
                    <a:pt x="1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5" y="3"/>
                    <a:pt x="5" y="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0" name="Freeform: Shape 44">
              <a:extLst>
                <a:ext uri="{FF2B5EF4-FFF2-40B4-BE49-F238E27FC236}">
                  <a16:creationId xmlns:a16="http://schemas.microsoft.com/office/drawing/2014/main" xmlns="" id="{03F4D8EA-E668-441E-ADC0-0EF6F0D1D9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6513" y="4672013"/>
              <a:ext cx="11113" cy="7937"/>
            </a:xfrm>
            <a:custGeom>
              <a:avLst/>
              <a:gdLst/>
              <a:ahLst/>
              <a:cxnLst>
                <a:cxn ang="0">
                  <a:pos x="7" y="5"/>
                </a:cxn>
                <a:cxn ang="0">
                  <a:pos x="7" y="4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7" y="5"/>
                </a:cxn>
              </a:cxnLst>
              <a:rect l="0" t="0" r="r" b="b"/>
              <a:pathLst>
                <a:path w="7" h="5">
                  <a:moveTo>
                    <a:pt x="7" y="5"/>
                  </a:moveTo>
                  <a:lnTo>
                    <a:pt x="7" y="4"/>
                  </a:lnTo>
                  <a:lnTo>
                    <a:pt x="0" y="0"/>
                  </a:lnTo>
                  <a:lnTo>
                    <a:pt x="0" y="2"/>
                  </a:lnTo>
                  <a:lnTo>
                    <a:pt x="7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1" name="Freeform: Shape 45">
              <a:extLst>
                <a:ext uri="{FF2B5EF4-FFF2-40B4-BE49-F238E27FC236}">
                  <a16:creationId xmlns:a16="http://schemas.microsoft.com/office/drawing/2014/main" xmlns="" id="{D373D6D2-576A-46C8-99D0-BEDE1DC799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4763" y="4568825"/>
              <a:ext cx="111125" cy="109537"/>
            </a:xfrm>
            <a:custGeom>
              <a:avLst/>
              <a:gdLst/>
              <a:ahLst/>
              <a:cxnLst>
                <a:cxn ang="0">
                  <a:pos x="20" y="38"/>
                </a:cxn>
                <a:cxn ang="0">
                  <a:pos x="13" y="37"/>
                </a:cxn>
                <a:cxn ang="0">
                  <a:pos x="4" y="12"/>
                </a:cxn>
                <a:cxn ang="0">
                  <a:pos x="21" y="0"/>
                </a:cxn>
                <a:cxn ang="0">
                  <a:pos x="28" y="2"/>
                </a:cxn>
                <a:cxn ang="0">
                  <a:pos x="37" y="12"/>
                </a:cxn>
                <a:cxn ang="0">
                  <a:pos x="37" y="26"/>
                </a:cxn>
                <a:cxn ang="0">
                  <a:pos x="20" y="38"/>
                </a:cxn>
                <a:cxn ang="0">
                  <a:pos x="21" y="4"/>
                </a:cxn>
                <a:cxn ang="0">
                  <a:pos x="8" y="14"/>
                </a:cxn>
                <a:cxn ang="0">
                  <a:pos x="15" y="33"/>
                </a:cxn>
                <a:cxn ang="0">
                  <a:pos x="20" y="34"/>
                </a:cxn>
                <a:cxn ang="0">
                  <a:pos x="33" y="24"/>
                </a:cxn>
                <a:cxn ang="0">
                  <a:pos x="34" y="13"/>
                </a:cxn>
                <a:cxn ang="0">
                  <a:pos x="26" y="5"/>
                </a:cxn>
                <a:cxn ang="0">
                  <a:pos x="21" y="4"/>
                </a:cxn>
              </a:cxnLst>
              <a:rect l="0" t="0" r="r" b="b"/>
              <a:pathLst>
                <a:path w="39" h="38">
                  <a:moveTo>
                    <a:pt x="20" y="38"/>
                  </a:moveTo>
                  <a:cubicBezTo>
                    <a:pt x="18" y="38"/>
                    <a:pt x="15" y="37"/>
                    <a:pt x="13" y="37"/>
                  </a:cubicBezTo>
                  <a:cubicBezTo>
                    <a:pt x="4" y="33"/>
                    <a:pt x="0" y="22"/>
                    <a:pt x="4" y="12"/>
                  </a:cubicBezTo>
                  <a:cubicBezTo>
                    <a:pt x="7" y="5"/>
                    <a:pt x="14" y="0"/>
                    <a:pt x="21" y="0"/>
                  </a:cubicBezTo>
                  <a:cubicBezTo>
                    <a:pt x="24" y="0"/>
                    <a:pt x="26" y="1"/>
                    <a:pt x="28" y="2"/>
                  </a:cubicBezTo>
                  <a:cubicBezTo>
                    <a:pt x="32" y="3"/>
                    <a:pt x="36" y="7"/>
                    <a:pt x="37" y="12"/>
                  </a:cubicBezTo>
                  <a:cubicBezTo>
                    <a:pt x="39" y="16"/>
                    <a:pt x="39" y="21"/>
                    <a:pt x="37" y="26"/>
                  </a:cubicBezTo>
                  <a:cubicBezTo>
                    <a:pt x="34" y="33"/>
                    <a:pt x="27" y="38"/>
                    <a:pt x="20" y="38"/>
                  </a:cubicBezTo>
                  <a:close/>
                  <a:moveTo>
                    <a:pt x="21" y="4"/>
                  </a:moveTo>
                  <a:cubicBezTo>
                    <a:pt x="16" y="4"/>
                    <a:pt x="10" y="8"/>
                    <a:pt x="8" y="14"/>
                  </a:cubicBezTo>
                  <a:cubicBezTo>
                    <a:pt x="4" y="21"/>
                    <a:pt x="8" y="30"/>
                    <a:pt x="15" y="33"/>
                  </a:cubicBezTo>
                  <a:cubicBezTo>
                    <a:pt x="16" y="34"/>
                    <a:pt x="18" y="34"/>
                    <a:pt x="20" y="34"/>
                  </a:cubicBezTo>
                  <a:cubicBezTo>
                    <a:pt x="26" y="34"/>
                    <a:pt x="31" y="30"/>
                    <a:pt x="33" y="24"/>
                  </a:cubicBezTo>
                  <a:cubicBezTo>
                    <a:pt x="35" y="21"/>
                    <a:pt x="35" y="17"/>
                    <a:pt x="34" y="13"/>
                  </a:cubicBezTo>
                  <a:cubicBezTo>
                    <a:pt x="32" y="9"/>
                    <a:pt x="30" y="7"/>
                    <a:pt x="26" y="5"/>
                  </a:cubicBezTo>
                  <a:cubicBezTo>
                    <a:pt x="25" y="4"/>
                    <a:pt x="23" y="4"/>
                    <a:pt x="21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2" name="Freeform: Shape 46">
              <a:extLst>
                <a:ext uri="{FF2B5EF4-FFF2-40B4-BE49-F238E27FC236}">
                  <a16:creationId xmlns:a16="http://schemas.microsoft.com/office/drawing/2014/main" xmlns="" id="{2FEF70AB-5749-4025-B7D5-F534AE276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3813" y="4605338"/>
              <a:ext cx="52388" cy="58737"/>
            </a:xfrm>
            <a:custGeom>
              <a:avLst/>
              <a:gdLst/>
              <a:ahLst/>
              <a:cxnLst>
                <a:cxn ang="0">
                  <a:pos x="13" y="20"/>
                </a:cxn>
                <a:cxn ang="0">
                  <a:pos x="8" y="19"/>
                </a:cxn>
                <a:cxn ang="0">
                  <a:pos x="2" y="11"/>
                </a:cxn>
                <a:cxn ang="0">
                  <a:pos x="2" y="1"/>
                </a:cxn>
                <a:cxn ang="0">
                  <a:pos x="4" y="1"/>
                </a:cxn>
                <a:cxn ang="0">
                  <a:pos x="4" y="2"/>
                </a:cxn>
                <a:cxn ang="0">
                  <a:pos x="4" y="11"/>
                </a:cxn>
                <a:cxn ang="0">
                  <a:pos x="9" y="16"/>
                </a:cxn>
                <a:cxn ang="0">
                  <a:pos x="16" y="16"/>
                </a:cxn>
                <a:cxn ang="0">
                  <a:pos x="17" y="17"/>
                </a:cxn>
                <a:cxn ang="0">
                  <a:pos x="16" y="19"/>
                </a:cxn>
                <a:cxn ang="0">
                  <a:pos x="13" y="20"/>
                </a:cxn>
              </a:cxnLst>
              <a:rect l="0" t="0" r="r" b="b"/>
              <a:pathLst>
                <a:path w="18" h="20">
                  <a:moveTo>
                    <a:pt x="13" y="20"/>
                  </a:moveTo>
                  <a:cubicBezTo>
                    <a:pt x="11" y="20"/>
                    <a:pt x="10" y="19"/>
                    <a:pt x="8" y="19"/>
                  </a:cubicBezTo>
                  <a:cubicBezTo>
                    <a:pt x="5" y="17"/>
                    <a:pt x="3" y="15"/>
                    <a:pt x="2" y="11"/>
                  </a:cubicBezTo>
                  <a:cubicBezTo>
                    <a:pt x="0" y="8"/>
                    <a:pt x="0" y="5"/>
                    <a:pt x="2" y="1"/>
                  </a:cubicBezTo>
                  <a:cubicBezTo>
                    <a:pt x="2" y="1"/>
                    <a:pt x="3" y="0"/>
                    <a:pt x="4" y="1"/>
                  </a:cubicBezTo>
                  <a:cubicBezTo>
                    <a:pt x="4" y="1"/>
                    <a:pt x="5" y="2"/>
                    <a:pt x="4" y="2"/>
                  </a:cubicBezTo>
                  <a:cubicBezTo>
                    <a:pt x="3" y="5"/>
                    <a:pt x="3" y="8"/>
                    <a:pt x="4" y="11"/>
                  </a:cubicBezTo>
                  <a:cubicBezTo>
                    <a:pt x="5" y="13"/>
                    <a:pt x="7" y="15"/>
                    <a:pt x="9" y="16"/>
                  </a:cubicBezTo>
                  <a:cubicBezTo>
                    <a:pt x="11" y="17"/>
                    <a:pt x="14" y="17"/>
                    <a:pt x="16" y="16"/>
                  </a:cubicBezTo>
                  <a:cubicBezTo>
                    <a:pt x="16" y="16"/>
                    <a:pt x="17" y="17"/>
                    <a:pt x="17" y="17"/>
                  </a:cubicBezTo>
                  <a:cubicBezTo>
                    <a:pt x="18" y="18"/>
                    <a:pt x="17" y="19"/>
                    <a:pt x="16" y="19"/>
                  </a:cubicBezTo>
                  <a:cubicBezTo>
                    <a:pt x="15" y="19"/>
                    <a:pt x="14" y="20"/>
                    <a:pt x="13" y="2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3" name="Freeform: Shape 47">
              <a:extLst>
                <a:ext uri="{FF2B5EF4-FFF2-40B4-BE49-F238E27FC236}">
                  <a16:creationId xmlns:a16="http://schemas.microsoft.com/office/drawing/2014/main" xmlns="" id="{9FDAFF26-4ABB-4B43-82ED-491843789360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2226" y="4683125"/>
              <a:ext cx="19050" cy="23812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4" y="8"/>
                </a:cxn>
                <a:cxn ang="0">
                  <a:pos x="5" y="8"/>
                </a:cxn>
                <a:cxn ang="0">
                  <a:pos x="7" y="2"/>
                </a:cxn>
                <a:cxn ang="0">
                  <a:pos x="3" y="0"/>
                </a:cxn>
                <a:cxn ang="0">
                  <a:pos x="0" y="8"/>
                </a:cxn>
                <a:cxn ang="0">
                  <a:pos x="0" y="8"/>
                </a:cxn>
              </a:cxnLst>
              <a:rect l="0" t="0" r="r" b="b"/>
              <a:pathLst>
                <a:path w="7" h="8">
                  <a:moveTo>
                    <a:pt x="0" y="8"/>
                  </a:moveTo>
                  <a:cubicBezTo>
                    <a:pt x="2" y="8"/>
                    <a:pt x="3" y="8"/>
                    <a:pt x="4" y="8"/>
                  </a:cubicBezTo>
                  <a:cubicBezTo>
                    <a:pt x="4" y="8"/>
                    <a:pt x="4" y="8"/>
                    <a:pt x="5" y="8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9" name="Group 48">
            <a:extLst>
              <a:ext uri="{FF2B5EF4-FFF2-40B4-BE49-F238E27FC236}">
                <a16:creationId xmlns:a16="http://schemas.microsoft.com/office/drawing/2014/main" xmlns="" id="{839261EC-59F7-4015-8168-C96E7882005B}"/>
              </a:ext>
            </a:extLst>
          </p:cNvPr>
          <p:cNvGrpSpPr/>
          <p:nvPr/>
        </p:nvGrpSpPr>
        <p:grpSpPr>
          <a:xfrm>
            <a:off x="7257335" y="3182578"/>
            <a:ext cx="437820" cy="556399"/>
            <a:chOff x="3949701" y="4570413"/>
            <a:chExt cx="152400" cy="193675"/>
          </a:xfrm>
          <a:solidFill>
            <a:schemeClr val="bg1"/>
          </a:solidFill>
        </p:grpSpPr>
        <p:sp>
          <p:nvSpPr>
            <p:cNvPr id="69" name="Oval 49">
              <a:extLst>
                <a:ext uri="{FF2B5EF4-FFF2-40B4-BE49-F238E27FC236}">
                  <a16:creationId xmlns:a16="http://schemas.microsoft.com/office/drawing/2014/main" xmlns="" id="{20B42B55-E9C6-4271-A4F7-0719D8E3F4A7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9876" y="4657725"/>
              <a:ext cx="22225" cy="22225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0" name="Freeform: Shape 50">
              <a:extLst>
                <a:ext uri="{FF2B5EF4-FFF2-40B4-BE49-F238E27FC236}">
                  <a16:creationId xmlns:a16="http://schemas.microsoft.com/office/drawing/2014/main" xmlns="" id="{49845D7A-116D-416E-A736-0B309CFC23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1776" y="4660900"/>
              <a:ext cx="55563" cy="103187"/>
            </a:xfrm>
            <a:custGeom>
              <a:avLst/>
              <a:gdLst/>
              <a:ahLst/>
              <a:cxnLst>
                <a:cxn ang="0">
                  <a:pos x="18" y="32"/>
                </a:cxn>
                <a:cxn ang="0">
                  <a:pos x="13" y="22"/>
                </a:cxn>
                <a:cxn ang="0">
                  <a:pos x="15" y="20"/>
                </a:cxn>
                <a:cxn ang="0">
                  <a:pos x="16" y="12"/>
                </a:cxn>
                <a:cxn ang="0">
                  <a:pos x="15" y="9"/>
                </a:cxn>
                <a:cxn ang="0">
                  <a:pos x="8" y="1"/>
                </a:cxn>
                <a:cxn ang="0">
                  <a:pos x="4" y="1"/>
                </a:cxn>
                <a:cxn ang="0">
                  <a:pos x="4" y="4"/>
                </a:cxn>
                <a:cxn ang="0">
                  <a:pos x="9" y="9"/>
                </a:cxn>
                <a:cxn ang="0">
                  <a:pos x="4" y="7"/>
                </a:cxn>
                <a:cxn ang="0">
                  <a:pos x="1" y="8"/>
                </a:cxn>
                <a:cxn ang="0">
                  <a:pos x="2" y="11"/>
                </a:cxn>
                <a:cxn ang="0">
                  <a:pos x="7" y="14"/>
                </a:cxn>
                <a:cxn ang="0">
                  <a:pos x="8" y="14"/>
                </a:cxn>
                <a:cxn ang="0">
                  <a:pos x="6" y="23"/>
                </a:cxn>
                <a:cxn ang="0">
                  <a:pos x="4" y="31"/>
                </a:cxn>
                <a:cxn ang="0">
                  <a:pos x="4" y="33"/>
                </a:cxn>
                <a:cxn ang="0">
                  <a:pos x="5" y="36"/>
                </a:cxn>
                <a:cxn ang="0">
                  <a:pos x="6" y="36"/>
                </a:cxn>
                <a:cxn ang="0">
                  <a:pos x="8" y="34"/>
                </a:cxn>
                <a:cxn ang="0">
                  <a:pos x="10" y="27"/>
                </a:cxn>
                <a:cxn ang="0">
                  <a:pos x="14" y="34"/>
                </a:cxn>
                <a:cxn ang="0">
                  <a:pos x="17" y="35"/>
                </a:cxn>
                <a:cxn ang="0">
                  <a:pos x="18" y="32"/>
                </a:cxn>
              </a:cxnLst>
              <a:rect l="0" t="0" r="r" b="b"/>
              <a:pathLst>
                <a:path w="19" h="36">
                  <a:moveTo>
                    <a:pt x="18" y="32"/>
                  </a:moveTo>
                  <a:cubicBezTo>
                    <a:pt x="13" y="22"/>
                    <a:pt x="13" y="22"/>
                    <a:pt x="13" y="22"/>
                  </a:cubicBezTo>
                  <a:cubicBezTo>
                    <a:pt x="14" y="21"/>
                    <a:pt x="14" y="21"/>
                    <a:pt x="15" y="20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1"/>
                    <a:pt x="16" y="10"/>
                    <a:pt x="15" y="9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0"/>
                    <a:pt x="5" y="0"/>
                    <a:pt x="4" y="1"/>
                  </a:cubicBezTo>
                  <a:cubicBezTo>
                    <a:pt x="3" y="2"/>
                    <a:pt x="3" y="3"/>
                    <a:pt x="4" y="4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6"/>
                    <a:pt x="1" y="7"/>
                    <a:pt x="1" y="8"/>
                  </a:cubicBezTo>
                  <a:cubicBezTo>
                    <a:pt x="0" y="9"/>
                    <a:pt x="1" y="11"/>
                    <a:pt x="2" y="1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7" y="14"/>
                    <a:pt x="8" y="14"/>
                    <a:pt x="8" y="14"/>
                  </a:cubicBezTo>
                  <a:cubicBezTo>
                    <a:pt x="7" y="17"/>
                    <a:pt x="7" y="21"/>
                    <a:pt x="6" y="23"/>
                  </a:cubicBezTo>
                  <a:cubicBezTo>
                    <a:pt x="5" y="26"/>
                    <a:pt x="5" y="28"/>
                    <a:pt x="4" y="31"/>
                  </a:cubicBezTo>
                  <a:cubicBezTo>
                    <a:pt x="4" y="31"/>
                    <a:pt x="4" y="32"/>
                    <a:pt x="4" y="33"/>
                  </a:cubicBezTo>
                  <a:cubicBezTo>
                    <a:pt x="3" y="34"/>
                    <a:pt x="4" y="35"/>
                    <a:pt x="5" y="3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7" y="36"/>
                    <a:pt x="8" y="35"/>
                    <a:pt x="8" y="34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14" y="35"/>
                    <a:pt x="16" y="36"/>
                    <a:pt x="17" y="35"/>
                  </a:cubicBezTo>
                  <a:cubicBezTo>
                    <a:pt x="18" y="34"/>
                    <a:pt x="19" y="33"/>
                    <a:pt x="18" y="3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1" name="Oval 51">
              <a:extLst>
                <a:ext uri="{FF2B5EF4-FFF2-40B4-BE49-F238E27FC236}">
                  <a16:creationId xmlns:a16="http://schemas.microsoft.com/office/drawing/2014/main" xmlns="" id="{8D6A3580-943C-469F-927B-A6B28321258F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7801" y="4675188"/>
              <a:ext cx="25400" cy="22225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2" name="Freeform: Shape 52">
              <a:extLst>
                <a:ext uri="{FF2B5EF4-FFF2-40B4-BE49-F238E27FC236}">
                  <a16:creationId xmlns:a16="http://schemas.microsoft.com/office/drawing/2014/main" xmlns="" id="{5DBA6A1D-BE6F-4509-A8A3-DEC9BA48ACD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3988" y="4672013"/>
              <a:ext cx="69850" cy="92075"/>
            </a:xfrm>
            <a:custGeom>
              <a:avLst/>
              <a:gdLst/>
              <a:ahLst/>
              <a:cxnLst>
                <a:cxn ang="0">
                  <a:pos x="21" y="19"/>
                </a:cxn>
                <a:cxn ang="0">
                  <a:pos x="18" y="19"/>
                </a:cxn>
                <a:cxn ang="0">
                  <a:pos x="18" y="15"/>
                </a:cxn>
                <a:cxn ang="0">
                  <a:pos x="23" y="11"/>
                </a:cxn>
                <a:cxn ang="0">
                  <a:pos x="24" y="9"/>
                </a:cxn>
                <a:cxn ang="0">
                  <a:pos x="24" y="2"/>
                </a:cxn>
                <a:cxn ang="0">
                  <a:pos x="21" y="0"/>
                </a:cxn>
                <a:cxn ang="0">
                  <a:pos x="19" y="2"/>
                </a:cxn>
                <a:cxn ang="0">
                  <a:pos x="19" y="8"/>
                </a:cxn>
                <a:cxn ang="0">
                  <a:pos x="14" y="12"/>
                </a:cxn>
                <a:cxn ang="0">
                  <a:pos x="7" y="10"/>
                </a:cxn>
                <a:cxn ang="0">
                  <a:pos x="6" y="5"/>
                </a:cxn>
                <a:cxn ang="0">
                  <a:pos x="3" y="3"/>
                </a:cxn>
                <a:cxn ang="0">
                  <a:pos x="1" y="6"/>
                </a:cxn>
                <a:cxn ang="0">
                  <a:pos x="3" y="12"/>
                </a:cxn>
                <a:cxn ang="0">
                  <a:pos x="5" y="14"/>
                </a:cxn>
                <a:cxn ang="0">
                  <a:pos x="9" y="16"/>
                </a:cxn>
                <a:cxn ang="0">
                  <a:pos x="9" y="24"/>
                </a:cxn>
                <a:cxn ang="0">
                  <a:pos x="9" y="24"/>
                </a:cxn>
                <a:cxn ang="0">
                  <a:pos x="9" y="27"/>
                </a:cxn>
                <a:cxn ang="0">
                  <a:pos x="2" y="27"/>
                </a:cxn>
                <a:cxn ang="0">
                  <a:pos x="0" y="29"/>
                </a:cxn>
                <a:cxn ang="0">
                  <a:pos x="2" y="32"/>
                </a:cxn>
                <a:cxn ang="0">
                  <a:pos x="12" y="32"/>
                </a:cxn>
                <a:cxn ang="0">
                  <a:pos x="14" y="29"/>
                </a:cxn>
                <a:cxn ang="0">
                  <a:pos x="14" y="24"/>
                </a:cxn>
                <a:cxn ang="0">
                  <a:pos x="19" y="24"/>
                </a:cxn>
                <a:cxn ang="0">
                  <a:pos x="19" y="29"/>
                </a:cxn>
                <a:cxn ang="0">
                  <a:pos x="21" y="32"/>
                </a:cxn>
                <a:cxn ang="0">
                  <a:pos x="23" y="29"/>
                </a:cxn>
                <a:cxn ang="0">
                  <a:pos x="23" y="21"/>
                </a:cxn>
                <a:cxn ang="0">
                  <a:pos x="21" y="19"/>
                </a:cxn>
              </a:cxnLst>
              <a:rect l="0" t="0" r="r" b="b"/>
              <a:pathLst>
                <a:path w="24" h="32">
                  <a:moveTo>
                    <a:pt x="21" y="19"/>
                  </a:moveTo>
                  <a:cubicBezTo>
                    <a:pt x="18" y="19"/>
                    <a:pt x="18" y="19"/>
                    <a:pt x="18" y="19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1"/>
                    <a:pt x="24" y="10"/>
                    <a:pt x="24" y="9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1"/>
                    <a:pt x="23" y="0"/>
                    <a:pt x="21" y="0"/>
                  </a:cubicBezTo>
                  <a:cubicBezTo>
                    <a:pt x="20" y="0"/>
                    <a:pt x="19" y="1"/>
                    <a:pt x="19" y="2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4"/>
                    <a:pt x="4" y="3"/>
                    <a:pt x="3" y="3"/>
                  </a:cubicBezTo>
                  <a:cubicBezTo>
                    <a:pt x="1" y="4"/>
                    <a:pt x="1" y="5"/>
                    <a:pt x="1" y="6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3"/>
                    <a:pt x="4" y="13"/>
                    <a:pt x="5" y="14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1" y="27"/>
                    <a:pt x="0" y="28"/>
                    <a:pt x="0" y="29"/>
                  </a:cubicBezTo>
                  <a:cubicBezTo>
                    <a:pt x="0" y="31"/>
                    <a:pt x="1" y="32"/>
                    <a:pt x="2" y="32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3" y="32"/>
                    <a:pt x="14" y="31"/>
                    <a:pt x="14" y="29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31"/>
                    <a:pt x="20" y="32"/>
                    <a:pt x="21" y="32"/>
                  </a:cubicBezTo>
                  <a:cubicBezTo>
                    <a:pt x="22" y="32"/>
                    <a:pt x="23" y="31"/>
                    <a:pt x="23" y="29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2" y="19"/>
                    <a:pt x="21" y="1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3" name="Freeform: Shape 53">
              <a:extLst>
                <a:ext uri="{FF2B5EF4-FFF2-40B4-BE49-F238E27FC236}">
                  <a16:creationId xmlns:a16="http://schemas.microsoft.com/office/drawing/2014/main" xmlns="" id="{596C7110-C3FE-4BDB-A9AF-964C8FB02C4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9701" y="4570413"/>
              <a:ext cx="87313" cy="95250"/>
            </a:xfrm>
            <a:custGeom>
              <a:avLst/>
              <a:gdLst/>
              <a:ahLst/>
              <a:cxnLst>
                <a:cxn ang="0">
                  <a:pos x="29" y="25"/>
                </a:cxn>
                <a:cxn ang="0">
                  <a:pos x="29" y="24"/>
                </a:cxn>
                <a:cxn ang="0">
                  <a:pos x="29" y="24"/>
                </a:cxn>
                <a:cxn ang="0">
                  <a:pos x="29" y="24"/>
                </a:cxn>
                <a:cxn ang="0">
                  <a:pos x="28" y="24"/>
                </a:cxn>
                <a:cxn ang="0">
                  <a:pos x="27" y="19"/>
                </a:cxn>
                <a:cxn ang="0">
                  <a:pos x="28" y="18"/>
                </a:cxn>
                <a:cxn ang="0">
                  <a:pos x="27" y="18"/>
                </a:cxn>
                <a:cxn ang="0">
                  <a:pos x="28" y="13"/>
                </a:cxn>
                <a:cxn ang="0">
                  <a:pos x="29" y="13"/>
                </a:cxn>
                <a:cxn ang="0">
                  <a:pos x="29" y="12"/>
                </a:cxn>
                <a:cxn ang="0">
                  <a:pos x="30" y="11"/>
                </a:cxn>
                <a:cxn ang="0">
                  <a:pos x="29" y="9"/>
                </a:cxn>
                <a:cxn ang="0">
                  <a:pos x="30" y="6"/>
                </a:cxn>
                <a:cxn ang="0">
                  <a:pos x="29" y="5"/>
                </a:cxn>
                <a:cxn ang="0">
                  <a:pos x="28" y="3"/>
                </a:cxn>
                <a:cxn ang="0">
                  <a:pos x="25" y="5"/>
                </a:cxn>
                <a:cxn ang="0">
                  <a:pos x="24" y="4"/>
                </a:cxn>
                <a:cxn ang="0">
                  <a:pos x="23" y="1"/>
                </a:cxn>
                <a:cxn ang="0">
                  <a:pos x="19" y="0"/>
                </a:cxn>
                <a:cxn ang="0">
                  <a:pos x="18" y="2"/>
                </a:cxn>
                <a:cxn ang="0">
                  <a:pos x="16" y="2"/>
                </a:cxn>
                <a:cxn ang="0">
                  <a:pos x="15" y="0"/>
                </a:cxn>
                <a:cxn ang="0">
                  <a:pos x="11" y="1"/>
                </a:cxn>
                <a:cxn ang="0">
                  <a:pos x="11" y="4"/>
                </a:cxn>
                <a:cxn ang="0">
                  <a:pos x="9" y="5"/>
                </a:cxn>
                <a:cxn ang="0">
                  <a:pos x="7" y="3"/>
                </a:cxn>
                <a:cxn ang="0">
                  <a:pos x="5" y="5"/>
                </a:cxn>
                <a:cxn ang="0">
                  <a:pos x="4" y="6"/>
                </a:cxn>
                <a:cxn ang="0">
                  <a:pos x="5" y="9"/>
                </a:cxn>
                <a:cxn ang="0">
                  <a:pos x="4" y="10"/>
                </a:cxn>
                <a:cxn ang="0">
                  <a:pos x="1" y="10"/>
                </a:cxn>
                <a:cxn ang="0">
                  <a:pos x="0" y="14"/>
                </a:cxn>
                <a:cxn ang="0">
                  <a:pos x="3" y="16"/>
                </a:cxn>
                <a:cxn ang="0">
                  <a:pos x="3" y="17"/>
                </a:cxn>
                <a:cxn ang="0">
                  <a:pos x="0" y="19"/>
                </a:cxn>
                <a:cxn ang="0">
                  <a:pos x="1" y="23"/>
                </a:cxn>
                <a:cxn ang="0">
                  <a:pos x="4" y="23"/>
                </a:cxn>
                <a:cxn ang="0">
                  <a:pos x="5" y="24"/>
                </a:cxn>
                <a:cxn ang="0">
                  <a:pos x="4" y="27"/>
                </a:cxn>
                <a:cxn ang="0">
                  <a:pos x="5" y="28"/>
                </a:cxn>
                <a:cxn ang="0">
                  <a:pos x="7" y="30"/>
                </a:cxn>
                <a:cxn ang="0">
                  <a:pos x="9" y="29"/>
                </a:cxn>
                <a:cxn ang="0">
                  <a:pos x="11" y="29"/>
                </a:cxn>
                <a:cxn ang="0">
                  <a:pos x="11" y="32"/>
                </a:cxn>
                <a:cxn ang="0">
                  <a:pos x="15" y="33"/>
                </a:cxn>
                <a:cxn ang="0">
                  <a:pos x="16" y="31"/>
                </a:cxn>
                <a:cxn ang="0">
                  <a:pos x="18" y="31"/>
                </a:cxn>
                <a:cxn ang="0">
                  <a:pos x="19" y="33"/>
                </a:cxn>
                <a:cxn ang="0">
                  <a:pos x="23" y="32"/>
                </a:cxn>
                <a:cxn ang="0">
                  <a:pos x="23" y="29"/>
                </a:cxn>
                <a:cxn ang="0">
                  <a:pos x="25" y="29"/>
                </a:cxn>
                <a:cxn ang="0">
                  <a:pos x="27" y="30"/>
                </a:cxn>
                <a:cxn ang="0">
                  <a:pos x="29" y="29"/>
                </a:cxn>
                <a:cxn ang="0">
                  <a:pos x="30" y="27"/>
                </a:cxn>
                <a:cxn ang="0">
                  <a:pos x="30" y="26"/>
                </a:cxn>
                <a:cxn ang="0">
                  <a:pos x="29" y="25"/>
                </a:cxn>
                <a:cxn ang="0">
                  <a:pos x="14" y="19"/>
                </a:cxn>
                <a:cxn ang="0">
                  <a:pos x="14" y="14"/>
                </a:cxn>
                <a:cxn ang="0">
                  <a:pos x="20" y="14"/>
                </a:cxn>
                <a:cxn ang="0">
                  <a:pos x="20" y="19"/>
                </a:cxn>
                <a:cxn ang="0">
                  <a:pos x="14" y="19"/>
                </a:cxn>
              </a:cxnLst>
              <a:rect l="0" t="0" r="r" b="b"/>
              <a:pathLst>
                <a:path w="30" h="33">
                  <a:moveTo>
                    <a:pt x="29" y="25"/>
                  </a:move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29" y="9"/>
                    <a:pt x="29" y="9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7" y="2"/>
                    <a:pt x="17" y="2"/>
                    <a:pt x="16" y="2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4"/>
                    <a:pt x="10" y="4"/>
                    <a:pt x="9" y="5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10"/>
                    <a:pt x="4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3" y="16"/>
                    <a:pt x="3" y="17"/>
                    <a:pt x="3" y="1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10" y="29"/>
                    <a:pt x="10" y="29"/>
                    <a:pt x="11" y="29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7" y="31"/>
                    <a:pt x="17" y="31"/>
                    <a:pt x="18" y="31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4" y="29"/>
                    <a:pt x="24" y="29"/>
                    <a:pt x="25" y="29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9" y="29"/>
                    <a:pt x="29" y="29"/>
                    <a:pt x="29" y="29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29" y="25"/>
                    <a:pt x="29" y="25"/>
                    <a:pt x="29" y="25"/>
                  </a:cubicBezTo>
                  <a:close/>
                  <a:moveTo>
                    <a:pt x="14" y="19"/>
                  </a:moveTo>
                  <a:cubicBezTo>
                    <a:pt x="13" y="18"/>
                    <a:pt x="13" y="15"/>
                    <a:pt x="14" y="14"/>
                  </a:cubicBezTo>
                  <a:cubicBezTo>
                    <a:pt x="16" y="13"/>
                    <a:pt x="18" y="13"/>
                    <a:pt x="20" y="14"/>
                  </a:cubicBezTo>
                  <a:cubicBezTo>
                    <a:pt x="21" y="15"/>
                    <a:pt x="21" y="18"/>
                    <a:pt x="20" y="19"/>
                  </a:cubicBezTo>
                  <a:cubicBezTo>
                    <a:pt x="18" y="21"/>
                    <a:pt x="16" y="21"/>
                    <a:pt x="14" y="1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4" name="Freeform: Shape 54">
              <a:extLst>
                <a:ext uri="{FF2B5EF4-FFF2-40B4-BE49-F238E27FC236}">
                  <a16:creationId xmlns:a16="http://schemas.microsoft.com/office/drawing/2014/main" xmlns="" id="{5066F8F3-94AC-4388-9D42-2C439A6CD6E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3838" y="4594225"/>
              <a:ext cx="57150" cy="60325"/>
            </a:xfrm>
            <a:custGeom>
              <a:avLst/>
              <a:gdLst/>
              <a:ahLst/>
              <a:cxnLst>
                <a:cxn ang="0">
                  <a:pos x="17" y="15"/>
                </a:cxn>
                <a:cxn ang="0">
                  <a:pos x="17" y="14"/>
                </a:cxn>
                <a:cxn ang="0">
                  <a:pos x="19" y="14"/>
                </a:cxn>
                <a:cxn ang="0">
                  <a:pos x="20" y="12"/>
                </a:cxn>
                <a:cxn ang="0">
                  <a:pos x="18" y="11"/>
                </a:cxn>
                <a:cxn ang="0">
                  <a:pos x="18" y="10"/>
                </a:cxn>
                <a:cxn ang="0">
                  <a:pos x="20" y="9"/>
                </a:cxn>
                <a:cxn ang="0">
                  <a:pos x="19" y="7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8" y="4"/>
                </a:cxn>
                <a:cxn ang="0">
                  <a:pos x="17" y="3"/>
                </a:cxn>
                <a:cxn ang="0">
                  <a:pos x="16" y="2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14" y="1"/>
                </a:cxn>
                <a:cxn ang="0">
                  <a:pos x="11" y="0"/>
                </a:cxn>
                <a:cxn ang="0">
                  <a:pos x="10" y="2"/>
                </a:cxn>
                <a:cxn ang="0">
                  <a:pos x="9" y="2"/>
                </a:cxn>
                <a:cxn ang="0">
                  <a:pos x="8" y="0"/>
                </a:cxn>
                <a:cxn ang="0">
                  <a:pos x="6" y="1"/>
                </a:cxn>
                <a:cxn ang="0">
                  <a:pos x="6" y="3"/>
                </a:cxn>
                <a:cxn ang="0">
                  <a:pos x="5" y="3"/>
                </a:cxn>
                <a:cxn ang="0">
                  <a:pos x="3" y="2"/>
                </a:cxn>
                <a:cxn ang="0">
                  <a:pos x="2" y="4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7"/>
                </a:cxn>
                <a:cxn ang="0">
                  <a:pos x="0" y="9"/>
                </a:cxn>
                <a:cxn ang="0">
                  <a:pos x="1" y="10"/>
                </a:cxn>
                <a:cxn ang="0">
                  <a:pos x="1" y="11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2" y="14"/>
                </a:cxn>
                <a:cxn ang="0">
                  <a:pos x="2" y="15"/>
                </a:cxn>
                <a:cxn ang="0">
                  <a:pos x="2" y="17"/>
                </a:cxn>
                <a:cxn ang="0">
                  <a:pos x="3" y="18"/>
                </a:cxn>
                <a:cxn ang="0">
                  <a:pos x="5" y="18"/>
                </a:cxn>
                <a:cxn ang="0">
                  <a:pos x="6" y="18"/>
                </a:cxn>
                <a:cxn ang="0">
                  <a:pos x="6" y="20"/>
                </a:cxn>
                <a:cxn ang="0">
                  <a:pos x="8" y="21"/>
                </a:cxn>
                <a:cxn ang="0">
                  <a:pos x="9" y="19"/>
                </a:cxn>
                <a:cxn ang="0">
                  <a:pos x="10" y="19"/>
                </a:cxn>
                <a:cxn ang="0">
                  <a:pos x="11" y="21"/>
                </a:cxn>
                <a:cxn ang="0">
                  <a:pos x="14" y="20"/>
                </a:cxn>
                <a:cxn ang="0">
                  <a:pos x="14" y="18"/>
                </a:cxn>
                <a:cxn ang="0">
                  <a:pos x="14" y="18"/>
                </a:cxn>
                <a:cxn ang="0">
                  <a:pos x="16" y="18"/>
                </a:cxn>
                <a:cxn ang="0">
                  <a:pos x="17" y="18"/>
                </a:cxn>
                <a:cxn ang="0">
                  <a:pos x="18" y="17"/>
                </a:cxn>
                <a:cxn ang="0">
                  <a:pos x="17" y="15"/>
                </a:cxn>
                <a:cxn ang="0">
                  <a:pos x="8" y="12"/>
                </a:cxn>
                <a:cxn ang="0">
                  <a:pos x="8" y="9"/>
                </a:cxn>
                <a:cxn ang="0">
                  <a:pos x="11" y="9"/>
                </a:cxn>
                <a:cxn ang="0">
                  <a:pos x="11" y="12"/>
                </a:cxn>
                <a:cxn ang="0">
                  <a:pos x="8" y="12"/>
                </a:cxn>
              </a:cxnLst>
              <a:rect l="0" t="0" r="r" b="b"/>
              <a:pathLst>
                <a:path w="20" h="21">
                  <a:moveTo>
                    <a:pt x="17" y="15"/>
                  </a:moveTo>
                  <a:cubicBezTo>
                    <a:pt x="17" y="15"/>
                    <a:pt x="17" y="15"/>
                    <a:pt x="17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8" y="10"/>
                    <a:pt x="18" y="10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9" y="2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5" y="3"/>
                    <a:pt x="5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1"/>
                    <a:pt x="1" y="1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5" y="18"/>
                    <a:pt x="6" y="18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7"/>
                    <a:pt x="18" y="17"/>
                    <a:pt x="18" y="17"/>
                  </a:cubicBezTo>
                  <a:lnTo>
                    <a:pt x="17" y="15"/>
                  </a:lnTo>
                  <a:close/>
                  <a:moveTo>
                    <a:pt x="8" y="12"/>
                  </a:moveTo>
                  <a:cubicBezTo>
                    <a:pt x="7" y="11"/>
                    <a:pt x="7" y="10"/>
                    <a:pt x="8" y="9"/>
                  </a:cubicBezTo>
                  <a:cubicBezTo>
                    <a:pt x="9" y="8"/>
                    <a:pt x="10" y="8"/>
                    <a:pt x="11" y="9"/>
                  </a:cubicBezTo>
                  <a:cubicBezTo>
                    <a:pt x="12" y="10"/>
                    <a:pt x="12" y="11"/>
                    <a:pt x="11" y="12"/>
                  </a:cubicBezTo>
                  <a:cubicBezTo>
                    <a:pt x="10" y="13"/>
                    <a:pt x="9" y="13"/>
                    <a:pt x="8" y="1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60" name="Group 55">
            <a:extLst>
              <a:ext uri="{FF2B5EF4-FFF2-40B4-BE49-F238E27FC236}">
                <a16:creationId xmlns:a16="http://schemas.microsoft.com/office/drawing/2014/main" xmlns="" id="{93B89AA4-E4B2-4B27-954A-DEEDA8D18FD5}"/>
              </a:ext>
            </a:extLst>
          </p:cNvPr>
          <p:cNvGrpSpPr/>
          <p:nvPr/>
        </p:nvGrpSpPr>
        <p:grpSpPr>
          <a:xfrm>
            <a:off x="6046763" y="4413990"/>
            <a:ext cx="329914" cy="633645"/>
            <a:chOff x="4486276" y="4586288"/>
            <a:chExt cx="100012" cy="192087"/>
          </a:xfrm>
          <a:solidFill>
            <a:schemeClr val="bg1"/>
          </a:solidFill>
        </p:grpSpPr>
        <p:sp>
          <p:nvSpPr>
            <p:cNvPr id="66" name="Freeform: Shape 56">
              <a:extLst>
                <a:ext uri="{FF2B5EF4-FFF2-40B4-BE49-F238E27FC236}">
                  <a16:creationId xmlns:a16="http://schemas.microsoft.com/office/drawing/2014/main" xmlns="" id="{0F1B962B-F860-4F0D-AE6F-11FE913B88BA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4213" y="4586288"/>
              <a:ext cx="92075" cy="777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3"/>
                </a:cxn>
                <a:cxn ang="0">
                  <a:pos x="1" y="12"/>
                </a:cxn>
                <a:cxn ang="0">
                  <a:pos x="0" y="14"/>
                </a:cxn>
                <a:cxn ang="0">
                  <a:pos x="1" y="24"/>
                </a:cxn>
                <a:cxn ang="0">
                  <a:pos x="2" y="25"/>
                </a:cxn>
                <a:cxn ang="0">
                  <a:pos x="2" y="25"/>
                </a:cxn>
                <a:cxn ang="0">
                  <a:pos x="2" y="25"/>
                </a:cxn>
                <a:cxn ang="0">
                  <a:pos x="4" y="27"/>
                </a:cxn>
                <a:cxn ang="0">
                  <a:pos x="5" y="26"/>
                </a:cxn>
                <a:cxn ang="0">
                  <a:pos x="6" y="24"/>
                </a:cxn>
                <a:cxn ang="0">
                  <a:pos x="7" y="16"/>
                </a:cxn>
                <a:cxn ang="0">
                  <a:pos x="13" y="11"/>
                </a:cxn>
                <a:cxn ang="0">
                  <a:pos x="14" y="11"/>
                </a:cxn>
                <a:cxn ang="0">
                  <a:pos x="16" y="14"/>
                </a:cxn>
                <a:cxn ang="0">
                  <a:pos x="16" y="17"/>
                </a:cxn>
                <a:cxn ang="0">
                  <a:pos x="12" y="22"/>
                </a:cxn>
                <a:cxn ang="0">
                  <a:pos x="13" y="25"/>
                </a:cxn>
                <a:cxn ang="0">
                  <a:pos x="14" y="25"/>
                </a:cxn>
                <a:cxn ang="0">
                  <a:pos x="16" y="25"/>
                </a:cxn>
                <a:cxn ang="0">
                  <a:pos x="22" y="17"/>
                </a:cxn>
                <a:cxn ang="0">
                  <a:pos x="29" y="11"/>
                </a:cxn>
                <a:cxn ang="0">
                  <a:pos x="30" y="11"/>
                </a:cxn>
                <a:cxn ang="0">
                  <a:pos x="32" y="9"/>
                </a:cxn>
                <a:cxn ang="0">
                  <a:pos x="32" y="2"/>
                </a:cxn>
                <a:cxn ang="0">
                  <a:pos x="30" y="0"/>
                </a:cxn>
                <a:cxn ang="0">
                  <a:pos x="24" y="2"/>
                </a:cxn>
              </a:cxnLst>
              <a:rect l="0" t="0" r="r" b="b"/>
              <a:pathLst>
                <a:path w="32" h="27">
                  <a:moveTo>
                    <a:pt x="24" y="2"/>
                  </a:moveTo>
                  <a:cubicBezTo>
                    <a:pt x="24" y="2"/>
                    <a:pt x="13" y="2"/>
                    <a:pt x="11" y="3"/>
                  </a:cubicBezTo>
                  <a:cubicBezTo>
                    <a:pt x="9" y="3"/>
                    <a:pt x="1" y="12"/>
                    <a:pt x="1" y="12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1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6"/>
                    <a:pt x="3" y="27"/>
                    <a:pt x="4" y="27"/>
                  </a:cubicBezTo>
                  <a:cubicBezTo>
                    <a:pt x="4" y="27"/>
                    <a:pt x="5" y="26"/>
                    <a:pt x="5" y="26"/>
                  </a:cubicBezTo>
                  <a:cubicBezTo>
                    <a:pt x="6" y="25"/>
                    <a:pt x="6" y="25"/>
                    <a:pt x="6" y="24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4" y="10"/>
                    <a:pt x="14" y="11"/>
                  </a:cubicBezTo>
                  <a:cubicBezTo>
                    <a:pt x="15" y="12"/>
                    <a:pt x="16" y="13"/>
                    <a:pt x="16" y="14"/>
                  </a:cubicBezTo>
                  <a:cubicBezTo>
                    <a:pt x="17" y="16"/>
                    <a:pt x="16" y="17"/>
                    <a:pt x="16" y="17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3"/>
                    <a:pt x="12" y="24"/>
                    <a:pt x="13" y="25"/>
                  </a:cubicBezTo>
                  <a:cubicBezTo>
                    <a:pt x="13" y="25"/>
                    <a:pt x="14" y="25"/>
                    <a:pt x="14" y="25"/>
                  </a:cubicBezTo>
                  <a:cubicBezTo>
                    <a:pt x="15" y="25"/>
                    <a:pt x="15" y="25"/>
                    <a:pt x="16" y="25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2" y="11"/>
                    <a:pt x="32" y="9"/>
                  </a:cubicBezTo>
                  <a:cubicBezTo>
                    <a:pt x="32" y="6"/>
                    <a:pt x="32" y="3"/>
                    <a:pt x="32" y="2"/>
                  </a:cubicBezTo>
                  <a:cubicBezTo>
                    <a:pt x="32" y="0"/>
                    <a:pt x="30" y="0"/>
                    <a:pt x="30" y="0"/>
                  </a:cubicBezTo>
                  <a:lnTo>
                    <a:pt x="24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7" name="Freeform: Shape 57">
              <a:extLst>
                <a:ext uri="{FF2B5EF4-FFF2-40B4-BE49-F238E27FC236}">
                  <a16:creationId xmlns:a16="http://schemas.microsoft.com/office/drawing/2014/main" xmlns="" id="{70BD9151-1AA5-4A7C-8824-D5499A04971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86276" y="4689475"/>
              <a:ext cx="88900" cy="88900"/>
            </a:xfrm>
            <a:custGeom>
              <a:avLst/>
              <a:gdLst/>
              <a:ahLst/>
              <a:cxnLst>
                <a:cxn ang="0">
                  <a:pos x="6" y="3"/>
                </a:cxn>
                <a:cxn ang="0">
                  <a:pos x="18" y="29"/>
                </a:cxn>
                <a:cxn ang="0">
                  <a:pos x="16" y="0"/>
                </a:cxn>
                <a:cxn ang="0">
                  <a:pos x="22" y="22"/>
                </a:cxn>
                <a:cxn ang="0">
                  <a:pos x="18" y="24"/>
                </a:cxn>
                <a:cxn ang="0">
                  <a:pos x="17" y="26"/>
                </a:cxn>
                <a:cxn ang="0">
                  <a:pos x="16" y="24"/>
                </a:cxn>
                <a:cxn ang="0">
                  <a:pos x="12" y="25"/>
                </a:cxn>
                <a:cxn ang="0">
                  <a:pos x="10" y="23"/>
                </a:cxn>
                <a:cxn ang="0">
                  <a:pos x="11" y="22"/>
                </a:cxn>
                <a:cxn ang="0">
                  <a:pos x="13" y="22"/>
                </a:cxn>
                <a:cxn ang="0">
                  <a:pos x="17" y="22"/>
                </a:cxn>
                <a:cxn ang="0">
                  <a:pos x="19" y="21"/>
                </a:cxn>
                <a:cxn ang="0">
                  <a:pos x="19" y="18"/>
                </a:cxn>
                <a:cxn ang="0">
                  <a:pos x="17" y="17"/>
                </a:cxn>
                <a:cxn ang="0">
                  <a:pos x="13" y="17"/>
                </a:cxn>
                <a:cxn ang="0">
                  <a:pos x="9" y="17"/>
                </a:cxn>
                <a:cxn ang="0">
                  <a:pos x="7" y="14"/>
                </a:cxn>
                <a:cxn ang="0">
                  <a:pos x="8" y="10"/>
                </a:cxn>
                <a:cxn ang="0">
                  <a:pos x="12" y="8"/>
                </a:cxn>
                <a:cxn ang="0">
                  <a:pos x="12" y="6"/>
                </a:cxn>
                <a:cxn ang="0">
                  <a:pos x="14" y="8"/>
                </a:cxn>
                <a:cxn ang="0">
                  <a:pos x="17" y="8"/>
                </a:cxn>
                <a:cxn ang="0">
                  <a:pos x="19" y="9"/>
                </a:cxn>
                <a:cxn ang="0">
                  <a:pos x="18" y="10"/>
                </a:cxn>
                <a:cxn ang="0">
                  <a:pos x="18" y="10"/>
                </a:cxn>
                <a:cxn ang="0">
                  <a:pos x="14" y="10"/>
                </a:cxn>
                <a:cxn ang="0">
                  <a:pos x="11" y="11"/>
                </a:cxn>
                <a:cxn ang="0">
                  <a:pos x="11" y="13"/>
                </a:cxn>
                <a:cxn ang="0">
                  <a:pos x="12" y="14"/>
                </a:cxn>
                <a:cxn ang="0">
                  <a:pos x="15" y="14"/>
                </a:cxn>
                <a:cxn ang="0">
                  <a:pos x="18" y="14"/>
                </a:cxn>
                <a:cxn ang="0">
                  <a:pos x="23" y="17"/>
                </a:cxn>
              </a:cxnLst>
              <a:rect l="0" t="0" r="r" b="b"/>
              <a:pathLst>
                <a:path w="31" h="31">
                  <a:moveTo>
                    <a:pt x="16" y="0"/>
                  </a:moveTo>
                  <a:cubicBezTo>
                    <a:pt x="6" y="3"/>
                    <a:pt x="6" y="3"/>
                    <a:pt x="6" y="3"/>
                  </a:cubicBezTo>
                  <a:cubicBezTo>
                    <a:pt x="3" y="7"/>
                    <a:pt x="0" y="14"/>
                    <a:pt x="2" y="20"/>
                  </a:cubicBezTo>
                  <a:cubicBezTo>
                    <a:pt x="4" y="28"/>
                    <a:pt x="11" y="31"/>
                    <a:pt x="18" y="29"/>
                  </a:cubicBezTo>
                  <a:cubicBezTo>
                    <a:pt x="26" y="27"/>
                    <a:pt x="31" y="21"/>
                    <a:pt x="29" y="13"/>
                  </a:cubicBezTo>
                  <a:cubicBezTo>
                    <a:pt x="27" y="8"/>
                    <a:pt x="21" y="2"/>
                    <a:pt x="16" y="0"/>
                  </a:cubicBezTo>
                  <a:close/>
                  <a:moveTo>
                    <a:pt x="23" y="20"/>
                  </a:moveTo>
                  <a:cubicBezTo>
                    <a:pt x="23" y="20"/>
                    <a:pt x="22" y="21"/>
                    <a:pt x="22" y="22"/>
                  </a:cubicBezTo>
                  <a:cubicBezTo>
                    <a:pt x="21" y="22"/>
                    <a:pt x="20" y="23"/>
                    <a:pt x="20" y="23"/>
                  </a:cubicBezTo>
                  <a:cubicBezTo>
                    <a:pt x="19" y="23"/>
                    <a:pt x="18" y="24"/>
                    <a:pt x="18" y="24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6"/>
                    <a:pt x="18" y="26"/>
                    <a:pt x="17" y="26"/>
                  </a:cubicBezTo>
                  <a:cubicBezTo>
                    <a:pt x="17" y="26"/>
                    <a:pt x="16" y="26"/>
                    <a:pt x="16" y="26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3" y="25"/>
                    <a:pt x="12" y="25"/>
                  </a:cubicBezTo>
                  <a:cubicBezTo>
                    <a:pt x="11" y="25"/>
                    <a:pt x="11" y="24"/>
                    <a:pt x="10" y="24"/>
                  </a:cubicBezTo>
                  <a:cubicBezTo>
                    <a:pt x="10" y="24"/>
                    <a:pt x="10" y="24"/>
                    <a:pt x="10" y="23"/>
                  </a:cubicBezTo>
                  <a:cubicBezTo>
                    <a:pt x="10" y="23"/>
                    <a:pt x="10" y="23"/>
                    <a:pt x="10" y="22"/>
                  </a:cubicBezTo>
                  <a:cubicBezTo>
                    <a:pt x="10" y="22"/>
                    <a:pt x="10" y="22"/>
                    <a:pt x="11" y="22"/>
                  </a:cubicBezTo>
                  <a:cubicBezTo>
                    <a:pt x="11" y="22"/>
                    <a:pt x="11" y="22"/>
                    <a:pt x="12" y="22"/>
                  </a:cubicBezTo>
                  <a:cubicBezTo>
                    <a:pt x="12" y="22"/>
                    <a:pt x="12" y="22"/>
                    <a:pt x="13" y="22"/>
                  </a:cubicBezTo>
                  <a:cubicBezTo>
                    <a:pt x="13" y="22"/>
                    <a:pt x="14" y="22"/>
                    <a:pt x="15" y="22"/>
                  </a:cubicBezTo>
                  <a:cubicBezTo>
                    <a:pt x="15" y="22"/>
                    <a:pt x="16" y="22"/>
                    <a:pt x="17" y="22"/>
                  </a:cubicBezTo>
                  <a:cubicBezTo>
                    <a:pt x="17" y="22"/>
                    <a:pt x="17" y="21"/>
                    <a:pt x="18" y="21"/>
                  </a:cubicBezTo>
                  <a:cubicBezTo>
                    <a:pt x="18" y="21"/>
                    <a:pt x="18" y="21"/>
                    <a:pt x="19" y="21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9"/>
                    <a:pt x="19" y="19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8" y="17"/>
                    <a:pt x="18" y="17"/>
                    <a:pt x="17" y="17"/>
                  </a:cubicBezTo>
                  <a:cubicBezTo>
                    <a:pt x="16" y="17"/>
                    <a:pt x="15" y="17"/>
                    <a:pt x="15" y="17"/>
                  </a:cubicBezTo>
                  <a:cubicBezTo>
                    <a:pt x="14" y="17"/>
                    <a:pt x="13" y="17"/>
                    <a:pt x="13" y="17"/>
                  </a:cubicBezTo>
                  <a:cubicBezTo>
                    <a:pt x="12" y="17"/>
                    <a:pt x="11" y="17"/>
                    <a:pt x="11" y="17"/>
                  </a:cubicBezTo>
                  <a:cubicBezTo>
                    <a:pt x="10" y="17"/>
                    <a:pt x="10" y="17"/>
                    <a:pt x="9" y="17"/>
                  </a:cubicBezTo>
                  <a:cubicBezTo>
                    <a:pt x="9" y="16"/>
                    <a:pt x="8" y="16"/>
                    <a:pt x="8" y="16"/>
                  </a:cubicBezTo>
                  <a:cubicBezTo>
                    <a:pt x="8" y="15"/>
                    <a:pt x="7" y="15"/>
                    <a:pt x="7" y="14"/>
                  </a:cubicBezTo>
                  <a:cubicBezTo>
                    <a:pt x="7" y="13"/>
                    <a:pt x="7" y="13"/>
                    <a:pt x="7" y="12"/>
                  </a:cubicBezTo>
                  <a:cubicBezTo>
                    <a:pt x="8" y="11"/>
                    <a:pt x="8" y="11"/>
                    <a:pt x="8" y="10"/>
                  </a:cubicBezTo>
                  <a:cubicBezTo>
                    <a:pt x="9" y="10"/>
                    <a:pt x="9" y="9"/>
                    <a:pt x="10" y="9"/>
                  </a:cubicBezTo>
                  <a:cubicBezTo>
                    <a:pt x="11" y="9"/>
                    <a:pt x="11" y="9"/>
                    <a:pt x="12" y="8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6"/>
                    <a:pt x="11" y="6"/>
                    <a:pt x="12" y="6"/>
                  </a:cubicBezTo>
                  <a:cubicBezTo>
                    <a:pt x="13" y="5"/>
                    <a:pt x="13" y="6"/>
                    <a:pt x="13" y="6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5" y="8"/>
                    <a:pt x="15" y="8"/>
                  </a:cubicBezTo>
                  <a:cubicBezTo>
                    <a:pt x="16" y="7"/>
                    <a:pt x="17" y="8"/>
                    <a:pt x="17" y="8"/>
                  </a:cubicBezTo>
                  <a:cubicBezTo>
                    <a:pt x="18" y="8"/>
                    <a:pt x="18" y="8"/>
                    <a:pt x="19" y="8"/>
                  </a:cubicBezTo>
                  <a:cubicBezTo>
                    <a:pt x="19" y="8"/>
                    <a:pt x="19" y="9"/>
                    <a:pt x="19" y="9"/>
                  </a:cubicBezTo>
                  <a:cubicBezTo>
                    <a:pt x="19" y="9"/>
                    <a:pt x="19" y="10"/>
                    <a:pt x="19" y="10"/>
                  </a:cubicBezTo>
                  <a:cubicBezTo>
                    <a:pt x="19" y="10"/>
                    <a:pt x="19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7" y="10"/>
                    <a:pt x="17" y="10"/>
                    <a:pt x="16" y="10"/>
                  </a:cubicBezTo>
                  <a:cubicBezTo>
                    <a:pt x="15" y="10"/>
                    <a:pt x="15" y="10"/>
                    <a:pt x="14" y="10"/>
                  </a:cubicBezTo>
                  <a:cubicBezTo>
                    <a:pt x="13" y="11"/>
                    <a:pt x="13" y="11"/>
                    <a:pt x="12" y="11"/>
                  </a:cubicBezTo>
                  <a:cubicBezTo>
                    <a:pt x="12" y="11"/>
                    <a:pt x="12" y="11"/>
                    <a:pt x="11" y="11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4"/>
                    <a:pt x="11" y="14"/>
                  </a:cubicBezTo>
                  <a:cubicBezTo>
                    <a:pt x="11" y="14"/>
                    <a:pt x="12" y="14"/>
                    <a:pt x="12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4" y="14"/>
                    <a:pt x="14" y="14"/>
                    <a:pt x="15" y="14"/>
                  </a:cubicBezTo>
                  <a:cubicBezTo>
                    <a:pt x="15" y="14"/>
                    <a:pt x="16" y="14"/>
                    <a:pt x="17" y="14"/>
                  </a:cubicBezTo>
                  <a:cubicBezTo>
                    <a:pt x="17" y="14"/>
                    <a:pt x="18" y="14"/>
                    <a:pt x="18" y="14"/>
                  </a:cubicBezTo>
                  <a:cubicBezTo>
                    <a:pt x="20" y="14"/>
                    <a:pt x="20" y="15"/>
                    <a:pt x="21" y="15"/>
                  </a:cubicBezTo>
                  <a:cubicBezTo>
                    <a:pt x="22" y="16"/>
                    <a:pt x="22" y="16"/>
                    <a:pt x="23" y="17"/>
                  </a:cubicBezTo>
                  <a:cubicBezTo>
                    <a:pt x="23" y="18"/>
                    <a:pt x="23" y="19"/>
                    <a:pt x="23" y="2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8" name="Freeform: Shape 58">
              <a:extLst>
                <a:ext uri="{FF2B5EF4-FFF2-40B4-BE49-F238E27FC236}">
                  <a16:creationId xmlns:a16="http://schemas.microsoft.com/office/drawing/2014/main" xmlns="" id="{C69732D6-E834-4E28-B100-4D43D7B75C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1038" y="4660900"/>
              <a:ext cx="38100" cy="31750"/>
            </a:xfrm>
            <a:custGeom>
              <a:avLst/>
              <a:gdLst/>
              <a:ahLst/>
              <a:cxnLst>
                <a:cxn ang="0">
                  <a:pos x="5" y="11"/>
                </a:cxn>
                <a:cxn ang="0">
                  <a:pos x="9" y="10"/>
                </a:cxn>
                <a:cxn ang="0">
                  <a:pos x="13" y="9"/>
                </a:cxn>
                <a:cxn ang="0">
                  <a:pos x="13" y="2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3"/>
                </a:cxn>
                <a:cxn ang="0">
                  <a:pos x="8" y="2"/>
                </a:cxn>
                <a:cxn ang="0">
                  <a:pos x="6" y="3"/>
                </a:cxn>
                <a:cxn ang="0">
                  <a:pos x="5" y="5"/>
                </a:cxn>
                <a:cxn ang="0">
                  <a:pos x="5" y="6"/>
                </a:cxn>
                <a:cxn ang="0">
                  <a:pos x="1" y="5"/>
                </a:cxn>
                <a:cxn ang="0">
                  <a:pos x="5" y="11"/>
                </a:cxn>
              </a:cxnLst>
              <a:rect l="0" t="0" r="r" b="b"/>
              <a:pathLst>
                <a:path w="13" h="11">
                  <a:moveTo>
                    <a:pt x="5" y="11"/>
                  </a:moveTo>
                  <a:cubicBezTo>
                    <a:pt x="5" y="11"/>
                    <a:pt x="9" y="10"/>
                    <a:pt x="9" y="1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3" y="9"/>
                    <a:pt x="13" y="4"/>
                    <a:pt x="13" y="2"/>
                  </a:cubicBezTo>
                  <a:cubicBezTo>
                    <a:pt x="13" y="0"/>
                    <a:pt x="11" y="1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3"/>
                  </a:cubicBezTo>
                  <a:cubicBezTo>
                    <a:pt x="9" y="3"/>
                    <a:pt x="9" y="2"/>
                    <a:pt x="8" y="2"/>
                  </a:cubicBezTo>
                  <a:cubicBezTo>
                    <a:pt x="7" y="1"/>
                    <a:pt x="6" y="2"/>
                    <a:pt x="6" y="3"/>
                  </a:cubicBezTo>
                  <a:cubicBezTo>
                    <a:pt x="5" y="4"/>
                    <a:pt x="5" y="4"/>
                    <a:pt x="5" y="5"/>
                  </a:cubicBezTo>
                  <a:cubicBezTo>
                    <a:pt x="5" y="5"/>
                    <a:pt x="5" y="6"/>
                    <a:pt x="5" y="6"/>
                  </a:cubicBezTo>
                  <a:cubicBezTo>
                    <a:pt x="3" y="3"/>
                    <a:pt x="0" y="3"/>
                    <a:pt x="1" y="5"/>
                  </a:cubicBezTo>
                  <a:cubicBezTo>
                    <a:pt x="3" y="7"/>
                    <a:pt x="5" y="11"/>
                    <a:pt x="5" y="1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61" name="Group 59">
            <a:extLst>
              <a:ext uri="{FF2B5EF4-FFF2-40B4-BE49-F238E27FC236}">
                <a16:creationId xmlns:a16="http://schemas.microsoft.com/office/drawing/2014/main" xmlns="" id="{6AB3393E-D4D0-4051-ABE5-221C16A5A12B}"/>
              </a:ext>
            </a:extLst>
          </p:cNvPr>
          <p:cNvGrpSpPr/>
          <p:nvPr/>
        </p:nvGrpSpPr>
        <p:grpSpPr>
          <a:xfrm>
            <a:off x="4754075" y="3150905"/>
            <a:ext cx="380069" cy="584717"/>
            <a:chOff x="4235451" y="4579938"/>
            <a:chExt cx="123825" cy="190499"/>
          </a:xfrm>
          <a:solidFill>
            <a:schemeClr val="bg1"/>
          </a:solidFill>
        </p:grpSpPr>
        <p:sp>
          <p:nvSpPr>
            <p:cNvPr id="62" name="Freeform: Shape 60">
              <a:extLst>
                <a:ext uri="{FF2B5EF4-FFF2-40B4-BE49-F238E27FC236}">
                  <a16:creationId xmlns:a16="http://schemas.microsoft.com/office/drawing/2014/main" xmlns="" id="{E4A5085E-7C49-4AF5-94DF-2286870A40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5451" y="4721225"/>
              <a:ext cx="123825" cy="49212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8" y="17"/>
                </a:cxn>
                <a:cxn ang="0">
                  <a:pos x="12" y="16"/>
                </a:cxn>
                <a:cxn ang="0">
                  <a:pos x="30" y="15"/>
                </a:cxn>
                <a:cxn ang="0">
                  <a:pos x="43" y="3"/>
                </a:cxn>
                <a:cxn ang="0">
                  <a:pos x="40" y="2"/>
                </a:cxn>
                <a:cxn ang="0">
                  <a:pos x="33" y="8"/>
                </a:cxn>
                <a:cxn ang="0">
                  <a:pos x="17" y="7"/>
                </a:cxn>
                <a:cxn ang="0">
                  <a:pos x="30" y="5"/>
                </a:cxn>
                <a:cxn ang="0">
                  <a:pos x="28" y="2"/>
                </a:cxn>
                <a:cxn ang="0">
                  <a:pos x="15" y="2"/>
                </a:cxn>
                <a:cxn ang="0">
                  <a:pos x="7" y="1"/>
                </a:cxn>
                <a:cxn ang="0">
                  <a:pos x="0" y="8"/>
                </a:cxn>
              </a:cxnLst>
              <a:rect l="0" t="0" r="r" b="b"/>
              <a:pathLst>
                <a:path w="43" h="17">
                  <a:moveTo>
                    <a:pt x="0" y="8"/>
                  </a:moveTo>
                  <a:cubicBezTo>
                    <a:pt x="0" y="11"/>
                    <a:pt x="5" y="16"/>
                    <a:pt x="8" y="17"/>
                  </a:cubicBezTo>
                  <a:cubicBezTo>
                    <a:pt x="9" y="17"/>
                    <a:pt x="10" y="16"/>
                    <a:pt x="12" y="16"/>
                  </a:cubicBezTo>
                  <a:cubicBezTo>
                    <a:pt x="12" y="16"/>
                    <a:pt x="26" y="17"/>
                    <a:pt x="30" y="15"/>
                  </a:cubicBezTo>
                  <a:cubicBezTo>
                    <a:pt x="33" y="14"/>
                    <a:pt x="43" y="5"/>
                    <a:pt x="43" y="3"/>
                  </a:cubicBezTo>
                  <a:cubicBezTo>
                    <a:pt x="43" y="1"/>
                    <a:pt x="42" y="0"/>
                    <a:pt x="40" y="2"/>
                  </a:cubicBezTo>
                  <a:cubicBezTo>
                    <a:pt x="37" y="3"/>
                    <a:pt x="35" y="6"/>
                    <a:pt x="33" y="8"/>
                  </a:cubicBezTo>
                  <a:cubicBezTo>
                    <a:pt x="29" y="11"/>
                    <a:pt x="21" y="12"/>
                    <a:pt x="17" y="7"/>
                  </a:cubicBezTo>
                  <a:cubicBezTo>
                    <a:pt x="17" y="7"/>
                    <a:pt x="28" y="8"/>
                    <a:pt x="30" y="5"/>
                  </a:cubicBezTo>
                  <a:cubicBezTo>
                    <a:pt x="31" y="3"/>
                    <a:pt x="30" y="1"/>
                    <a:pt x="28" y="2"/>
                  </a:cubicBezTo>
                  <a:cubicBezTo>
                    <a:pt x="26" y="2"/>
                    <a:pt x="17" y="2"/>
                    <a:pt x="15" y="2"/>
                  </a:cubicBezTo>
                  <a:cubicBezTo>
                    <a:pt x="12" y="1"/>
                    <a:pt x="8" y="0"/>
                    <a:pt x="7" y="1"/>
                  </a:cubicBezTo>
                  <a:cubicBezTo>
                    <a:pt x="5" y="2"/>
                    <a:pt x="1" y="5"/>
                    <a:pt x="0" y="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3" name="Freeform: Shape 61">
              <a:extLst>
                <a:ext uri="{FF2B5EF4-FFF2-40B4-BE49-F238E27FC236}">
                  <a16:creationId xmlns:a16="http://schemas.microsoft.com/office/drawing/2014/main" xmlns="" id="{EEFBD5A3-2E4C-4E1F-A3B8-EDC6311C9AEB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1488" y="4695825"/>
              <a:ext cx="49213" cy="19050"/>
            </a:xfrm>
            <a:custGeom>
              <a:avLst/>
              <a:gdLst/>
              <a:ahLst/>
              <a:cxnLst>
                <a:cxn ang="0">
                  <a:pos x="15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5" y="4"/>
                </a:cxn>
                <a:cxn ang="0">
                  <a:pos x="5" y="4"/>
                </a:cxn>
                <a:cxn ang="0">
                  <a:pos x="9" y="7"/>
                </a:cxn>
                <a:cxn ang="0">
                  <a:pos x="13" y="4"/>
                </a:cxn>
                <a:cxn ang="0">
                  <a:pos x="12" y="4"/>
                </a:cxn>
                <a:cxn ang="0">
                  <a:pos x="15" y="4"/>
                </a:cxn>
                <a:cxn ang="0">
                  <a:pos x="17" y="2"/>
                </a:cxn>
                <a:cxn ang="0">
                  <a:pos x="15" y="0"/>
                </a:cxn>
              </a:cxnLst>
              <a:rect l="0" t="0" r="r" b="b"/>
              <a:pathLst>
                <a:path w="17" h="7">
                  <a:moveTo>
                    <a:pt x="15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6"/>
                    <a:pt x="6" y="7"/>
                    <a:pt x="9" y="7"/>
                  </a:cubicBezTo>
                  <a:cubicBezTo>
                    <a:pt x="11" y="7"/>
                    <a:pt x="13" y="6"/>
                    <a:pt x="13" y="4"/>
                  </a:cubicBezTo>
                  <a:cubicBezTo>
                    <a:pt x="13" y="4"/>
                    <a:pt x="12" y="4"/>
                    <a:pt x="12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6" y="4"/>
                    <a:pt x="17" y="3"/>
                    <a:pt x="17" y="2"/>
                  </a:cubicBezTo>
                  <a:cubicBezTo>
                    <a:pt x="17" y="1"/>
                    <a:pt x="16" y="0"/>
                    <a:pt x="15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4" name="Freeform: Shape 62">
              <a:extLst>
                <a:ext uri="{FF2B5EF4-FFF2-40B4-BE49-F238E27FC236}">
                  <a16:creationId xmlns:a16="http://schemas.microsoft.com/office/drawing/2014/main" xmlns="" id="{1E29EF3C-3FD9-4DFC-A70B-94274FE6E17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0851" y="4579938"/>
              <a:ext cx="88900" cy="100012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6"/>
                </a:cxn>
                <a:cxn ang="0">
                  <a:pos x="7" y="35"/>
                </a:cxn>
                <a:cxn ang="0">
                  <a:pos x="25" y="35"/>
                </a:cxn>
                <a:cxn ang="0">
                  <a:pos x="31" y="16"/>
                </a:cxn>
                <a:cxn ang="0">
                  <a:pos x="16" y="0"/>
                </a:cxn>
                <a:cxn ang="0">
                  <a:pos x="19" y="21"/>
                </a:cxn>
                <a:cxn ang="0">
                  <a:pos x="16" y="19"/>
                </a:cxn>
                <a:cxn ang="0">
                  <a:pos x="12" y="21"/>
                </a:cxn>
                <a:cxn ang="0">
                  <a:pos x="12" y="17"/>
                </a:cxn>
                <a:cxn ang="0">
                  <a:pos x="9" y="14"/>
                </a:cxn>
                <a:cxn ang="0">
                  <a:pos x="14" y="13"/>
                </a:cxn>
                <a:cxn ang="0">
                  <a:pos x="16" y="9"/>
                </a:cxn>
                <a:cxn ang="0">
                  <a:pos x="17" y="13"/>
                </a:cxn>
                <a:cxn ang="0">
                  <a:pos x="22" y="14"/>
                </a:cxn>
                <a:cxn ang="0">
                  <a:pos x="19" y="17"/>
                </a:cxn>
                <a:cxn ang="0">
                  <a:pos x="19" y="21"/>
                </a:cxn>
              </a:cxnLst>
              <a:rect l="0" t="0" r="r" b="b"/>
              <a:pathLst>
                <a:path w="31" h="35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23"/>
                    <a:pt x="7" y="27"/>
                    <a:pt x="7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27"/>
                    <a:pt x="31" y="23"/>
                    <a:pt x="31" y="16"/>
                  </a:cubicBezTo>
                  <a:cubicBezTo>
                    <a:pt x="31" y="7"/>
                    <a:pt x="24" y="0"/>
                    <a:pt x="16" y="0"/>
                  </a:cubicBezTo>
                  <a:close/>
                  <a:moveTo>
                    <a:pt x="19" y="21"/>
                  </a:moveTo>
                  <a:cubicBezTo>
                    <a:pt x="16" y="19"/>
                    <a:pt x="16" y="19"/>
                    <a:pt x="16" y="19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19" y="17"/>
                    <a:pt x="19" y="17"/>
                    <a:pt x="19" y="17"/>
                  </a:cubicBezTo>
                  <a:lnTo>
                    <a:pt x="19" y="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5" name="Freeform: Shape 63">
              <a:extLst>
                <a:ext uri="{FF2B5EF4-FFF2-40B4-BE49-F238E27FC236}">
                  <a16:creationId xmlns:a16="http://schemas.microsoft.com/office/drawing/2014/main" xmlns="" id="{A9A2EE80-0546-4B2B-89DB-41C66C3BAF0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1488" y="4683125"/>
              <a:ext cx="49213" cy="9525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6" y="3"/>
                </a:cxn>
                <a:cxn ang="0">
                  <a:pos x="17" y="2"/>
                </a:cxn>
                <a:cxn ang="0">
                  <a:pos x="16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1" y="3"/>
                </a:cxn>
              </a:cxnLst>
              <a:rect l="0" t="0" r="r" b="b"/>
              <a:pathLst>
                <a:path w="17" h="3">
                  <a:moveTo>
                    <a:pt x="1" y="3"/>
                  </a:moveTo>
                  <a:cubicBezTo>
                    <a:pt x="16" y="3"/>
                    <a:pt x="16" y="3"/>
                    <a:pt x="16" y="3"/>
                  </a:cubicBezTo>
                  <a:cubicBezTo>
                    <a:pt x="17" y="3"/>
                    <a:pt x="17" y="2"/>
                    <a:pt x="17" y="2"/>
                  </a:cubicBezTo>
                  <a:cubicBezTo>
                    <a:pt x="17" y="1"/>
                    <a:pt x="17" y="0"/>
                    <a:pt x="16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3"/>
                    <a:pt x="1" y="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2" name="TextBox 77">
            <a:extLst>
              <a:ext uri="{FF2B5EF4-FFF2-40B4-BE49-F238E27FC236}">
                <a16:creationId xmlns:a16="http://schemas.microsoft.com/office/drawing/2014/main" xmlns="" id="{F4303B86-0607-42AC-B028-495F18CD9BC1}"/>
              </a:ext>
            </a:extLst>
          </p:cNvPr>
          <p:cNvSpPr txBox="1">
            <a:spLocks/>
          </p:cNvSpPr>
          <p:nvPr/>
        </p:nvSpPr>
        <p:spPr bwMode="auto">
          <a:xfrm>
            <a:off x="8194587" y="3086213"/>
            <a:ext cx="2913191" cy="309958"/>
          </a:xfrm>
          <a:prstGeom prst="rect">
            <a:avLst/>
          </a:prstGeom>
          <a:noFill/>
          <a:extLst/>
        </p:spPr>
        <p:txBody>
          <a:bodyPr wrap="none" lIns="540000" tIns="0" rIns="0" bIns="0" anchor="ctr" anchorCtr="0">
            <a:normAutofit/>
          </a:bodyPr>
          <a:lstStyle/>
          <a:p>
            <a:pPr algn="l" latinLnBrk="0"/>
            <a:r>
              <a:rPr lang="zh-CN" altLang="en-US" sz="1400" dirty="0">
                <a:solidFill>
                  <a:schemeClr val="accent3">
                    <a:lumMod val="100000"/>
                  </a:schemeClr>
                </a:solidFill>
                <a:effectLst/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53" name="TextBox 78">
            <a:extLst>
              <a:ext uri="{FF2B5EF4-FFF2-40B4-BE49-F238E27FC236}">
                <a16:creationId xmlns:a16="http://schemas.microsoft.com/office/drawing/2014/main" xmlns="" id="{1EA7E491-B885-42D8-94B7-6B26B7C6CB60}"/>
              </a:ext>
            </a:extLst>
          </p:cNvPr>
          <p:cNvSpPr txBox="1">
            <a:spLocks/>
          </p:cNvSpPr>
          <p:nvPr/>
        </p:nvSpPr>
        <p:spPr bwMode="auto">
          <a:xfrm>
            <a:off x="8194587" y="3396171"/>
            <a:ext cx="2913191" cy="556179"/>
          </a:xfrm>
          <a:prstGeom prst="rect">
            <a:avLst/>
          </a:prstGeom>
          <a:noFill/>
          <a:extLst/>
        </p:spPr>
        <p:txBody>
          <a:bodyPr wrap="square" lIns="540000" tIns="0" rIns="0" bIns="0" anchor="ctr" anchorCtr="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/>
                </a:solidFill>
                <a:effectLst/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 b="0" dirty="0">
                <a:solidFill>
                  <a:schemeClr val="tx1"/>
                </a:solidFill>
                <a:effectLst/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000" b="0" dirty="0">
                <a:solidFill>
                  <a:schemeClr val="tx1"/>
                </a:solidFill>
                <a:effectLst/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50" name="TextBox 80">
            <a:extLst>
              <a:ext uri="{FF2B5EF4-FFF2-40B4-BE49-F238E27FC236}">
                <a16:creationId xmlns:a16="http://schemas.microsoft.com/office/drawing/2014/main" xmlns="" id="{428F5075-6092-4318-80A6-165BCDC607A6}"/>
              </a:ext>
            </a:extLst>
          </p:cNvPr>
          <p:cNvSpPr txBox="1">
            <a:spLocks/>
          </p:cNvSpPr>
          <p:nvPr/>
        </p:nvSpPr>
        <p:spPr bwMode="auto">
          <a:xfrm>
            <a:off x="7250515" y="4792648"/>
            <a:ext cx="2913191" cy="309958"/>
          </a:xfrm>
          <a:prstGeom prst="rect">
            <a:avLst/>
          </a:prstGeom>
          <a:noFill/>
          <a:extLst/>
        </p:spPr>
        <p:txBody>
          <a:bodyPr wrap="none" lIns="540000" tIns="0" rIns="0" bIns="0" anchor="ctr" anchorCtr="0">
            <a:normAutofit/>
          </a:bodyPr>
          <a:lstStyle/>
          <a:p>
            <a:pPr algn="l" latinLnBrk="0"/>
            <a:r>
              <a:rPr lang="zh-CN" altLang="en-US" sz="1400" dirty="0">
                <a:solidFill>
                  <a:schemeClr val="accent4">
                    <a:lumMod val="100000"/>
                  </a:schemeClr>
                </a:solidFill>
                <a:effectLst/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51" name="TextBox 81">
            <a:extLst>
              <a:ext uri="{FF2B5EF4-FFF2-40B4-BE49-F238E27FC236}">
                <a16:creationId xmlns:a16="http://schemas.microsoft.com/office/drawing/2014/main" xmlns="" id="{9EA7EA6A-40E3-4872-BAFC-F6E0A4FF89DB}"/>
              </a:ext>
            </a:extLst>
          </p:cNvPr>
          <p:cNvSpPr txBox="1">
            <a:spLocks/>
          </p:cNvSpPr>
          <p:nvPr/>
        </p:nvSpPr>
        <p:spPr bwMode="auto">
          <a:xfrm>
            <a:off x="7250515" y="5102606"/>
            <a:ext cx="2913191" cy="556179"/>
          </a:xfrm>
          <a:prstGeom prst="rect">
            <a:avLst/>
          </a:prstGeom>
          <a:noFill/>
          <a:extLst/>
        </p:spPr>
        <p:txBody>
          <a:bodyPr wrap="square" lIns="540000" tIns="0" rIns="0" bIns="0" anchor="ctr" anchorCtr="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/>
                </a:solidFill>
                <a:effectLst/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 b="0" dirty="0">
                <a:solidFill>
                  <a:schemeClr val="tx1"/>
                </a:solidFill>
                <a:effectLst/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000" b="0" dirty="0">
                <a:solidFill>
                  <a:schemeClr val="tx1"/>
                </a:solidFill>
                <a:effectLst/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48" name="TextBox 83">
            <a:extLst>
              <a:ext uri="{FF2B5EF4-FFF2-40B4-BE49-F238E27FC236}">
                <a16:creationId xmlns:a16="http://schemas.microsoft.com/office/drawing/2014/main" xmlns="" id="{C246411D-0A1E-4D4F-9185-166DA7F75F71}"/>
              </a:ext>
            </a:extLst>
          </p:cNvPr>
          <p:cNvSpPr txBox="1">
            <a:spLocks/>
          </p:cNvSpPr>
          <p:nvPr/>
        </p:nvSpPr>
        <p:spPr bwMode="auto">
          <a:xfrm>
            <a:off x="2490713" y="1394949"/>
            <a:ext cx="2299240" cy="309958"/>
          </a:xfrm>
          <a:prstGeom prst="rect">
            <a:avLst/>
          </a:prstGeom>
          <a:noFill/>
          <a:extLst/>
        </p:spPr>
        <p:txBody>
          <a:bodyPr wrap="none" lIns="0" tIns="0" rIns="360000" bIns="0" anchor="ctr" anchorCtr="0">
            <a:normAutofit/>
          </a:bodyPr>
          <a:lstStyle/>
          <a:p>
            <a:pPr algn="r" latinLnBrk="0"/>
            <a:r>
              <a:rPr lang="zh-CN" altLang="en-US" sz="1400" dirty="0">
                <a:solidFill>
                  <a:schemeClr val="accent2">
                    <a:lumMod val="100000"/>
                  </a:schemeClr>
                </a:solidFill>
                <a:effectLst/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9" name="TextBox 84">
            <a:extLst>
              <a:ext uri="{FF2B5EF4-FFF2-40B4-BE49-F238E27FC236}">
                <a16:creationId xmlns:a16="http://schemas.microsoft.com/office/drawing/2014/main" xmlns="" id="{267096FC-E9A7-462B-9D00-2E788B56A11D}"/>
              </a:ext>
            </a:extLst>
          </p:cNvPr>
          <p:cNvSpPr txBox="1">
            <a:spLocks/>
          </p:cNvSpPr>
          <p:nvPr/>
        </p:nvSpPr>
        <p:spPr bwMode="auto">
          <a:xfrm>
            <a:off x="2490713" y="1704907"/>
            <a:ext cx="2299240" cy="556179"/>
          </a:xfrm>
          <a:prstGeom prst="rect">
            <a:avLst/>
          </a:prstGeom>
          <a:noFill/>
          <a:extLst/>
        </p:spPr>
        <p:txBody>
          <a:bodyPr wrap="square" lIns="0" tIns="0" rIns="360000" bIns="0" anchor="ctr" anchorCtr="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/>
                </a:solidFill>
                <a:effectLst/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 b="0" dirty="0">
                <a:solidFill>
                  <a:schemeClr val="tx1"/>
                </a:solidFill>
                <a:effectLst/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000" b="0" dirty="0">
                <a:solidFill>
                  <a:schemeClr val="tx1"/>
                </a:solidFill>
                <a:effectLst/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46" name="TextBox 86">
            <a:extLst>
              <a:ext uri="{FF2B5EF4-FFF2-40B4-BE49-F238E27FC236}">
                <a16:creationId xmlns:a16="http://schemas.microsoft.com/office/drawing/2014/main" xmlns="" id="{44A63610-74A6-4B74-9CB3-851FDF4503E4}"/>
              </a:ext>
            </a:extLst>
          </p:cNvPr>
          <p:cNvSpPr txBox="1">
            <a:spLocks/>
          </p:cNvSpPr>
          <p:nvPr/>
        </p:nvSpPr>
        <p:spPr bwMode="auto">
          <a:xfrm>
            <a:off x="1714737" y="3081463"/>
            <a:ext cx="2299240" cy="309958"/>
          </a:xfrm>
          <a:prstGeom prst="rect">
            <a:avLst/>
          </a:prstGeom>
          <a:noFill/>
          <a:extLst/>
        </p:spPr>
        <p:txBody>
          <a:bodyPr wrap="none" lIns="0" tIns="0" rIns="360000" bIns="0" anchor="ctr" anchorCtr="0">
            <a:normAutofit/>
          </a:bodyPr>
          <a:lstStyle/>
          <a:p>
            <a:pPr algn="r" latinLnBrk="0"/>
            <a:r>
              <a:rPr lang="zh-CN" altLang="en-US" sz="1400" dirty="0">
                <a:solidFill>
                  <a:schemeClr val="accent1">
                    <a:lumMod val="100000"/>
                  </a:schemeClr>
                </a:solidFill>
                <a:effectLst/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7" name="TextBox 87">
            <a:extLst>
              <a:ext uri="{FF2B5EF4-FFF2-40B4-BE49-F238E27FC236}">
                <a16:creationId xmlns:a16="http://schemas.microsoft.com/office/drawing/2014/main" xmlns="" id="{032006C3-3EFB-419E-9F85-00C689AF92F7}"/>
              </a:ext>
            </a:extLst>
          </p:cNvPr>
          <p:cNvSpPr txBox="1">
            <a:spLocks/>
          </p:cNvSpPr>
          <p:nvPr/>
        </p:nvSpPr>
        <p:spPr bwMode="auto">
          <a:xfrm>
            <a:off x="1714737" y="3391421"/>
            <a:ext cx="2299240" cy="556179"/>
          </a:xfrm>
          <a:prstGeom prst="rect">
            <a:avLst/>
          </a:prstGeom>
          <a:noFill/>
          <a:extLst/>
        </p:spPr>
        <p:txBody>
          <a:bodyPr wrap="square" lIns="0" tIns="0" rIns="360000" bIns="0" anchor="ctr" anchorCtr="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/>
                </a:solidFill>
                <a:effectLst/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 b="0" dirty="0">
                <a:solidFill>
                  <a:schemeClr val="tx1"/>
                </a:solidFill>
                <a:effectLst/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000" b="0" dirty="0">
                <a:solidFill>
                  <a:schemeClr val="tx1"/>
                </a:solidFill>
                <a:effectLst/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</p:spTree>
    <p:extLst>
      <p:ext uri="{BB962C8B-B14F-4D97-AF65-F5344CB8AC3E}">
        <p14:creationId xmlns:p14="http://schemas.microsoft.com/office/powerpoint/2010/main" val="343947514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5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2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75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75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2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75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75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2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75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54" grpId="0" animBg="1"/>
      <p:bldP spid="55" grpId="0" animBg="1"/>
      <p:bldP spid="56" grpId="0" animBg="1"/>
      <p:bldP spid="57" grpId="0" animBg="1"/>
      <p:bldP spid="52" grpId="0"/>
      <p:bldP spid="53" grpId="0"/>
      <p:bldP spid="50" grpId="0"/>
      <p:bldP spid="51" grpId="0"/>
      <p:bldP spid="48" grpId="0"/>
      <p:bldP spid="49" grpId="0"/>
      <p:bldP spid="46" grpId="0"/>
      <p:bldP spid="4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>
            <a:extLst>
              <a:ext uri="{FF2B5EF4-FFF2-40B4-BE49-F238E27FC236}">
                <a16:creationId xmlns:a16="http://schemas.microsoft.com/office/drawing/2014/main" xmlns="" id="{C45E8CCB-F0CA-49DC-84C0-722760159FEA}"/>
              </a:ext>
            </a:extLst>
          </p:cNvPr>
          <p:cNvGrpSpPr/>
          <p:nvPr/>
        </p:nvGrpSpPr>
        <p:grpSpPr>
          <a:xfrm>
            <a:off x="4564993" y="2217423"/>
            <a:ext cx="2352798" cy="2352790"/>
            <a:chOff x="4800050" y="2348734"/>
            <a:chExt cx="2352798" cy="2352790"/>
          </a:xfrm>
        </p:grpSpPr>
        <p:sp>
          <p:nvSpPr>
            <p:cNvPr id="452" name="Freeform 6">
              <a:extLst>
                <a:ext uri="{FF2B5EF4-FFF2-40B4-BE49-F238E27FC236}">
                  <a16:creationId xmlns:a16="http://schemas.microsoft.com/office/drawing/2014/main" xmlns="" id="{DEF888D5-427D-4A89-A0AF-8412D1C62352}"/>
                </a:ext>
              </a:extLst>
            </p:cNvPr>
            <p:cNvSpPr/>
            <p:nvPr/>
          </p:nvSpPr>
          <p:spPr>
            <a:xfrm>
              <a:off x="4800050" y="2348734"/>
              <a:ext cx="2352798" cy="2352790"/>
            </a:xfrm>
            <a:custGeom>
              <a:avLst/>
              <a:gdLst>
                <a:gd name="connsiteX0" fmla="*/ 1124074 w 1583637"/>
                <a:gd name="connsiteY0" fmla="*/ 252493 h 1583637"/>
                <a:gd name="connsiteX1" fmla="*/ 1247256 w 1583637"/>
                <a:gd name="connsiteY1" fmla="*/ 149126 h 1583637"/>
                <a:gd name="connsiteX2" fmla="*/ 1345663 w 1583637"/>
                <a:gd name="connsiteY2" fmla="*/ 231701 h 1583637"/>
                <a:gd name="connsiteX3" fmla="*/ 1265256 w 1583637"/>
                <a:gd name="connsiteY3" fmla="*/ 370961 h 1583637"/>
                <a:gd name="connsiteX4" fmla="*/ 1393012 w 1583637"/>
                <a:gd name="connsiteY4" fmla="*/ 592241 h 1583637"/>
                <a:gd name="connsiteX5" fmla="*/ 1553818 w 1583637"/>
                <a:gd name="connsiteY5" fmla="*/ 592237 h 1583637"/>
                <a:gd name="connsiteX6" fmla="*/ 1576125 w 1583637"/>
                <a:gd name="connsiteY6" fmla="*/ 718748 h 1583637"/>
                <a:gd name="connsiteX7" fmla="*/ 1425015 w 1583637"/>
                <a:gd name="connsiteY7" fmla="*/ 773743 h 1583637"/>
                <a:gd name="connsiteX8" fmla="*/ 1380646 w 1583637"/>
                <a:gd name="connsiteY8" fmla="*/ 1025372 h 1583637"/>
                <a:gd name="connsiteX9" fmla="*/ 1503833 w 1583637"/>
                <a:gd name="connsiteY9" fmla="*/ 1128733 h 1583637"/>
                <a:gd name="connsiteX10" fmla="*/ 1439602 w 1583637"/>
                <a:gd name="connsiteY10" fmla="*/ 1239984 h 1583637"/>
                <a:gd name="connsiteX11" fmla="*/ 1288495 w 1583637"/>
                <a:gd name="connsiteY11" fmla="*/ 1184982 h 1583637"/>
                <a:gd name="connsiteX12" fmla="*/ 1092761 w 1583637"/>
                <a:gd name="connsiteY12" fmla="*/ 1349222 h 1583637"/>
                <a:gd name="connsiteX13" fmla="*/ 1120689 w 1583637"/>
                <a:gd name="connsiteY13" fmla="*/ 1507584 h 1583637"/>
                <a:gd name="connsiteX14" fmla="*/ 999974 w 1583637"/>
                <a:gd name="connsiteY14" fmla="*/ 1551521 h 1583637"/>
                <a:gd name="connsiteX15" fmla="*/ 919574 w 1583637"/>
                <a:gd name="connsiteY15" fmla="*/ 1412257 h 1583637"/>
                <a:gd name="connsiteX16" fmla="*/ 664062 w 1583637"/>
                <a:gd name="connsiteY16" fmla="*/ 1412257 h 1583637"/>
                <a:gd name="connsiteX17" fmla="*/ 583663 w 1583637"/>
                <a:gd name="connsiteY17" fmla="*/ 1551521 h 1583637"/>
                <a:gd name="connsiteX18" fmla="*/ 462948 w 1583637"/>
                <a:gd name="connsiteY18" fmla="*/ 1507584 h 1583637"/>
                <a:gd name="connsiteX19" fmla="*/ 490876 w 1583637"/>
                <a:gd name="connsiteY19" fmla="*/ 1349222 h 1583637"/>
                <a:gd name="connsiteX20" fmla="*/ 295142 w 1583637"/>
                <a:gd name="connsiteY20" fmla="*/ 1184981 h 1583637"/>
                <a:gd name="connsiteX21" fmla="*/ 144035 w 1583637"/>
                <a:gd name="connsiteY21" fmla="*/ 1239984 h 1583637"/>
                <a:gd name="connsiteX22" fmla="*/ 79804 w 1583637"/>
                <a:gd name="connsiteY22" fmla="*/ 1128733 h 1583637"/>
                <a:gd name="connsiteX23" fmla="*/ 202991 w 1583637"/>
                <a:gd name="connsiteY23" fmla="*/ 1025372 h 1583637"/>
                <a:gd name="connsiteX24" fmla="*/ 158622 w 1583637"/>
                <a:gd name="connsiteY24" fmla="*/ 773743 h 1583637"/>
                <a:gd name="connsiteX25" fmla="*/ 7512 w 1583637"/>
                <a:gd name="connsiteY25" fmla="*/ 718748 h 1583637"/>
                <a:gd name="connsiteX26" fmla="*/ 29819 w 1583637"/>
                <a:gd name="connsiteY26" fmla="*/ 592237 h 1583637"/>
                <a:gd name="connsiteX27" fmla="*/ 190625 w 1583637"/>
                <a:gd name="connsiteY27" fmla="*/ 592241 h 1583637"/>
                <a:gd name="connsiteX28" fmla="*/ 318381 w 1583637"/>
                <a:gd name="connsiteY28" fmla="*/ 370961 h 1583637"/>
                <a:gd name="connsiteX29" fmla="*/ 237974 w 1583637"/>
                <a:gd name="connsiteY29" fmla="*/ 231701 h 1583637"/>
                <a:gd name="connsiteX30" fmla="*/ 336381 w 1583637"/>
                <a:gd name="connsiteY30" fmla="*/ 149126 h 1583637"/>
                <a:gd name="connsiteX31" fmla="*/ 459563 w 1583637"/>
                <a:gd name="connsiteY31" fmla="*/ 252493 h 1583637"/>
                <a:gd name="connsiteX32" fmla="*/ 699666 w 1583637"/>
                <a:gd name="connsiteY32" fmla="*/ 165103 h 1583637"/>
                <a:gd name="connsiteX33" fmla="*/ 727586 w 1583637"/>
                <a:gd name="connsiteY33" fmla="*/ 6739 h 1583637"/>
                <a:gd name="connsiteX34" fmla="*/ 856051 w 1583637"/>
                <a:gd name="connsiteY34" fmla="*/ 6739 h 1583637"/>
                <a:gd name="connsiteX35" fmla="*/ 883970 w 1583637"/>
                <a:gd name="connsiteY35" fmla="*/ 165102 h 1583637"/>
                <a:gd name="connsiteX36" fmla="*/ 1124073 w 1583637"/>
                <a:gd name="connsiteY36" fmla="*/ 252493 h 1583637"/>
                <a:gd name="connsiteX37" fmla="*/ 1124074 w 1583637"/>
                <a:gd name="connsiteY37" fmla="*/ 252493 h 158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56481" tIns="548640" rIns="356481" bIns="436755" numCol="1" spcCol="1270" anchor="ctr" anchorCtr="0">
              <a:noAutofit/>
            </a:bodyPr>
            <a:lstStyle/>
            <a:p>
              <a:pPr algn="ctr" defTabSz="133350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3000"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3" name="Oval 7">
              <a:extLst>
                <a:ext uri="{FF2B5EF4-FFF2-40B4-BE49-F238E27FC236}">
                  <a16:creationId xmlns:a16="http://schemas.microsoft.com/office/drawing/2014/main" xmlns="" id="{CFB37A8A-EE20-491E-9332-3C0832FC5323}"/>
                </a:ext>
              </a:extLst>
            </p:cNvPr>
            <p:cNvSpPr/>
            <p:nvPr/>
          </p:nvSpPr>
          <p:spPr>
            <a:xfrm>
              <a:off x="5246579" y="2795260"/>
              <a:ext cx="1459740" cy="1459738"/>
            </a:xfrm>
            <a:prstGeom prst="ellipse">
              <a:avLst/>
            </a:prstGeom>
            <a:solidFill>
              <a:schemeClr val="bg1"/>
            </a:solidFill>
            <a:ln w="12700">
              <a:noFill/>
              <a:headEnd type="oval" w="med" len="med"/>
              <a:tailEnd type="oval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dirty="0">
                <a:solidFill>
                  <a:schemeClr val="tx1"/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" name="Group 757">
            <a:extLst>
              <a:ext uri="{FF2B5EF4-FFF2-40B4-BE49-F238E27FC236}">
                <a16:creationId xmlns:a16="http://schemas.microsoft.com/office/drawing/2014/main" xmlns="" id="{0FC571E6-E9D6-4DCC-8F11-DC0707DC587D}"/>
              </a:ext>
            </a:extLst>
          </p:cNvPr>
          <p:cNvGrpSpPr/>
          <p:nvPr/>
        </p:nvGrpSpPr>
        <p:grpSpPr>
          <a:xfrm>
            <a:off x="6647231" y="3053108"/>
            <a:ext cx="1522822" cy="1522817"/>
            <a:chOff x="6882288" y="3184419"/>
            <a:chExt cx="1522822" cy="1522817"/>
          </a:xfrm>
        </p:grpSpPr>
        <p:sp>
          <p:nvSpPr>
            <p:cNvPr id="450" name="Freeform 158">
              <a:extLst>
                <a:ext uri="{FF2B5EF4-FFF2-40B4-BE49-F238E27FC236}">
                  <a16:creationId xmlns:a16="http://schemas.microsoft.com/office/drawing/2014/main" xmlns="" id="{1CF0A387-2FEE-4C57-B253-3BD184C9A827}"/>
                </a:ext>
              </a:extLst>
            </p:cNvPr>
            <p:cNvSpPr/>
            <p:nvPr/>
          </p:nvSpPr>
          <p:spPr>
            <a:xfrm>
              <a:off x="6882288" y="3184419"/>
              <a:ext cx="1522822" cy="1522817"/>
            </a:xfrm>
            <a:custGeom>
              <a:avLst/>
              <a:gdLst>
                <a:gd name="connsiteX0" fmla="*/ 1124074 w 1583637"/>
                <a:gd name="connsiteY0" fmla="*/ 252493 h 1583637"/>
                <a:gd name="connsiteX1" fmla="*/ 1247256 w 1583637"/>
                <a:gd name="connsiteY1" fmla="*/ 149126 h 1583637"/>
                <a:gd name="connsiteX2" fmla="*/ 1345663 w 1583637"/>
                <a:gd name="connsiteY2" fmla="*/ 231701 h 1583637"/>
                <a:gd name="connsiteX3" fmla="*/ 1265256 w 1583637"/>
                <a:gd name="connsiteY3" fmla="*/ 370961 h 1583637"/>
                <a:gd name="connsiteX4" fmla="*/ 1393012 w 1583637"/>
                <a:gd name="connsiteY4" fmla="*/ 592241 h 1583637"/>
                <a:gd name="connsiteX5" fmla="*/ 1553818 w 1583637"/>
                <a:gd name="connsiteY5" fmla="*/ 592237 h 1583637"/>
                <a:gd name="connsiteX6" fmla="*/ 1576125 w 1583637"/>
                <a:gd name="connsiteY6" fmla="*/ 718748 h 1583637"/>
                <a:gd name="connsiteX7" fmla="*/ 1425015 w 1583637"/>
                <a:gd name="connsiteY7" fmla="*/ 773743 h 1583637"/>
                <a:gd name="connsiteX8" fmla="*/ 1380646 w 1583637"/>
                <a:gd name="connsiteY8" fmla="*/ 1025372 h 1583637"/>
                <a:gd name="connsiteX9" fmla="*/ 1503833 w 1583637"/>
                <a:gd name="connsiteY9" fmla="*/ 1128733 h 1583637"/>
                <a:gd name="connsiteX10" fmla="*/ 1439602 w 1583637"/>
                <a:gd name="connsiteY10" fmla="*/ 1239984 h 1583637"/>
                <a:gd name="connsiteX11" fmla="*/ 1288495 w 1583637"/>
                <a:gd name="connsiteY11" fmla="*/ 1184982 h 1583637"/>
                <a:gd name="connsiteX12" fmla="*/ 1092761 w 1583637"/>
                <a:gd name="connsiteY12" fmla="*/ 1349222 h 1583637"/>
                <a:gd name="connsiteX13" fmla="*/ 1120689 w 1583637"/>
                <a:gd name="connsiteY13" fmla="*/ 1507584 h 1583637"/>
                <a:gd name="connsiteX14" fmla="*/ 999974 w 1583637"/>
                <a:gd name="connsiteY14" fmla="*/ 1551521 h 1583637"/>
                <a:gd name="connsiteX15" fmla="*/ 919574 w 1583637"/>
                <a:gd name="connsiteY15" fmla="*/ 1412257 h 1583637"/>
                <a:gd name="connsiteX16" fmla="*/ 664062 w 1583637"/>
                <a:gd name="connsiteY16" fmla="*/ 1412257 h 1583637"/>
                <a:gd name="connsiteX17" fmla="*/ 583663 w 1583637"/>
                <a:gd name="connsiteY17" fmla="*/ 1551521 h 1583637"/>
                <a:gd name="connsiteX18" fmla="*/ 462948 w 1583637"/>
                <a:gd name="connsiteY18" fmla="*/ 1507584 h 1583637"/>
                <a:gd name="connsiteX19" fmla="*/ 490876 w 1583637"/>
                <a:gd name="connsiteY19" fmla="*/ 1349222 h 1583637"/>
                <a:gd name="connsiteX20" fmla="*/ 295142 w 1583637"/>
                <a:gd name="connsiteY20" fmla="*/ 1184981 h 1583637"/>
                <a:gd name="connsiteX21" fmla="*/ 144035 w 1583637"/>
                <a:gd name="connsiteY21" fmla="*/ 1239984 h 1583637"/>
                <a:gd name="connsiteX22" fmla="*/ 79804 w 1583637"/>
                <a:gd name="connsiteY22" fmla="*/ 1128733 h 1583637"/>
                <a:gd name="connsiteX23" fmla="*/ 202991 w 1583637"/>
                <a:gd name="connsiteY23" fmla="*/ 1025372 h 1583637"/>
                <a:gd name="connsiteX24" fmla="*/ 158622 w 1583637"/>
                <a:gd name="connsiteY24" fmla="*/ 773743 h 1583637"/>
                <a:gd name="connsiteX25" fmla="*/ 7512 w 1583637"/>
                <a:gd name="connsiteY25" fmla="*/ 718748 h 1583637"/>
                <a:gd name="connsiteX26" fmla="*/ 29819 w 1583637"/>
                <a:gd name="connsiteY26" fmla="*/ 592237 h 1583637"/>
                <a:gd name="connsiteX27" fmla="*/ 190625 w 1583637"/>
                <a:gd name="connsiteY27" fmla="*/ 592241 h 1583637"/>
                <a:gd name="connsiteX28" fmla="*/ 318381 w 1583637"/>
                <a:gd name="connsiteY28" fmla="*/ 370961 h 1583637"/>
                <a:gd name="connsiteX29" fmla="*/ 237974 w 1583637"/>
                <a:gd name="connsiteY29" fmla="*/ 231701 h 1583637"/>
                <a:gd name="connsiteX30" fmla="*/ 336381 w 1583637"/>
                <a:gd name="connsiteY30" fmla="*/ 149126 h 1583637"/>
                <a:gd name="connsiteX31" fmla="*/ 459563 w 1583637"/>
                <a:gd name="connsiteY31" fmla="*/ 252493 h 1583637"/>
                <a:gd name="connsiteX32" fmla="*/ 699666 w 1583637"/>
                <a:gd name="connsiteY32" fmla="*/ 165103 h 1583637"/>
                <a:gd name="connsiteX33" fmla="*/ 727586 w 1583637"/>
                <a:gd name="connsiteY33" fmla="*/ 6739 h 1583637"/>
                <a:gd name="connsiteX34" fmla="*/ 856051 w 1583637"/>
                <a:gd name="connsiteY34" fmla="*/ 6739 h 1583637"/>
                <a:gd name="connsiteX35" fmla="*/ 883970 w 1583637"/>
                <a:gd name="connsiteY35" fmla="*/ 165102 h 1583637"/>
                <a:gd name="connsiteX36" fmla="*/ 1124073 w 1583637"/>
                <a:gd name="connsiteY36" fmla="*/ 252493 h 1583637"/>
                <a:gd name="connsiteX37" fmla="*/ 1124074 w 1583637"/>
                <a:gd name="connsiteY37" fmla="*/ 252493 h 158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56481" tIns="548640" rIns="356481" bIns="436755" numCol="1" spcCol="1270" anchor="ctr" anchorCtr="0">
              <a:noAutofit/>
            </a:bodyPr>
            <a:lstStyle/>
            <a:p>
              <a:pPr algn="ctr" defTabSz="133350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3000"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1" name="Oval 159">
              <a:extLst>
                <a:ext uri="{FF2B5EF4-FFF2-40B4-BE49-F238E27FC236}">
                  <a16:creationId xmlns:a16="http://schemas.microsoft.com/office/drawing/2014/main" xmlns="" id="{482A0A0B-AC54-4D01-A108-F0A5B8D566F3}"/>
                </a:ext>
              </a:extLst>
            </p:cNvPr>
            <p:cNvSpPr/>
            <p:nvPr/>
          </p:nvSpPr>
          <p:spPr>
            <a:xfrm>
              <a:off x="7171299" y="3473428"/>
              <a:ext cx="944801" cy="944799"/>
            </a:xfrm>
            <a:prstGeom prst="ellipse">
              <a:avLst/>
            </a:prstGeom>
            <a:solidFill>
              <a:schemeClr val="bg1"/>
            </a:solidFill>
            <a:ln w="12700">
              <a:noFill/>
              <a:headEnd type="oval" w="med" len="med"/>
              <a:tailEnd type="oval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dirty="0">
                <a:solidFill>
                  <a:schemeClr val="tx1"/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6" name="Group 2">
            <a:extLst>
              <a:ext uri="{FF2B5EF4-FFF2-40B4-BE49-F238E27FC236}">
                <a16:creationId xmlns:a16="http://schemas.microsoft.com/office/drawing/2014/main" xmlns="" id="{C4B0C311-156D-491D-B371-FB37B8A03E1C}"/>
              </a:ext>
            </a:extLst>
          </p:cNvPr>
          <p:cNvGrpSpPr/>
          <p:nvPr/>
        </p:nvGrpSpPr>
        <p:grpSpPr>
          <a:xfrm>
            <a:off x="3740135" y="3320417"/>
            <a:ext cx="1107734" cy="1107730"/>
            <a:chOff x="3975192" y="3451728"/>
            <a:chExt cx="1107734" cy="1107730"/>
          </a:xfrm>
        </p:grpSpPr>
        <p:sp>
          <p:nvSpPr>
            <p:cNvPr id="448" name="Freeform 309">
              <a:extLst>
                <a:ext uri="{FF2B5EF4-FFF2-40B4-BE49-F238E27FC236}">
                  <a16:creationId xmlns:a16="http://schemas.microsoft.com/office/drawing/2014/main" xmlns="" id="{2D094493-587D-4430-90F7-1F1CFF566215}"/>
                </a:ext>
              </a:extLst>
            </p:cNvPr>
            <p:cNvSpPr/>
            <p:nvPr/>
          </p:nvSpPr>
          <p:spPr>
            <a:xfrm>
              <a:off x="3975192" y="3451728"/>
              <a:ext cx="1107734" cy="1107730"/>
            </a:xfrm>
            <a:custGeom>
              <a:avLst/>
              <a:gdLst>
                <a:gd name="connsiteX0" fmla="*/ 1124074 w 1583637"/>
                <a:gd name="connsiteY0" fmla="*/ 252493 h 1583637"/>
                <a:gd name="connsiteX1" fmla="*/ 1247256 w 1583637"/>
                <a:gd name="connsiteY1" fmla="*/ 149126 h 1583637"/>
                <a:gd name="connsiteX2" fmla="*/ 1345663 w 1583637"/>
                <a:gd name="connsiteY2" fmla="*/ 231701 h 1583637"/>
                <a:gd name="connsiteX3" fmla="*/ 1265256 w 1583637"/>
                <a:gd name="connsiteY3" fmla="*/ 370961 h 1583637"/>
                <a:gd name="connsiteX4" fmla="*/ 1393012 w 1583637"/>
                <a:gd name="connsiteY4" fmla="*/ 592241 h 1583637"/>
                <a:gd name="connsiteX5" fmla="*/ 1553818 w 1583637"/>
                <a:gd name="connsiteY5" fmla="*/ 592237 h 1583637"/>
                <a:gd name="connsiteX6" fmla="*/ 1576125 w 1583637"/>
                <a:gd name="connsiteY6" fmla="*/ 718748 h 1583637"/>
                <a:gd name="connsiteX7" fmla="*/ 1425015 w 1583637"/>
                <a:gd name="connsiteY7" fmla="*/ 773743 h 1583637"/>
                <a:gd name="connsiteX8" fmla="*/ 1380646 w 1583637"/>
                <a:gd name="connsiteY8" fmla="*/ 1025372 h 1583637"/>
                <a:gd name="connsiteX9" fmla="*/ 1503833 w 1583637"/>
                <a:gd name="connsiteY9" fmla="*/ 1128733 h 1583637"/>
                <a:gd name="connsiteX10" fmla="*/ 1439602 w 1583637"/>
                <a:gd name="connsiteY10" fmla="*/ 1239984 h 1583637"/>
                <a:gd name="connsiteX11" fmla="*/ 1288495 w 1583637"/>
                <a:gd name="connsiteY11" fmla="*/ 1184982 h 1583637"/>
                <a:gd name="connsiteX12" fmla="*/ 1092761 w 1583637"/>
                <a:gd name="connsiteY12" fmla="*/ 1349222 h 1583637"/>
                <a:gd name="connsiteX13" fmla="*/ 1120689 w 1583637"/>
                <a:gd name="connsiteY13" fmla="*/ 1507584 h 1583637"/>
                <a:gd name="connsiteX14" fmla="*/ 999974 w 1583637"/>
                <a:gd name="connsiteY14" fmla="*/ 1551521 h 1583637"/>
                <a:gd name="connsiteX15" fmla="*/ 919574 w 1583637"/>
                <a:gd name="connsiteY15" fmla="*/ 1412257 h 1583637"/>
                <a:gd name="connsiteX16" fmla="*/ 664062 w 1583637"/>
                <a:gd name="connsiteY16" fmla="*/ 1412257 h 1583637"/>
                <a:gd name="connsiteX17" fmla="*/ 583663 w 1583637"/>
                <a:gd name="connsiteY17" fmla="*/ 1551521 h 1583637"/>
                <a:gd name="connsiteX18" fmla="*/ 462948 w 1583637"/>
                <a:gd name="connsiteY18" fmla="*/ 1507584 h 1583637"/>
                <a:gd name="connsiteX19" fmla="*/ 490876 w 1583637"/>
                <a:gd name="connsiteY19" fmla="*/ 1349222 h 1583637"/>
                <a:gd name="connsiteX20" fmla="*/ 295142 w 1583637"/>
                <a:gd name="connsiteY20" fmla="*/ 1184981 h 1583637"/>
                <a:gd name="connsiteX21" fmla="*/ 144035 w 1583637"/>
                <a:gd name="connsiteY21" fmla="*/ 1239984 h 1583637"/>
                <a:gd name="connsiteX22" fmla="*/ 79804 w 1583637"/>
                <a:gd name="connsiteY22" fmla="*/ 1128733 h 1583637"/>
                <a:gd name="connsiteX23" fmla="*/ 202991 w 1583637"/>
                <a:gd name="connsiteY23" fmla="*/ 1025372 h 1583637"/>
                <a:gd name="connsiteX24" fmla="*/ 158622 w 1583637"/>
                <a:gd name="connsiteY24" fmla="*/ 773743 h 1583637"/>
                <a:gd name="connsiteX25" fmla="*/ 7512 w 1583637"/>
                <a:gd name="connsiteY25" fmla="*/ 718748 h 1583637"/>
                <a:gd name="connsiteX26" fmla="*/ 29819 w 1583637"/>
                <a:gd name="connsiteY26" fmla="*/ 592237 h 1583637"/>
                <a:gd name="connsiteX27" fmla="*/ 190625 w 1583637"/>
                <a:gd name="connsiteY27" fmla="*/ 592241 h 1583637"/>
                <a:gd name="connsiteX28" fmla="*/ 318381 w 1583637"/>
                <a:gd name="connsiteY28" fmla="*/ 370961 h 1583637"/>
                <a:gd name="connsiteX29" fmla="*/ 237974 w 1583637"/>
                <a:gd name="connsiteY29" fmla="*/ 231701 h 1583637"/>
                <a:gd name="connsiteX30" fmla="*/ 336381 w 1583637"/>
                <a:gd name="connsiteY30" fmla="*/ 149126 h 1583637"/>
                <a:gd name="connsiteX31" fmla="*/ 459563 w 1583637"/>
                <a:gd name="connsiteY31" fmla="*/ 252493 h 1583637"/>
                <a:gd name="connsiteX32" fmla="*/ 699666 w 1583637"/>
                <a:gd name="connsiteY32" fmla="*/ 165103 h 1583637"/>
                <a:gd name="connsiteX33" fmla="*/ 727586 w 1583637"/>
                <a:gd name="connsiteY33" fmla="*/ 6739 h 1583637"/>
                <a:gd name="connsiteX34" fmla="*/ 856051 w 1583637"/>
                <a:gd name="connsiteY34" fmla="*/ 6739 h 1583637"/>
                <a:gd name="connsiteX35" fmla="*/ 883970 w 1583637"/>
                <a:gd name="connsiteY35" fmla="*/ 165102 h 1583637"/>
                <a:gd name="connsiteX36" fmla="*/ 1124073 w 1583637"/>
                <a:gd name="connsiteY36" fmla="*/ 252493 h 1583637"/>
                <a:gd name="connsiteX37" fmla="*/ 1124074 w 1583637"/>
                <a:gd name="connsiteY37" fmla="*/ 252493 h 158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56481" tIns="548640" rIns="356481" bIns="436755" numCol="1" spcCol="1270" anchor="ctr" anchorCtr="0">
              <a:noAutofit/>
            </a:bodyPr>
            <a:lstStyle/>
            <a:p>
              <a:pPr lvl="0" algn="ctr" defTabSz="133350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3000" kern="1200"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9" name="Oval 310">
              <a:extLst>
                <a:ext uri="{FF2B5EF4-FFF2-40B4-BE49-F238E27FC236}">
                  <a16:creationId xmlns:a16="http://schemas.microsoft.com/office/drawing/2014/main" xmlns="" id="{CE26D0A3-59A6-46F8-8804-AA8DE8AF6077}"/>
                </a:ext>
              </a:extLst>
            </p:cNvPr>
            <p:cNvSpPr/>
            <p:nvPr/>
          </p:nvSpPr>
          <p:spPr>
            <a:xfrm>
              <a:off x="4185425" y="3661959"/>
              <a:ext cx="687269" cy="687267"/>
            </a:xfrm>
            <a:prstGeom prst="ellipse">
              <a:avLst/>
            </a:prstGeom>
            <a:solidFill>
              <a:schemeClr val="bg1"/>
            </a:solidFill>
            <a:ln w="12700">
              <a:noFill/>
              <a:headEnd type="oval" w="med" len="med"/>
              <a:tailEnd type="oval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dirty="0">
                <a:solidFill>
                  <a:schemeClr val="tx1"/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" name="Group 311">
            <a:extLst>
              <a:ext uri="{FF2B5EF4-FFF2-40B4-BE49-F238E27FC236}">
                <a16:creationId xmlns:a16="http://schemas.microsoft.com/office/drawing/2014/main" xmlns="" id="{1183C757-C3FE-4CFA-8E6D-DBCFA57D4CA0}"/>
              </a:ext>
            </a:extLst>
          </p:cNvPr>
          <p:cNvGrpSpPr/>
          <p:nvPr/>
        </p:nvGrpSpPr>
        <p:grpSpPr>
          <a:xfrm flipH="1" flipV="1">
            <a:off x="3350390" y="3731783"/>
            <a:ext cx="1084052" cy="1181291"/>
            <a:chOff x="654280" y="1047000"/>
            <a:chExt cx="3037332" cy="3309787"/>
          </a:xfrm>
        </p:grpSpPr>
        <p:grpSp>
          <p:nvGrpSpPr>
            <p:cNvPr id="305" name="Group 312">
              <a:extLst>
                <a:ext uri="{FF2B5EF4-FFF2-40B4-BE49-F238E27FC236}">
                  <a16:creationId xmlns:a16="http://schemas.microsoft.com/office/drawing/2014/main" xmlns="" id="{70D79F2A-84D9-461D-8AF5-877FFD81E1F6}"/>
                </a:ext>
              </a:extLst>
            </p:cNvPr>
            <p:cNvGrpSpPr/>
            <p:nvPr/>
          </p:nvGrpSpPr>
          <p:grpSpPr>
            <a:xfrm>
              <a:off x="654280" y="2079826"/>
              <a:ext cx="3024555" cy="2276961"/>
              <a:chOff x="604505" y="1981058"/>
              <a:chExt cx="3153719" cy="2374200"/>
            </a:xfrm>
          </p:grpSpPr>
          <p:grpSp>
            <p:nvGrpSpPr>
              <p:cNvPr id="326" name="Group 336">
                <a:extLst>
                  <a:ext uri="{FF2B5EF4-FFF2-40B4-BE49-F238E27FC236}">
                    <a16:creationId xmlns:a16="http://schemas.microsoft.com/office/drawing/2014/main" xmlns="" id="{AA72F732-1438-4EEA-A074-384A1EA1D5B3}"/>
                  </a:ext>
                </a:extLst>
              </p:cNvPr>
              <p:cNvGrpSpPr/>
              <p:nvPr/>
            </p:nvGrpSpPr>
            <p:grpSpPr>
              <a:xfrm rot="15155533" flipH="1">
                <a:off x="773232" y="1812331"/>
                <a:ext cx="2374200" cy="2711653"/>
                <a:chOff x="6326188" y="1654175"/>
                <a:chExt cx="2410644" cy="3082384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408" name="Freeform 129">
                  <a:extLst>
                    <a:ext uri="{FF2B5EF4-FFF2-40B4-BE49-F238E27FC236}">
                      <a16:creationId xmlns:a16="http://schemas.microsoft.com/office/drawing/2014/main" xmlns="" id="{0C32E34F-39CC-47B9-B684-43E9DC37090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27988" y="1720850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0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09" name="Freeform 130">
                  <a:extLst>
                    <a:ext uri="{FF2B5EF4-FFF2-40B4-BE49-F238E27FC236}">
                      <a16:creationId xmlns:a16="http://schemas.microsoft.com/office/drawing/2014/main" xmlns="" id="{68CD9FBD-65DC-4B17-A9F6-60D2A97A87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4775" y="1841500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10" name="Freeform 131">
                  <a:extLst>
                    <a:ext uri="{FF2B5EF4-FFF2-40B4-BE49-F238E27FC236}">
                      <a16:creationId xmlns:a16="http://schemas.microsoft.com/office/drawing/2014/main" xmlns="" id="{2003E913-E2B1-43B4-BE02-CD8B834422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18488" y="1671638"/>
                  <a:ext cx="12700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5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5" h="1">
                      <a:moveTo>
                        <a:pt x="0" y="1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5" y="0"/>
                        <a:pt x="5" y="0"/>
                        <a:pt x="5" y="0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11" name="Freeform 132">
                  <a:extLst>
                    <a:ext uri="{FF2B5EF4-FFF2-40B4-BE49-F238E27FC236}">
                      <a16:creationId xmlns:a16="http://schemas.microsoft.com/office/drawing/2014/main" xmlns="" id="{4A83DF3C-889C-4F29-9839-3031EBAC76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69150" y="2263775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12" name="Freeform 133">
                  <a:extLst>
                    <a:ext uri="{FF2B5EF4-FFF2-40B4-BE49-F238E27FC236}">
                      <a16:creationId xmlns:a16="http://schemas.microsoft.com/office/drawing/2014/main" xmlns="" id="{2508E962-BFD5-48E0-BADB-13CABCD914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80300" y="1995488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1" y="0"/>
                        <a:pt x="1" y="1"/>
                        <a:pt x="0" y="2"/>
                      </a:cubicBezTo>
                      <a:cubicBezTo>
                        <a:pt x="1" y="1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13" name="Freeform 134">
                  <a:extLst>
                    <a:ext uri="{FF2B5EF4-FFF2-40B4-BE49-F238E27FC236}">
                      <a16:creationId xmlns:a16="http://schemas.microsoft.com/office/drawing/2014/main" xmlns="" id="{8D6D2BC9-F995-4D92-B8CE-A165AD7BA1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318500" y="1681163"/>
                  <a:ext cx="7937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0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>
                      <a:moveTo>
                        <a:pt x="3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14" name="Freeform 135">
                  <a:extLst>
                    <a:ext uri="{FF2B5EF4-FFF2-40B4-BE49-F238E27FC236}">
                      <a16:creationId xmlns:a16="http://schemas.microsoft.com/office/drawing/2014/main" xmlns="" id="{FF0AF9D0-87D4-4E4D-B599-37088DFF12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516938" y="16557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15" name="Freeform 136">
                  <a:extLst>
                    <a:ext uri="{FF2B5EF4-FFF2-40B4-BE49-F238E27FC236}">
                      <a16:creationId xmlns:a16="http://schemas.microsoft.com/office/drawing/2014/main" xmlns="" id="{96DEEC6D-EEC2-4A2B-9E50-D5A51B7ED5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34388" y="1654175"/>
                  <a:ext cx="7937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0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>
                      <a:moveTo>
                        <a:pt x="3" y="0"/>
                      </a:moveTo>
                      <a:cubicBezTo>
                        <a:pt x="2" y="0"/>
                        <a:pt x="1" y="0"/>
                        <a:pt x="0" y="0"/>
                      </a:cubicBezTo>
                      <a:cubicBezTo>
                        <a:pt x="1" y="0"/>
                        <a:pt x="3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16" name="Freeform 137">
                  <a:extLst>
                    <a:ext uri="{FF2B5EF4-FFF2-40B4-BE49-F238E27FC236}">
                      <a16:creationId xmlns:a16="http://schemas.microsoft.com/office/drawing/2014/main" xmlns="" id="{7C74F639-3443-45FD-B564-294B3CAAF4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32800" y="16541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17" name="Freeform 138">
                  <a:extLst>
                    <a:ext uri="{FF2B5EF4-FFF2-40B4-BE49-F238E27FC236}">
                      <a16:creationId xmlns:a16="http://schemas.microsoft.com/office/drawing/2014/main" xmlns="" id="{204973A7-48E1-4980-93CA-3465D76F7E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26188" y="4597400"/>
                  <a:ext cx="3175" cy="174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7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 h="7">
                      <a:moveTo>
                        <a:pt x="0" y="0"/>
                      </a:moveTo>
                      <a:cubicBezTo>
                        <a:pt x="0" y="3"/>
                        <a:pt x="0" y="5"/>
                        <a:pt x="1" y="7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18" name="Freeform 139">
                  <a:extLst>
                    <a:ext uri="{FF2B5EF4-FFF2-40B4-BE49-F238E27FC236}">
                      <a16:creationId xmlns:a16="http://schemas.microsoft.com/office/drawing/2014/main" xmlns="" id="{BBC06985-4C61-4EAD-B247-6BE662D725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89738" y="277336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" y="0"/>
                    </a:cxn>
                    <a:cxn ang="0">
                      <a:pos x="1" y="1"/>
                    </a:cxn>
                  </a:cxnLst>
                  <a:rect l="0" t="0" r="r" b="b"/>
                  <a:pathLst>
                    <a:path w="1" h="1">
                      <a:moveTo>
                        <a:pt x="1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19" name="Freeform 140">
                  <a:extLst>
                    <a:ext uri="{FF2B5EF4-FFF2-40B4-BE49-F238E27FC236}">
                      <a16:creationId xmlns:a16="http://schemas.microsoft.com/office/drawing/2014/main" xmlns="" id="{FF5E9647-F514-4E4F-B262-5B90F1F245E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42063" y="4603750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20" name="Freeform 141">
                  <a:extLst>
                    <a:ext uri="{FF2B5EF4-FFF2-40B4-BE49-F238E27FC236}">
                      <a16:creationId xmlns:a16="http://schemas.microsoft.com/office/drawing/2014/main" xmlns="" id="{FC502CE6-3145-49C9-BAA9-49CF135F81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07375" y="1704975"/>
                  <a:ext cx="17462" cy="635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0" y="2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7" h="2">
                      <a:moveTo>
                        <a:pt x="7" y="0"/>
                      </a:moveTo>
                      <a:cubicBezTo>
                        <a:pt x="5" y="1"/>
                        <a:pt x="0" y="1"/>
                        <a:pt x="0" y="2"/>
                      </a:cubicBezTo>
                      <a:cubicBezTo>
                        <a:pt x="3" y="1"/>
                        <a:pt x="6" y="1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21" name="Freeform 142">
                  <a:extLst>
                    <a:ext uri="{FF2B5EF4-FFF2-40B4-BE49-F238E27FC236}">
                      <a16:creationId xmlns:a16="http://schemas.microsoft.com/office/drawing/2014/main" xmlns="" id="{A759728B-B25E-4800-BD2E-290D4F9392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88150" y="2924175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22" name="Freeform 143">
                  <a:extLst>
                    <a:ext uri="{FF2B5EF4-FFF2-40B4-BE49-F238E27FC236}">
                      <a16:creationId xmlns:a16="http://schemas.microsoft.com/office/drawing/2014/main" xmlns="" id="{1C567537-D0D2-44BC-B33B-4F9DE6736D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42063" y="46021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23" name="Rectangle 144">
                  <a:extLst>
                    <a:ext uri="{FF2B5EF4-FFF2-40B4-BE49-F238E27FC236}">
                      <a16:creationId xmlns:a16="http://schemas.microsoft.com/office/drawing/2014/main" xmlns="" id="{4FE5F876-D9C9-4DB4-9E12-51FA4B81A11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518275" y="3373438"/>
                  <a:ext cx="1587" cy="158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24" name="Freeform 145">
                  <a:extLst>
                    <a:ext uri="{FF2B5EF4-FFF2-40B4-BE49-F238E27FC236}">
                      <a16:creationId xmlns:a16="http://schemas.microsoft.com/office/drawing/2014/main" xmlns="" id="{45BE2B08-952F-437E-AB36-B880F0A34B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05575" y="3398838"/>
                  <a:ext cx="1587" cy="6350"/>
                </a:xfrm>
                <a:custGeom>
                  <a:avLst/>
                  <a:gdLst/>
                  <a:ahLst/>
                  <a:cxnLst>
                    <a:cxn ang="0">
                      <a:pos x="0" y="3"/>
                    </a:cxn>
                    <a:cxn ang="0">
                      <a:pos x="0" y="0"/>
                    </a:cxn>
                    <a:cxn ang="0">
                      <a:pos x="0" y="3"/>
                    </a:cxn>
                  </a:cxnLst>
                  <a:rect l="0" t="0" r="r" b="b"/>
                  <a:pathLst>
                    <a:path h="3">
                      <a:moveTo>
                        <a:pt x="0" y="3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2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25" name="Freeform 146">
                  <a:extLst>
                    <a:ext uri="{FF2B5EF4-FFF2-40B4-BE49-F238E27FC236}">
                      <a16:creationId xmlns:a16="http://schemas.microsoft.com/office/drawing/2014/main" xmlns="" id="{039D3D13-B1A3-49E6-9F24-188B084EA5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29363" y="4614863"/>
                  <a:ext cx="1587" cy="6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3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3">
                      <a:moveTo>
                        <a:pt x="0" y="0"/>
                      </a:move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26" name="Freeform 147">
                  <a:extLst>
                    <a:ext uri="{FF2B5EF4-FFF2-40B4-BE49-F238E27FC236}">
                      <a16:creationId xmlns:a16="http://schemas.microsoft.com/office/drawing/2014/main" xmlns="" id="{589AE996-3DC9-49CE-9646-9603BF638E2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05563" y="3765550"/>
                  <a:ext cx="3175" cy="4763"/>
                </a:xfrm>
                <a:custGeom>
                  <a:avLst/>
                  <a:gdLst/>
                  <a:ahLst/>
                  <a:cxnLst>
                    <a:cxn ang="0">
                      <a:pos x="0" y="2"/>
                    </a:cxn>
                    <a:cxn ang="0">
                      <a:pos x="1" y="0"/>
                    </a:cxn>
                    <a:cxn ang="0">
                      <a:pos x="0" y="2"/>
                    </a:cxn>
                  </a:cxnLst>
                  <a:rect l="0" t="0" r="r" b="b"/>
                  <a:pathLst>
                    <a:path w="1" h="2">
                      <a:moveTo>
                        <a:pt x="0" y="2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2"/>
                        <a:pt x="0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27" name="Freeform 148">
                  <a:extLst>
                    <a:ext uri="{FF2B5EF4-FFF2-40B4-BE49-F238E27FC236}">
                      <a16:creationId xmlns:a16="http://schemas.microsoft.com/office/drawing/2014/main" xmlns="" id="{C6BA2BC0-C8D8-4D1D-8CA1-C6A0807C5A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07288" y="1978025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1"/>
                        <a:pt x="0" y="1"/>
                        <a:pt x="1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28" name="Freeform 149">
                  <a:extLst>
                    <a:ext uri="{FF2B5EF4-FFF2-40B4-BE49-F238E27FC236}">
                      <a16:creationId xmlns:a16="http://schemas.microsoft.com/office/drawing/2014/main" xmlns="" id="{193E345D-6DFA-454E-8CCB-A8790E5388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35838" y="21828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29" name="Freeform 150">
                  <a:extLst>
                    <a:ext uri="{FF2B5EF4-FFF2-40B4-BE49-F238E27FC236}">
                      <a16:creationId xmlns:a16="http://schemas.microsoft.com/office/drawing/2014/main" xmlns="" id="{265353C6-E7C1-484B-AF81-D599BE7ABD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39013" y="2171700"/>
                  <a:ext cx="6350" cy="11113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4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4">
                      <a:moveTo>
                        <a:pt x="3" y="0"/>
                      </a:moveTo>
                      <a:cubicBezTo>
                        <a:pt x="2" y="1"/>
                        <a:pt x="0" y="3"/>
                        <a:pt x="0" y="4"/>
                      </a:cubicBezTo>
                      <a:cubicBezTo>
                        <a:pt x="1" y="3"/>
                        <a:pt x="2" y="2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30" name="Freeform 151">
                  <a:extLst>
                    <a:ext uri="{FF2B5EF4-FFF2-40B4-BE49-F238E27FC236}">
                      <a16:creationId xmlns:a16="http://schemas.microsoft.com/office/drawing/2014/main" xmlns="" id="{E8A9D816-0600-4545-A402-9BF165A81D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16788" y="22002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31" name="Freeform 152">
                  <a:extLst>
                    <a:ext uri="{FF2B5EF4-FFF2-40B4-BE49-F238E27FC236}">
                      <a16:creationId xmlns:a16="http://schemas.microsoft.com/office/drawing/2014/main" xmlns="" id="{9C2F4DDD-EB59-4608-9B10-F17ACF430EA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26338" y="202882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32" name="Freeform 153">
                  <a:extLst>
                    <a:ext uri="{FF2B5EF4-FFF2-40B4-BE49-F238E27FC236}">
                      <a16:creationId xmlns:a16="http://schemas.microsoft.com/office/drawing/2014/main" xmlns="" id="{301413D1-115E-40F0-8587-2B6DC8DB097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81888" y="2063750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33" name="Freeform 154">
                  <a:extLst>
                    <a:ext uri="{FF2B5EF4-FFF2-40B4-BE49-F238E27FC236}">
                      <a16:creationId xmlns:a16="http://schemas.microsoft.com/office/drawing/2014/main" xmlns="" id="{17CF1B93-4B2E-4408-BBE2-6C84C0CCA8C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21538" y="23018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34" name="Freeform 155">
                  <a:extLst>
                    <a:ext uri="{FF2B5EF4-FFF2-40B4-BE49-F238E27FC236}">
                      <a16:creationId xmlns:a16="http://schemas.microsoft.com/office/drawing/2014/main" xmlns="" id="{A8F4DB68-7DE5-4989-9D6C-089EA01099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71470" y="1748884"/>
                  <a:ext cx="2265362" cy="2987675"/>
                </a:xfrm>
                <a:custGeom>
                  <a:avLst/>
                  <a:gdLst/>
                  <a:ahLst/>
                  <a:cxnLst>
                    <a:cxn ang="0">
                      <a:pos x="295" y="351"/>
                    </a:cxn>
                    <a:cxn ang="0">
                      <a:pos x="339" y="296"/>
                    </a:cxn>
                    <a:cxn ang="0">
                      <a:pos x="362" y="265"/>
                    </a:cxn>
                    <a:cxn ang="0">
                      <a:pos x="377" y="249"/>
                    </a:cxn>
                    <a:cxn ang="0">
                      <a:pos x="403" y="224"/>
                    </a:cxn>
                    <a:cxn ang="0">
                      <a:pos x="411" y="216"/>
                    </a:cxn>
                    <a:cxn ang="0">
                      <a:pos x="427" y="202"/>
                    </a:cxn>
                    <a:cxn ang="0">
                      <a:pos x="458" y="180"/>
                    </a:cxn>
                    <a:cxn ang="0">
                      <a:pos x="477" y="162"/>
                    </a:cxn>
                    <a:cxn ang="0">
                      <a:pos x="512" y="134"/>
                    </a:cxn>
                    <a:cxn ang="0">
                      <a:pos x="530" y="124"/>
                    </a:cxn>
                    <a:cxn ang="0">
                      <a:pos x="558" y="106"/>
                    </a:cxn>
                    <a:cxn ang="0">
                      <a:pos x="583" y="94"/>
                    </a:cxn>
                    <a:cxn ang="0">
                      <a:pos x="620" y="71"/>
                    </a:cxn>
                    <a:cxn ang="0">
                      <a:pos x="662" y="54"/>
                    </a:cxn>
                    <a:cxn ang="0">
                      <a:pos x="704" y="40"/>
                    </a:cxn>
                    <a:cxn ang="0">
                      <a:pos x="735" y="30"/>
                    </a:cxn>
                    <a:cxn ang="0">
                      <a:pos x="758" y="25"/>
                    </a:cxn>
                    <a:cxn ang="0">
                      <a:pos x="759" y="26"/>
                    </a:cxn>
                    <a:cxn ang="0">
                      <a:pos x="785" y="19"/>
                    </a:cxn>
                    <a:cxn ang="0">
                      <a:pos x="800" y="15"/>
                    </a:cxn>
                    <a:cxn ang="0">
                      <a:pos x="820" y="12"/>
                    </a:cxn>
                    <a:cxn ang="0">
                      <a:pos x="870" y="10"/>
                    </a:cxn>
                    <a:cxn ang="0">
                      <a:pos x="906" y="8"/>
                    </a:cxn>
                    <a:cxn ang="0">
                      <a:pos x="880" y="2"/>
                    </a:cxn>
                    <a:cxn ang="0">
                      <a:pos x="860" y="3"/>
                    </a:cxn>
                    <a:cxn ang="0">
                      <a:pos x="836" y="3"/>
                    </a:cxn>
                    <a:cxn ang="0">
                      <a:pos x="793" y="6"/>
                    </a:cxn>
                    <a:cxn ang="0">
                      <a:pos x="772" y="11"/>
                    </a:cxn>
                    <a:cxn ang="0">
                      <a:pos x="753" y="14"/>
                    </a:cxn>
                    <a:cxn ang="0">
                      <a:pos x="685" y="33"/>
                    </a:cxn>
                    <a:cxn ang="0">
                      <a:pos x="652" y="43"/>
                    </a:cxn>
                    <a:cxn ang="0">
                      <a:pos x="635" y="50"/>
                    </a:cxn>
                    <a:cxn ang="0">
                      <a:pos x="605" y="64"/>
                    </a:cxn>
                    <a:cxn ang="0">
                      <a:pos x="569" y="81"/>
                    </a:cxn>
                    <a:cxn ang="0">
                      <a:pos x="547" y="90"/>
                    </a:cxn>
                    <a:cxn ang="0">
                      <a:pos x="500" y="120"/>
                    </a:cxn>
                    <a:cxn ang="0">
                      <a:pos x="454" y="152"/>
                    </a:cxn>
                    <a:cxn ang="0">
                      <a:pos x="418" y="183"/>
                    </a:cxn>
                    <a:cxn ang="0">
                      <a:pos x="399" y="199"/>
                    </a:cxn>
                    <a:cxn ang="0">
                      <a:pos x="372" y="223"/>
                    </a:cxn>
                    <a:cxn ang="0">
                      <a:pos x="333" y="260"/>
                    </a:cxn>
                    <a:cxn ang="0">
                      <a:pos x="303" y="297"/>
                    </a:cxn>
                    <a:cxn ang="0">
                      <a:pos x="252" y="360"/>
                    </a:cxn>
                    <a:cxn ang="0">
                      <a:pos x="200" y="442"/>
                    </a:cxn>
                    <a:cxn ang="0">
                      <a:pos x="184" y="468"/>
                    </a:cxn>
                    <a:cxn ang="0">
                      <a:pos x="168" y="498"/>
                    </a:cxn>
                    <a:cxn ang="0">
                      <a:pos x="143" y="549"/>
                    </a:cxn>
                    <a:cxn ang="0">
                      <a:pos x="99" y="648"/>
                    </a:cxn>
                    <a:cxn ang="0">
                      <a:pos x="68" y="741"/>
                    </a:cxn>
                    <a:cxn ang="0">
                      <a:pos x="38" y="844"/>
                    </a:cxn>
                    <a:cxn ang="0">
                      <a:pos x="0" y="1116"/>
                    </a:cxn>
                    <a:cxn ang="0">
                      <a:pos x="9" y="1197"/>
                    </a:cxn>
                    <a:cxn ang="0">
                      <a:pos x="11" y="1180"/>
                    </a:cxn>
                    <a:cxn ang="0">
                      <a:pos x="15" y="1154"/>
                    </a:cxn>
                    <a:cxn ang="0">
                      <a:pos x="18" y="1114"/>
                    </a:cxn>
                    <a:cxn ang="0">
                      <a:pos x="40" y="988"/>
                    </a:cxn>
                    <a:cxn ang="0">
                      <a:pos x="89" y="767"/>
                    </a:cxn>
                    <a:cxn ang="0">
                      <a:pos x="117" y="681"/>
                    </a:cxn>
                    <a:cxn ang="0">
                      <a:pos x="157" y="582"/>
                    </a:cxn>
                    <a:cxn ang="0">
                      <a:pos x="164" y="564"/>
                    </a:cxn>
                    <a:cxn ang="0">
                      <a:pos x="193" y="510"/>
                    </a:cxn>
                    <a:cxn ang="0">
                      <a:pos x="216" y="471"/>
                    </a:cxn>
                  </a:cxnLst>
                  <a:rect l="0" t="0" r="r" b="b"/>
                  <a:pathLst>
                    <a:path w="913" h="1204">
                      <a:moveTo>
                        <a:pt x="243" y="429"/>
                      </a:moveTo>
                      <a:cubicBezTo>
                        <a:pt x="254" y="411"/>
                        <a:pt x="268" y="388"/>
                        <a:pt x="280" y="372"/>
                      </a:cubicBezTo>
                      <a:cubicBezTo>
                        <a:pt x="282" y="368"/>
                        <a:pt x="286" y="362"/>
                        <a:pt x="289" y="357"/>
                      </a:cubicBezTo>
                      <a:cubicBezTo>
                        <a:pt x="291" y="358"/>
                        <a:pt x="291" y="358"/>
                        <a:pt x="291" y="358"/>
                      </a:cubicBezTo>
                      <a:cubicBezTo>
                        <a:pt x="294" y="353"/>
                        <a:pt x="294" y="353"/>
                        <a:pt x="294" y="353"/>
                      </a:cubicBezTo>
                      <a:cubicBezTo>
                        <a:pt x="296" y="351"/>
                        <a:pt x="292" y="356"/>
                        <a:pt x="295" y="354"/>
                      </a:cubicBezTo>
                      <a:cubicBezTo>
                        <a:pt x="295" y="351"/>
                        <a:pt x="295" y="351"/>
                        <a:pt x="295" y="351"/>
                      </a:cubicBezTo>
                      <a:cubicBezTo>
                        <a:pt x="296" y="351"/>
                        <a:pt x="304" y="341"/>
                        <a:pt x="299" y="349"/>
                      </a:cubicBezTo>
                      <a:cubicBezTo>
                        <a:pt x="304" y="343"/>
                        <a:pt x="308" y="338"/>
                        <a:pt x="313" y="332"/>
                      </a:cubicBezTo>
                      <a:cubicBezTo>
                        <a:pt x="316" y="329"/>
                        <a:pt x="313" y="329"/>
                        <a:pt x="317" y="325"/>
                      </a:cubicBezTo>
                      <a:cubicBezTo>
                        <a:pt x="318" y="325"/>
                        <a:pt x="316" y="327"/>
                        <a:pt x="317" y="327"/>
                      </a:cubicBezTo>
                      <a:cubicBezTo>
                        <a:pt x="328" y="316"/>
                        <a:pt x="325" y="311"/>
                        <a:pt x="335" y="300"/>
                      </a:cubicBezTo>
                      <a:cubicBezTo>
                        <a:pt x="334" y="301"/>
                        <a:pt x="334" y="301"/>
                        <a:pt x="334" y="301"/>
                      </a:cubicBezTo>
                      <a:cubicBezTo>
                        <a:pt x="336" y="299"/>
                        <a:pt x="339" y="296"/>
                        <a:pt x="339" y="296"/>
                      </a:cubicBezTo>
                      <a:cubicBezTo>
                        <a:pt x="336" y="296"/>
                        <a:pt x="338" y="298"/>
                        <a:pt x="334" y="301"/>
                      </a:cubicBezTo>
                      <a:cubicBezTo>
                        <a:pt x="333" y="299"/>
                        <a:pt x="337" y="296"/>
                        <a:pt x="336" y="295"/>
                      </a:cubicBezTo>
                      <a:cubicBezTo>
                        <a:pt x="338" y="293"/>
                        <a:pt x="339" y="291"/>
                        <a:pt x="341" y="289"/>
                      </a:cubicBezTo>
                      <a:cubicBezTo>
                        <a:pt x="345" y="286"/>
                        <a:pt x="349" y="280"/>
                        <a:pt x="353" y="278"/>
                      </a:cubicBezTo>
                      <a:cubicBezTo>
                        <a:pt x="354" y="276"/>
                        <a:pt x="355" y="273"/>
                        <a:pt x="358" y="269"/>
                      </a:cubicBezTo>
                      <a:cubicBezTo>
                        <a:pt x="362" y="267"/>
                        <a:pt x="359" y="270"/>
                        <a:pt x="363" y="267"/>
                      </a:cubicBezTo>
                      <a:cubicBezTo>
                        <a:pt x="362" y="265"/>
                        <a:pt x="362" y="265"/>
                        <a:pt x="362" y="265"/>
                      </a:cubicBezTo>
                      <a:cubicBezTo>
                        <a:pt x="365" y="262"/>
                        <a:pt x="365" y="263"/>
                        <a:pt x="365" y="264"/>
                      </a:cubicBezTo>
                      <a:cubicBezTo>
                        <a:pt x="369" y="260"/>
                        <a:pt x="367" y="260"/>
                        <a:pt x="371" y="256"/>
                      </a:cubicBezTo>
                      <a:cubicBezTo>
                        <a:pt x="370" y="259"/>
                        <a:pt x="370" y="259"/>
                        <a:pt x="370" y="259"/>
                      </a:cubicBezTo>
                      <a:cubicBezTo>
                        <a:pt x="373" y="256"/>
                        <a:pt x="374" y="255"/>
                        <a:pt x="378" y="251"/>
                      </a:cubicBezTo>
                      <a:cubicBezTo>
                        <a:pt x="378" y="251"/>
                        <a:pt x="377" y="253"/>
                        <a:pt x="375" y="254"/>
                      </a:cubicBezTo>
                      <a:cubicBezTo>
                        <a:pt x="379" y="253"/>
                        <a:pt x="379" y="250"/>
                        <a:pt x="380" y="248"/>
                      </a:cubicBezTo>
                      <a:cubicBezTo>
                        <a:pt x="379" y="249"/>
                        <a:pt x="376" y="251"/>
                        <a:pt x="377" y="249"/>
                      </a:cubicBezTo>
                      <a:cubicBezTo>
                        <a:pt x="379" y="247"/>
                        <a:pt x="381" y="244"/>
                        <a:pt x="383" y="243"/>
                      </a:cubicBezTo>
                      <a:cubicBezTo>
                        <a:pt x="381" y="246"/>
                        <a:pt x="381" y="246"/>
                        <a:pt x="381" y="246"/>
                      </a:cubicBezTo>
                      <a:cubicBezTo>
                        <a:pt x="385" y="241"/>
                        <a:pt x="383" y="243"/>
                        <a:pt x="388" y="238"/>
                      </a:cubicBezTo>
                      <a:cubicBezTo>
                        <a:pt x="388" y="239"/>
                        <a:pt x="388" y="239"/>
                        <a:pt x="388" y="239"/>
                      </a:cubicBezTo>
                      <a:cubicBezTo>
                        <a:pt x="390" y="235"/>
                        <a:pt x="395" y="232"/>
                        <a:pt x="400" y="227"/>
                      </a:cubicBezTo>
                      <a:cubicBezTo>
                        <a:pt x="399" y="228"/>
                        <a:pt x="399" y="228"/>
                        <a:pt x="399" y="228"/>
                      </a:cubicBezTo>
                      <a:cubicBezTo>
                        <a:pt x="401" y="226"/>
                        <a:pt x="402" y="225"/>
                        <a:pt x="403" y="224"/>
                      </a:cubicBezTo>
                      <a:cubicBezTo>
                        <a:pt x="399" y="226"/>
                        <a:pt x="400" y="225"/>
                        <a:pt x="399" y="224"/>
                      </a:cubicBezTo>
                      <a:cubicBezTo>
                        <a:pt x="404" y="222"/>
                        <a:pt x="403" y="218"/>
                        <a:pt x="410" y="213"/>
                      </a:cubicBezTo>
                      <a:cubicBezTo>
                        <a:pt x="410" y="214"/>
                        <a:pt x="409" y="216"/>
                        <a:pt x="407" y="217"/>
                      </a:cubicBezTo>
                      <a:cubicBezTo>
                        <a:pt x="406" y="220"/>
                        <a:pt x="407" y="221"/>
                        <a:pt x="404" y="225"/>
                      </a:cubicBezTo>
                      <a:cubicBezTo>
                        <a:pt x="406" y="223"/>
                        <a:pt x="408" y="220"/>
                        <a:pt x="408" y="221"/>
                      </a:cubicBezTo>
                      <a:cubicBezTo>
                        <a:pt x="408" y="219"/>
                        <a:pt x="408" y="219"/>
                        <a:pt x="408" y="219"/>
                      </a:cubicBezTo>
                      <a:cubicBezTo>
                        <a:pt x="409" y="218"/>
                        <a:pt x="410" y="217"/>
                        <a:pt x="411" y="216"/>
                      </a:cubicBezTo>
                      <a:cubicBezTo>
                        <a:pt x="411" y="215"/>
                        <a:pt x="408" y="217"/>
                        <a:pt x="410" y="214"/>
                      </a:cubicBezTo>
                      <a:cubicBezTo>
                        <a:pt x="414" y="210"/>
                        <a:pt x="413" y="213"/>
                        <a:pt x="413" y="212"/>
                      </a:cubicBezTo>
                      <a:cubicBezTo>
                        <a:pt x="418" y="208"/>
                        <a:pt x="414" y="209"/>
                        <a:pt x="419" y="205"/>
                      </a:cubicBezTo>
                      <a:cubicBezTo>
                        <a:pt x="419" y="206"/>
                        <a:pt x="418" y="207"/>
                        <a:pt x="418" y="207"/>
                      </a:cubicBezTo>
                      <a:cubicBezTo>
                        <a:pt x="422" y="205"/>
                        <a:pt x="426" y="200"/>
                        <a:pt x="428" y="200"/>
                      </a:cubicBezTo>
                      <a:cubicBezTo>
                        <a:pt x="428" y="201"/>
                        <a:pt x="428" y="201"/>
                        <a:pt x="427" y="202"/>
                      </a:cubicBezTo>
                      <a:cubicBezTo>
                        <a:pt x="427" y="202"/>
                        <a:pt x="427" y="202"/>
                        <a:pt x="427" y="202"/>
                      </a:cubicBezTo>
                      <a:cubicBezTo>
                        <a:pt x="424" y="207"/>
                        <a:pt x="430" y="199"/>
                        <a:pt x="430" y="201"/>
                      </a:cubicBezTo>
                      <a:cubicBezTo>
                        <a:pt x="429" y="201"/>
                        <a:pt x="434" y="197"/>
                        <a:pt x="436" y="195"/>
                      </a:cubicBezTo>
                      <a:cubicBezTo>
                        <a:pt x="435" y="195"/>
                        <a:pt x="435" y="195"/>
                        <a:pt x="435" y="195"/>
                      </a:cubicBezTo>
                      <a:cubicBezTo>
                        <a:pt x="440" y="186"/>
                        <a:pt x="436" y="197"/>
                        <a:pt x="443" y="190"/>
                      </a:cubicBezTo>
                      <a:cubicBezTo>
                        <a:pt x="447" y="186"/>
                        <a:pt x="441" y="192"/>
                        <a:pt x="443" y="189"/>
                      </a:cubicBezTo>
                      <a:cubicBezTo>
                        <a:pt x="446" y="186"/>
                        <a:pt x="448" y="186"/>
                        <a:pt x="452" y="182"/>
                      </a:cubicBezTo>
                      <a:cubicBezTo>
                        <a:pt x="454" y="181"/>
                        <a:pt x="457" y="180"/>
                        <a:pt x="458" y="180"/>
                      </a:cubicBezTo>
                      <a:cubicBezTo>
                        <a:pt x="461" y="178"/>
                        <a:pt x="467" y="174"/>
                        <a:pt x="468" y="172"/>
                      </a:cubicBezTo>
                      <a:cubicBezTo>
                        <a:pt x="462" y="175"/>
                        <a:pt x="464" y="177"/>
                        <a:pt x="457" y="180"/>
                      </a:cubicBezTo>
                      <a:cubicBezTo>
                        <a:pt x="458" y="178"/>
                        <a:pt x="458" y="178"/>
                        <a:pt x="458" y="178"/>
                      </a:cubicBezTo>
                      <a:cubicBezTo>
                        <a:pt x="462" y="174"/>
                        <a:pt x="467" y="170"/>
                        <a:pt x="470" y="168"/>
                      </a:cubicBezTo>
                      <a:cubicBezTo>
                        <a:pt x="469" y="168"/>
                        <a:pt x="469" y="168"/>
                        <a:pt x="469" y="168"/>
                      </a:cubicBezTo>
                      <a:cubicBezTo>
                        <a:pt x="474" y="163"/>
                        <a:pt x="475" y="161"/>
                        <a:pt x="481" y="157"/>
                      </a:cubicBezTo>
                      <a:cubicBezTo>
                        <a:pt x="482" y="157"/>
                        <a:pt x="479" y="160"/>
                        <a:pt x="477" y="162"/>
                      </a:cubicBezTo>
                      <a:cubicBezTo>
                        <a:pt x="481" y="160"/>
                        <a:pt x="480" y="159"/>
                        <a:pt x="486" y="155"/>
                      </a:cubicBezTo>
                      <a:cubicBezTo>
                        <a:pt x="487" y="156"/>
                        <a:pt x="482" y="158"/>
                        <a:pt x="482" y="159"/>
                      </a:cubicBezTo>
                      <a:cubicBezTo>
                        <a:pt x="488" y="154"/>
                        <a:pt x="488" y="154"/>
                        <a:pt x="488" y="154"/>
                      </a:cubicBezTo>
                      <a:cubicBezTo>
                        <a:pt x="488" y="154"/>
                        <a:pt x="488" y="154"/>
                        <a:pt x="488" y="154"/>
                      </a:cubicBezTo>
                      <a:cubicBezTo>
                        <a:pt x="488" y="152"/>
                        <a:pt x="493" y="151"/>
                        <a:pt x="497" y="148"/>
                      </a:cubicBezTo>
                      <a:cubicBezTo>
                        <a:pt x="506" y="141"/>
                        <a:pt x="506" y="139"/>
                        <a:pt x="510" y="134"/>
                      </a:cubicBezTo>
                      <a:cubicBezTo>
                        <a:pt x="512" y="133"/>
                        <a:pt x="513" y="134"/>
                        <a:pt x="512" y="134"/>
                      </a:cubicBezTo>
                      <a:cubicBezTo>
                        <a:pt x="510" y="135"/>
                        <a:pt x="510" y="135"/>
                        <a:pt x="510" y="136"/>
                      </a:cubicBezTo>
                      <a:cubicBezTo>
                        <a:pt x="513" y="134"/>
                        <a:pt x="518" y="133"/>
                        <a:pt x="516" y="135"/>
                      </a:cubicBezTo>
                      <a:cubicBezTo>
                        <a:pt x="521" y="131"/>
                        <a:pt x="514" y="135"/>
                        <a:pt x="517" y="133"/>
                      </a:cubicBezTo>
                      <a:cubicBezTo>
                        <a:pt x="524" y="128"/>
                        <a:pt x="524" y="128"/>
                        <a:pt x="524" y="128"/>
                      </a:cubicBezTo>
                      <a:cubicBezTo>
                        <a:pt x="522" y="128"/>
                        <a:pt x="520" y="130"/>
                        <a:pt x="523" y="127"/>
                      </a:cubicBezTo>
                      <a:cubicBezTo>
                        <a:pt x="526" y="125"/>
                        <a:pt x="527" y="124"/>
                        <a:pt x="531" y="121"/>
                      </a:cubicBezTo>
                      <a:cubicBezTo>
                        <a:pt x="531" y="122"/>
                        <a:pt x="533" y="122"/>
                        <a:pt x="530" y="124"/>
                      </a:cubicBezTo>
                      <a:cubicBezTo>
                        <a:pt x="533" y="123"/>
                        <a:pt x="536" y="121"/>
                        <a:pt x="536" y="119"/>
                      </a:cubicBezTo>
                      <a:cubicBezTo>
                        <a:pt x="531" y="121"/>
                        <a:pt x="543" y="114"/>
                        <a:pt x="539" y="115"/>
                      </a:cubicBezTo>
                      <a:cubicBezTo>
                        <a:pt x="544" y="113"/>
                        <a:pt x="544" y="113"/>
                        <a:pt x="544" y="113"/>
                      </a:cubicBezTo>
                      <a:cubicBezTo>
                        <a:pt x="543" y="114"/>
                        <a:pt x="543" y="114"/>
                        <a:pt x="541" y="115"/>
                      </a:cubicBezTo>
                      <a:cubicBezTo>
                        <a:pt x="543" y="115"/>
                        <a:pt x="545" y="112"/>
                        <a:pt x="546" y="111"/>
                      </a:cubicBezTo>
                      <a:cubicBezTo>
                        <a:pt x="548" y="111"/>
                        <a:pt x="552" y="108"/>
                        <a:pt x="553" y="109"/>
                      </a:cubicBezTo>
                      <a:cubicBezTo>
                        <a:pt x="554" y="108"/>
                        <a:pt x="557" y="106"/>
                        <a:pt x="558" y="106"/>
                      </a:cubicBezTo>
                      <a:cubicBezTo>
                        <a:pt x="560" y="105"/>
                        <a:pt x="558" y="105"/>
                        <a:pt x="559" y="104"/>
                      </a:cubicBezTo>
                      <a:cubicBezTo>
                        <a:pt x="566" y="100"/>
                        <a:pt x="566" y="100"/>
                        <a:pt x="566" y="100"/>
                      </a:cubicBezTo>
                      <a:cubicBezTo>
                        <a:pt x="567" y="101"/>
                        <a:pt x="568" y="102"/>
                        <a:pt x="567" y="103"/>
                      </a:cubicBezTo>
                      <a:cubicBezTo>
                        <a:pt x="570" y="101"/>
                        <a:pt x="567" y="101"/>
                        <a:pt x="571" y="98"/>
                      </a:cubicBezTo>
                      <a:cubicBezTo>
                        <a:pt x="570" y="101"/>
                        <a:pt x="577" y="96"/>
                        <a:pt x="575" y="100"/>
                      </a:cubicBezTo>
                      <a:cubicBezTo>
                        <a:pt x="577" y="99"/>
                        <a:pt x="584" y="96"/>
                        <a:pt x="588" y="93"/>
                      </a:cubicBezTo>
                      <a:cubicBezTo>
                        <a:pt x="589" y="91"/>
                        <a:pt x="583" y="95"/>
                        <a:pt x="583" y="94"/>
                      </a:cubicBezTo>
                      <a:cubicBezTo>
                        <a:pt x="593" y="88"/>
                        <a:pt x="592" y="85"/>
                        <a:pt x="601" y="81"/>
                      </a:cubicBezTo>
                      <a:cubicBezTo>
                        <a:pt x="598" y="82"/>
                        <a:pt x="598" y="82"/>
                        <a:pt x="598" y="82"/>
                      </a:cubicBezTo>
                      <a:cubicBezTo>
                        <a:pt x="603" y="79"/>
                        <a:pt x="602" y="80"/>
                        <a:pt x="605" y="77"/>
                      </a:cubicBezTo>
                      <a:cubicBezTo>
                        <a:pt x="604" y="79"/>
                        <a:pt x="612" y="78"/>
                        <a:pt x="620" y="74"/>
                      </a:cubicBezTo>
                      <a:cubicBezTo>
                        <a:pt x="620" y="73"/>
                        <a:pt x="615" y="75"/>
                        <a:pt x="616" y="73"/>
                      </a:cubicBezTo>
                      <a:cubicBezTo>
                        <a:pt x="621" y="70"/>
                        <a:pt x="621" y="70"/>
                        <a:pt x="621" y="70"/>
                      </a:cubicBezTo>
                      <a:cubicBezTo>
                        <a:pt x="622" y="70"/>
                        <a:pt x="621" y="71"/>
                        <a:pt x="620" y="71"/>
                      </a:cubicBezTo>
                      <a:cubicBezTo>
                        <a:pt x="625" y="69"/>
                        <a:pt x="630" y="69"/>
                        <a:pt x="631" y="67"/>
                      </a:cubicBezTo>
                      <a:cubicBezTo>
                        <a:pt x="637" y="67"/>
                        <a:pt x="637" y="67"/>
                        <a:pt x="637" y="67"/>
                      </a:cubicBezTo>
                      <a:cubicBezTo>
                        <a:pt x="634" y="67"/>
                        <a:pt x="634" y="67"/>
                        <a:pt x="634" y="67"/>
                      </a:cubicBezTo>
                      <a:cubicBezTo>
                        <a:pt x="635" y="66"/>
                        <a:pt x="640" y="63"/>
                        <a:pt x="641" y="62"/>
                      </a:cubicBezTo>
                      <a:cubicBezTo>
                        <a:pt x="646" y="59"/>
                        <a:pt x="649" y="59"/>
                        <a:pt x="652" y="59"/>
                      </a:cubicBezTo>
                      <a:cubicBezTo>
                        <a:pt x="651" y="58"/>
                        <a:pt x="648" y="58"/>
                        <a:pt x="652" y="56"/>
                      </a:cubicBezTo>
                      <a:cubicBezTo>
                        <a:pt x="653" y="58"/>
                        <a:pt x="662" y="53"/>
                        <a:pt x="662" y="54"/>
                      </a:cubicBezTo>
                      <a:cubicBezTo>
                        <a:pt x="664" y="54"/>
                        <a:pt x="668" y="53"/>
                        <a:pt x="667" y="52"/>
                      </a:cubicBezTo>
                      <a:cubicBezTo>
                        <a:pt x="668" y="54"/>
                        <a:pt x="668" y="54"/>
                        <a:pt x="668" y="54"/>
                      </a:cubicBezTo>
                      <a:cubicBezTo>
                        <a:pt x="667" y="52"/>
                        <a:pt x="674" y="49"/>
                        <a:pt x="679" y="47"/>
                      </a:cubicBezTo>
                      <a:cubicBezTo>
                        <a:pt x="679" y="50"/>
                        <a:pt x="684" y="45"/>
                        <a:pt x="688" y="46"/>
                      </a:cubicBezTo>
                      <a:cubicBezTo>
                        <a:pt x="688" y="44"/>
                        <a:pt x="696" y="43"/>
                        <a:pt x="697" y="41"/>
                      </a:cubicBezTo>
                      <a:cubicBezTo>
                        <a:pt x="701" y="39"/>
                        <a:pt x="701" y="41"/>
                        <a:pt x="702" y="41"/>
                      </a:cubicBezTo>
                      <a:cubicBezTo>
                        <a:pt x="704" y="40"/>
                        <a:pt x="704" y="40"/>
                        <a:pt x="704" y="40"/>
                      </a:cubicBezTo>
                      <a:cubicBezTo>
                        <a:pt x="706" y="40"/>
                        <a:pt x="713" y="38"/>
                        <a:pt x="718" y="37"/>
                      </a:cubicBezTo>
                      <a:cubicBezTo>
                        <a:pt x="722" y="35"/>
                        <a:pt x="722" y="35"/>
                        <a:pt x="722" y="35"/>
                      </a:cubicBezTo>
                      <a:cubicBezTo>
                        <a:pt x="723" y="35"/>
                        <a:pt x="723" y="35"/>
                        <a:pt x="723" y="35"/>
                      </a:cubicBezTo>
                      <a:cubicBezTo>
                        <a:pt x="724" y="34"/>
                        <a:pt x="727" y="33"/>
                        <a:pt x="725" y="33"/>
                      </a:cubicBezTo>
                      <a:cubicBezTo>
                        <a:pt x="727" y="33"/>
                        <a:pt x="727" y="33"/>
                        <a:pt x="727" y="33"/>
                      </a:cubicBezTo>
                      <a:cubicBezTo>
                        <a:pt x="727" y="31"/>
                        <a:pt x="730" y="31"/>
                        <a:pt x="735" y="29"/>
                      </a:cubicBezTo>
                      <a:cubicBezTo>
                        <a:pt x="736" y="29"/>
                        <a:pt x="736" y="30"/>
                        <a:pt x="735" y="30"/>
                      </a:cubicBezTo>
                      <a:cubicBezTo>
                        <a:pt x="737" y="30"/>
                        <a:pt x="736" y="31"/>
                        <a:pt x="738" y="31"/>
                      </a:cubicBezTo>
                      <a:cubicBezTo>
                        <a:pt x="736" y="31"/>
                        <a:pt x="745" y="26"/>
                        <a:pt x="739" y="27"/>
                      </a:cubicBezTo>
                      <a:cubicBezTo>
                        <a:pt x="738" y="26"/>
                        <a:pt x="741" y="25"/>
                        <a:pt x="744" y="24"/>
                      </a:cubicBezTo>
                      <a:cubicBezTo>
                        <a:pt x="745" y="26"/>
                        <a:pt x="745" y="26"/>
                        <a:pt x="745" y="26"/>
                      </a:cubicBezTo>
                      <a:cubicBezTo>
                        <a:pt x="748" y="23"/>
                        <a:pt x="748" y="23"/>
                        <a:pt x="748" y="23"/>
                      </a:cubicBezTo>
                      <a:cubicBezTo>
                        <a:pt x="751" y="22"/>
                        <a:pt x="753" y="23"/>
                        <a:pt x="756" y="22"/>
                      </a:cubicBezTo>
                      <a:cubicBezTo>
                        <a:pt x="753" y="23"/>
                        <a:pt x="750" y="27"/>
                        <a:pt x="758" y="25"/>
                      </a:cubicBezTo>
                      <a:cubicBezTo>
                        <a:pt x="754" y="26"/>
                        <a:pt x="752" y="28"/>
                        <a:pt x="750" y="28"/>
                      </a:cubicBezTo>
                      <a:cubicBezTo>
                        <a:pt x="752" y="28"/>
                        <a:pt x="752" y="28"/>
                        <a:pt x="750" y="29"/>
                      </a:cubicBezTo>
                      <a:cubicBezTo>
                        <a:pt x="756" y="27"/>
                        <a:pt x="752" y="28"/>
                        <a:pt x="758" y="26"/>
                      </a:cubicBezTo>
                      <a:cubicBezTo>
                        <a:pt x="758" y="28"/>
                        <a:pt x="759" y="28"/>
                        <a:pt x="764" y="27"/>
                      </a:cubicBezTo>
                      <a:cubicBezTo>
                        <a:pt x="760" y="27"/>
                        <a:pt x="760" y="27"/>
                        <a:pt x="760" y="27"/>
                      </a:cubicBezTo>
                      <a:cubicBezTo>
                        <a:pt x="761" y="27"/>
                        <a:pt x="761" y="27"/>
                        <a:pt x="761" y="26"/>
                      </a:cubicBezTo>
                      <a:cubicBezTo>
                        <a:pt x="760" y="27"/>
                        <a:pt x="759" y="26"/>
                        <a:pt x="759" y="26"/>
                      </a:cubicBezTo>
                      <a:cubicBezTo>
                        <a:pt x="760" y="26"/>
                        <a:pt x="765" y="23"/>
                        <a:pt x="766" y="23"/>
                      </a:cubicBezTo>
                      <a:cubicBezTo>
                        <a:pt x="760" y="22"/>
                        <a:pt x="776" y="19"/>
                        <a:pt x="772" y="19"/>
                      </a:cubicBezTo>
                      <a:cubicBezTo>
                        <a:pt x="773" y="18"/>
                        <a:pt x="777" y="17"/>
                        <a:pt x="777" y="18"/>
                      </a:cubicBezTo>
                      <a:cubicBezTo>
                        <a:pt x="772" y="20"/>
                        <a:pt x="781" y="19"/>
                        <a:pt x="781" y="20"/>
                      </a:cubicBezTo>
                      <a:cubicBezTo>
                        <a:pt x="782" y="19"/>
                        <a:pt x="777" y="20"/>
                        <a:pt x="779" y="19"/>
                      </a:cubicBezTo>
                      <a:cubicBezTo>
                        <a:pt x="782" y="18"/>
                        <a:pt x="784" y="19"/>
                        <a:pt x="786" y="19"/>
                      </a:cubicBezTo>
                      <a:cubicBezTo>
                        <a:pt x="785" y="19"/>
                        <a:pt x="785" y="19"/>
                        <a:pt x="785" y="19"/>
                      </a:cubicBezTo>
                      <a:cubicBezTo>
                        <a:pt x="789" y="19"/>
                        <a:pt x="789" y="19"/>
                        <a:pt x="789" y="19"/>
                      </a:cubicBezTo>
                      <a:cubicBezTo>
                        <a:pt x="790" y="18"/>
                        <a:pt x="785" y="19"/>
                        <a:pt x="789" y="17"/>
                      </a:cubicBezTo>
                      <a:cubicBezTo>
                        <a:pt x="790" y="18"/>
                        <a:pt x="794" y="16"/>
                        <a:pt x="794" y="17"/>
                      </a:cubicBezTo>
                      <a:cubicBezTo>
                        <a:pt x="792" y="18"/>
                        <a:pt x="794" y="19"/>
                        <a:pt x="790" y="20"/>
                      </a:cubicBezTo>
                      <a:cubicBezTo>
                        <a:pt x="793" y="20"/>
                        <a:pt x="802" y="18"/>
                        <a:pt x="798" y="17"/>
                      </a:cubicBezTo>
                      <a:cubicBezTo>
                        <a:pt x="802" y="17"/>
                        <a:pt x="802" y="17"/>
                        <a:pt x="802" y="17"/>
                      </a:cubicBezTo>
                      <a:cubicBezTo>
                        <a:pt x="800" y="16"/>
                        <a:pt x="793" y="16"/>
                        <a:pt x="800" y="15"/>
                      </a:cubicBezTo>
                      <a:cubicBezTo>
                        <a:pt x="800" y="15"/>
                        <a:pt x="800" y="15"/>
                        <a:pt x="800" y="15"/>
                      </a:cubicBezTo>
                      <a:cubicBezTo>
                        <a:pt x="805" y="13"/>
                        <a:pt x="805" y="13"/>
                        <a:pt x="805" y="13"/>
                      </a:cubicBezTo>
                      <a:cubicBezTo>
                        <a:pt x="807" y="14"/>
                        <a:pt x="807" y="14"/>
                        <a:pt x="807" y="14"/>
                      </a:cubicBezTo>
                      <a:cubicBezTo>
                        <a:pt x="807" y="13"/>
                        <a:pt x="808" y="13"/>
                        <a:pt x="810" y="13"/>
                      </a:cubicBezTo>
                      <a:cubicBezTo>
                        <a:pt x="810" y="13"/>
                        <a:pt x="812" y="13"/>
                        <a:pt x="812" y="14"/>
                      </a:cubicBezTo>
                      <a:cubicBezTo>
                        <a:pt x="817" y="13"/>
                        <a:pt x="817" y="12"/>
                        <a:pt x="817" y="12"/>
                      </a:cubicBezTo>
                      <a:cubicBezTo>
                        <a:pt x="820" y="11"/>
                        <a:pt x="821" y="11"/>
                        <a:pt x="820" y="12"/>
                      </a:cubicBezTo>
                      <a:cubicBezTo>
                        <a:pt x="824" y="12"/>
                        <a:pt x="831" y="11"/>
                        <a:pt x="834" y="11"/>
                      </a:cubicBezTo>
                      <a:cubicBezTo>
                        <a:pt x="839" y="10"/>
                        <a:pt x="833" y="11"/>
                        <a:pt x="836" y="10"/>
                      </a:cubicBezTo>
                      <a:cubicBezTo>
                        <a:pt x="841" y="12"/>
                        <a:pt x="854" y="9"/>
                        <a:pt x="863" y="8"/>
                      </a:cubicBezTo>
                      <a:cubicBezTo>
                        <a:pt x="860" y="6"/>
                        <a:pt x="865" y="7"/>
                        <a:pt x="867" y="5"/>
                      </a:cubicBezTo>
                      <a:cubicBezTo>
                        <a:pt x="865" y="6"/>
                        <a:pt x="875" y="7"/>
                        <a:pt x="868" y="8"/>
                      </a:cubicBezTo>
                      <a:cubicBezTo>
                        <a:pt x="872" y="7"/>
                        <a:pt x="872" y="7"/>
                        <a:pt x="872" y="7"/>
                      </a:cubicBezTo>
                      <a:cubicBezTo>
                        <a:pt x="876" y="8"/>
                        <a:pt x="865" y="9"/>
                        <a:pt x="870" y="10"/>
                      </a:cubicBezTo>
                      <a:cubicBezTo>
                        <a:pt x="875" y="9"/>
                        <a:pt x="878" y="7"/>
                        <a:pt x="884" y="7"/>
                      </a:cubicBezTo>
                      <a:cubicBezTo>
                        <a:pt x="882" y="9"/>
                        <a:pt x="889" y="7"/>
                        <a:pt x="888" y="9"/>
                      </a:cubicBezTo>
                      <a:cubicBezTo>
                        <a:pt x="887" y="9"/>
                        <a:pt x="885" y="9"/>
                        <a:pt x="883" y="9"/>
                      </a:cubicBezTo>
                      <a:cubicBezTo>
                        <a:pt x="884" y="9"/>
                        <a:pt x="884" y="9"/>
                        <a:pt x="884" y="9"/>
                      </a:cubicBezTo>
                      <a:cubicBezTo>
                        <a:pt x="896" y="9"/>
                        <a:pt x="887" y="7"/>
                        <a:pt x="894" y="6"/>
                      </a:cubicBezTo>
                      <a:cubicBezTo>
                        <a:pt x="901" y="6"/>
                        <a:pt x="899" y="7"/>
                        <a:pt x="900" y="8"/>
                      </a:cubicBezTo>
                      <a:cubicBezTo>
                        <a:pt x="901" y="8"/>
                        <a:pt x="904" y="8"/>
                        <a:pt x="906" y="8"/>
                      </a:cubicBezTo>
                      <a:cubicBezTo>
                        <a:pt x="902" y="9"/>
                        <a:pt x="898" y="7"/>
                        <a:pt x="900" y="6"/>
                      </a:cubicBezTo>
                      <a:cubicBezTo>
                        <a:pt x="903" y="7"/>
                        <a:pt x="911" y="6"/>
                        <a:pt x="913" y="5"/>
                      </a:cubicBezTo>
                      <a:cubicBezTo>
                        <a:pt x="902" y="3"/>
                        <a:pt x="906" y="5"/>
                        <a:pt x="896" y="3"/>
                      </a:cubicBezTo>
                      <a:cubicBezTo>
                        <a:pt x="895" y="4"/>
                        <a:pt x="895" y="5"/>
                        <a:pt x="889" y="5"/>
                      </a:cubicBezTo>
                      <a:cubicBezTo>
                        <a:pt x="893" y="4"/>
                        <a:pt x="889" y="4"/>
                        <a:pt x="888" y="4"/>
                      </a:cubicBezTo>
                      <a:cubicBezTo>
                        <a:pt x="889" y="5"/>
                        <a:pt x="884" y="4"/>
                        <a:pt x="882" y="5"/>
                      </a:cubicBezTo>
                      <a:cubicBezTo>
                        <a:pt x="880" y="4"/>
                        <a:pt x="885" y="2"/>
                        <a:pt x="880" y="2"/>
                      </a:cubicBezTo>
                      <a:cubicBezTo>
                        <a:pt x="879" y="5"/>
                        <a:pt x="879" y="5"/>
                        <a:pt x="879" y="5"/>
                      </a:cubicBezTo>
                      <a:cubicBezTo>
                        <a:pt x="876" y="4"/>
                        <a:pt x="879" y="3"/>
                        <a:pt x="875" y="4"/>
                      </a:cubicBezTo>
                      <a:cubicBezTo>
                        <a:pt x="877" y="2"/>
                        <a:pt x="874" y="2"/>
                        <a:pt x="880" y="1"/>
                      </a:cubicBezTo>
                      <a:cubicBezTo>
                        <a:pt x="872" y="0"/>
                        <a:pt x="868" y="3"/>
                        <a:pt x="862" y="4"/>
                      </a:cubicBezTo>
                      <a:cubicBezTo>
                        <a:pt x="863" y="4"/>
                        <a:pt x="863" y="4"/>
                        <a:pt x="864" y="4"/>
                      </a:cubicBezTo>
                      <a:cubicBezTo>
                        <a:pt x="862" y="4"/>
                        <a:pt x="860" y="4"/>
                        <a:pt x="858" y="5"/>
                      </a:cubicBezTo>
                      <a:cubicBezTo>
                        <a:pt x="854" y="4"/>
                        <a:pt x="861" y="3"/>
                        <a:pt x="860" y="3"/>
                      </a:cubicBezTo>
                      <a:cubicBezTo>
                        <a:pt x="854" y="3"/>
                        <a:pt x="854" y="3"/>
                        <a:pt x="854" y="3"/>
                      </a:cubicBezTo>
                      <a:cubicBezTo>
                        <a:pt x="853" y="3"/>
                        <a:pt x="853" y="3"/>
                        <a:pt x="853" y="3"/>
                      </a:cubicBezTo>
                      <a:cubicBezTo>
                        <a:pt x="852" y="4"/>
                        <a:pt x="850" y="4"/>
                        <a:pt x="850" y="4"/>
                      </a:cubicBezTo>
                      <a:cubicBezTo>
                        <a:pt x="851" y="3"/>
                        <a:pt x="852" y="2"/>
                        <a:pt x="853" y="1"/>
                      </a:cubicBezTo>
                      <a:cubicBezTo>
                        <a:pt x="847" y="3"/>
                        <a:pt x="847" y="3"/>
                        <a:pt x="847" y="3"/>
                      </a:cubicBezTo>
                      <a:cubicBezTo>
                        <a:pt x="847" y="3"/>
                        <a:pt x="841" y="3"/>
                        <a:pt x="846" y="2"/>
                      </a:cubicBezTo>
                      <a:cubicBezTo>
                        <a:pt x="836" y="3"/>
                        <a:pt x="836" y="3"/>
                        <a:pt x="836" y="3"/>
                      </a:cubicBezTo>
                      <a:cubicBezTo>
                        <a:pt x="835" y="2"/>
                        <a:pt x="835" y="2"/>
                        <a:pt x="835" y="2"/>
                      </a:cubicBezTo>
                      <a:cubicBezTo>
                        <a:pt x="832" y="2"/>
                        <a:pt x="832" y="3"/>
                        <a:pt x="835" y="2"/>
                      </a:cubicBezTo>
                      <a:cubicBezTo>
                        <a:pt x="832" y="2"/>
                        <a:pt x="820" y="7"/>
                        <a:pt x="821" y="4"/>
                      </a:cubicBezTo>
                      <a:cubicBezTo>
                        <a:pt x="814" y="6"/>
                        <a:pt x="811" y="6"/>
                        <a:pt x="801" y="8"/>
                      </a:cubicBezTo>
                      <a:cubicBezTo>
                        <a:pt x="808" y="6"/>
                        <a:pt x="793" y="8"/>
                        <a:pt x="800" y="6"/>
                      </a:cubicBezTo>
                      <a:cubicBezTo>
                        <a:pt x="796" y="6"/>
                        <a:pt x="795" y="8"/>
                        <a:pt x="791" y="9"/>
                      </a:cubicBezTo>
                      <a:cubicBezTo>
                        <a:pt x="788" y="9"/>
                        <a:pt x="789" y="7"/>
                        <a:pt x="793" y="6"/>
                      </a:cubicBezTo>
                      <a:cubicBezTo>
                        <a:pt x="789" y="7"/>
                        <a:pt x="789" y="7"/>
                        <a:pt x="789" y="7"/>
                      </a:cubicBezTo>
                      <a:cubicBezTo>
                        <a:pt x="789" y="7"/>
                        <a:pt x="789" y="7"/>
                        <a:pt x="789" y="7"/>
                      </a:cubicBezTo>
                      <a:cubicBezTo>
                        <a:pt x="785" y="9"/>
                        <a:pt x="785" y="9"/>
                        <a:pt x="785" y="9"/>
                      </a:cubicBezTo>
                      <a:cubicBezTo>
                        <a:pt x="781" y="9"/>
                        <a:pt x="784" y="7"/>
                        <a:pt x="780" y="8"/>
                      </a:cubicBezTo>
                      <a:cubicBezTo>
                        <a:pt x="779" y="9"/>
                        <a:pt x="779" y="9"/>
                        <a:pt x="779" y="9"/>
                      </a:cubicBezTo>
                      <a:cubicBezTo>
                        <a:pt x="776" y="9"/>
                        <a:pt x="776" y="9"/>
                        <a:pt x="776" y="9"/>
                      </a:cubicBezTo>
                      <a:cubicBezTo>
                        <a:pt x="777" y="9"/>
                        <a:pt x="775" y="10"/>
                        <a:pt x="772" y="11"/>
                      </a:cubicBezTo>
                      <a:cubicBezTo>
                        <a:pt x="772" y="11"/>
                        <a:pt x="772" y="11"/>
                        <a:pt x="772" y="11"/>
                      </a:cubicBezTo>
                      <a:cubicBezTo>
                        <a:pt x="769" y="12"/>
                        <a:pt x="769" y="12"/>
                        <a:pt x="769" y="12"/>
                      </a:cubicBezTo>
                      <a:cubicBezTo>
                        <a:pt x="772" y="10"/>
                        <a:pt x="765" y="12"/>
                        <a:pt x="767" y="11"/>
                      </a:cubicBezTo>
                      <a:cubicBezTo>
                        <a:pt x="764" y="11"/>
                        <a:pt x="764" y="11"/>
                        <a:pt x="758" y="13"/>
                      </a:cubicBezTo>
                      <a:cubicBezTo>
                        <a:pt x="759" y="14"/>
                        <a:pt x="759" y="14"/>
                        <a:pt x="759" y="14"/>
                      </a:cubicBezTo>
                      <a:cubicBezTo>
                        <a:pt x="752" y="16"/>
                        <a:pt x="759" y="12"/>
                        <a:pt x="753" y="14"/>
                      </a:cubicBezTo>
                      <a:cubicBezTo>
                        <a:pt x="753" y="14"/>
                        <a:pt x="753" y="14"/>
                        <a:pt x="753" y="14"/>
                      </a:cubicBezTo>
                      <a:cubicBezTo>
                        <a:pt x="745" y="15"/>
                        <a:pt x="740" y="19"/>
                        <a:pt x="733" y="19"/>
                      </a:cubicBezTo>
                      <a:cubicBezTo>
                        <a:pt x="737" y="18"/>
                        <a:pt x="735" y="17"/>
                        <a:pt x="735" y="18"/>
                      </a:cubicBezTo>
                      <a:cubicBezTo>
                        <a:pt x="730" y="19"/>
                        <a:pt x="722" y="22"/>
                        <a:pt x="716" y="24"/>
                      </a:cubicBezTo>
                      <a:cubicBezTo>
                        <a:pt x="714" y="24"/>
                        <a:pt x="713" y="23"/>
                        <a:pt x="708" y="24"/>
                      </a:cubicBezTo>
                      <a:cubicBezTo>
                        <a:pt x="704" y="26"/>
                        <a:pt x="703" y="26"/>
                        <a:pt x="702" y="27"/>
                      </a:cubicBezTo>
                      <a:cubicBezTo>
                        <a:pt x="698" y="28"/>
                        <a:pt x="691" y="31"/>
                        <a:pt x="690" y="30"/>
                      </a:cubicBezTo>
                      <a:cubicBezTo>
                        <a:pt x="690" y="31"/>
                        <a:pt x="687" y="31"/>
                        <a:pt x="685" y="33"/>
                      </a:cubicBezTo>
                      <a:cubicBezTo>
                        <a:pt x="684" y="32"/>
                        <a:pt x="684" y="32"/>
                        <a:pt x="684" y="32"/>
                      </a:cubicBezTo>
                      <a:cubicBezTo>
                        <a:pt x="685" y="33"/>
                        <a:pt x="685" y="33"/>
                        <a:pt x="685" y="33"/>
                      </a:cubicBezTo>
                      <a:cubicBezTo>
                        <a:pt x="677" y="33"/>
                        <a:pt x="674" y="38"/>
                        <a:pt x="666" y="39"/>
                      </a:cubicBezTo>
                      <a:cubicBezTo>
                        <a:pt x="667" y="39"/>
                        <a:pt x="667" y="39"/>
                        <a:pt x="667" y="39"/>
                      </a:cubicBezTo>
                      <a:cubicBezTo>
                        <a:pt x="665" y="40"/>
                        <a:pt x="665" y="40"/>
                        <a:pt x="665" y="40"/>
                      </a:cubicBezTo>
                      <a:cubicBezTo>
                        <a:pt x="664" y="40"/>
                        <a:pt x="665" y="39"/>
                        <a:pt x="665" y="38"/>
                      </a:cubicBezTo>
                      <a:cubicBezTo>
                        <a:pt x="661" y="40"/>
                        <a:pt x="656" y="42"/>
                        <a:pt x="652" y="43"/>
                      </a:cubicBezTo>
                      <a:cubicBezTo>
                        <a:pt x="654" y="43"/>
                        <a:pt x="654" y="43"/>
                        <a:pt x="654" y="43"/>
                      </a:cubicBezTo>
                      <a:cubicBezTo>
                        <a:pt x="652" y="44"/>
                        <a:pt x="650" y="46"/>
                        <a:pt x="647" y="47"/>
                      </a:cubicBezTo>
                      <a:cubicBezTo>
                        <a:pt x="651" y="43"/>
                        <a:pt x="642" y="48"/>
                        <a:pt x="641" y="48"/>
                      </a:cubicBezTo>
                      <a:cubicBezTo>
                        <a:pt x="644" y="46"/>
                        <a:pt x="644" y="46"/>
                        <a:pt x="644" y="46"/>
                      </a:cubicBezTo>
                      <a:cubicBezTo>
                        <a:pt x="640" y="48"/>
                        <a:pt x="640" y="48"/>
                        <a:pt x="641" y="49"/>
                      </a:cubicBezTo>
                      <a:cubicBezTo>
                        <a:pt x="636" y="51"/>
                        <a:pt x="636" y="48"/>
                        <a:pt x="632" y="51"/>
                      </a:cubicBezTo>
                      <a:cubicBezTo>
                        <a:pt x="635" y="50"/>
                        <a:pt x="635" y="50"/>
                        <a:pt x="635" y="50"/>
                      </a:cubicBezTo>
                      <a:cubicBezTo>
                        <a:pt x="637" y="50"/>
                        <a:pt x="635" y="52"/>
                        <a:pt x="632" y="53"/>
                      </a:cubicBezTo>
                      <a:cubicBezTo>
                        <a:pt x="632" y="53"/>
                        <a:pt x="630" y="53"/>
                        <a:pt x="632" y="52"/>
                      </a:cubicBezTo>
                      <a:cubicBezTo>
                        <a:pt x="628" y="54"/>
                        <a:pt x="622" y="57"/>
                        <a:pt x="620" y="58"/>
                      </a:cubicBezTo>
                      <a:cubicBezTo>
                        <a:pt x="618" y="58"/>
                        <a:pt x="618" y="57"/>
                        <a:pt x="619" y="57"/>
                      </a:cubicBezTo>
                      <a:cubicBezTo>
                        <a:pt x="611" y="61"/>
                        <a:pt x="616" y="58"/>
                        <a:pt x="608" y="63"/>
                      </a:cubicBezTo>
                      <a:cubicBezTo>
                        <a:pt x="607" y="62"/>
                        <a:pt x="607" y="62"/>
                        <a:pt x="607" y="62"/>
                      </a:cubicBezTo>
                      <a:cubicBezTo>
                        <a:pt x="605" y="64"/>
                        <a:pt x="605" y="64"/>
                        <a:pt x="605" y="64"/>
                      </a:cubicBezTo>
                      <a:cubicBezTo>
                        <a:pt x="600" y="65"/>
                        <a:pt x="600" y="65"/>
                        <a:pt x="600" y="65"/>
                      </a:cubicBezTo>
                      <a:cubicBezTo>
                        <a:pt x="602" y="65"/>
                        <a:pt x="602" y="65"/>
                        <a:pt x="602" y="65"/>
                      </a:cubicBezTo>
                      <a:cubicBezTo>
                        <a:pt x="599" y="67"/>
                        <a:pt x="598" y="68"/>
                        <a:pt x="595" y="69"/>
                      </a:cubicBezTo>
                      <a:cubicBezTo>
                        <a:pt x="595" y="68"/>
                        <a:pt x="595" y="68"/>
                        <a:pt x="595" y="68"/>
                      </a:cubicBezTo>
                      <a:cubicBezTo>
                        <a:pt x="588" y="72"/>
                        <a:pt x="586" y="71"/>
                        <a:pt x="579" y="76"/>
                      </a:cubicBezTo>
                      <a:cubicBezTo>
                        <a:pt x="579" y="76"/>
                        <a:pt x="580" y="75"/>
                        <a:pt x="580" y="74"/>
                      </a:cubicBezTo>
                      <a:cubicBezTo>
                        <a:pt x="574" y="79"/>
                        <a:pt x="575" y="76"/>
                        <a:pt x="569" y="81"/>
                      </a:cubicBezTo>
                      <a:cubicBezTo>
                        <a:pt x="569" y="80"/>
                        <a:pt x="568" y="80"/>
                        <a:pt x="568" y="80"/>
                      </a:cubicBezTo>
                      <a:cubicBezTo>
                        <a:pt x="565" y="82"/>
                        <a:pt x="565" y="82"/>
                        <a:pt x="565" y="82"/>
                      </a:cubicBezTo>
                      <a:cubicBezTo>
                        <a:pt x="565" y="81"/>
                        <a:pt x="565" y="81"/>
                        <a:pt x="565" y="81"/>
                      </a:cubicBezTo>
                      <a:cubicBezTo>
                        <a:pt x="563" y="84"/>
                        <a:pt x="563" y="84"/>
                        <a:pt x="563" y="84"/>
                      </a:cubicBezTo>
                      <a:cubicBezTo>
                        <a:pt x="561" y="84"/>
                        <a:pt x="561" y="84"/>
                        <a:pt x="561" y="84"/>
                      </a:cubicBezTo>
                      <a:cubicBezTo>
                        <a:pt x="560" y="85"/>
                        <a:pt x="560" y="85"/>
                        <a:pt x="560" y="85"/>
                      </a:cubicBezTo>
                      <a:cubicBezTo>
                        <a:pt x="556" y="85"/>
                        <a:pt x="552" y="89"/>
                        <a:pt x="547" y="90"/>
                      </a:cubicBezTo>
                      <a:cubicBezTo>
                        <a:pt x="548" y="91"/>
                        <a:pt x="548" y="91"/>
                        <a:pt x="548" y="91"/>
                      </a:cubicBezTo>
                      <a:cubicBezTo>
                        <a:pt x="539" y="100"/>
                        <a:pt x="522" y="104"/>
                        <a:pt x="510" y="114"/>
                      </a:cubicBezTo>
                      <a:cubicBezTo>
                        <a:pt x="510" y="113"/>
                        <a:pt x="510" y="113"/>
                        <a:pt x="510" y="113"/>
                      </a:cubicBezTo>
                      <a:cubicBezTo>
                        <a:pt x="505" y="118"/>
                        <a:pt x="505" y="118"/>
                        <a:pt x="505" y="118"/>
                      </a:cubicBezTo>
                      <a:cubicBezTo>
                        <a:pt x="502" y="119"/>
                        <a:pt x="507" y="116"/>
                        <a:pt x="505" y="116"/>
                      </a:cubicBezTo>
                      <a:cubicBezTo>
                        <a:pt x="500" y="120"/>
                        <a:pt x="504" y="119"/>
                        <a:pt x="498" y="123"/>
                      </a:cubicBezTo>
                      <a:cubicBezTo>
                        <a:pt x="494" y="125"/>
                        <a:pt x="498" y="122"/>
                        <a:pt x="500" y="120"/>
                      </a:cubicBezTo>
                      <a:cubicBezTo>
                        <a:pt x="494" y="125"/>
                        <a:pt x="485" y="132"/>
                        <a:pt x="481" y="134"/>
                      </a:cubicBezTo>
                      <a:cubicBezTo>
                        <a:pt x="481" y="135"/>
                        <a:pt x="480" y="135"/>
                        <a:pt x="481" y="135"/>
                      </a:cubicBezTo>
                      <a:cubicBezTo>
                        <a:pt x="477" y="138"/>
                        <a:pt x="472" y="142"/>
                        <a:pt x="467" y="145"/>
                      </a:cubicBezTo>
                      <a:cubicBezTo>
                        <a:pt x="467" y="144"/>
                        <a:pt x="468" y="143"/>
                        <a:pt x="469" y="143"/>
                      </a:cubicBezTo>
                      <a:cubicBezTo>
                        <a:pt x="467" y="144"/>
                        <a:pt x="465" y="145"/>
                        <a:pt x="464" y="146"/>
                      </a:cubicBezTo>
                      <a:cubicBezTo>
                        <a:pt x="465" y="144"/>
                        <a:pt x="465" y="144"/>
                        <a:pt x="465" y="144"/>
                      </a:cubicBezTo>
                      <a:cubicBezTo>
                        <a:pt x="462" y="147"/>
                        <a:pt x="456" y="152"/>
                        <a:pt x="454" y="152"/>
                      </a:cubicBezTo>
                      <a:cubicBezTo>
                        <a:pt x="455" y="152"/>
                        <a:pt x="455" y="153"/>
                        <a:pt x="453" y="155"/>
                      </a:cubicBezTo>
                      <a:cubicBezTo>
                        <a:pt x="450" y="155"/>
                        <a:pt x="445" y="162"/>
                        <a:pt x="440" y="165"/>
                      </a:cubicBezTo>
                      <a:cubicBezTo>
                        <a:pt x="440" y="164"/>
                        <a:pt x="444" y="161"/>
                        <a:pt x="443" y="162"/>
                      </a:cubicBezTo>
                      <a:cubicBezTo>
                        <a:pt x="440" y="163"/>
                        <a:pt x="439" y="166"/>
                        <a:pt x="437" y="168"/>
                      </a:cubicBezTo>
                      <a:cubicBezTo>
                        <a:pt x="437" y="167"/>
                        <a:pt x="437" y="167"/>
                        <a:pt x="437" y="167"/>
                      </a:cubicBezTo>
                      <a:cubicBezTo>
                        <a:pt x="427" y="176"/>
                        <a:pt x="427" y="176"/>
                        <a:pt x="427" y="176"/>
                      </a:cubicBezTo>
                      <a:cubicBezTo>
                        <a:pt x="425" y="176"/>
                        <a:pt x="418" y="184"/>
                        <a:pt x="418" y="183"/>
                      </a:cubicBezTo>
                      <a:cubicBezTo>
                        <a:pt x="414" y="186"/>
                        <a:pt x="421" y="181"/>
                        <a:pt x="417" y="185"/>
                      </a:cubicBezTo>
                      <a:cubicBezTo>
                        <a:pt x="415" y="185"/>
                        <a:pt x="413" y="189"/>
                        <a:pt x="412" y="188"/>
                      </a:cubicBezTo>
                      <a:cubicBezTo>
                        <a:pt x="413" y="187"/>
                        <a:pt x="413" y="187"/>
                        <a:pt x="413" y="187"/>
                      </a:cubicBezTo>
                      <a:cubicBezTo>
                        <a:pt x="410" y="190"/>
                        <a:pt x="410" y="190"/>
                        <a:pt x="410" y="190"/>
                      </a:cubicBezTo>
                      <a:cubicBezTo>
                        <a:pt x="411" y="187"/>
                        <a:pt x="411" y="187"/>
                        <a:pt x="411" y="187"/>
                      </a:cubicBezTo>
                      <a:cubicBezTo>
                        <a:pt x="408" y="190"/>
                        <a:pt x="407" y="193"/>
                        <a:pt x="408" y="193"/>
                      </a:cubicBezTo>
                      <a:cubicBezTo>
                        <a:pt x="405" y="195"/>
                        <a:pt x="401" y="199"/>
                        <a:pt x="399" y="199"/>
                      </a:cubicBezTo>
                      <a:cubicBezTo>
                        <a:pt x="400" y="198"/>
                        <a:pt x="400" y="198"/>
                        <a:pt x="400" y="198"/>
                      </a:cubicBezTo>
                      <a:cubicBezTo>
                        <a:pt x="393" y="205"/>
                        <a:pt x="386" y="207"/>
                        <a:pt x="382" y="214"/>
                      </a:cubicBezTo>
                      <a:cubicBezTo>
                        <a:pt x="381" y="214"/>
                        <a:pt x="381" y="214"/>
                        <a:pt x="382" y="213"/>
                      </a:cubicBezTo>
                      <a:cubicBezTo>
                        <a:pt x="378" y="217"/>
                        <a:pt x="378" y="217"/>
                        <a:pt x="378" y="217"/>
                      </a:cubicBezTo>
                      <a:cubicBezTo>
                        <a:pt x="378" y="215"/>
                        <a:pt x="378" y="215"/>
                        <a:pt x="378" y="215"/>
                      </a:cubicBezTo>
                      <a:cubicBezTo>
                        <a:pt x="372" y="223"/>
                        <a:pt x="372" y="223"/>
                        <a:pt x="372" y="223"/>
                      </a:cubicBezTo>
                      <a:cubicBezTo>
                        <a:pt x="372" y="223"/>
                        <a:pt x="372" y="223"/>
                        <a:pt x="372" y="223"/>
                      </a:cubicBezTo>
                      <a:cubicBezTo>
                        <a:pt x="367" y="227"/>
                        <a:pt x="360" y="235"/>
                        <a:pt x="354" y="241"/>
                      </a:cubicBezTo>
                      <a:cubicBezTo>
                        <a:pt x="355" y="240"/>
                        <a:pt x="355" y="240"/>
                        <a:pt x="355" y="240"/>
                      </a:cubicBezTo>
                      <a:cubicBezTo>
                        <a:pt x="349" y="247"/>
                        <a:pt x="348" y="246"/>
                        <a:pt x="344" y="251"/>
                      </a:cubicBezTo>
                      <a:cubicBezTo>
                        <a:pt x="344" y="251"/>
                        <a:pt x="344" y="251"/>
                        <a:pt x="344" y="250"/>
                      </a:cubicBezTo>
                      <a:cubicBezTo>
                        <a:pt x="340" y="255"/>
                        <a:pt x="340" y="255"/>
                        <a:pt x="340" y="255"/>
                      </a:cubicBezTo>
                      <a:cubicBezTo>
                        <a:pt x="340" y="253"/>
                        <a:pt x="340" y="253"/>
                        <a:pt x="340" y="253"/>
                      </a:cubicBezTo>
                      <a:cubicBezTo>
                        <a:pt x="338" y="258"/>
                        <a:pt x="331" y="262"/>
                        <a:pt x="333" y="260"/>
                      </a:cubicBezTo>
                      <a:cubicBezTo>
                        <a:pt x="332" y="263"/>
                        <a:pt x="329" y="266"/>
                        <a:pt x="329" y="267"/>
                      </a:cubicBezTo>
                      <a:cubicBezTo>
                        <a:pt x="325" y="272"/>
                        <a:pt x="328" y="268"/>
                        <a:pt x="325" y="271"/>
                      </a:cubicBezTo>
                      <a:cubicBezTo>
                        <a:pt x="321" y="274"/>
                        <a:pt x="322" y="276"/>
                        <a:pt x="317" y="280"/>
                      </a:cubicBezTo>
                      <a:cubicBezTo>
                        <a:pt x="317" y="280"/>
                        <a:pt x="317" y="280"/>
                        <a:pt x="317" y="280"/>
                      </a:cubicBezTo>
                      <a:cubicBezTo>
                        <a:pt x="315" y="282"/>
                        <a:pt x="314" y="284"/>
                        <a:pt x="311" y="287"/>
                      </a:cubicBezTo>
                      <a:cubicBezTo>
                        <a:pt x="312" y="286"/>
                        <a:pt x="312" y="286"/>
                        <a:pt x="312" y="286"/>
                      </a:cubicBezTo>
                      <a:cubicBezTo>
                        <a:pt x="308" y="292"/>
                        <a:pt x="305" y="291"/>
                        <a:pt x="303" y="297"/>
                      </a:cubicBezTo>
                      <a:cubicBezTo>
                        <a:pt x="301" y="299"/>
                        <a:pt x="298" y="304"/>
                        <a:pt x="297" y="303"/>
                      </a:cubicBezTo>
                      <a:cubicBezTo>
                        <a:pt x="283" y="322"/>
                        <a:pt x="283" y="322"/>
                        <a:pt x="283" y="322"/>
                      </a:cubicBezTo>
                      <a:cubicBezTo>
                        <a:pt x="281" y="322"/>
                        <a:pt x="282" y="324"/>
                        <a:pt x="278" y="327"/>
                      </a:cubicBezTo>
                      <a:cubicBezTo>
                        <a:pt x="279" y="328"/>
                        <a:pt x="279" y="328"/>
                        <a:pt x="279" y="328"/>
                      </a:cubicBezTo>
                      <a:cubicBezTo>
                        <a:pt x="272" y="337"/>
                        <a:pt x="262" y="347"/>
                        <a:pt x="254" y="358"/>
                      </a:cubicBezTo>
                      <a:cubicBezTo>
                        <a:pt x="253" y="357"/>
                        <a:pt x="253" y="357"/>
                        <a:pt x="253" y="357"/>
                      </a:cubicBezTo>
                      <a:cubicBezTo>
                        <a:pt x="252" y="360"/>
                        <a:pt x="252" y="360"/>
                        <a:pt x="252" y="360"/>
                      </a:cubicBezTo>
                      <a:cubicBezTo>
                        <a:pt x="244" y="372"/>
                        <a:pt x="233" y="387"/>
                        <a:pt x="226" y="396"/>
                      </a:cubicBezTo>
                      <a:cubicBezTo>
                        <a:pt x="225" y="400"/>
                        <a:pt x="223" y="405"/>
                        <a:pt x="219" y="410"/>
                      </a:cubicBezTo>
                      <a:cubicBezTo>
                        <a:pt x="219" y="409"/>
                        <a:pt x="219" y="409"/>
                        <a:pt x="219" y="409"/>
                      </a:cubicBezTo>
                      <a:cubicBezTo>
                        <a:pt x="214" y="418"/>
                        <a:pt x="209" y="428"/>
                        <a:pt x="202" y="437"/>
                      </a:cubicBezTo>
                      <a:cubicBezTo>
                        <a:pt x="202" y="436"/>
                        <a:pt x="202" y="437"/>
                        <a:pt x="202" y="436"/>
                      </a:cubicBezTo>
                      <a:cubicBezTo>
                        <a:pt x="202" y="439"/>
                        <a:pt x="199" y="442"/>
                        <a:pt x="197" y="444"/>
                      </a:cubicBezTo>
                      <a:cubicBezTo>
                        <a:pt x="200" y="442"/>
                        <a:pt x="200" y="442"/>
                        <a:pt x="200" y="442"/>
                      </a:cubicBezTo>
                      <a:cubicBezTo>
                        <a:pt x="199" y="445"/>
                        <a:pt x="196" y="448"/>
                        <a:pt x="194" y="449"/>
                      </a:cubicBezTo>
                      <a:cubicBezTo>
                        <a:pt x="192" y="454"/>
                        <a:pt x="192" y="454"/>
                        <a:pt x="192" y="454"/>
                      </a:cubicBezTo>
                      <a:cubicBezTo>
                        <a:pt x="192" y="455"/>
                        <a:pt x="192" y="455"/>
                        <a:pt x="192" y="455"/>
                      </a:cubicBezTo>
                      <a:cubicBezTo>
                        <a:pt x="192" y="456"/>
                        <a:pt x="192" y="456"/>
                        <a:pt x="192" y="456"/>
                      </a:cubicBezTo>
                      <a:cubicBezTo>
                        <a:pt x="189" y="458"/>
                        <a:pt x="189" y="458"/>
                        <a:pt x="189" y="458"/>
                      </a:cubicBezTo>
                      <a:cubicBezTo>
                        <a:pt x="189" y="459"/>
                        <a:pt x="186" y="465"/>
                        <a:pt x="186" y="467"/>
                      </a:cubicBezTo>
                      <a:cubicBezTo>
                        <a:pt x="185" y="467"/>
                        <a:pt x="182" y="471"/>
                        <a:pt x="184" y="468"/>
                      </a:cubicBezTo>
                      <a:cubicBezTo>
                        <a:pt x="175" y="484"/>
                        <a:pt x="175" y="484"/>
                        <a:pt x="175" y="484"/>
                      </a:cubicBezTo>
                      <a:cubicBezTo>
                        <a:pt x="176" y="482"/>
                        <a:pt x="176" y="482"/>
                        <a:pt x="176" y="482"/>
                      </a:cubicBezTo>
                      <a:cubicBezTo>
                        <a:pt x="178" y="482"/>
                        <a:pt x="175" y="487"/>
                        <a:pt x="174" y="489"/>
                      </a:cubicBezTo>
                      <a:cubicBezTo>
                        <a:pt x="175" y="486"/>
                        <a:pt x="172" y="488"/>
                        <a:pt x="171" y="490"/>
                      </a:cubicBezTo>
                      <a:cubicBezTo>
                        <a:pt x="170" y="492"/>
                        <a:pt x="173" y="488"/>
                        <a:pt x="173" y="489"/>
                      </a:cubicBezTo>
                      <a:cubicBezTo>
                        <a:pt x="172" y="493"/>
                        <a:pt x="169" y="499"/>
                        <a:pt x="168" y="500"/>
                      </a:cubicBezTo>
                      <a:cubicBezTo>
                        <a:pt x="168" y="498"/>
                        <a:pt x="168" y="498"/>
                        <a:pt x="168" y="498"/>
                      </a:cubicBezTo>
                      <a:cubicBezTo>
                        <a:pt x="167" y="502"/>
                        <a:pt x="164" y="503"/>
                        <a:pt x="162" y="507"/>
                      </a:cubicBezTo>
                      <a:cubicBezTo>
                        <a:pt x="161" y="511"/>
                        <a:pt x="159" y="513"/>
                        <a:pt x="161" y="513"/>
                      </a:cubicBezTo>
                      <a:cubicBezTo>
                        <a:pt x="159" y="518"/>
                        <a:pt x="159" y="514"/>
                        <a:pt x="158" y="516"/>
                      </a:cubicBezTo>
                      <a:cubicBezTo>
                        <a:pt x="158" y="518"/>
                        <a:pt x="154" y="525"/>
                        <a:pt x="153" y="525"/>
                      </a:cubicBezTo>
                      <a:cubicBezTo>
                        <a:pt x="153" y="529"/>
                        <a:pt x="145" y="538"/>
                        <a:pt x="147" y="540"/>
                      </a:cubicBezTo>
                      <a:cubicBezTo>
                        <a:pt x="143" y="544"/>
                        <a:pt x="143" y="544"/>
                        <a:pt x="143" y="544"/>
                      </a:cubicBezTo>
                      <a:cubicBezTo>
                        <a:pt x="144" y="544"/>
                        <a:pt x="145" y="545"/>
                        <a:pt x="143" y="549"/>
                      </a:cubicBezTo>
                      <a:cubicBezTo>
                        <a:pt x="141" y="552"/>
                        <a:pt x="141" y="551"/>
                        <a:pt x="140" y="551"/>
                      </a:cubicBezTo>
                      <a:cubicBezTo>
                        <a:pt x="141" y="554"/>
                        <a:pt x="141" y="554"/>
                        <a:pt x="141" y="554"/>
                      </a:cubicBezTo>
                      <a:cubicBezTo>
                        <a:pt x="130" y="571"/>
                        <a:pt x="121" y="596"/>
                        <a:pt x="111" y="615"/>
                      </a:cubicBezTo>
                      <a:cubicBezTo>
                        <a:pt x="107" y="624"/>
                        <a:pt x="104" y="636"/>
                        <a:pt x="99" y="647"/>
                      </a:cubicBezTo>
                      <a:cubicBezTo>
                        <a:pt x="100" y="645"/>
                        <a:pt x="100" y="645"/>
                        <a:pt x="100" y="645"/>
                      </a:cubicBezTo>
                      <a:cubicBezTo>
                        <a:pt x="95" y="656"/>
                        <a:pt x="95" y="656"/>
                        <a:pt x="95" y="656"/>
                      </a:cubicBezTo>
                      <a:cubicBezTo>
                        <a:pt x="99" y="648"/>
                        <a:pt x="99" y="648"/>
                        <a:pt x="99" y="648"/>
                      </a:cubicBezTo>
                      <a:cubicBezTo>
                        <a:pt x="98" y="651"/>
                        <a:pt x="98" y="653"/>
                        <a:pt x="97" y="655"/>
                      </a:cubicBezTo>
                      <a:cubicBezTo>
                        <a:pt x="92" y="666"/>
                        <a:pt x="85" y="681"/>
                        <a:pt x="81" y="696"/>
                      </a:cubicBezTo>
                      <a:cubicBezTo>
                        <a:pt x="80" y="706"/>
                        <a:pt x="77" y="702"/>
                        <a:pt x="76" y="711"/>
                      </a:cubicBezTo>
                      <a:cubicBezTo>
                        <a:pt x="76" y="710"/>
                        <a:pt x="76" y="710"/>
                        <a:pt x="76" y="709"/>
                      </a:cubicBezTo>
                      <a:cubicBezTo>
                        <a:pt x="73" y="719"/>
                        <a:pt x="72" y="725"/>
                        <a:pt x="70" y="735"/>
                      </a:cubicBezTo>
                      <a:cubicBezTo>
                        <a:pt x="68" y="733"/>
                        <a:pt x="68" y="741"/>
                        <a:pt x="67" y="740"/>
                      </a:cubicBezTo>
                      <a:cubicBezTo>
                        <a:pt x="68" y="741"/>
                        <a:pt x="68" y="741"/>
                        <a:pt x="68" y="741"/>
                      </a:cubicBezTo>
                      <a:cubicBezTo>
                        <a:pt x="67" y="743"/>
                        <a:pt x="65" y="748"/>
                        <a:pt x="65" y="747"/>
                      </a:cubicBezTo>
                      <a:cubicBezTo>
                        <a:pt x="64" y="752"/>
                        <a:pt x="64" y="752"/>
                        <a:pt x="64" y="752"/>
                      </a:cubicBezTo>
                      <a:cubicBezTo>
                        <a:pt x="63" y="752"/>
                        <a:pt x="63" y="752"/>
                        <a:pt x="63" y="752"/>
                      </a:cubicBezTo>
                      <a:cubicBezTo>
                        <a:pt x="62" y="757"/>
                        <a:pt x="59" y="770"/>
                        <a:pt x="56" y="772"/>
                      </a:cubicBezTo>
                      <a:cubicBezTo>
                        <a:pt x="53" y="787"/>
                        <a:pt x="47" y="809"/>
                        <a:pt x="42" y="827"/>
                      </a:cubicBezTo>
                      <a:cubicBezTo>
                        <a:pt x="43" y="830"/>
                        <a:pt x="41" y="835"/>
                        <a:pt x="40" y="839"/>
                      </a:cubicBezTo>
                      <a:cubicBezTo>
                        <a:pt x="38" y="844"/>
                        <a:pt x="38" y="844"/>
                        <a:pt x="38" y="844"/>
                      </a:cubicBezTo>
                      <a:cubicBezTo>
                        <a:pt x="38" y="848"/>
                        <a:pt x="38" y="853"/>
                        <a:pt x="36" y="856"/>
                      </a:cubicBezTo>
                      <a:cubicBezTo>
                        <a:pt x="36" y="856"/>
                        <a:pt x="36" y="856"/>
                        <a:pt x="36" y="856"/>
                      </a:cubicBezTo>
                      <a:cubicBezTo>
                        <a:pt x="36" y="860"/>
                        <a:pt x="34" y="864"/>
                        <a:pt x="34" y="868"/>
                      </a:cubicBezTo>
                      <a:cubicBezTo>
                        <a:pt x="33" y="873"/>
                        <a:pt x="32" y="877"/>
                        <a:pt x="31" y="876"/>
                      </a:cubicBezTo>
                      <a:cubicBezTo>
                        <a:pt x="33" y="877"/>
                        <a:pt x="29" y="886"/>
                        <a:pt x="29" y="886"/>
                      </a:cubicBezTo>
                      <a:cubicBezTo>
                        <a:pt x="29" y="886"/>
                        <a:pt x="15" y="946"/>
                        <a:pt x="7" y="1014"/>
                      </a:cubicBezTo>
                      <a:cubicBezTo>
                        <a:pt x="3" y="1049"/>
                        <a:pt x="1" y="1085"/>
                        <a:pt x="0" y="1116"/>
                      </a:cubicBezTo>
                      <a:cubicBezTo>
                        <a:pt x="0" y="1148"/>
                        <a:pt x="1" y="1175"/>
                        <a:pt x="4" y="1189"/>
                      </a:cubicBezTo>
                      <a:cubicBezTo>
                        <a:pt x="5" y="1191"/>
                        <a:pt x="5" y="1197"/>
                        <a:pt x="6" y="1195"/>
                      </a:cubicBezTo>
                      <a:cubicBezTo>
                        <a:pt x="7" y="1199"/>
                        <a:pt x="5" y="1201"/>
                        <a:pt x="6" y="1202"/>
                      </a:cubicBezTo>
                      <a:cubicBezTo>
                        <a:pt x="7" y="1196"/>
                        <a:pt x="9" y="1204"/>
                        <a:pt x="10" y="1198"/>
                      </a:cubicBezTo>
                      <a:cubicBezTo>
                        <a:pt x="10" y="1202"/>
                        <a:pt x="10" y="1202"/>
                        <a:pt x="10" y="1202"/>
                      </a:cubicBezTo>
                      <a:cubicBezTo>
                        <a:pt x="11" y="1203"/>
                        <a:pt x="9" y="1197"/>
                        <a:pt x="11" y="1198"/>
                      </a:cubicBezTo>
                      <a:cubicBezTo>
                        <a:pt x="9" y="1197"/>
                        <a:pt x="9" y="1197"/>
                        <a:pt x="9" y="1197"/>
                      </a:cubicBezTo>
                      <a:cubicBezTo>
                        <a:pt x="9" y="1194"/>
                        <a:pt x="9" y="1192"/>
                        <a:pt x="10" y="1191"/>
                      </a:cubicBezTo>
                      <a:cubicBezTo>
                        <a:pt x="9" y="1188"/>
                        <a:pt x="7" y="1186"/>
                        <a:pt x="8" y="1180"/>
                      </a:cubicBezTo>
                      <a:cubicBezTo>
                        <a:pt x="8" y="1182"/>
                        <a:pt x="8" y="1182"/>
                        <a:pt x="8" y="1182"/>
                      </a:cubicBezTo>
                      <a:cubicBezTo>
                        <a:pt x="8" y="1176"/>
                        <a:pt x="9" y="1178"/>
                        <a:pt x="10" y="1177"/>
                      </a:cubicBezTo>
                      <a:cubicBezTo>
                        <a:pt x="10" y="1178"/>
                        <a:pt x="10" y="1178"/>
                        <a:pt x="10" y="1178"/>
                      </a:cubicBezTo>
                      <a:cubicBezTo>
                        <a:pt x="11" y="1174"/>
                        <a:pt x="11" y="1174"/>
                        <a:pt x="11" y="1174"/>
                      </a:cubicBezTo>
                      <a:cubicBezTo>
                        <a:pt x="10" y="1177"/>
                        <a:pt x="11" y="1183"/>
                        <a:pt x="11" y="1180"/>
                      </a:cubicBezTo>
                      <a:cubicBezTo>
                        <a:pt x="12" y="1174"/>
                        <a:pt x="11" y="1182"/>
                        <a:pt x="11" y="1177"/>
                      </a:cubicBezTo>
                      <a:cubicBezTo>
                        <a:pt x="11" y="1174"/>
                        <a:pt x="12" y="1175"/>
                        <a:pt x="12" y="1175"/>
                      </a:cubicBezTo>
                      <a:cubicBezTo>
                        <a:pt x="12" y="1170"/>
                        <a:pt x="12" y="1170"/>
                        <a:pt x="12" y="1170"/>
                      </a:cubicBezTo>
                      <a:cubicBezTo>
                        <a:pt x="13" y="1170"/>
                        <a:pt x="12" y="1173"/>
                        <a:pt x="13" y="1171"/>
                      </a:cubicBezTo>
                      <a:cubicBezTo>
                        <a:pt x="12" y="1164"/>
                        <a:pt x="12" y="1164"/>
                        <a:pt x="12" y="1164"/>
                      </a:cubicBezTo>
                      <a:cubicBezTo>
                        <a:pt x="14" y="1163"/>
                        <a:pt x="11" y="1157"/>
                        <a:pt x="13" y="1154"/>
                      </a:cubicBezTo>
                      <a:cubicBezTo>
                        <a:pt x="14" y="1159"/>
                        <a:pt x="14" y="1153"/>
                        <a:pt x="15" y="1154"/>
                      </a:cubicBezTo>
                      <a:cubicBezTo>
                        <a:pt x="15" y="1142"/>
                        <a:pt x="15" y="1142"/>
                        <a:pt x="15" y="1142"/>
                      </a:cubicBezTo>
                      <a:cubicBezTo>
                        <a:pt x="16" y="1141"/>
                        <a:pt x="16" y="1145"/>
                        <a:pt x="16" y="1144"/>
                      </a:cubicBezTo>
                      <a:cubicBezTo>
                        <a:pt x="16" y="1141"/>
                        <a:pt x="15" y="1140"/>
                        <a:pt x="15" y="1139"/>
                      </a:cubicBezTo>
                      <a:cubicBezTo>
                        <a:pt x="16" y="1138"/>
                        <a:pt x="16" y="1130"/>
                        <a:pt x="17" y="1130"/>
                      </a:cubicBezTo>
                      <a:cubicBezTo>
                        <a:pt x="19" y="1122"/>
                        <a:pt x="15" y="1127"/>
                        <a:pt x="17" y="1119"/>
                      </a:cubicBezTo>
                      <a:cubicBezTo>
                        <a:pt x="18" y="1118"/>
                        <a:pt x="17" y="1125"/>
                        <a:pt x="18" y="1122"/>
                      </a:cubicBezTo>
                      <a:cubicBezTo>
                        <a:pt x="18" y="1114"/>
                        <a:pt x="18" y="1114"/>
                        <a:pt x="18" y="1114"/>
                      </a:cubicBezTo>
                      <a:cubicBezTo>
                        <a:pt x="18" y="1115"/>
                        <a:pt x="19" y="1116"/>
                        <a:pt x="19" y="1119"/>
                      </a:cubicBezTo>
                      <a:cubicBezTo>
                        <a:pt x="21" y="1098"/>
                        <a:pt x="26" y="1087"/>
                        <a:pt x="27" y="1067"/>
                      </a:cubicBezTo>
                      <a:cubicBezTo>
                        <a:pt x="28" y="1065"/>
                        <a:pt x="27" y="1069"/>
                        <a:pt x="28" y="1071"/>
                      </a:cubicBezTo>
                      <a:cubicBezTo>
                        <a:pt x="28" y="1057"/>
                        <a:pt x="32" y="1052"/>
                        <a:pt x="33" y="1040"/>
                      </a:cubicBezTo>
                      <a:cubicBezTo>
                        <a:pt x="32" y="1040"/>
                        <a:pt x="32" y="1040"/>
                        <a:pt x="32" y="1040"/>
                      </a:cubicBezTo>
                      <a:cubicBezTo>
                        <a:pt x="36" y="1024"/>
                        <a:pt x="37" y="1004"/>
                        <a:pt x="41" y="986"/>
                      </a:cubicBezTo>
                      <a:cubicBezTo>
                        <a:pt x="40" y="988"/>
                        <a:pt x="40" y="988"/>
                        <a:pt x="40" y="988"/>
                      </a:cubicBezTo>
                      <a:cubicBezTo>
                        <a:pt x="39" y="985"/>
                        <a:pt x="40" y="981"/>
                        <a:pt x="40" y="978"/>
                      </a:cubicBezTo>
                      <a:cubicBezTo>
                        <a:pt x="40" y="977"/>
                        <a:pt x="41" y="980"/>
                        <a:pt x="42" y="975"/>
                      </a:cubicBezTo>
                      <a:cubicBezTo>
                        <a:pt x="41" y="976"/>
                        <a:pt x="41" y="978"/>
                        <a:pt x="40" y="977"/>
                      </a:cubicBezTo>
                      <a:cubicBezTo>
                        <a:pt x="45" y="962"/>
                        <a:pt x="50" y="928"/>
                        <a:pt x="56" y="903"/>
                      </a:cubicBezTo>
                      <a:cubicBezTo>
                        <a:pt x="62" y="868"/>
                        <a:pt x="72" y="831"/>
                        <a:pt x="81" y="797"/>
                      </a:cubicBezTo>
                      <a:cubicBezTo>
                        <a:pt x="79" y="802"/>
                        <a:pt x="78" y="799"/>
                        <a:pt x="79" y="796"/>
                      </a:cubicBezTo>
                      <a:cubicBezTo>
                        <a:pt x="86" y="786"/>
                        <a:pt x="84" y="777"/>
                        <a:pt x="89" y="767"/>
                      </a:cubicBezTo>
                      <a:cubicBezTo>
                        <a:pt x="94" y="747"/>
                        <a:pt x="103" y="731"/>
                        <a:pt x="106" y="712"/>
                      </a:cubicBezTo>
                      <a:cubicBezTo>
                        <a:pt x="107" y="712"/>
                        <a:pt x="107" y="712"/>
                        <a:pt x="107" y="712"/>
                      </a:cubicBezTo>
                      <a:cubicBezTo>
                        <a:pt x="108" y="710"/>
                        <a:pt x="108" y="709"/>
                        <a:pt x="109" y="706"/>
                      </a:cubicBezTo>
                      <a:cubicBezTo>
                        <a:pt x="109" y="706"/>
                        <a:pt x="109" y="706"/>
                        <a:pt x="109" y="706"/>
                      </a:cubicBezTo>
                      <a:cubicBezTo>
                        <a:pt x="112" y="700"/>
                        <a:pt x="113" y="691"/>
                        <a:pt x="115" y="688"/>
                      </a:cubicBezTo>
                      <a:cubicBezTo>
                        <a:pt x="114" y="687"/>
                        <a:pt x="114" y="687"/>
                        <a:pt x="114" y="687"/>
                      </a:cubicBezTo>
                      <a:cubicBezTo>
                        <a:pt x="116" y="683"/>
                        <a:pt x="116" y="685"/>
                        <a:pt x="117" y="681"/>
                      </a:cubicBezTo>
                      <a:cubicBezTo>
                        <a:pt x="117" y="681"/>
                        <a:pt x="117" y="681"/>
                        <a:pt x="117" y="681"/>
                      </a:cubicBezTo>
                      <a:cubicBezTo>
                        <a:pt x="118" y="676"/>
                        <a:pt x="118" y="676"/>
                        <a:pt x="118" y="676"/>
                      </a:cubicBezTo>
                      <a:cubicBezTo>
                        <a:pt x="120" y="677"/>
                        <a:pt x="122" y="665"/>
                        <a:pt x="124" y="663"/>
                      </a:cubicBezTo>
                      <a:cubicBezTo>
                        <a:pt x="126" y="657"/>
                        <a:pt x="129" y="648"/>
                        <a:pt x="132" y="640"/>
                      </a:cubicBezTo>
                      <a:cubicBezTo>
                        <a:pt x="134" y="639"/>
                        <a:pt x="137" y="630"/>
                        <a:pt x="140" y="624"/>
                      </a:cubicBezTo>
                      <a:cubicBezTo>
                        <a:pt x="145" y="613"/>
                        <a:pt x="151" y="596"/>
                        <a:pt x="158" y="582"/>
                      </a:cubicBezTo>
                      <a:cubicBezTo>
                        <a:pt x="157" y="582"/>
                        <a:pt x="157" y="582"/>
                        <a:pt x="157" y="582"/>
                      </a:cubicBezTo>
                      <a:cubicBezTo>
                        <a:pt x="159" y="578"/>
                        <a:pt x="159" y="578"/>
                        <a:pt x="159" y="578"/>
                      </a:cubicBezTo>
                      <a:cubicBezTo>
                        <a:pt x="159" y="578"/>
                        <a:pt x="159" y="578"/>
                        <a:pt x="159" y="578"/>
                      </a:cubicBezTo>
                      <a:cubicBezTo>
                        <a:pt x="162" y="576"/>
                        <a:pt x="163" y="569"/>
                        <a:pt x="165" y="567"/>
                      </a:cubicBezTo>
                      <a:cubicBezTo>
                        <a:pt x="163" y="568"/>
                        <a:pt x="164" y="569"/>
                        <a:pt x="163" y="572"/>
                      </a:cubicBezTo>
                      <a:cubicBezTo>
                        <a:pt x="161" y="574"/>
                        <a:pt x="161" y="571"/>
                        <a:pt x="163" y="567"/>
                      </a:cubicBezTo>
                      <a:cubicBezTo>
                        <a:pt x="164" y="567"/>
                        <a:pt x="164" y="567"/>
                        <a:pt x="164" y="567"/>
                      </a:cubicBezTo>
                      <a:cubicBezTo>
                        <a:pt x="164" y="564"/>
                        <a:pt x="164" y="564"/>
                        <a:pt x="164" y="564"/>
                      </a:cubicBezTo>
                      <a:cubicBezTo>
                        <a:pt x="165" y="564"/>
                        <a:pt x="167" y="562"/>
                        <a:pt x="168" y="562"/>
                      </a:cubicBezTo>
                      <a:cubicBezTo>
                        <a:pt x="174" y="550"/>
                        <a:pt x="176" y="541"/>
                        <a:pt x="183" y="528"/>
                      </a:cubicBezTo>
                      <a:cubicBezTo>
                        <a:pt x="183" y="530"/>
                        <a:pt x="187" y="519"/>
                        <a:pt x="188" y="523"/>
                      </a:cubicBezTo>
                      <a:cubicBezTo>
                        <a:pt x="191" y="515"/>
                        <a:pt x="186" y="523"/>
                        <a:pt x="186" y="519"/>
                      </a:cubicBezTo>
                      <a:cubicBezTo>
                        <a:pt x="188" y="517"/>
                        <a:pt x="188" y="515"/>
                        <a:pt x="189" y="515"/>
                      </a:cubicBezTo>
                      <a:cubicBezTo>
                        <a:pt x="189" y="516"/>
                        <a:pt x="191" y="513"/>
                        <a:pt x="190" y="515"/>
                      </a:cubicBezTo>
                      <a:cubicBezTo>
                        <a:pt x="193" y="510"/>
                        <a:pt x="193" y="510"/>
                        <a:pt x="193" y="510"/>
                      </a:cubicBezTo>
                      <a:cubicBezTo>
                        <a:pt x="193" y="510"/>
                        <a:pt x="193" y="511"/>
                        <a:pt x="193" y="512"/>
                      </a:cubicBezTo>
                      <a:cubicBezTo>
                        <a:pt x="197" y="501"/>
                        <a:pt x="203" y="494"/>
                        <a:pt x="207" y="485"/>
                      </a:cubicBezTo>
                      <a:cubicBezTo>
                        <a:pt x="207" y="484"/>
                        <a:pt x="205" y="488"/>
                        <a:pt x="205" y="487"/>
                      </a:cubicBezTo>
                      <a:cubicBezTo>
                        <a:pt x="209" y="478"/>
                        <a:pt x="211" y="480"/>
                        <a:pt x="215" y="471"/>
                      </a:cubicBezTo>
                      <a:cubicBezTo>
                        <a:pt x="214" y="473"/>
                        <a:pt x="214" y="473"/>
                        <a:pt x="214" y="473"/>
                      </a:cubicBezTo>
                      <a:cubicBezTo>
                        <a:pt x="215" y="470"/>
                        <a:pt x="215" y="469"/>
                        <a:pt x="219" y="465"/>
                      </a:cubicBezTo>
                      <a:cubicBezTo>
                        <a:pt x="220" y="465"/>
                        <a:pt x="217" y="469"/>
                        <a:pt x="216" y="471"/>
                      </a:cubicBezTo>
                      <a:cubicBezTo>
                        <a:pt x="218" y="468"/>
                        <a:pt x="223" y="461"/>
                        <a:pt x="220" y="462"/>
                      </a:cubicBezTo>
                      <a:cubicBezTo>
                        <a:pt x="222" y="459"/>
                        <a:pt x="224" y="458"/>
                        <a:pt x="225" y="456"/>
                      </a:cubicBezTo>
                      <a:cubicBezTo>
                        <a:pt x="225" y="456"/>
                        <a:pt x="223" y="459"/>
                        <a:pt x="223" y="457"/>
                      </a:cubicBezTo>
                      <a:cubicBezTo>
                        <a:pt x="227" y="452"/>
                        <a:pt x="231" y="444"/>
                        <a:pt x="235" y="439"/>
                      </a:cubicBezTo>
                      <a:cubicBezTo>
                        <a:pt x="235" y="439"/>
                        <a:pt x="236" y="439"/>
                        <a:pt x="236" y="439"/>
                      </a:cubicBezTo>
                      <a:cubicBezTo>
                        <a:pt x="238" y="434"/>
                        <a:pt x="239" y="436"/>
                        <a:pt x="243" y="429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35" name="Freeform 156">
                  <a:extLst>
                    <a:ext uri="{FF2B5EF4-FFF2-40B4-BE49-F238E27FC236}">
                      <a16:creationId xmlns:a16="http://schemas.microsoft.com/office/drawing/2014/main" xmlns="" id="{EC748A07-9B27-461E-90C7-1A7F07C537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26338" y="2025650"/>
                  <a:ext cx="7937" cy="793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0" y="3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3">
                      <a:moveTo>
                        <a:pt x="3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2"/>
                        <a:pt x="1" y="2"/>
                        <a:pt x="0" y="3"/>
                      </a:cubicBez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36" name="Freeform 157">
                  <a:extLst>
                    <a:ext uri="{FF2B5EF4-FFF2-40B4-BE49-F238E27FC236}">
                      <a16:creationId xmlns:a16="http://schemas.microsoft.com/office/drawing/2014/main" xmlns="" id="{FA70C0DA-5B4C-4FE0-B240-F22325D416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78688" y="22399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1">
                      <a:moveTo>
                        <a:pt x="0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37" name="Freeform 158">
                  <a:extLst>
                    <a:ext uri="{FF2B5EF4-FFF2-40B4-BE49-F238E27FC236}">
                      <a16:creationId xmlns:a16="http://schemas.microsoft.com/office/drawing/2014/main" xmlns="" id="{3B9A10B5-3382-483E-8AB7-8F85BCDCEE8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21538" y="2297113"/>
                  <a:ext cx="7937" cy="4763"/>
                </a:xfrm>
                <a:custGeom>
                  <a:avLst/>
                  <a:gdLst/>
                  <a:ahLst/>
                  <a:cxnLst>
                    <a:cxn ang="0">
                      <a:pos x="2" y="2"/>
                    </a:cxn>
                    <a:cxn ang="0">
                      <a:pos x="0" y="2"/>
                    </a:cxn>
                    <a:cxn ang="0">
                      <a:pos x="2" y="2"/>
                    </a:cxn>
                  </a:cxnLst>
                  <a:rect l="0" t="0" r="r" b="b"/>
                  <a:pathLst>
                    <a:path w="3" h="2">
                      <a:moveTo>
                        <a:pt x="2" y="2"/>
                      </a:moveTo>
                      <a:cubicBezTo>
                        <a:pt x="3" y="0"/>
                        <a:pt x="1" y="1"/>
                        <a:pt x="0" y="2"/>
                      </a:cubicBezTo>
                      <a:cubicBezTo>
                        <a:pt x="1" y="2"/>
                        <a:pt x="1" y="2"/>
                        <a:pt x="2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38" name="Freeform 159">
                  <a:extLst>
                    <a:ext uri="{FF2B5EF4-FFF2-40B4-BE49-F238E27FC236}">
                      <a16:creationId xmlns:a16="http://schemas.microsoft.com/office/drawing/2014/main" xmlns="" id="{1D70CD01-9B33-495A-A5B3-84F54843DC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685088" y="19161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39" name="Freeform 160">
                  <a:extLst>
                    <a:ext uri="{FF2B5EF4-FFF2-40B4-BE49-F238E27FC236}">
                      <a16:creationId xmlns:a16="http://schemas.microsoft.com/office/drawing/2014/main" xmlns="" id="{AC134DFF-A74E-4EC0-9B56-78FFF40A160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67688" y="17176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40" name="Freeform 161">
                  <a:extLst>
                    <a:ext uri="{FF2B5EF4-FFF2-40B4-BE49-F238E27FC236}">
                      <a16:creationId xmlns:a16="http://schemas.microsoft.com/office/drawing/2014/main" xmlns="" id="{49024F31-99B6-4257-BE8C-9C219F19D0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32763" y="1720850"/>
                  <a:ext cx="6350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1">
                      <a:moveTo>
                        <a:pt x="3" y="0"/>
                      </a:moveTo>
                      <a:cubicBezTo>
                        <a:pt x="2" y="0"/>
                        <a:pt x="1" y="1"/>
                        <a:pt x="0" y="1"/>
                      </a:cubicBezTo>
                      <a:cubicBezTo>
                        <a:pt x="1" y="1"/>
                        <a:pt x="2" y="1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41" name="Freeform 162">
                  <a:extLst>
                    <a:ext uri="{FF2B5EF4-FFF2-40B4-BE49-F238E27FC236}">
                      <a16:creationId xmlns:a16="http://schemas.microsoft.com/office/drawing/2014/main" xmlns="" id="{B6F471B2-DFE0-4973-865F-E80FD3625B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77138" y="1984375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1" y="1"/>
                        <a:pt x="2" y="1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42" name="Freeform 163">
                  <a:extLst>
                    <a:ext uri="{FF2B5EF4-FFF2-40B4-BE49-F238E27FC236}">
                      <a16:creationId xmlns:a16="http://schemas.microsoft.com/office/drawing/2014/main" xmlns="" id="{A3B3356F-BBF0-4706-B87E-750F77EC4B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20063" y="1725613"/>
                  <a:ext cx="7937" cy="3175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1">
                      <a:moveTo>
                        <a:pt x="3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43" name="Freeform 164">
                  <a:extLst>
                    <a:ext uri="{FF2B5EF4-FFF2-40B4-BE49-F238E27FC236}">
                      <a16:creationId xmlns:a16="http://schemas.microsoft.com/office/drawing/2014/main" xmlns="" id="{5BC4ABF2-FA29-4D4F-96F3-4939A24F3E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67688" y="1716088"/>
                  <a:ext cx="9525" cy="1588"/>
                </a:xfrm>
                <a:custGeom>
                  <a:avLst/>
                  <a:gdLst/>
                  <a:ahLst/>
                  <a:cxnLst>
                    <a:cxn ang="0">
                      <a:pos x="4" y="0"/>
                    </a:cxn>
                    <a:cxn ang="0">
                      <a:pos x="0" y="1"/>
                    </a:cxn>
                    <a:cxn ang="0">
                      <a:pos x="4" y="0"/>
                    </a:cxn>
                  </a:cxnLst>
                  <a:rect l="0" t="0" r="r" b="b"/>
                  <a:pathLst>
                    <a:path w="4" h="1">
                      <a:moveTo>
                        <a:pt x="4" y="0"/>
                      </a:moveTo>
                      <a:cubicBezTo>
                        <a:pt x="3" y="1"/>
                        <a:pt x="1" y="1"/>
                        <a:pt x="0" y="1"/>
                      </a:cubicBezTo>
                      <a:cubicBezTo>
                        <a:pt x="2" y="1"/>
                        <a:pt x="3" y="1"/>
                        <a:pt x="4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44" name="Freeform 165">
                  <a:extLst>
                    <a:ext uri="{FF2B5EF4-FFF2-40B4-BE49-F238E27FC236}">
                      <a16:creationId xmlns:a16="http://schemas.microsoft.com/office/drawing/2014/main" xmlns="" id="{9D918C5D-15D1-4D4D-99D9-63A55DFF99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50188" y="1822450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2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0" y="2"/>
                        <a:pt x="1" y="1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45" name="Freeform 166">
                  <a:extLst>
                    <a:ext uri="{FF2B5EF4-FFF2-40B4-BE49-F238E27FC236}">
                      <a16:creationId xmlns:a16="http://schemas.microsoft.com/office/drawing/2014/main" xmlns="" id="{406C5D8D-8EFC-49BD-B424-71B20F6ECD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94663" y="17383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1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1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46" name="Freeform 167">
                  <a:extLst>
                    <a:ext uri="{FF2B5EF4-FFF2-40B4-BE49-F238E27FC236}">
                      <a16:creationId xmlns:a16="http://schemas.microsoft.com/office/drawing/2014/main" xmlns="" id="{2DC27AD0-DA30-4D9B-8DEC-3F424B16D1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04200" y="1711325"/>
                  <a:ext cx="4762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2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2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47" name="Freeform 168">
                  <a:extLst>
                    <a:ext uri="{FF2B5EF4-FFF2-40B4-BE49-F238E27FC236}">
                      <a16:creationId xmlns:a16="http://schemas.microsoft.com/office/drawing/2014/main" xmlns="" id="{4445E685-E804-4020-A253-0714C686ED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6550" y="1779588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1" y="2"/>
                    </a:cxn>
                    <a:cxn ang="0">
                      <a:pos x="1" y="0"/>
                    </a:cxn>
                    <a:cxn ang="0">
                      <a:pos x="1" y="2"/>
                    </a:cxn>
                  </a:cxnLst>
                  <a:rect l="0" t="0" r="r" b="b"/>
                  <a:pathLst>
                    <a:path w="1" h="2">
                      <a:moveTo>
                        <a:pt x="1" y="2"/>
                      </a:moveTo>
                      <a:cubicBezTo>
                        <a:pt x="1" y="1"/>
                        <a:pt x="1" y="1"/>
                        <a:pt x="1" y="0"/>
                      </a:cubicBezTo>
                      <a:cubicBezTo>
                        <a:pt x="0" y="1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27" name="Group 337">
                <a:extLst>
                  <a:ext uri="{FF2B5EF4-FFF2-40B4-BE49-F238E27FC236}">
                    <a16:creationId xmlns:a16="http://schemas.microsoft.com/office/drawing/2014/main" xmlns="" id="{770831C3-7D3A-49FD-B471-337F0F714D4B}"/>
                  </a:ext>
                </a:extLst>
              </p:cNvPr>
              <p:cNvGrpSpPr/>
              <p:nvPr/>
            </p:nvGrpSpPr>
            <p:grpSpPr>
              <a:xfrm rot="15155533" flipH="1">
                <a:off x="1114059" y="1803071"/>
                <a:ext cx="2159193" cy="2610180"/>
                <a:chOff x="6326188" y="1654175"/>
                <a:chExt cx="2192337" cy="2967038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369" name="Freeform 129">
                  <a:extLst>
                    <a:ext uri="{FF2B5EF4-FFF2-40B4-BE49-F238E27FC236}">
                      <a16:creationId xmlns:a16="http://schemas.microsoft.com/office/drawing/2014/main" xmlns="" id="{026841D9-3AE3-449F-BFA6-156D9A16C49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27988" y="1720850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0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70" name="Freeform 130">
                  <a:extLst>
                    <a:ext uri="{FF2B5EF4-FFF2-40B4-BE49-F238E27FC236}">
                      <a16:creationId xmlns:a16="http://schemas.microsoft.com/office/drawing/2014/main" xmlns="" id="{EC8A6B14-8146-42BA-85FD-3876C247A79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4775" y="1841500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71" name="Freeform 131">
                  <a:extLst>
                    <a:ext uri="{FF2B5EF4-FFF2-40B4-BE49-F238E27FC236}">
                      <a16:creationId xmlns:a16="http://schemas.microsoft.com/office/drawing/2014/main" xmlns="" id="{2ADA35F8-98AE-41FF-95F8-1EC63349552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18488" y="1671638"/>
                  <a:ext cx="12700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5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5" h="1">
                      <a:moveTo>
                        <a:pt x="0" y="1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5" y="0"/>
                        <a:pt x="5" y="0"/>
                        <a:pt x="5" y="0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72" name="Freeform 132">
                  <a:extLst>
                    <a:ext uri="{FF2B5EF4-FFF2-40B4-BE49-F238E27FC236}">
                      <a16:creationId xmlns:a16="http://schemas.microsoft.com/office/drawing/2014/main" xmlns="" id="{198E8EA6-6D58-4279-A751-1423E88B3B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69150" y="2263775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73" name="Freeform 133">
                  <a:extLst>
                    <a:ext uri="{FF2B5EF4-FFF2-40B4-BE49-F238E27FC236}">
                      <a16:creationId xmlns:a16="http://schemas.microsoft.com/office/drawing/2014/main" xmlns="" id="{E81BFA20-BA3D-4408-8C72-3961F52BD9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80300" y="1995488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1" y="0"/>
                        <a:pt x="1" y="1"/>
                        <a:pt x="0" y="2"/>
                      </a:cubicBezTo>
                      <a:cubicBezTo>
                        <a:pt x="1" y="1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74" name="Freeform 134">
                  <a:extLst>
                    <a:ext uri="{FF2B5EF4-FFF2-40B4-BE49-F238E27FC236}">
                      <a16:creationId xmlns:a16="http://schemas.microsoft.com/office/drawing/2014/main" xmlns="" id="{D0EBEF6E-20BB-4627-8EA8-D5F5A95D60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318500" y="1681163"/>
                  <a:ext cx="7937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0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>
                      <a:moveTo>
                        <a:pt x="3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75" name="Freeform 135">
                  <a:extLst>
                    <a:ext uri="{FF2B5EF4-FFF2-40B4-BE49-F238E27FC236}">
                      <a16:creationId xmlns:a16="http://schemas.microsoft.com/office/drawing/2014/main" xmlns="" id="{28FA2249-7DA2-4AE9-930C-7E8F192FA52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516938" y="16557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76" name="Freeform 136">
                  <a:extLst>
                    <a:ext uri="{FF2B5EF4-FFF2-40B4-BE49-F238E27FC236}">
                      <a16:creationId xmlns:a16="http://schemas.microsoft.com/office/drawing/2014/main" xmlns="" id="{E9A89E61-8B4E-417F-A76C-02DD9FD472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34388" y="1654175"/>
                  <a:ext cx="7937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0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>
                      <a:moveTo>
                        <a:pt x="3" y="0"/>
                      </a:moveTo>
                      <a:cubicBezTo>
                        <a:pt x="2" y="0"/>
                        <a:pt x="1" y="0"/>
                        <a:pt x="0" y="0"/>
                      </a:cubicBezTo>
                      <a:cubicBezTo>
                        <a:pt x="1" y="0"/>
                        <a:pt x="3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77" name="Freeform 137">
                  <a:extLst>
                    <a:ext uri="{FF2B5EF4-FFF2-40B4-BE49-F238E27FC236}">
                      <a16:creationId xmlns:a16="http://schemas.microsoft.com/office/drawing/2014/main" xmlns="" id="{296C86D9-F216-417E-B128-803779B834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32800" y="16541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78" name="Freeform 138">
                  <a:extLst>
                    <a:ext uri="{FF2B5EF4-FFF2-40B4-BE49-F238E27FC236}">
                      <a16:creationId xmlns:a16="http://schemas.microsoft.com/office/drawing/2014/main" xmlns="" id="{E0A0E29F-6B3B-41D6-87A6-0A5F0D36CC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26188" y="4597400"/>
                  <a:ext cx="3175" cy="174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7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 h="7">
                      <a:moveTo>
                        <a:pt x="0" y="0"/>
                      </a:moveTo>
                      <a:cubicBezTo>
                        <a:pt x="0" y="3"/>
                        <a:pt x="0" y="5"/>
                        <a:pt x="1" y="7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79" name="Freeform 139">
                  <a:extLst>
                    <a:ext uri="{FF2B5EF4-FFF2-40B4-BE49-F238E27FC236}">
                      <a16:creationId xmlns:a16="http://schemas.microsoft.com/office/drawing/2014/main" xmlns="" id="{181247F8-BB68-4046-AEBA-C1E617DE1E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89738" y="277336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" y="0"/>
                    </a:cxn>
                    <a:cxn ang="0">
                      <a:pos x="1" y="1"/>
                    </a:cxn>
                  </a:cxnLst>
                  <a:rect l="0" t="0" r="r" b="b"/>
                  <a:pathLst>
                    <a:path w="1" h="1">
                      <a:moveTo>
                        <a:pt x="1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80" name="Freeform 140">
                  <a:extLst>
                    <a:ext uri="{FF2B5EF4-FFF2-40B4-BE49-F238E27FC236}">
                      <a16:creationId xmlns:a16="http://schemas.microsoft.com/office/drawing/2014/main" xmlns="" id="{FD561DBC-1168-431D-ADC5-29CA4AFAE68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42063" y="4603750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81" name="Freeform 141">
                  <a:extLst>
                    <a:ext uri="{FF2B5EF4-FFF2-40B4-BE49-F238E27FC236}">
                      <a16:creationId xmlns:a16="http://schemas.microsoft.com/office/drawing/2014/main" xmlns="" id="{60ACA8A3-5CDB-4130-A488-DD6A3F7025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07375" y="1704975"/>
                  <a:ext cx="17462" cy="635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0" y="2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7" h="2">
                      <a:moveTo>
                        <a:pt x="7" y="0"/>
                      </a:moveTo>
                      <a:cubicBezTo>
                        <a:pt x="5" y="1"/>
                        <a:pt x="0" y="1"/>
                        <a:pt x="0" y="2"/>
                      </a:cubicBezTo>
                      <a:cubicBezTo>
                        <a:pt x="3" y="1"/>
                        <a:pt x="6" y="1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82" name="Freeform 142">
                  <a:extLst>
                    <a:ext uri="{FF2B5EF4-FFF2-40B4-BE49-F238E27FC236}">
                      <a16:creationId xmlns:a16="http://schemas.microsoft.com/office/drawing/2014/main" xmlns="" id="{629D7CE0-E8A4-4A2B-BFD6-EB61F13277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88150" y="2924175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83" name="Freeform 143">
                  <a:extLst>
                    <a:ext uri="{FF2B5EF4-FFF2-40B4-BE49-F238E27FC236}">
                      <a16:creationId xmlns:a16="http://schemas.microsoft.com/office/drawing/2014/main" xmlns="" id="{4A8BD77F-28C3-432F-AF15-6FBBB402B0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42063" y="46021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84" name="Rectangle 144">
                  <a:extLst>
                    <a:ext uri="{FF2B5EF4-FFF2-40B4-BE49-F238E27FC236}">
                      <a16:creationId xmlns:a16="http://schemas.microsoft.com/office/drawing/2014/main" xmlns="" id="{B8BFB9D7-9368-460C-9C5D-3C997E9A3A7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518275" y="3373438"/>
                  <a:ext cx="1587" cy="158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85" name="Freeform 145">
                  <a:extLst>
                    <a:ext uri="{FF2B5EF4-FFF2-40B4-BE49-F238E27FC236}">
                      <a16:creationId xmlns:a16="http://schemas.microsoft.com/office/drawing/2014/main" xmlns="" id="{E5DBE5A2-6302-4451-9B2F-83F8DA69457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05575" y="3398838"/>
                  <a:ext cx="1587" cy="6350"/>
                </a:xfrm>
                <a:custGeom>
                  <a:avLst/>
                  <a:gdLst/>
                  <a:ahLst/>
                  <a:cxnLst>
                    <a:cxn ang="0">
                      <a:pos x="0" y="3"/>
                    </a:cxn>
                    <a:cxn ang="0">
                      <a:pos x="0" y="0"/>
                    </a:cxn>
                    <a:cxn ang="0">
                      <a:pos x="0" y="3"/>
                    </a:cxn>
                  </a:cxnLst>
                  <a:rect l="0" t="0" r="r" b="b"/>
                  <a:pathLst>
                    <a:path h="3">
                      <a:moveTo>
                        <a:pt x="0" y="3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2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86" name="Freeform 146">
                  <a:extLst>
                    <a:ext uri="{FF2B5EF4-FFF2-40B4-BE49-F238E27FC236}">
                      <a16:creationId xmlns:a16="http://schemas.microsoft.com/office/drawing/2014/main" xmlns="" id="{B5E231CF-4905-49BA-B998-5436CF66873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29363" y="4614863"/>
                  <a:ext cx="1587" cy="6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3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3">
                      <a:moveTo>
                        <a:pt x="0" y="0"/>
                      </a:move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87" name="Freeform 147">
                  <a:extLst>
                    <a:ext uri="{FF2B5EF4-FFF2-40B4-BE49-F238E27FC236}">
                      <a16:creationId xmlns:a16="http://schemas.microsoft.com/office/drawing/2014/main" xmlns="" id="{81216EC2-D0D9-4254-9653-43FB3CB7AF9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05563" y="3765550"/>
                  <a:ext cx="3175" cy="4763"/>
                </a:xfrm>
                <a:custGeom>
                  <a:avLst/>
                  <a:gdLst/>
                  <a:ahLst/>
                  <a:cxnLst>
                    <a:cxn ang="0">
                      <a:pos x="0" y="2"/>
                    </a:cxn>
                    <a:cxn ang="0">
                      <a:pos x="1" y="0"/>
                    </a:cxn>
                    <a:cxn ang="0">
                      <a:pos x="0" y="2"/>
                    </a:cxn>
                  </a:cxnLst>
                  <a:rect l="0" t="0" r="r" b="b"/>
                  <a:pathLst>
                    <a:path w="1" h="2">
                      <a:moveTo>
                        <a:pt x="0" y="2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2"/>
                        <a:pt x="0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88" name="Freeform 148">
                  <a:extLst>
                    <a:ext uri="{FF2B5EF4-FFF2-40B4-BE49-F238E27FC236}">
                      <a16:creationId xmlns:a16="http://schemas.microsoft.com/office/drawing/2014/main" xmlns="" id="{E8279223-1B3C-4F86-8680-38F4EB91C20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07288" y="1978025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1"/>
                        <a:pt x="0" y="1"/>
                        <a:pt x="1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89" name="Freeform 149">
                  <a:extLst>
                    <a:ext uri="{FF2B5EF4-FFF2-40B4-BE49-F238E27FC236}">
                      <a16:creationId xmlns:a16="http://schemas.microsoft.com/office/drawing/2014/main" xmlns="" id="{EA22F384-40A2-40C8-BDA7-61951EDABBA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35838" y="21828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90" name="Freeform 150">
                  <a:extLst>
                    <a:ext uri="{FF2B5EF4-FFF2-40B4-BE49-F238E27FC236}">
                      <a16:creationId xmlns:a16="http://schemas.microsoft.com/office/drawing/2014/main" xmlns="" id="{56E6443F-3F62-4E1B-842F-9E4F80DCEB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39013" y="2171700"/>
                  <a:ext cx="6350" cy="11113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4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4">
                      <a:moveTo>
                        <a:pt x="3" y="0"/>
                      </a:moveTo>
                      <a:cubicBezTo>
                        <a:pt x="2" y="1"/>
                        <a:pt x="0" y="3"/>
                        <a:pt x="0" y="4"/>
                      </a:cubicBezTo>
                      <a:cubicBezTo>
                        <a:pt x="1" y="3"/>
                        <a:pt x="2" y="2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91" name="Freeform 151">
                  <a:extLst>
                    <a:ext uri="{FF2B5EF4-FFF2-40B4-BE49-F238E27FC236}">
                      <a16:creationId xmlns:a16="http://schemas.microsoft.com/office/drawing/2014/main" xmlns="" id="{AAFAC5AC-F76A-4059-BCA0-E662C5C3D93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16788" y="22002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92" name="Freeform 152">
                  <a:extLst>
                    <a:ext uri="{FF2B5EF4-FFF2-40B4-BE49-F238E27FC236}">
                      <a16:creationId xmlns:a16="http://schemas.microsoft.com/office/drawing/2014/main" xmlns="" id="{A3A02EBA-DA9C-4BA3-B1EC-A2C597BEAD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26338" y="202882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93" name="Freeform 153">
                  <a:extLst>
                    <a:ext uri="{FF2B5EF4-FFF2-40B4-BE49-F238E27FC236}">
                      <a16:creationId xmlns:a16="http://schemas.microsoft.com/office/drawing/2014/main" xmlns="" id="{F81C80D7-C62F-4121-AFD9-898DF9DE1F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81888" y="2063750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94" name="Freeform 154">
                  <a:extLst>
                    <a:ext uri="{FF2B5EF4-FFF2-40B4-BE49-F238E27FC236}">
                      <a16:creationId xmlns:a16="http://schemas.microsoft.com/office/drawing/2014/main" xmlns="" id="{7D77A647-CF72-420F-8529-C231FEEA0DB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21538" y="23018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95" name="Freeform 156">
                  <a:extLst>
                    <a:ext uri="{FF2B5EF4-FFF2-40B4-BE49-F238E27FC236}">
                      <a16:creationId xmlns:a16="http://schemas.microsoft.com/office/drawing/2014/main" xmlns="" id="{6304174D-3D50-4BC2-83D1-7CF83E70F2D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26338" y="2025650"/>
                  <a:ext cx="7937" cy="793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0" y="3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3">
                      <a:moveTo>
                        <a:pt x="3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2"/>
                        <a:pt x="1" y="2"/>
                        <a:pt x="0" y="3"/>
                      </a:cubicBez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96" name="Freeform 157">
                  <a:extLst>
                    <a:ext uri="{FF2B5EF4-FFF2-40B4-BE49-F238E27FC236}">
                      <a16:creationId xmlns:a16="http://schemas.microsoft.com/office/drawing/2014/main" xmlns="" id="{959DDB95-0441-4845-8466-ED884B89C44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78688" y="22399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1">
                      <a:moveTo>
                        <a:pt x="0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97" name="Freeform 158">
                  <a:extLst>
                    <a:ext uri="{FF2B5EF4-FFF2-40B4-BE49-F238E27FC236}">
                      <a16:creationId xmlns:a16="http://schemas.microsoft.com/office/drawing/2014/main" xmlns="" id="{B7D11F45-2EA3-4606-B826-8610280FBBB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21538" y="2297113"/>
                  <a:ext cx="7937" cy="4763"/>
                </a:xfrm>
                <a:custGeom>
                  <a:avLst/>
                  <a:gdLst/>
                  <a:ahLst/>
                  <a:cxnLst>
                    <a:cxn ang="0">
                      <a:pos x="2" y="2"/>
                    </a:cxn>
                    <a:cxn ang="0">
                      <a:pos x="0" y="2"/>
                    </a:cxn>
                    <a:cxn ang="0">
                      <a:pos x="2" y="2"/>
                    </a:cxn>
                  </a:cxnLst>
                  <a:rect l="0" t="0" r="r" b="b"/>
                  <a:pathLst>
                    <a:path w="3" h="2">
                      <a:moveTo>
                        <a:pt x="2" y="2"/>
                      </a:moveTo>
                      <a:cubicBezTo>
                        <a:pt x="3" y="0"/>
                        <a:pt x="1" y="1"/>
                        <a:pt x="0" y="2"/>
                      </a:cubicBezTo>
                      <a:cubicBezTo>
                        <a:pt x="1" y="2"/>
                        <a:pt x="1" y="2"/>
                        <a:pt x="2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98" name="Freeform 159">
                  <a:extLst>
                    <a:ext uri="{FF2B5EF4-FFF2-40B4-BE49-F238E27FC236}">
                      <a16:creationId xmlns:a16="http://schemas.microsoft.com/office/drawing/2014/main" xmlns="" id="{5F0BD415-EC80-4E76-B782-50D9C157744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685088" y="19161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99" name="Freeform 160">
                  <a:extLst>
                    <a:ext uri="{FF2B5EF4-FFF2-40B4-BE49-F238E27FC236}">
                      <a16:creationId xmlns:a16="http://schemas.microsoft.com/office/drawing/2014/main" xmlns="" id="{E2D437B3-E442-402A-916E-B538D60626C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67688" y="17176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00" name="Freeform 161">
                  <a:extLst>
                    <a:ext uri="{FF2B5EF4-FFF2-40B4-BE49-F238E27FC236}">
                      <a16:creationId xmlns:a16="http://schemas.microsoft.com/office/drawing/2014/main" xmlns="" id="{79948948-1C80-4A23-991E-AF8B3F2212E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32763" y="1720850"/>
                  <a:ext cx="6350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1">
                      <a:moveTo>
                        <a:pt x="3" y="0"/>
                      </a:moveTo>
                      <a:cubicBezTo>
                        <a:pt x="2" y="0"/>
                        <a:pt x="1" y="1"/>
                        <a:pt x="0" y="1"/>
                      </a:cubicBezTo>
                      <a:cubicBezTo>
                        <a:pt x="1" y="1"/>
                        <a:pt x="2" y="1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01" name="Freeform 162">
                  <a:extLst>
                    <a:ext uri="{FF2B5EF4-FFF2-40B4-BE49-F238E27FC236}">
                      <a16:creationId xmlns:a16="http://schemas.microsoft.com/office/drawing/2014/main" xmlns="" id="{2844097E-D098-42B3-AAED-796831AFAB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77138" y="1984375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1" y="1"/>
                        <a:pt x="2" y="1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02" name="Freeform 163">
                  <a:extLst>
                    <a:ext uri="{FF2B5EF4-FFF2-40B4-BE49-F238E27FC236}">
                      <a16:creationId xmlns:a16="http://schemas.microsoft.com/office/drawing/2014/main" xmlns="" id="{CC09A973-B661-4EDF-BFDB-8EEDA17F6B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20063" y="1725613"/>
                  <a:ext cx="7937" cy="3175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1">
                      <a:moveTo>
                        <a:pt x="3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03" name="Freeform 164">
                  <a:extLst>
                    <a:ext uri="{FF2B5EF4-FFF2-40B4-BE49-F238E27FC236}">
                      <a16:creationId xmlns:a16="http://schemas.microsoft.com/office/drawing/2014/main" xmlns="" id="{AA53F31D-846B-448A-B4DA-0A377E5FB0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67688" y="1716088"/>
                  <a:ext cx="9525" cy="1588"/>
                </a:xfrm>
                <a:custGeom>
                  <a:avLst/>
                  <a:gdLst/>
                  <a:ahLst/>
                  <a:cxnLst>
                    <a:cxn ang="0">
                      <a:pos x="4" y="0"/>
                    </a:cxn>
                    <a:cxn ang="0">
                      <a:pos x="0" y="1"/>
                    </a:cxn>
                    <a:cxn ang="0">
                      <a:pos x="4" y="0"/>
                    </a:cxn>
                  </a:cxnLst>
                  <a:rect l="0" t="0" r="r" b="b"/>
                  <a:pathLst>
                    <a:path w="4" h="1">
                      <a:moveTo>
                        <a:pt x="4" y="0"/>
                      </a:moveTo>
                      <a:cubicBezTo>
                        <a:pt x="3" y="1"/>
                        <a:pt x="1" y="1"/>
                        <a:pt x="0" y="1"/>
                      </a:cubicBezTo>
                      <a:cubicBezTo>
                        <a:pt x="2" y="1"/>
                        <a:pt x="3" y="1"/>
                        <a:pt x="4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04" name="Freeform 165">
                  <a:extLst>
                    <a:ext uri="{FF2B5EF4-FFF2-40B4-BE49-F238E27FC236}">
                      <a16:creationId xmlns:a16="http://schemas.microsoft.com/office/drawing/2014/main" xmlns="" id="{99B1BC86-E853-4EF3-BCCE-CC690413BA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50188" y="1822450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2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0" y="2"/>
                        <a:pt x="1" y="1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05" name="Freeform 166">
                  <a:extLst>
                    <a:ext uri="{FF2B5EF4-FFF2-40B4-BE49-F238E27FC236}">
                      <a16:creationId xmlns:a16="http://schemas.microsoft.com/office/drawing/2014/main" xmlns="" id="{4D118B33-5A6B-4789-99C1-37556BBC17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94663" y="17383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1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1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06" name="Freeform 167">
                  <a:extLst>
                    <a:ext uri="{FF2B5EF4-FFF2-40B4-BE49-F238E27FC236}">
                      <a16:creationId xmlns:a16="http://schemas.microsoft.com/office/drawing/2014/main" xmlns="" id="{EC7DBD7B-C570-4515-ABB0-76D1229CFF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04200" y="1711325"/>
                  <a:ext cx="4762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2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2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07" name="Freeform 168">
                  <a:extLst>
                    <a:ext uri="{FF2B5EF4-FFF2-40B4-BE49-F238E27FC236}">
                      <a16:creationId xmlns:a16="http://schemas.microsoft.com/office/drawing/2014/main" xmlns="" id="{F46102CE-3C8B-4778-919F-D5AC977A436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6550" y="1779588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1" y="2"/>
                    </a:cxn>
                    <a:cxn ang="0">
                      <a:pos x="1" y="0"/>
                    </a:cxn>
                    <a:cxn ang="0">
                      <a:pos x="1" y="2"/>
                    </a:cxn>
                  </a:cxnLst>
                  <a:rect l="0" t="0" r="r" b="b"/>
                  <a:pathLst>
                    <a:path w="1" h="2">
                      <a:moveTo>
                        <a:pt x="1" y="2"/>
                      </a:moveTo>
                      <a:cubicBezTo>
                        <a:pt x="1" y="1"/>
                        <a:pt x="1" y="1"/>
                        <a:pt x="1" y="0"/>
                      </a:cubicBezTo>
                      <a:cubicBezTo>
                        <a:pt x="0" y="1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28" name="Group 338">
                <a:extLst>
                  <a:ext uri="{FF2B5EF4-FFF2-40B4-BE49-F238E27FC236}">
                    <a16:creationId xmlns:a16="http://schemas.microsoft.com/office/drawing/2014/main" xmlns="" id="{79830F63-1C40-4576-851F-D10F9008A88D}"/>
                  </a:ext>
                </a:extLst>
              </p:cNvPr>
              <p:cNvGrpSpPr/>
              <p:nvPr/>
            </p:nvGrpSpPr>
            <p:grpSpPr>
              <a:xfrm rot="15155533" flipH="1">
                <a:off x="1264410" y="1845476"/>
                <a:ext cx="2259435" cy="2728193"/>
                <a:chOff x="6224407" y="1520027"/>
                <a:chExt cx="2294118" cy="3101186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329" name="Freeform 129">
                  <a:extLst>
                    <a:ext uri="{FF2B5EF4-FFF2-40B4-BE49-F238E27FC236}">
                      <a16:creationId xmlns:a16="http://schemas.microsoft.com/office/drawing/2014/main" xmlns="" id="{DA87724B-B343-4387-A77B-5B80B47EF74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27988" y="1720850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0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30" name="Freeform 130">
                  <a:extLst>
                    <a:ext uri="{FF2B5EF4-FFF2-40B4-BE49-F238E27FC236}">
                      <a16:creationId xmlns:a16="http://schemas.microsoft.com/office/drawing/2014/main" xmlns="" id="{8599488E-A98D-4A63-A620-955D9D0B4BA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4775" y="1841500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31" name="Freeform 131">
                  <a:extLst>
                    <a:ext uri="{FF2B5EF4-FFF2-40B4-BE49-F238E27FC236}">
                      <a16:creationId xmlns:a16="http://schemas.microsoft.com/office/drawing/2014/main" xmlns="" id="{7FC71D08-73AC-4B05-9A1E-C2D5A302FC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18488" y="1671638"/>
                  <a:ext cx="12700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5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5" h="1">
                      <a:moveTo>
                        <a:pt x="0" y="1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5" y="0"/>
                        <a:pt x="5" y="0"/>
                        <a:pt x="5" y="0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32" name="Freeform 132">
                  <a:extLst>
                    <a:ext uri="{FF2B5EF4-FFF2-40B4-BE49-F238E27FC236}">
                      <a16:creationId xmlns:a16="http://schemas.microsoft.com/office/drawing/2014/main" xmlns="" id="{170F93F5-9251-4BA3-BC7F-579665D4E4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69150" y="2263775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33" name="Freeform 133">
                  <a:extLst>
                    <a:ext uri="{FF2B5EF4-FFF2-40B4-BE49-F238E27FC236}">
                      <a16:creationId xmlns:a16="http://schemas.microsoft.com/office/drawing/2014/main" xmlns="" id="{5971C642-47C9-4D94-A219-34ED303A0A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80300" y="1995488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1" y="0"/>
                        <a:pt x="1" y="1"/>
                        <a:pt x="0" y="2"/>
                      </a:cubicBezTo>
                      <a:cubicBezTo>
                        <a:pt x="1" y="1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34" name="Freeform 134">
                  <a:extLst>
                    <a:ext uri="{FF2B5EF4-FFF2-40B4-BE49-F238E27FC236}">
                      <a16:creationId xmlns:a16="http://schemas.microsoft.com/office/drawing/2014/main" xmlns="" id="{90CEF8FA-3B2D-4B44-8628-7B4E4997BB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318500" y="1681163"/>
                  <a:ext cx="7937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0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>
                      <a:moveTo>
                        <a:pt x="3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35" name="Freeform 135">
                  <a:extLst>
                    <a:ext uri="{FF2B5EF4-FFF2-40B4-BE49-F238E27FC236}">
                      <a16:creationId xmlns:a16="http://schemas.microsoft.com/office/drawing/2014/main" xmlns="" id="{5D39AD33-D775-4B20-85BA-F6075EA8BB3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516938" y="16557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36" name="Freeform 136">
                  <a:extLst>
                    <a:ext uri="{FF2B5EF4-FFF2-40B4-BE49-F238E27FC236}">
                      <a16:creationId xmlns:a16="http://schemas.microsoft.com/office/drawing/2014/main" xmlns="" id="{0A3CA65A-59AD-4D0D-9E77-B85B35F3BB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34388" y="1654175"/>
                  <a:ext cx="7937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0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>
                      <a:moveTo>
                        <a:pt x="3" y="0"/>
                      </a:moveTo>
                      <a:cubicBezTo>
                        <a:pt x="2" y="0"/>
                        <a:pt x="1" y="0"/>
                        <a:pt x="0" y="0"/>
                      </a:cubicBezTo>
                      <a:cubicBezTo>
                        <a:pt x="1" y="0"/>
                        <a:pt x="3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37" name="Freeform 137">
                  <a:extLst>
                    <a:ext uri="{FF2B5EF4-FFF2-40B4-BE49-F238E27FC236}">
                      <a16:creationId xmlns:a16="http://schemas.microsoft.com/office/drawing/2014/main" xmlns="" id="{585C5CF9-0CA2-41A9-B4A2-95F44259091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32800" y="16541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38" name="Freeform 138">
                  <a:extLst>
                    <a:ext uri="{FF2B5EF4-FFF2-40B4-BE49-F238E27FC236}">
                      <a16:creationId xmlns:a16="http://schemas.microsoft.com/office/drawing/2014/main" xmlns="" id="{0921F475-2A42-4372-9C8F-3322305623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26188" y="4597400"/>
                  <a:ext cx="3175" cy="174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7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 h="7">
                      <a:moveTo>
                        <a:pt x="0" y="0"/>
                      </a:moveTo>
                      <a:cubicBezTo>
                        <a:pt x="0" y="3"/>
                        <a:pt x="0" y="5"/>
                        <a:pt x="1" y="7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39" name="Freeform 139">
                  <a:extLst>
                    <a:ext uri="{FF2B5EF4-FFF2-40B4-BE49-F238E27FC236}">
                      <a16:creationId xmlns:a16="http://schemas.microsoft.com/office/drawing/2014/main" xmlns="" id="{E2F7423E-F53C-467F-968F-3CE146A785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89738" y="277336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" y="0"/>
                    </a:cxn>
                    <a:cxn ang="0">
                      <a:pos x="1" y="1"/>
                    </a:cxn>
                  </a:cxnLst>
                  <a:rect l="0" t="0" r="r" b="b"/>
                  <a:pathLst>
                    <a:path w="1" h="1">
                      <a:moveTo>
                        <a:pt x="1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40" name="Freeform 140">
                  <a:extLst>
                    <a:ext uri="{FF2B5EF4-FFF2-40B4-BE49-F238E27FC236}">
                      <a16:creationId xmlns:a16="http://schemas.microsoft.com/office/drawing/2014/main" xmlns="" id="{D49B6FE2-AC80-4A01-BAB3-2996427786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42063" y="4603750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41" name="Freeform 141">
                  <a:extLst>
                    <a:ext uri="{FF2B5EF4-FFF2-40B4-BE49-F238E27FC236}">
                      <a16:creationId xmlns:a16="http://schemas.microsoft.com/office/drawing/2014/main" xmlns="" id="{8B7DFA1E-7B12-4B64-AE76-286EDF15A48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07375" y="1704975"/>
                  <a:ext cx="17462" cy="635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0" y="2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7" h="2">
                      <a:moveTo>
                        <a:pt x="7" y="0"/>
                      </a:moveTo>
                      <a:cubicBezTo>
                        <a:pt x="5" y="1"/>
                        <a:pt x="0" y="1"/>
                        <a:pt x="0" y="2"/>
                      </a:cubicBezTo>
                      <a:cubicBezTo>
                        <a:pt x="3" y="1"/>
                        <a:pt x="6" y="1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42" name="Freeform 142">
                  <a:extLst>
                    <a:ext uri="{FF2B5EF4-FFF2-40B4-BE49-F238E27FC236}">
                      <a16:creationId xmlns:a16="http://schemas.microsoft.com/office/drawing/2014/main" xmlns="" id="{1A9F19BB-1D08-421D-828E-F3327E4811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88150" y="2924175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43" name="Freeform 143">
                  <a:extLst>
                    <a:ext uri="{FF2B5EF4-FFF2-40B4-BE49-F238E27FC236}">
                      <a16:creationId xmlns:a16="http://schemas.microsoft.com/office/drawing/2014/main" xmlns="" id="{BDB7A15C-1A72-457B-A4F8-9AA49D185D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42063" y="46021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44" name="Rectangle 144">
                  <a:extLst>
                    <a:ext uri="{FF2B5EF4-FFF2-40B4-BE49-F238E27FC236}">
                      <a16:creationId xmlns:a16="http://schemas.microsoft.com/office/drawing/2014/main" xmlns="" id="{6291BB22-C266-459F-921B-D28FDB6B870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518275" y="3373438"/>
                  <a:ext cx="1587" cy="158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45" name="Freeform 145">
                  <a:extLst>
                    <a:ext uri="{FF2B5EF4-FFF2-40B4-BE49-F238E27FC236}">
                      <a16:creationId xmlns:a16="http://schemas.microsoft.com/office/drawing/2014/main" xmlns="" id="{3F60A47F-EC67-41A0-821A-42841452D5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05575" y="3398838"/>
                  <a:ext cx="1587" cy="6350"/>
                </a:xfrm>
                <a:custGeom>
                  <a:avLst/>
                  <a:gdLst/>
                  <a:ahLst/>
                  <a:cxnLst>
                    <a:cxn ang="0">
                      <a:pos x="0" y="3"/>
                    </a:cxn>
                    <a:cxn ang="0">
                      <a:pos x="0" y="0"/>
                    </a:cxn>
                    <a:cxn ang="0">
                      <a:pos x="0" y="3"/>
                    </a:cxn>
                  </a:cxnLst>
                  <a:rect l="0" t="0" r="r" b="b"/>
                  <a:pathLst>
                    <a:path h="3">
                      <a:moveTo>
                        <a:pt x="0" y="3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2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46" name="Freeform 146">
                  <a:extLst>
                    <a:ext uri="{FF2B5EF4-FFF2-40B4-BE49-F238E27FC236}">
                      <a16:creationId xmlns:a16="http://schemas.microsoft.com/office/drawing/2014/main" xmlns="" id="{FCD1D1A6-70AF-4151-B7FE-9743CAA4B34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29363" y="4614863"/>
                  <a:ext cx="1587" cy="6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3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3">
                      <a:moveTo>
                        <a:pt x="0" y="0"/>
                      </a:move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47" name="Freeform 147">
                  <a:extLst>
                    <a:ext uri="{FF2B5EF4-FFF2-40B4-BE49-F238E27FC236}">
                      <a16:creationId xmlns:a16="http://schemas.microsoft.com/office/drawing/2014/main" xmlns="" id="{DEF2B99D-EBC9-4B9C-9999-B456C30F44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05563" y="3765550"/>
                  <a:ext cx="3175" cy="4763"/>
                </a:xfrm>
                <a:custGeom>
                  <a:avLst/>
                  <a:gdLst/>
                  <a:ahLst/>
                  <a:cxnLst>
                    <a:cxn ang="0">
                      <a:pos x="0" y="2"/>
                    </a:cxn>
                    <a:cxn ang="0">
                      <a:pos x="1" y="0"/>
                    </a:cxn>
                    <a:cxn ang="0">
                      <a:pos x="0" y="2"/>
                    </a:cxn>
                  </a:cxnLst>
                  <a:rect l="0" t="0" r="r" b="b"/>
                  <a:pathLst>
                    <a:path w="1" h="2">
                      <a:moveTo>
                        <a:pt x="0" y="2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2"/>
                        <a:pt x="0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48" name="Freeform 148">
                  <a:extLst>
                    <a:ext uri="{FF2B5EF4-FFF2-40B4-BE49-F238E27FC236}">
                      <a16:creationId xmlns:a16="http://schemas.microsoft.com/office/drawing/2014/main" xmlns="" id="{BA186CA9-19F1-4907-AD56-92E95CA277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07288" y="1978025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1"/>
                        <a:pt x="0" y="1"/>
                        <a:pt x="1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49" name="Freeform 149">
                  <a:extLst>
                    <a:ext uri="{FF2B5EF4-FFF2-40B4-BE49-F238E27FC236}">
                      <a16:creationId xmlns:a16="http://schemas.microsoft.com/office/drawing/2014/main" xmlns="" id="{3975C660-004A-4FD0-8275-DABC6D5D03B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35838" y="21828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50" name="Freeform 150">
                  <a:extLst>
                    <a:ext uri="{FF2B5EF4-FFF2-40B4-BE49-F238E27FC236}">
                      <a16:creationId xmlns:a16="http://schemas.microsoft.com/office/drawing/2014/main" xmlns="" id="{2564CA6B-D02E-4D9F-AB6A-BBA420002B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39013" y="2171700"/>
                  <a:ext cx="6350" cy="11113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4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4">
                      <a:moveTo>
                        <a:pt x="3" y="0"/>
                      </a:moveTo>
                      <a:cubicBezTo>
                        <a:pt x="2" y="1"/>
                        <a:pt x="0" y="3"/>
                        <a:pt x="0" y="4"/>
                      </a:cubicBezTo>
                      <a:cubicBezTo>
                        <a:pt x="1" y="3"/>
                        <a:pt x="2" y="2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51" name="Freeform 151">
                  <a:extLst>
                    <a:ext uri="{FF2B5EF4-FFF2-40B4-BE49-F238E27FC236}">
                      <a16:creationId xmlns:a16="http://schemas.microsoft.com/office/drawing/2014/main" xmlns="" id="{9D679063-90FE-4899-B9D1-36E4CF1B098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16788" y="22002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52" name="Freeform 152">
                  <a:extLst>
                    <a:ext uri="{FF2B5EF4-FFF2-40B4-BE49-F238E27FC236}">
                      <a16:creationId xmlns:a16="http://schemas.microsoft.com/office/drawing/2014/main" xmlns="" id="{FA2B1064-3D78-49B5-A13F-505A26052D5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26338" y="202882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53" name="Freeform 153">
                  <a:extLst>
                    <a:ext uri="{FF2B5EF4-FFF2-40B4-BE49-F238E27FC236}">
                      <a16:creationId xmlns:a16="http://schemas.microsoft.com/office/drawing/2014/main" xmlns="" id="{E0C08420-8B48-4E6C-8644-C4C717E2269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81888" y="2063750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54" name="Freeform 154">
                  <a:extLst>
                    <a:ext uri="{FF2B5EF4-FFF2-40B4-BE49-F238E27FC236}">
                      <a16:creationId xmlns:a16="http://schemas.microsoft.com/office/drawing/2014/main" xmlns="" id="{3E9A6E8C-8DFC-40B7-85EA-72BA0E8101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21538" y="23018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55" name="Freeform 155">
                  <a:extLst>
                    <a:ext uri="{FF2B5EF4-FFF2-40B4-BE49-F238E27FC236}">
                      <a16:creationId xmlns:a16="http://schemas.microsoft.com/office/drawing/2014/main" xmlns="" id="{7D7DFD15-93F1-4291-886A-7C0C3E43A5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24407" y="1520027"/>
                  <a:ext cx="2265362" cy="2987675"/>
                </a:xfrm>
                <a:custGeom>
                  <a:avLst/>
                  <a:gdLst/>
                  <a:ahLst/>
                  <a:cxnLst>
                    <a:cxn ang="0">
                      <a:pos x="295" y="351"/>
                    </a:cxn>
                    <a:cxn ang="0">
                      <a:pos x="339" y="296"/>
                    </a:cxn>
                    <a:cxn ang="0">
                      <a:pos x="362" y="265"/>
                    </a:cxn>
                    <a:cxn ang="0">
                      <a:pos x="377" y="249"/>
                    </a:cxn>
                    <a:cxn ang="0">
                      <a:pos x="403" y="224"/>
                    </a:cxn>
                    <a:cxn ang="0">
                      <a:pos x="411" y="216"/>
                    </a:cxn>
                    <a:cxn ang="0">
                      <a:pos x="427" y="202"/>
                    </a:cxn>
                    <a:cxn ang="0">
                      <a:pos x="458" y="180"/>
                    </a:cxn>
                    <a:cxn ang="0">
                      <a:pos x="477" y="162"/>
                    </a:cxn>
                    <a:cxn ang="0">
                      <a:pos x="512" y="134"/>
                    </a:cxn>
                    <a:cxn ang="0">
                      <a:pos x="530" y="124"/>
                    </a:cxn>
                    <a:cxn ang="0">
                      <a:pos x="558" y="106"/>
                    </a:cxn>
                    <a:cxn ang="0">
                      <a:pos x="583" y="94"/>
                    </a:cxn>
                    <a:cxn ang="0">
                      <a:pos x="620" y="71"/>
                    </a:cxn>
                    <a:cxn ang="0">
                      <a:pos x="662" y="54"/>
                    </a:cxn>
                    <a:cxn ang="0">
                      <a:pos x="704" y="40"/>
                    </a:cxn>
                    <a:cxn ang="0">
                      <a:pos x="735" y="30"/>
                    </a:cxn>
                    <a:cxn ang="0">
                      <a:pos x="758" y="25"/>
                    </a:cxn>
                    <a:cxn ang="0">
                      <a:pos x="759" y="26"/>
                    </a:cxn>
                    <a:cxn ang="0">
                      <a:pos x="785" y="19"/>
                    </a:cxn>
                    <a:cxn ang="0">
                      <a:pos x="800" y="15"/>
                    </a:cxn>
                    <a:cxn ang="0">
                      <a:pos x="820" y="12"/>
                    </a:cxn>
                    <a:cxn ang="0">
                      <a:pos x="870" y="10"/>
                    </a:cxn>
                    <a:cxn ang="0">
                      <a:pos x="906" y="8"/>
                    </a:cxn>
                    <a:cxn ang="0">
                      <a:pos x="880" y="2"/>
                    </a:cxn>
                    <a:cxn ang="0">
                      <a:pos x="860" y="3"/>
                    </a:cxn>
                    <a:cxn ang="0">
                      <a:pos x="836" y="3"/>
                    </a:cxn>
                    <a:cxn ang="0">
                      <a:pos x="793" y="6"/>
                    </a:cxn>
                    <a:cxn ang="0">
                      <a:pos x="772" y="11"/>
                    </a:cxn>
                    <a:cxn ang="0">
                      <a:pos x="753" y="14"/>
                    </a:cxn>
                    <a:cxn ang="0">
                      <a:pos x="685" y="33"/>
                    </a:cxn>
                    <a:cxn ang="0">
                      <a:pos x="652" y="43"/>
                    </a:cxn>
                    <a:cxn ang="0">
                      <a:pos x="635" y="50"/>
                    </a:cxn>
                    <a:cxn ang="0">
                      <a:pos x="605" y="64"/>
                    </a:cxn>
                    <a:cxn ang="0">
                      <a:pos x="569" y="81"/>
                    </a:cxn>
                    <a:cxn ang="0">
                      <a:pos x="547" y="90"/>
                    </a:cxn>
                    <a:cxn ang="0">
                      <a:pos x="500" y="120"/>
                    </a:cxn>
                    <a:cxn ang="0">
                      <a:pos x="454" y="152"/>
                    </a:cxn>
                    <a:cxn ang="0">
                      <a:pos x="418" y="183"/>
                    </a:cxn>
                    <a:cxn ang="0">
                      <a:pos x="399" y="199"/>
                    </a:cxn>
                    <a:cxn ang="0">
                      <a:pos x="372" y="223"/>
                    </a:cxn>
                    <a:cxn ang="0">
                      <a:pos x="333" y="260"/>
                    </a:cxn>
                    <a:cxn ang="0">
                      <a:pos x="303" y="297"/>
                    </a:cxn>
                    <a:cxn ang="0">
                      <a:pos x="252" y="360"/>
                    </a:cxn>
                    <a:cxn ang="0">
                      <a:pos x="200" y="442"/>
                    </a:cxn>
                    <a:cxn ang="0">
                      <a:pos x="184" y="468"/>
                    </a:cxn>
                    <a:cxn ang="0">
                      <a:pos x="168" y="498"/>
                    </a:cxn>
                    <a:cxn ang="0">
                      <a:pos x="143" y="549"/>
                    </a:cxn>
                    <a:cxn ang="0">
                      <a:pos x="99" y="648"/>
                    </a:cxn>
                    <a:cxn ang="0">
                      <a:pos x="68" y="741"/>
                    </a:cxn>
                    <a:cxn ang="0">
                      <a:pos x="38" y="844"/>
                    </a:cxn>
                    <a:cxn ang="0">
                      <a:pos x="0" y="1116"/>
                    </a:cxn>
                    <a:cxn ang="0">
                      <a:pos x="9" y="1197"/>
                    </a:cxn>
                    <a:cxn ang="0">
                      <a:pos x="11" y="1180"/>
                    </a:cxn>
                    <a:cxn ang="0">
                      <a:pos x="15" y="1154"/>
                    </a:cxn>
                    <a:cxn ang="0">
                      <a:pos x="18" y="1114"/>
                    </a:cxn>
                    <a:cxn ang="0">
                      <a:pos x="40" y="988"/>
                    </a:cxn>
                    <a:cxn ang="0">
                      <a:pos x="89" y="767"/>
                    </a:cxn>
                    <a:cxn ang="0">
                      <a:pos x="117" y="681"/>
                    </a:cxn>
                    <a:cxn ang="0">
                      <a:pos x="157" y="582"/>
                    </a:cxn>
                    <a:cxn ang="0">
                      <a:pos x="164" y="564"/>
                    </a:cxn>
                    <a:cxn ang="0">
                      <a:pos x="193" y="510"/>
                    </a:cxn>
                    <a:cxn ang="0">
                      <a:pos x="216" y="471"/>
                    </a:cxn>
                  </a:cxnLst>
                  <a:rect l="0" t="0" r="r" b="b"/>
                  <a:pathLst>
                    <a:path w="913" h="1204">
                      <a:moveTo>
                        <a:pt x="243" y="429"/>
                      </a:moveTo>
                      <a:cubicBezTo>
                        <a:pt x="254" y="411"/>
                        <a:pt x="268" y="388"/>
                        <a:pt x="280" y="372"/>
                      </a:cubicBezTo>
                      <a:cubicBezTo>
                        <a:pt x="282" y="368"/>
                        <a:pt x="286" y="362"/>
                        <a:pt x="289" y="357"/>
                      </a:cubicBezTo>
                      <a:cubicBezTo>
                        <a:pt x="291" y="358"/>
                        <a:pt x="291" y="358"/>
                        <a:pt x="291" y="358"/>
                      </a:cubicBezTo>
                      <a:cubicBezTo>
                        <a:pt x="294" y="353"/>
                        <a:pt x="294" y="353"/>
                        <a:pt x="294" y="353"/>
                      </a:cubicBezTo>
                      <a:cubicBezTo>
                        <a:pt x="296" y="351"/>
                        <a:pt x="292" y="356"/>
                        <a:pt x="295" y="354"/>
                      </a:cubicBezTo>
                      <a:cubicBezTo>
                        <a:pt x="295" y="351"/>
                        <a:pt x="295" y="351"/>
                        <a:pt x="295" y="351"/>
                      </a:cubicBezTo>
                      <a:cubicBezTo>
                        <a:pt x="296" y="351"/>
                        <a:pt x="304" y="341"/>
                        <a:pt x="299" y="349"/>
                      </a:cubicBezTo>
                      <a:cubicBezTo>
                        <a:pt x="304" y="343"/>
                        <a:pt x="308" y="338"/>
                        <a:pt x="313" y="332"/>
                      </a:cubicBezTo>
                      <a:cubicBezTo>
                        <a:pt x="316" y="329"/>
                        <a:pt x="313" y="329"/>
                        <a:pt x="317" y="325"/>
                      </a:cubicBezTo>
                      <a:cubicBezTo>
                        <a:pt x="318" y="325"/>
                        <a:pt x="316" y="327"/>
                        <a:pt x="317" y="327"/>
                      </a:cubicBezTo>
                      <a:cubicBezTo>
                        <a:pt x="328" y="316"/>
                        <a:pt x="325" y="311"/>
                        <a:pt x="335" y="300"/>
                      </a:cubicBezTo>
                      <a:cubicBezTo>
                        <a:pt x="334" y="301"/>
                        <a:pt x="334" y="301"/>
                        <a:pt x="334" y="301"/>
                      </a:cubicBezTo>
                      <a:cubicBezTo>
                        <a:pt x="336" y="299"/>
                        <a:pt x="339" y="296"/>
                        <a:pt x="339" y="296"/>
                      </a:cubicBezTo>
                      <a:cubicBezTo>
                        <a:pt x="336" y="296"/>
                        <a:pt x="338" y="298"/>
                        <a:pt x="334" y="301"/>
                      </a:cubicBezTo>
                      <a:cubicBezTo>
                        <a:pt x="333" y="299"/>
                        <a:pt x="337" y="296"/>
                        <a:pt x="336" y="295"/>
                      </a:cubicBezTo>
                      <a:cubicBezTo>
                        <a:pt x="338" y="293"/>
                        <a:pt x="339" y="291"/>
                        <a:pt x="341" y="289"/>
                      </a:cubicBezTo>
                      <a:cubicBezTo>
                        <a:pt x="345" y="286"/>
                        <a:pt x="349" y="280"/>
                        <a:pt x="353" y="278"/>
                      </a:cubicBezTo>
                      <a:cubicBezTo>
                        <a:pt x="354" y="276"/>
                        <a:pt x="355" y="273"/>
                        <a:pt x="358" y="269"/>
                      </a:cubicBezTo>
                      <a:cubicBezTo>
                        <a:pt x="362" y="267"/>
                        <a:pt x="359" y="270"/>
                        <a:pt x="363" y="267"/>
                      </a:cubicBezTo>
                      <a:cubicBezTo>
                        <a:pt x="362" y="265"/>
                        <a:pt x="362" y="265"/>
                        <a:pt x="362" y="265"/>
                      </a:cubicBezTo>
                      <a:cubicBezTo>
                        <a:pt x="365" y="262"/>
                        <a:pt x="365" y="263"/>
                        <a:pt x="365" y="264"/>
                      </a:cubicBezTo>
                      <a:cubicBezTo>
                        <a:pt x="369" y="260"/>
                        <a:pt x="367" y="260"/>
                        <a:pt x="371" y="256"/>
                      </a:cubicBezTo>
                      <a:cubicBezTo>
                        <a:pt x="370" y="259"/>
                        <a:pt x="370" y="259"/>
                        <a:pt x="370" y="259"/>
                      </a:cubicBezTo>
                      <a:cubicBezTo>
                        <a:pt x="373" y="256"/>
                        <a:pt x="374" y="255"/>
                        <a:pt x="378" y="251"/>
                      </a:cubicBezTo>
                      <a:cubicBezTo>
                        <a:pt x="378" y="251"/>
                        <a:pt x="377" y="253"/>
                        <a:pt x="375" y="254"/>
                      </a:cubicBezTo>
                      <a:cubicBezTo>
                        <a:pt x="379" y="253"/>
                        <a:pt x="379" y="250"/>
                        <a:pt x="380" y="248"/>
                      </a:cubicBezTo>
                      <a:cubicBezTo>
                        <a:pt x="379" y="249"/>
                        <a:pt x="376" y="251"/>
                        <a:pt x="377" y="249"/>
                      </a:cubicBezTo>
                      <a:cubicBezTo>
                        <a:pt x="379" y="247"/>
                        <a:pt x="381" y="244"/>
                        <a:pt x="383" y="243"/>
                      </a:cubicBezTo>
                      <a:cubicBezTo>
                        <a:pt x="381" y="246"/>
                        <a:pt x="381" y="246"/>
                        <a:pt x="381" y="246"/>
                      </a:cubicBezTo>
                      <a:cubicBezTo>
                        <a:pt x="385" y="241"/>
                        <a:pt x="383" y="243"/>
                        <a:pt x="388" y="238"/>
                      </a:cubicBezTo>
                      <a:cubicBezTo>
                        <a:pt x="388" y="239"/>
                        <a:pt x="388" y="239"/>
                        <a:pt x="388" y="239"/>
                      </a:cubicBezTo>
                      <a:cubicBezTo>
                        <a:pt x="390" y="235"/>
                        <a:pt x="395" y="232"/>
                        <a:pt x="400" y="227"/>
                      </a:cubicBezTo>
                      <a:cubicBezTo>
                        <a:pt x="399" y="228"/>
                        <a:pt x="399" y="228"/>
                        <a:pt x="399" y="228"/>
                      </a:cubicBezTo>
                      <a:cubicBezTo>
                        <a:pt x="401" y="226"/>
                        <a:pt x="402" y="225"/>
                        <a:pt x="403" y="224"/>
                      </a:cubicBezTo>
                      <a:cubicBezTo>
                        <a:pt x="399" y="226"/>
                        <a:pt x="400" y="225"/>
                        <a:pt x="399" y="224"/>
                      </a:cubicBezTo>
                      <a:cubicBezTo>
                        <a:pt x="404" y="222"/>
                        <a:pt x="403" y="218"/>
                        <a:pt x="410" y="213"/>
                      </a:cubicBezTo>
                      <a:cubicBezTo>
                        <a:pt x="410" y="214"/>
                        <a:pt x="409" y="216"/>
                        <a:pt x="407" y="217"/>
                      </a:cubicBezTo>
                      <a:cubicBezTo>
                        <a:pt x="406" y="220"/>
                        <a:pt x="407" y="221"/>
                        <a:pt x="404" y="225"/>
                      </a:cubicBezTo>
                      <a:cubicBezTo>
                        <a:pt x="406" y="223"/>
                        <a:pt x="408" y="220"/>
                        <a:pt x="408" y="221"/>
                      </a:cubicBezTo>
                      <a:cubicBezTo>
                        <a:pt x="408" y="219"/>
                        <a:pt x="408" y="219"/>
                        <a:pt x="408" y="219"/>
                      </a:cubicBezTo>
                      <a:cubicBezTo>
                        <a:pt x="409" y="218"/>
                        <a:pt x="410" y="217"/>
                        <a:pt x="411" y="216"/>
                      </a:cubicBezTo>
                      <a:cubicBezTo>
                        <a:pt x="411" y="215"/>
                        <a:pt x="408" y="217"/>
                        <a:pt x="410" y="214"/>
                      </a:cubicBezTo>
                      <a:cubicBezTo>
                        <a:pt x="414" y="210"/>
                        <a:pt x="413" y="213"/>
                        <a:pt x="413" y="212"/>
                      </a:cubicBezTo>
                      <a:cubicBezTo>
                        <a:pt x="418" y="208"/>
                        <a:pt x="414" y="209"/>
                        <a:pt x="419" y="205"/>
                      </a:cubicBezTo>
                      <a:cubicBezTo>
                        <a:pt x="419" y="206"/>
                        <a:pt x="418" y="207"/>
                        <a:pt x="418" y="207"/>
                      </a:cubicBezTo>
                      <a:cubicBezTo>
                        <a:pt x="422" y="205"/>
                        <a:pt x="426" y="200"/>
                        <a:pt x="428" y="200"/>
                      </a:cubicBezTo>
                      <a:cubicBezTo>
                        <a:pt x="428" y="201"/>
                        <a:pt x="428" y="201"/>
                        <a:pt x="427" y="202"/>
                      </a:cubicBezTo>
                      <a:cubicBezTo>
                        <a:pt x="427" y="202"/>
                        <a:pt x="427" y="202"/>
                        <a:pt x="427" y="202"/>
                      </a:cubicBezTo>
                      <a:cubicBezTo>
                        <a:pt x="424" y="207"/>
                        <a:pt x="430" y="199"/>
                        <a:pt x="430" y="201"/>
                      </a:cubicBezTo>
                      <a:cubicBezTo>
                        <a:pt x="429" y="201"/>
                        <a:pt x="434" y="197"/>
                        <a:pt x="436" y="195"/>
                      </a:cubicBezTo>
                      <a:cubicBezTo>
                        <a:pt x="435" y="195"/>
                        <a:pt x="435" y="195"/>
                        <a:pt x="435" y="195"/>
                      </a:cubicBezTo>
                      <a:cubicBezTo>
                        <a:pt x="440" y="186"/>
                        <a:pt x="436" y="197"/>
                        <a:pt x="443" y="190"/>
                      </a:cubicBezTo>
                      <a:cubicBezTo>
                        <a:pt x="447" y="186"/>
                        <a:pt x="441" y="192"/>
                        <a:pt x="443" y="189"/>
                      </a:cubicBezTo>
                      <a:cubicBezTo>
                        <a:pt x="446" y="186"/>
                        <a:pt x="448" y="186"/>
                        <a:pt x="452" y="182"/>
                      </a:cubicBezTo>
                      <a:cubicBezTo>
                        <a:pt x="454" y="181"/>
                        <a:pt x="457" y="180"/>
                        <a:pt x="458" y="180"/>
                      </a:cubicBezTo>
                      <a:cubicBezTo>
                        <a:pt x="461" y="178"/>
                        <a:pt x="467" y="174"/>
                        <a:pt x="468" y="172"/>
                      </a:cubicBezTo>
                      <a:cubicBezTo>
                        <a:pt x="462" y="175"/>
                        <a:pt x="464" y="177"/>
                        <a:pt x="457" y="180"/>
                      </a:cubicBezTo>
                      <a:cubicBezTo>
                        <a:pt x="458" y="178"/>
                        <a:pt x="458" y="178"/>
                        <a:pt x="458" y="178"/>
                      </a:cubicBezTo>
                      <a:cubicBezTo>
                        <a:pt x="462" y="174"/>
                        <a:pt x="467" y="170"/>
                        <a:pt x="470" y="168"/>
                      </a:cubicBezTo>
                      <a:cubicBezTo>
                        <a:pt x="469" y="168"/>
                        <a:pt x="469" y="168"/>
                        <a:pt x="469" y="168"/>
                      </a:cubicBezTo>
                      <a:cubicBezTo>
                        <a:pt x="474" y="163"/>
                        <a:pt x="475" y="161"/>
                        <a:pt x="481" y="157"/>
                      </a:cubicBezTo>
                      <a:cubicBezTo>
                        <a:pt x="482" y="157"/>
                        <a:pt x="479" y="160"/>
                        <a:pt x="477" y="162"/>
                      </a:cubicBezTo>
                      <a:cubicBezTo>
                        <a:pt x="481" y="160"/>
                        <a:pt x="480" y="159"/>
                        <a:pt x="486" y="155"/>
                      </a:cubicBezTo>
                      <a:cubicBezTo>
                        <a:pt x="487" y="156"/>
                        <a:pt x="482" y="158"/>
                        <a:pt x="482" y="159"/>
                      </a:cubicBezTo>
                      <a:cubicBezTo>
                        <a:pt x="488" y="154"/>
                        <a:pt x="488" y="154"/>
                        <a:pt x="488" y="154"/>
                      </a:cubicBezTo>
                      <a:cubicBezTo>
                        <a:pt x="488" y="154"/>
                        <a:pt x="488" y="154"/>
                        <a:pt x="488" y="154"/>
                      </a:cubicBezTo>
                      <a:cubicBezTo>
                        <a:pt x="488" y="152"/>
                        <a:pt x="493" y="151"/>
                        <a:pt x="497" y="148"/>
                      </a:cubicBezTo>
                      <a:cubicBezTo>
                        <a:pt x="506" y="141"/>
                        <a:pt x="506" y="139"/>
                        <a:pt x="510" y="134"/>
                      </a:cubicBezTo>
                      <a:cubicBezTo>
                        <a:pt x="512" y="133"/>
                        <a:pt x="513" y="134"/>
                        <a:pt x="512" y="134"/>
                      </a:cubicBezTo>
                      <a:cubicBezTo>
                        <a:pt x="510" y="135"/>
                        <a:pt x="510" y="135"/>
                        <a:pt x="510" y="136"/>
                      </a:cubicBezTo>
                      <a:cubicBezTo>
                        <a:pt x="513" y="134"/>
                        <a:pt x="518" y="133"/>
                        <a:pt x="516" y="135"/>
                      </a:cubicBezTo>
                      <a:cubicBezTo>
                        <a:pt x="521" y="131"/>
                        <a:pt x="514" y="135"/>
                        <a:pt x="517" y="133"/>
                      </a:cubicBezTo>
                      <a:cubicBezTo>
                        <a:pt x="524" y="128"/>
                        <a:pt x="524" y="128"/>
                        <a:pt x="524" y="128"/>
                      </a:cubicBezTo>
                      <a:cubicBezTo>
                        <a:pt x="522" y="128"/>
                        <a:pt x="520" y="130"/>
                        <a:pt x="523" y="127"/>
                      </a:cubicBezTo>
                      <a:cubicBezTo>
                        <a:pt x="526" y="125"/>
                        <a:pt x="527" y="124"/>
                        <a:pt x="531" y="121"/>
                      </a:cubicBezTo>
                      <a:cubicBezTo>
                        <a:pt x="531" y="122"/>
                        <a:pt x="533" y="122"/>
                        <a:pt x="530" y="124"/>
                      </a:cubicBezTo>
                      <a:cubicBezTo>
                        <a:pt x="533" y="123"/>
                        <a:pt x="536" y="121"/>
                        <a:pt x="536" y="119"/>
                      </a:cubicBezTo>
                      <a:cubicBezTo>
                        <a:pt x="531" y="121"/>
                        <a:pt x="543" y="114"/>
                        <a:pt x="539" y="115"/>
                      </a:cubicBezTo>
                      <a:cubicBezTo>
                        <a:pt x="544" y="113"/>
                        <a:pt x="544" y="113"/>
                        <a:pt x="544" y="113"/>
                      </a:cubicBezTo>
                      <a:cubicBezTo>
                        <a:pt x="543" y="114"/>
                        <a:pt x="543" y="114"/>
                        <a:pt x="541" y="115"/>
                      </a:cubicBezTo>
                      <a:cubicBezTo>
                        <a:pt x="543" y="115"/>
                        <a:pt x="545" y="112"/>
                        <a:pt x="546" y="111"/>
                      </a:cubicBezTo>
                      <a:cubicBezTo>
                        <a:pt x="548" y="111"/>
                        <a:pt x="552" y="108"/>
                        <a:pt x="553" y="109"/>
                      </a:cubicBezTo>
                      <a:cubicBezTo>
                        <a:pt x="554" y="108"/>
                        <a:pt x="557" y="106"/>
                        <a:pt x="558" y="106"/>
                      </a:cubicBezTo>
                      <a:cubicBezTo>
                        <a:pt x="560" y="105"/>
                        <a:pt x="558" y="105"/>
                        <a:pt x="559" y="104"/>
                      </a:cubicBezTo>
                      <a:cubicBezTo>
                        <a:pt x="566" y="100"/>
                        <a:pt x="566" y="100"/>
                        <a:pt x="566" y="100"/>
                      </a:cubicBezTo>
                      <a:cubicBezTo>
                        <a:pt x="567" y="101"/>
                        <a:pt x="568" y="102"/>
                        <a:pt x="567" y="103"/>
                      </a:cubicBezTo>
                      <a:cubicBezTo>
                        <a:pt x="570" y="101"/>
                        <a:pt x="567" y="101"/>
                        <a:pt x="571" y="98"/>
                      </a:cubicBezTo>
                      <a:cubicBezTo>
                        <a:pt x="570" y="101"/>
                        <a:pt x="577" y="96"/>
                        <a:pt x="575" y="100"/>
                      </a:cubicBezTo>
                      <a:cubicBezTo>
                        <a:pt x="577" y="99"/>
                        <a:pt x="584" y="96"/>
                        <a:pt x="588" y="93"/>
                      </a:cubicBezTo>
                      <a:cubicBezTo>
                        <a:pt x="589" y="91"/>
                        <a:pt x="583" y="95"/>
                        <a:pt x="583" y="94"/>
                      </a:cubicBezTo>
                      <a:cubicBezTo>
                        <a:pt x="593" y="88"/>
                        <a:pt x="592" y="85"/>
                        <a:pt x="601" y="81"/>
                      </a:cubicBezTo>
                      <a:cubicBezTo>
                        <a:pt x="598" y="82"/>
                        <a:pt x="598" y="82"/>
                        <a:pt x="598" y="82"/>
                      </a:cubicBezTo>
                      <a:cubicBezTo>
                        <a:pt x="603" y="79"/>
                        <a:pt x="602" y="80"/>
                        <a:pt x="605" y="77"/>
                      </a:cubicBezTo>
                      <a:cubicBezTo>
                        <a:pt x="604" y="79"/>
                        <a:pt x="612" y="78"/>
                        <a:pt x="620" y="74"/>
                      </a:cubicBezTo>
                      <a:cubicBezTo>
                        <a:pt x="620" y="73"/>
                        <a:pt x="615" y="75"/>
                        <a:pt x="616" y="73"/>
                      </a:cubicBezTo>
                      <a:cubicBezTo>
                        <a:pt x="621" y="70"/>
                        <a:pt x="621" y="70"/>
                        <a:pt x="621" y="70"/>
                      </a:cubicBezTo>
                      <a:cubicBezTo>
                        <a:pt x="622" y="70"/>
                        <a:pt x="621" y="71"/>
                        <a:pt x="620" y="71"/>
                      </a:cubicBezTo>
                      <a:cubicBezTo>
                        <a:pt x="625" y="69"/>
                        <a:pt x="630" y="69"/>
                        <a:pt x="631" y="67"/>
                      </a:cubicBezTo>
                      <a:cubicBezTo>
                        <a:pt x="637" y="67"/>
                        <a:pt x="637" y="67"/>
                        <a:pt x="637" y="67"/>
                      </a:cubicBezTo>
                      <a:cubicBezTo>
                        <a:pt x="634" y="67"/>
                        <a:pt x="634" y="67"/>
                        <a:pt x="634" y="67"/>
                      </a:cubicBezTo>
                      <a:cubicBezTo>
                        <a:pt x="635" y="66"/>
                        <a:pt x="640" y="63"/>
                        <a:pt x="641" y="62"/>
                      </a:cubicBezTo>
                      <a:cubicBezTo>
                        <a:pt x="646" y="59"/>
                        <a:pt x="649" y="59"/>
                        <a:pt x="652" y="59"/>
                      </a:cubicBezTo>
                      <a:cubicBezTo>
                        <a:pt x="651" y="58"/>
                        <a:pt x="648" y="58"/>
                        <a:pt x="652" y="56"/>
                      </a:cubicBezTo>
                      <a:cubicBezTo>
                        <a:pt x="653" y="58"/>
                        <a:pt x="662" y="53"/>
                        <a:pt x="662" y="54"/>
                      </a:cubicBezTo>
                      <a:cubicBezTo>
                        <a:pt x="664" y="54"/>
                        <a:pt x="668" y="53"/>
                        <a:pt x="667" y="52"/>
                      </a:cubicBezTo>
                      <a:cubicBezTo>
                        <a:pt x="668" y="54"/>
                        <a:pt x="668" y="54"/>
                        <a:pt x="668" y="54"/>
                      </a:cubicBezTo>
                      <a:cubicBezTo>
                        <a:pt x="667" y="52"/>
                        <a:pt x="674" y="49"/>
                        <a:pt x="679" y="47"/>
                      </a:cubicBezTo>
                      <a:cubicBezTo>
                        <a:pt x="679" y="50"/>
                        <a:pt x="684" y="45"/>
                        <a:pt x="688" y="46"/>
                      </a:cubicBezTo>
                      <a:cubicBezTo>
                        <a:pt x="688" y="44"/>
                        <a:pt x="696" y="43"/>
                        <a:pt x="697" y="41"/>
                      </a:cubicBezTo>
                      <a:cubicBezTo>
                        <a:pt x="701" y="39"/>
                        <a:pt x="701" y="41"/>
                        <a:pt x="702" y="41"/>
                      </a:cubicBezTo>
                      <a:cubicBezTo>
                        <a:pt x="704" y="40"/>
                        <a:pt x="704" y="40"/>
                        <a:pt x="704" y="40"/>
                      </a:cubicBezTo>
                      <a:cubicBezTo>
                        <a:pt x="706" y="40"/>
                        <a:pt x="713" y="38"/>
                        <a:pt x="718" y="37"/>
                      </a:cubicBezTo>
                      <a:cubicBezTo>
                        <a:pt x="722" y="35"/>
                        <a:pt x="722" y="35"/>
                        <a:pt x="722" y="35"/>
                      </a:cubicBezTo>
                      <a:cubicBezTo>
                        <a:pt x="723" y="35"/>
                        <a:pt x="723" y="35"/>
                        <a:pt x="723" y="35"/>
                      </a:cubicBezTo>
                      <a:cubicBezTo>
                        <a:pt x="724" y="34"/>
                        <a:pt x="727" y="33"/>
                        <a:pt x="725" y="33"/>
                      </a:cubicBezTo>
                      <a:cubicBezTo>
                        <a:pt x="727" y="33"/>
                        <a:pt x="727" y="33"/>
                        <a:pt x="727" y="33"/>
                      </a:cubicBezTo>
                      <a:cubicBezTo>
                        <a:pt x="727" y="31"/>
                        <a:pt x="730" y="31"/>
                        <a:pt x="735" y="29"/>
                      </a:cubicBezTo>
                      <a:cubicBezTo>
                        <a:pt x="736" y="29"/>
                        <a:pt x="736" y="30"/>
                        <a:pt x="735" y="30"/>
                      </a:cubicBezTo>
                      <a:cubicBezTo>
                        <a:pt x="737" y="30"/>
                        <a:pt x="736" y="31"/>
                        <a:pt x="738" y="31"/>
                      </a:cubicBezTo>
                      <a:cubicBezTo>
                        <a:pt x="736" y="31"/>
                        <a:pt x="745" y="26"/>
                        <a:pt x="739" y="27"/>
                      </a:cubicBezTo>
                      <a:cubicBezTo>
                        <a:pt x="738" y="26"/>
                        <a:pt x="741" y="25"/>
                        <a:pt x="744" y="24"/>
                      </a:cubicBezTo>
                      <a:cubicBezTo>
                        <a:pt x="745" y="26"/>
                        <a:pt x="745" y="26"/>
                        <a:pt x="745" y="26"/>
                      </a:cubicBezTo>
                      <a:cubicBezTo>
                        <a:pt x="748" y="23"/>
                        <a:pt x="748" y="23"/>
                        <a:pt x="748" y="23"/>
                      </a:cubicBezTo>
                      <a:cubicBezTo>
                        <a:pt x="751" y="22"/>
                        <a:pt x="753" y="23"/>
                        <a:pt x="756" y="22"/>
                      </a:cubicBezTo>
                      <a:cubicBezTo>
                        <a:pt x="753" y="23"/>
                        <a:pt x="750" y="27"/>
                        <a:pt x="758" y="25"/>
                      </a:cubicBezTo>
                      <a:cubicBezTo>
                        <a:pt x="754" y="26"/>
                        <a:pt x="752" y="28"/>
                        <a:pt x="750" y="28"/>
                      </a:cubicBezTo>
                      <a:cubicBezTo>
                        <a:pt x="752" y="28"/>
                        <a:pt x="752" y="28"/>
                        <a:pt x="750" y="29"/>
                      </a:cubicBezTo>
                      <a:cubicBezTo>
                        <a:pt x="756" y="27"/>
                        <a:pt x="752" y="28"/>
                        <a:pt x="758" y="26"/>
                      </a:cubicBezTo>
                      <a:cubicBezTo>
                        <a:pt x="758" y="28"/>
                        <a:pt x="759" y="28"/>
                        <a:pt x="764" y="27"/>
                      </a:cubicBezTo>
                      <a:cubicBezTo>
                        <a:pt x="760" y="27"/>
                        <a:pt x="760" y="27"/>
                        <a:pt x="760" y="27"/>
                      </a:cubicBezTo>
                      <a:cubicBezTo>
                        <a:pt x="761" y="27"/>
                        <a:pt x="761" y="27"/>
                        <a:pt x="761" y="26"/>
                      </a:cubicBezTo>
                      <a:cubicBezTo>
                        <a:pt x="760" y="27"/>
                        <a:pt x="759" y="26"/>
                        <a:pt x="759" y="26"/>
                      </a:cubicBezTo>
                      <a:cubicBezTo>
                        <a:pt x="760" y="26"/>
                        <a:pt x="765" y="23"/>
                        <a:pt x="766" y="23"/>
                      </a:cubicBezTo>
                      <a:cubicBezTo>
                        <a:pt x="760" y="22"/>
                        <a:pt x="776" y="19"/>
                        <a:pt x="772" y="19"/>
                      </a:cubicBezTo>
                      <a:cubicBezTo>
                        <a:pt x="773" y="18"/>
                        <a:pt x="777" y="17"/>
                        <a:pt x="777" y="18"/>
                      </a:cubicBezTo>
                      <a:cubicBezTo>
                        <a:pt x="772" y="20"/>
                        <a:pt x="781" y="19"/>
                        <a:pt x="781" y="20"/>
                      </a:cubicBezTo>
                      <a:cubicBezTo>
                        <a:pt x="782" y="19"/>
                        <a:pt x="777" y="20"/>
                        <a:pt x="779" y="19"/>
                      </a:cubicBezTo>
                      <a:cubicBezTo>
                        <a:pt x="782" y="18"/>
                        <a:pt x="784" y="19"/>
                        <a:pt x="786" y="19"/>
                      </a:cubicBezTo>
                      <a:cubicBezTo>
                        <a:pt x="785" y="19"/>
                        <a:pt x="785" y="19"/>
                        <a:pt x="785" y="19"/>
                      </a:cubicBezTo>
                      <a:cubicBezTo>
                        <a:pt x="789" y="19"/>
                        <a:pt x="789" y="19"/>
                        <a:pt x="789" y="19"/>
                      </a:cubicBezTo>
                      <a:cubicBezTo>
                        <a:pt x="790" y="18"/>
                        <a:pt x="785" y="19"/>
                        <a:pt x="789" y="17"/>
                      </a:cubicBezTo>
                      <a:cubicBezTo>
                        <a:pt x="790" y="18"/>
                        <a:pt x="794" y="16"/>
                        <a:pt x="794" y="17"/>
                      </a:cubicBezTo>
                      <a:cubicBezTo>
                        <a:pt x="792" y="18"/>
                        <a:pt x="794" y="19"/>
                        <a:pt x="790" y="20"/>
                      </a:cubicBezTo>
                      <a:cubicBezTo>
                        <a:pt x="793" y="20"/>
                        <a:pt x="802" y="18"/>
                        <a:pt x="798" y="17"/>
                      </a:cubicBezTo>
                      <a:cubicBezTo>
                        <a:pt x="802" y="17"/>
                        <a:pt x="802" y="17"/>
                        <a:pt x="802" y="17"/>
                      </a:cubicBezTo>
                      <a:cubicBezTo>
                        <a:pt x="800" y="16"/>
                        <a:pt x="793" y="16"/>
                        <a:pt x="800" y="15"/>
                      </a:cubicBezTo>
                      <a:cubicBezTo>
                        <a:pt x="800" y="15"/>
                        <a:pt x="800" y="15"/>
                        <a:pt x="800" y="15"/>
                      </a:cubicBezTo>
                      <a:cubicBezTo>
                        <a:pt x="805" y="13"/>
                        <a:pt x="805" y="13"/>
                        <a:pt x="805" y="13"/>
                      </a:cubicBezTo>
                      <a:cubicBezTo>
                        <a:pt x="807" y="14"/>
                        <a:pt x="807" y="14"/>
                        <a:pt x="807" y="14"/>
                      </a:cubicBezTo>
                      <a:cubicBezTo>
                        <a:pt x="807" y="13"/>
                        <a:pt x="808" y="13"/>
                        <a:pt x="810" y="13"/>
                      </a:cubicBezTo>
                      <a:cubicBezTo>
                        <a:pt x="810" y="13"/>
                        <a:pt x="812" y="13"/>
                        <a:pt x="812" y="14"/>
                      </a:cubicBezTo>
                      <a:cubicBezTo>
                        <a:pt x="817" y="13"/>
                        <a:pt x="817" y="12"/>
                        <a:pt x="817" y="12"/>
                      </a:cubicBezTo>
                      <a:cubicBezTo>
                        <a:pt x="820" y="11"/>
                        <a:pt x="821" y="11"/>
                        <a:pt x="820" y="12"/>
                      </a:cubicBezTo>
                      <a:cubicBezTo>
                        <a:pt x="824" y="12"/>
                        <a:pt x="831" y="11"/>
                        <a:pt x="834" y="11"/>
                      </a:cubicBezTo>
                      <a:cubicBezTo>
                        <a:pt x="839" y="10"/>
                        <a:pt x="833" y="11"/>
                        <a:pt x="836" y="10"/>
                      </a:cubicBezTo>
                      <a:cubicBezTo>
                        <a:pt x="841" y="12"/>
                        <a:pt x="854" y="9"/>
                        <a:pt x="863" y="8"/>
                      </a:cubicBezTo>
                      <a:cubicBezTo>
                        <a:pt x="860" y="6"/>
                        <a:pt x="865" y="7"/>
                        <a:pt x="867" y="5"/>
                      </a:cubicBezTo>
                      <a:cubicBezTo>
                        <a:pt x="865" y="6"/>
                        <a:pt x="875" y="7"/>
                        <a:pt x="868" y="8"/>
                      </a:cubicBezTo>
                      <a:cubicBezTo>
                        <a:pt x="872" y="7"/>
                        <a:pt x="872" y="7"/>
                        <a:pt x="872" y="7"/>
                      </a:cubicBezTo>
                      <a:cubicBezTo>
                        <a:pt x="876" y="8"/>
                        <a:pt x="865" y="9"/>
                        <a:pt x="870" y="10"/>
                      </a:cubicBezTo>
                      <a:cubicBezTo>
                        <a:pt x="875" y="9"/>
                        <a:pt x="878" y="7"/>
                        <a:pt x="884" y="7"/>
                      </a:cubicBezTo>
                      <a:cubicBezTo>
                        <a:pt x="882" y="9"/>
                        <a:pt x="889" y="7"/>
                        <a:pt x="888" y="9"/>
                      </a:cubicBezTo>
                      <a:cubicBezTo>
                        <a:pt x="887" y="9"/>
                        <a:pt x="885" y="9"/>
                        <a:pt x="883" y="9"/>
                      </a:cubicBezTo>
                      <a:cubicBezTo>
                        <a:pt x="884" y="9"/>
                        <a:pt x="884" y="9"/>
                        <a:pt x="884" y="9"/>
                      </a:cubicBezTo>
                      <a:cubicBezTo>
                        <a:pt x="896" y="9"/>
                        <a:pt x="887" y="7"/>
                        <a:pt x="894" y="6"/>
                      </a:cubicBezTo>
                      <a:cubicBezTo>
                        <a:pt x="901" y="6"/>
                        <a:pt x="899" y="7"/>
                        <a:pt x="900" y="8"/>
                      </a:cubicBezTo>
                      <a:cubicBezTo>
                        <a:pt x="901" y="8"/>
                        <a:pt x="904" y="8"/>
                        <a:pt x="906" y="8"/>
                      </a:cubicBezTo>
                      <a:cubicBezTo>
                        <a:pt x="902" y="9"/>
                        <a:pt x="898" y="7"/>
                        <a:pt x="900" y="6"/>
                      </a:cubicBezTo>
                      <a:cubicBezTo>
                        <a:pt x="903" y="7"/>
                        <a:pt x="911" y="6"/>
                        <a:pt x="913" y="5"/>
                      </a:cubicBezTo>
                      <a:cubicBezTo>
                        <a:pt x="902" y="3"/>
                        <a:pt x="906" y="5"/>
                        <a:pt x="896" y="3"/>
                      </a:cubicBezTo>
                      <a:cubicBezTo>
                        <a:pt x="895" y="4"/>
                        <a:pt x="895" y="5"/>
                        <a:pt x="889" y="5"/>
                      </a:cubicBezTo>
                      <a:cubicBezTo>
                        <a:pt x="893" y="4"/>
                        <a:pt x="889" y="4"/>
                        <a:pt x="888" y="4"/>
                      </a:cubicBezTo>
                      <a:cubicBezTo>
                        <a:pt x="889" y="5"/>
                        <a:pt x="884" y="4"/>
                        <a:pt x="882" y="5"/>
                      </a:cubicBezTo>
                      <a:cubicBezTo>
                        <a:pt x="880" y="4"/>
                        <a:pt x="885" y="2"/>
                        <a:pt x="880" y="2"/>
                      </a:cubicBezTo>
                      <a:cubicBezTo>
                        <a:pt x="879" y="5"/>
                        <a:pt x="879" y="5"/>
                        <a:pt x="879" y="5"/>
                      </a:cubicBezTo>
                      <a:cubicBezTo>
                        <a:pt x="876" y="4"/>
                        <a:pt x="879" y="3"/>
                        <a:pt x="875" y="4"/>
                      </a:cubicBezTo>
                      <a:cubicBezTo>
                        <a:pt x="877" y="2"/>
                        <a:pt x="874" y="2"/>
                        <a:pt x="880" y="1"/>
                      </a:cubicBezTo>
                      <a:cubicBezTo>
                        <a:pt x="872" y="0"/>
                        <a:pt x="868" y="3"/>
                        <a:pt x="862" y="4"/>
                      </a:cubicBezTo>
                      <a:cubicBezTo>
                        <a:pt x="863" y="4"/>
                        <a:pt x="863" y="4"/>
                        <a:pt x="864" y="4"/>
                      </a:cubicBezTo>
                      <a:cubicBezTo>
                        <a:pt x="862" y="4"/>
                        <a:pt x="860" y="4"/>
                        <a:pt x="858" y="5"/>
                      </a:cubicBezTo>
                      <a:cubicBezTo>
                        <a:pt x="854" y="4"/>
                        <a:pt x="861" y="3"/>
                        <a:pt x="860" y="3"/>
                      </a:cubicBezTo>
                      <a:cubicBezTo>
                        <a:pt x="854" y="3"/>
                        <a:pt x="854" y="3"/>
                        <a:pt x="854" y="3"/>
                      </a:cubicBezTo>
                      <a:cubicBezTo>
                        <a:pt x="853" y="3"/>
                        <a:pt x="853" y="3"/>
                        <a:pt x="853" y="3"/>
                      </a:cubicBezTo>
                      <a:cubicBezTo>
                        <a:pt x="852" y="4"/>
                        <a:pt x="850" y="4"/>
                        <a:pt x="850" y="4"/>
                      </a:cubicBezTo>
                      <a:cubicBezTo>
                        <a:pt x="851" y="3"/>
                        <a:pt x="852" y="2"/>
                        <a:pt x="853" y="1"/>
                      </a:cubicBezTo>
                      <a:cubicBezTo>
                        <a:pt x="847" y="3"/>
                        <a:pt x="847" y="3"/>
                        <a:pt x="847" y="3"/>
                      </a:cubicBezTo>
                      <a:cubicBezTo>
                        <a:pt x="847" y="3"/>
                        <a:pt x="841" y="3"/>
                        <a:pt x="846" y="2"/>
                      </a:cubicBezTo>
                      <a:cubicBezTo>
                        <a:pt x="836" y="3"/>
                        <a:pt x="836" y="3"/>
                        <a:pt x="836" y="3"/>
                      </a:cubicBezTo>
                      <a:cubicBezTo>
                        <a:pt x="835" y="2"/>
                        <a:pt x="835" y="2"/>
                        <a:pt x="835" y="2"/>
                      </a:cubicBezTo>
                      <a:cubicBezTo>
                        <a:pt x="832" y="2"/>
                        <a:pt x="832" y="3"/>
                        <a:pt x="835" y="2"/>
                      </a:cubicBezTo>
                      <a:cubicBezTo>
                        <a:pt x="832" y="2"/>
                        <a:pt x="820" y="7"/>
                        <a:pt x="821" y="4"/>
                      </a:cubicBezTo>
                      <a:cubicBezTo>
                        <a:pt x="814" y="6"/>
                        <a:pt x="811" y="6"/>
                        <a:pt x="801" y="8"/>
                      </a:cubicBezTo>
                      <a:cubicBezTo>
                        <a:pt x="808" y="6"/>
                        <a:pt x="793" y="8"/>
                        <a:pt x="800" y="6"/>
                      </a:cubicBezTo>
                      <a:cubicBezTo>
                        <a:pt x="796" y="6"/>
                        <a:pt x="795" y="8"/>
                        <a:pt x="791" y="9"/>
                      </a:cubicBezTo>
                      <a:cubicBezTo>
                        <a:pt x="788" y="9"/>
                        <a:pt x="789" y="7"/>
                        <a:pt x="793" y="6"/>
                      </a:cubicBezTo>
                      <a:cubicBezTo>
                        <a:pt x="789" y="7"/>
                        <a:pt x="789" y="7"/>
                        <a:pt x="789" y="7"/>
                      </a:cubicBezTo>
                      <a:cubicBezTo>
                        <a:pt x="789" y="7"/>
                        <a:pt x="789" y="7"/>
                        <a:pt x="789" y="7"/>
                      </a:cubicBezTo>
                      <a:cubicBezTo>
                        <a:pt x="785" y="9"/>
                        <a:pt x="785" y="9"/>
                        <a:pt x="785" y="9"/>
                      </a:cubicBezTo>
                      <a:cubicBezTo>
                        <a:pt x="781" y="9"/>
                        <a:pt x="784" y="7"/>
                        <a:pt x="780" y="8"/>
                      </a:cubicBezTo>
                      <a:cubicBezTo>
                        <a:pt x="779" y="9"/>
                        <a:pt x="779" y="9"/>
                        <a:pt x="779" y="9"/>
                      </a:cubicBezTo>
                      <a:cubicBezTo>
                        <a:pt x="776" y="9"/>
                        <a:pt x="776" y="9"/>
                        <a:pt x="776" y="9"/>
                      </a:cubicBezTo>
                      <a:cubicBezTo>
                        <a:pt x="777" y="9"/>
                        <a:pt x="775" y="10"/>
                        <a:pt x="772" y="11"/>
                      </a:cubicBezTo>
                      <a:cubicBezTo>
                        <a:pt x="772" y="11"/>
                        <a:pt x="772" y="11"/>
                        <a:pt x="772" y="11"/>
                      </a:cubicBezTo>
                      <a:cubicBezTo>
                        <a:pt x="769" y="12"/>
                        <a:pt x="769" y="12"/>
                        <a:pt x="769" y="12"/>
                      </a:cubicBezTo>
                      <a:cubicBezTo>
                        <a:pt x="772" y="10"/>
                        <a:pt x="765" y="12"/>
                        <a:pt x="767" y="11"/>
                      </a:cubicBezTo>
                      <a:cubicBezTo>
                        <a:pt x="764" y="11"/>
                        <a:pt x="764" y="11"/>
                        <a:pt x="758" y="13"/>
                      </a:cubicBezTo>
                      <a:cubicBezTo>
                        <a:pt x="759" y="14"/>
                        <a:pt x="759" y="14"/>
                        <a:pt x="759" y="14"/>
                      </a:cubicBezTo>
                      <a:cubicBezTo>
                        <a:pt x="752" y="16"/>
                        <a:pt x="759" y="12"/>
                        <a:pt x="753" y="14"/>
                      </a:cubicBezTo>
                      <a:cubicBezTo>
                        <a:pt x="753" y="14"/>
                        <a:pt x="753" y="14"/>
                        <a:pt x="753" y="14"/>
                      </a:cubicBezTo>
                      <a:cubicBezTo>
                        <a:pt x="745" y="15"/>
                        <a:pt x="740" y="19"/>
                        <a:pt x="733" y="19"/>
                      </a:cubicBezTo>
                      <a:cubicBezTo>
                        <a:pt x="737" y="18"/>
                        <a:pt x="735" y="17"/>
                        <a:pt x="735" y="18"/>
                      </a:cubicBezTo>
                      <a:cubicBezTo>
                        <a:pt x="730" y="19"/>
                        <a:pt x="722" y="22"/>
                        <a:pt x="716" y="24"/>
                      </a:cubicBezTo>
                      <a:cubicBezTo>
                        <a:pt x="714" y="24"/>
                        <a:pt x="713" y="23"/>
                        <a:pt x="708" y="24"/>
                      </a:cubicBezTo>
                      <a:cubicBezTo>
                        <a:pt x="704" y="26"/>
                        <a:pt x="703" y="26"/>
                        <a:pt x="702" y="27"/>
                      </a:cubicBezTo>
                      <a:cubicBezTo>
                        <a:pt x="698" y="28"/>
                        <a:pt x="691" y="31"/>
                        <a:pt x="690" y="30"/>
                      </a:cubicBezTo>
                      <a:cubicBezTo>
                        <a:pt x="690" y="31"/>
                        <a:pt x="687" y="31"/>
                        <a:pt x="685" y="33"/>
                      </a:cubicBezTo>
                      <a:cubicBezTo>
                        <a:pt x="684" y="32"/>
                        <a:pt x="684" y="32"/>
                        <a:pt x="684" y="32"/>
                      </a:cubicBezTo>
                      <a:cubicBezTo>
                        <a:pt x="685" y="33"/>
                        <a:pt x="685" y="33"/>
                        <a:pt x="685" y="33"/>
                      </a:cubicBezTo>
                      <a:cubicBezTo>
                        <a:pt x="677" y="33"/>
                        <a:pt x="674" y="38"/>
                        <a:pt x="666" y="39"/>
                      </a:cubicBezTo>
                      <a:cubicBezTo>
                        <a:pt x="667" y="39"/>
                        <a:pt x="667" y="39"/>
                        <a:pt x="667" y="39"/>
                      </a:cubicBezTo>
                      <a:cubicBezTo>
                        <a:pt x="665" y="40"/>
                        <a:pt x="665" y="40"/>
                        <a:pt x="665" y="40"/>
                      </a:cubicBezTo>
                      <a:cubicBezTo>
                        <a:pt x="664" y="40"/>
                        <a:pt x="665" y="39"/>
                        <a:pt x="665" y="38"/>
                      </a:cubicBezTo>
                      <a:cubicBezTo>
                        <a:pt x="661" y="40"/>
                        <a:pt x="656" y="42"/>
                        <a:pt x="652" y="43"/>
                      </a:cubicBezTo>
                      <a:cubicBezTo>
                        <a:pt x="654" y="43"/>
                        <a:pt x="654" y="43"/>
                        <a:pt x="654" y="43"/>
                      </a:cubicBezTo>
                      <a:cubicBezTo>
                        <a:pt x="652" y="44"/>
                        <a:pt x="650" y="46"/>
                        <a:pt x="647" y="47"/>
                      </a:cubicBezTo>
                      <a:cubicBezTo>
                        <a:pt x="651" y="43"/>
                        <a:pt x="642" y="48"/>
                        <a:pt x="641" y="48"/>
                      </a:cubicBezTo>
                      <a:cubicBezTo>
                        <a:pt x="644" y="46"/>
                        <a:pt x="644" y="46"/>
                        <a:pt x="644" y="46"/>
                      </a:cubicBezTo>
                      <a:cubicBezTo>
                        <a:pt x="640" y="48"/>
                        <a:pt x="640" y="48"/>
                        <a:pt x="641" y="49"/>
                      </a:cubicBezTo>
                      <a:cubicBezTo>
                        <a:pt x="636" y="51"/>
                        <a:pt x="636" y="48"/>
                        <a:pt x="632" y="51"/>
                      </a:cubicBezTo>
                      <a:cubicBezTo>
                        <a:pt x="635" y="50"/>
                        <a:pt x="635" y="50"/>
                        <a:pt x="635" y="50"/>
                      </a:cubicBezTo>
                      <a:cubicBezTo>
                        <a:pt x="637" y="50"/>
                        <a:pt x="635" y="52"/>
                        <a:pt x="632" y="53"/>
                      </a:cubicBezTo>
                      <a:cubicBezTo>
                        <a:pt x="632" y="53"/>
                        <a:pt x="630" y="53"/>
                        <a:pt x="632" y="52"/>
                      </a:cubicBezTo>
                      <a:cubicBezTo>
                        <a:pt x="628" y="54"/>
                        <a:pt x="622" y="57"/>
                        <a:pt x="620" y="58"/>
                      </a:cubicBezTo>
                      <a:cubicBezTo>
                        <a:pt x="618" y="58"/>
                        <a:pt x="618" y="57"/>
                        <a:pt x="619" y="57"/>
                      </a:cubicBezTo>
                      <a:cubicBezTo>
                        <a:pt x="611" y="61"/>
                        <a:pt x="616" y="58"/>
                        <a:pt x="608" y="63"/>
                      </a:cubicBezTo>
                      <a:cubicBezTo>
                        <a:pt x="607" y="62"/>
                        <a:pt x="607" y="62"/>
                        <a:pt x="607" y="62"/>
                      </a:cubicBezTo>
                      <a:cubicBezTo>
                        <a:pt x="605" y="64"/>
                        <a:pt x="605" y="64"/>
                        <a:pt x="605" y="64"/>
                      </a:cubicBezTo>
                      <a:cubicBezTo>
                        <a:pt x="600" y="65"/>
                        <a:pt x="600" y="65"/>
                        <a:pt x="600" y="65"/>
                      </a:cubicBezTo>
                      <a:cubicBezTo>
                        <a:pt x="602" y="65"/>
                        <a:pt x="602" y="65"/>
                        <a:pt x="602" y="65"/>
                      </a:cubicBezTo>
                      <a:cubicBezTo>
                        <a:pt x="599" y="67"/>
                        <a:pt x="598" y="68"/>
                        <a:pt x="595" y="69"/>
                      </a:cubicBezTo>
                      <a:cubicBezTo>
                        <a:pt x="595" y="68"/>
                        <a:pt x="595" y="68"/>
                        <a:pt x="595" y="68"/>
                      </a:cubicBezTo>
                      <a:cubicBezTo>
                        <a:pt x="588" y="72"/>
                        <a:pt x="586" y="71"/>
                        <a:pt x="579" y="76"/>
                      </a:cubicBezTo>
                      <a:cubicBezTo>
                        <a:pt x="579" y="76"/>
                        <a:pt x="580" y="75"/>
                        <a:pt x="580" y="74"/>
                      </a:cubicBezTo>
                      <a:cubicBezTo>
                        <a:pt x="574" y="79"/>
                        <a:pt x="575" y="76"/>
                        <a:pt x="569" y="81"/>
                      </a:cubicBezTo>
                      <a:cubicBezTo>
                        <a:pt x="569" y="80"/>
                        <a:pt x="568" y="80"/>
                        <a:pt x="568" y="80"/>
                      </a:cubicBezTo>
                      <a:cubicBezTo>
                        <a:pt x="565" y="82"/>
                        <a:pt x="565" y="82"/>
                        <a:pt x="565" y="82"/>
                      </a:cubicBezTo>
                      <a:cubicBezTo>
                        <a:pt x="565" y="81"/>
                        <a:pt x="565" y="81"/>
                        <a:pt x="565" y="81"/>
                      </a:cubicBezTo>
                      <a:cubicBezTo>
                        <a:pt x="563" y="84"/>
                        <a:pt x="563" y="84"/>
                        <a:pt x="563" y="84"/>
                      </a:cubicBezTo>
                      <a:cubicBezTo>
                        <a:pt x="561" y="84"/>
                        <a:pt x="561" y="84"/>
                        <a:pt x="561" y="84"/>
                      </a:cubicBezTo>
                      <a:cubicBezTo>
                        <a:pt x="560" y="85"/>
                        <a:pt x="560" y="85"/>
                        <a:pt x="560" y="85"/>
                      </a:cubicBezTo>
                      <a:cubicBezTo>
                        <a:pt x="556" y="85"/>
                        <a:pt x="552" y="89"/>
                        <a:pt x="547" y="90"/>
                      </a:cubicBezTo>
                      <a:cubicBezTo>
                        <a:pt x="548" y="91"/>
                        <a:pt x="548" y="91"/>
                        <a:pt x="548" y="91"/>
                      </a:cubicBezTo>
                      <a:cubicBezTo>
                        <a:pt x="539" y="100"/>
                        <a:pt x="522" y="104"/>
                        <a:pt x="510" y="114"/>
                      </a:cubicBezTo>
                      <a:cubicBezTo>
                        <a:pt x="510" y="113"/>
                        <a:pt x="510" y="113"/>
                        <a:pt x="510" y="113"/>
                      </a:cubicBezTo>
                      <a:cubicBezTo>
                        <a:pt x="505" y="118"/>
                        <a:pt x="505" y="118"/>
                        <a:pt x="505" y="118"/>
                      </a:cubicBezTo>
                      <a:cubicBezTo>
                        <a:pt x="502" y="119"/>
                        <a:pt x="507" y="116"/>
                        <a:pt x="505" y="116"/>
                      </a:cubicBezTo>
                      <a:cubicBezTo>
                        <a:pt x="500" y="120"/>
                        <a:pt x="504" y="119"/>
                        <a:pt x="498" y="123"/>
                      </a:cubicBezTo>
                      <a:cubicBezTo>
                        <a:pt x="494" y="125"/>
                        <a:pt x="498" y="122"/>
                        <a:pt x="500" y="120"/>
                      </a:cubicBezTo>
                      <a:cubicBezTo>
                        <a:pt x="494" y="125"/>
                        <a:pt x="485" y="132"/>
                        <a:pt x="481" y="134"/>
                      </a:cubicBezTo>
                      <a:cubicBezTo>
                        <a:pt x="481" y="135"/>
                        <a:pt x="480" y="135"/>
                        <a:pt x="481" y="135"/>
                      </a:cubicBezTo>
                      <a:cubicBezTo>
                        <a:pt x="477" y="138"/>
                        <a:pt x="472" y="142"/>
                        <a:pt x="467" y="145"/>
                      </a:cubicBezTo>
                      <a:cubicBezTo>
                        <a:pt x="467" y="144"/>
                        <a:pt x="468" y="143"/>
                        <a:pt x="469" y="143"/>
                      </a:cubicBezTo>
                      <a:cubicBezTo>
                        <a:pt x="467" y="144"/>
                        <a:pt x="465" y="145"/>
                        <a:pt x="464" y="146"/>
                      </a:cubicBezTo>
                      <a:cubicBezTo>
                        <a:pt x="465" y="144"/>
                        <a:pt x="465" y="144"/>
                        <a:pt x="465" y="144"/>
                      </a:cubicBezTo>
                      <a:cubicBezTo>
                        <a:pt x="462" y="147"/>
                        <a:pt x="456" y="152"/>
                        <a:pt x="454" y="152"/>
                      </a:cubicBezTo>
                      <a:cubicBezTo>
                        <a:pt x="455" y="152"/>
                        <a:pt x="455" y="153"/>
                        <a:pt x="453" y="155"/>
                      </a:cubicBezTo>
                      <a:cubicBezTo>
                        <a:pt x="450" y="155"/>
                        <a:pt x="445" y="162"/>
                        <a:pt x="440" y="165"/>
                      </a:cubicBezTo>
                      <a:cubicBezTo>
                        <a:pt x="440" y="164"/>
                        <a:pt x="444" y="161"/>
                        <a:pt x="443" y="162"/>
                      </a:cubicBezTo>
                      <a:cubicBezTo>
                        <a:pt x="440" y="163"/>
                        <a:pt x="439" y="166"/>
                        <a:pt x="437" y="168"/>
                      </a:cubicBezTo>
                      <a:cubicBezTo>
                        <a:pt x="437" y="167"/>
                        <a:pt x="437" y="167"/>
                        <a:pt x="437" y="167"/>
                      </a:cubicBezTo>
                      <a:cubicBezTo>
                        <a:pt x="427" y="176"/>
                        <a:pt x="427" y="176"/>
                        <a:pt x="427" y="176"/>
                      </a:cubicBezTo>
                      <a:cubicBezTo>
                        <a:pt x="425" y="176"/>
                        <a:pt x="418" y="184"/>
                        <a:pt x="418" y="183"/>
                      </a:cubicBezTo>
                      <a:cubicBezTo>
                        <a:pt x="414" y="186"/>
                        <a:pt x="421" y="181"/>
                        <a:pt x="417" y="185"/>
                      </a:cubicBezTo>
                      <a:cubicBezTo>
                        <a:pt x="415" y="185"/>
                        <a:pt x="413" y="189"/>
                        <a:pt x="412" y="188"/>
                      </a:cubicBezTo>
                      <a:cubicBezTo>
                        <a:pt x="413" y="187"/>
                        <a:pt x="413" y="187"/>
                        <a:pt x="413" y="187"/>
                      </a:cubicBezTo>
                      <a:cubicBezTo>
                        <a:pt x="410" y="190"/>
                        <a:pt x="410" y="190"/>
                        <a:pt x="410" y="190"/>
                      </a:cubicBezTo>
                      <a:cubicBezTo>
                        <a:pt x="411" y="187"/>
                        <a:pt x="411" y="187"/>
                        <a:pt x="411" y="187"/>
                      </a:cubicBezTo>
                      <a:cubicBezTo>
                        <a:pt x="408" y="190"/>
                        <a:pt x="407" y="193"/>
                        <a:pt x="408" y="193"/>
                      </a:cubicBezTo>
                      <a:cubicBezTo>
                        <a:pt x="405" y="195"/>
                        <a:pt x="401" y="199"/>
                        <a:pt x="399" y="199"/>
                      </a:cubicBezTo>
                      <a:cubicBezTo>
                        <a:pt x="400" y="198"/>
                        <a:pt x="400" y="198"/>
                        <a:pt x="400" y="198"/>
                      </a:cubicBezTo>
                      <a:cubicBezTo>
                        <a:pt x="393" y="205"/>
                        <a:pt x="386" y="207"/>
                        <a:pt x="382" y="214"/>
                      </a:cubicBezTo>
                      <a:cubicBezTo>
                        <a:pt x="381" y="214"/>
                        <a:pt x="381" y="214"/>
                        <a:pt x="382" y="213"/>
                      </a:cubicBezTo>
                      <a:cubicBezTo>
                        <a:pt x="378" y="217"/>
                        <a:pt x="378" y="217"/>
                        <a:pt x="378" y="217"/>
                      </a:cubicBezTo>
                      <a:cubicBezTo>
                        <a:pt x="378" y="215"/>
                        <a:pt x="378" y="215"/>
                        <a:pt x="378" y="215"/>
                      </a:cubicBezTo>
                      <a:cubicBezTo>
                        <a:pt x="372" y="223"/>
                        <a:pt x="372" y="223"/>
                        <a:pt x="372" y="223"/>
                      </a:cubicBezTo>
                      <a:cubicBezTo>
                        <a:pt x="372" y="223"/>
                        <a:pt x="372" y="223"/>
                        <a:pt x="372" y="223"/>
                      </a:cubicBezTo>
                      <a:cubicBezTo>
                        <a:pt x="367" y="227"/>
                        <a:pt x="360" y="235"/>
                        <a:pt x="354" y="241"/>
                      </a:cubicBezTo>
                      <a:cubicBezTo>
                        <a:pt x="355" y="240"/>
                        <a:pt x="355" y="240"/>
                        <a:pt x="355" y="240"/>
                      </a:cubicBezTo>
                      <a:cubicBezTo>
                        <a:pt x="349" y="247"/>
                        <a:pt x="348" y="246"/>
                        <a:pt x="344" y="251"/>
                      </a:cubicBezTo>
                      <a:cubicBezTo>
                        <a:pt x="344" y="251"/>
                        <a:pt x="344" y="251"/>
                        <a:pt x="344" y="250"/>
                      </a:cubicBezTo>
                      <a:cubicBezTo>
                        <a:pt x="340" y="255"/>
                        <a:pt x="340" y="255"/>
                        <a:pt x="340" y="255"/>
                      </a:cubicBezTo>
                      <a:cubicBezTo>
                        <a:pt x="340" y="253"/>
                        <a:pt x="340" y="253"/>
                        <a:pt x="340" y="253"/>
                      </a:cubicBezTo>
                      <a:cubicBezTo>
                        <a:pt x="338" y="258"/>
                        <a:pt x="331" y="262"/>
                        <a:pt x="333" y="260"/>
                      </a:cubicBezTo>
                      <a:cubicBezTo>
                        <a:pt x="332" y="263"/>
                        <a:pt x="329" y="266"/>
                        <a:pt x="329" y="267"/>
                      </a:cubicBezTo>
                      <a:cubicBezTo>
                        <a:pt x="325" y="272"/>
                        <a:pt x="328" y="268"/>
                        <a:pt x="325" y="271"/>
                      </a:cubicBezTo>
                      <a:cubicBezTo>
                        <a:pt x="321" y="274"/>
                        <a:pt x="322" y="276"/>
                        <a:pt x="317" y="280"/>
                      </a:cubicBezTo>
                      <a:cubicBezTo>
                        <a:pt x="317" y="280"/>
                        <a:pt x="317" y="280"/>
                        <a:pt x="317" y="280"/>
                      </a:cubicBezTo>
                      <a:cubicBezTo>
                        <a:pt x="315" y="282"/>
                        <a:pt x="314" y="284"/>
                        <a:pt x="311" y="287"/>
                      </a:cubicBezTo>
                      <a:cubicBezTo>
                        <a:pt x="312" y="286"/>
                        <a:pt x="312" y="286"/>
                        <a:pt x="312" y="286"/>
                      </a:cubicBezTo>
                      <a:cubicBezTo>
                        <a:pt x="308" y="292"/>
                        <a:pt x="305" y="291"/>
                        <a:pt x="303" y="297"/>
                      </a:cubicBezTo>
                      <a:cubicBezTo>
                        <a:pt x="301" y="299"/>
                        <a:pt x="298" y="304"/>
                        <a:pt x="297" y="303"/>
                      </a:cubicBezTo>
                      <a:cubicBezTo>
                        <a:pt x="283" y="322"/>
                        <a:pt x="283" y="322"/>
                        <a:pt x="283" y="322"/>
                      </a:cubicBezTo>
                      <a:cubicBezTo>
                        <a:pt x="281" y="322"/>
                        <a:pt x="282" y="324"/>
                        <a:pt x="278" y="327"/>
                      </a:cubicBezTo>
                      <a:cubicBezTo>
                        <a:pt x="279" y="328"/>
                        <a:pt x="279" y="328"/>
                        <a:pt x="279" y="328"/>
                      </a:cubicBezTo>
                      <a:cubicBezTo>
                        <a:pt x="272" y="337"/>
                        <a:pt x="262" y="347"/>
                        <a:pt x="254" y="358"/>
                      </a:cubicBezTo>
                      <a:cubicBezTo>
                        <a:pt x="253" y="357"/>
                        <a:pt x="253" y="357"/>
                        <a:pt x="253" y="357"/>
                      </a:cubicBezTo>
                      <a:cubicBezTo>
                        <a:pt x="252" y="360"/>
                        <a:pt x="252" y="360"/>
                        <a:pt x="252" y="360"/>
                      </a:cubicBezTo>
                      <a:cubicBezTo>
                        <a:pt x="244" y="372"/>
                        <a:pt x="233" y="387"/>
                        <a:pt x="226" y="396"/>
                      </a:cubicBezTo>
                      <a:cubicBezTo>
                        <a:pt x="225" y="400"/>
                        <a:pt x="223" y="405"/>
                        <a:pt x="219" y="410"/>
                      </a:cubicBezTo>
                      <a:cubicBezTo>
                        <a:pt x="219" y="409"/>
                        <a:pt x="219" y="409"/>
                        <a:pt x="219" y="409"/>
                      </a:cubicBezTo>
                      <a:cubicBezTo>
                        <a:pt x="214" y="418"/>
                        <a:pt x="209" y="428"/>
                        <a:pt x="202" y="437"/>
                      </a:cubicBezTo>
                      <a:cubicBezTo>
                        <a:pt x="202" y="436"/>
                        <a:pt x="202" y="437"/>
                        <a:pt x="202" y="436"/>
                      </a:cubicBezTo>
                      <a:cubicBezTo>
                        <a:pt x="202" y="439"/>
                        <a:pt x="199" y="442"/>
                        <a:pt x="197" y="444"/>
                      </a:cubicBezTo>
                      <a:cubicBezTo>
                        <a:pt x="200" y="442"/>
                        <a:pt x="200" y="442"/>
                        <a:pt x="200" y="442"/>
                      </a:cubicBezTo>
                      <a:cubicBezTo>
                        <a:pt x="199" y="445"/>
                        <a:pt x="196" y="448"/>
                        <a:pt x="194" y="449"/>
                      </a:cubicBezTo>
                      <a:cubicBezTo>
                        <a:pt x="192" y="454"/>
                        <a:pt x="192" y="454"/>
                        <a:pt x="192" y="454"/>
                      </a:cubicBezTo>
                      <a:cubicBezTo>
                        <a:pt x="192" y="455"/>
                        <a:pt x="192" y="455"/>
                        <a:pt x="192" y="455"/>
                      </a:cubicBezTo>
                      <a:cubicBezTo>
                        <a:pt x="192" y="456"/>
                        <a:pt x="192" y="456"/>
                        <a:pt x="192" y="456"/>
                      </a:cubicBezTo>
                      <a:cubicBezTo>
                        <a:pt x="189" y="458"/>
                        <a:pt x="189" y="458"/>
                        <a:pt x="189" y="458"/>
                      </a:cubicBezTo>
                      <a:cubicBezTo>
                        <a:pt x="189" y="459"/>
                        <a:pt x="186" y="465"/>
                        <a:pt x="186" y="467"/>
                      </a:cubicBezTo>
                      <a:cubicBezTo>
                        <a:pt x="185" y="467"/>
                        <a:pt x="182" y="471"/>
                        <a:pt x="184" y="468"/>
                      </a:cubicBezTo>
                      <a:cubicBezTo>
                        <a:pt x="175" y="484"/>
                        <a:pt x="175" y="484"/>
                        <a:pt x="175" y="484"/>
                      </a:cubicBezTo>
                      <a:cubicBezTo>
                        <a:pt x="176" y="482"/>
                        <a:pt x="176" y="482"/>
                        <a:pt x="176" y="482"/>
                      </a:cubicBezTo>
                      <a:cubicBezTo>
                        <a:pt x="178" y="482"/>
                        <a:pt x="175" y="487"/>
                        <a:pt x="174" y="489"/>
                      </a:cubicBezTo>
                      <a:cubicBezTo>
                        <a:pt x="175" y="486"/>
                        <a:pt x="172" y="488"/>
                        <a:pt x="171" y="490"/>
                      </a:cubicBezTo>
                      <a:cubicBezTo>
                        <a:pt x="170" y="492"/>
                        <a:pt x="173" y="488"/>
                        <a:pt x="173" y="489"/>
                      </a:cubicBezTo>
                      <a:cubicBezTo>
                        <a:pt x="172" y="493"/>
                        <a:pt x="169" y="499"/>
                        <a:pt x="168" y="500"/>
                      </a:cubicBezTo>
                      <a:cubicBezTo>
                        <a:pt x="168" y="498"/>
                        <a:pt x="168" y="498"/>
                        <a:pt x="168" y="498"/>
                      </a:cubicBezTo>
                      <a:cubicBezTo>
                        <a:pt x="167" y="502"/>
                        <a:pt x="164" y="503"/>
                        <a:pt x="162" y="507"/>
                      </a:cubicBezTo>
                      <a:cubicBezTo>
                        <a:pt x="161" y="511"/>
                        <a:pt x="159" y="513"/>
                        <a:pt x="161" y="513"/>
                      </a:cubicBezTo>
                      <a:cubicBezTo>
                        <a:pt x="159" y="518"/>
                        <a:pt x="159" y="514"/>
                        <a:pt x="158" y="516"/>
                      </a:cubicBezTo>
                      <a:cubicBezTo>
                        <a:pt x="158" y="518"/>
                        <a:pt x="154" y="525"/>
                        <a:pt x="153" y="525"/>
                      </a:cubicBezTo>
                      <a:cubicBezTo>
                        <a:pt x="153" y="529"/>
                        <a:pt x="145" y="538"/>
                        <a:pt x="147" y="540"/>
                      </a:cubicBezTo>
                      <a:cubicBezTo>
                        <a:pt x="143" y="544"/>
                        <a:pt x="143" y="544"/>
                        <a:pt x="143" y="544"/>
                      </a:cubicBezTo>
                      <a:cubicBezTo>
                        <a:pt x="144" y="544"/>
                        <a:pt x="145" y="545"/>
                        <a:pt x="143" y="549"/>
                      </a:cubicBezTo>
                      <a:cubicBezTo>
                        <a:pt x="141" y="552"/>
                        <a:pt x="141" y="551"/>
                        <a:pt x="140" y="551"/>
                      </a:cubicBezTo>
                      <a:cubicBezTo>
                        <a:pt x="141" y="554"/>
                        <a:pt x="141" y="554"/>
                        <a:pt x="141" y="554"/>
                      </a:cubicBezTo>
                      <a:cubicBezTo>
                        <a:pt x="130" y="571"/>
                        <a:pt x="121" y="596"/>
                        <a:pt x="111" y="615"/>
                      </a:cubicBezTo>
                      <a:cubicBezTo>
                        <a:pt x="107" y="624"/>
                        <a:pt x="104" y="636"/>
                        <a:pt x="99" y="647"/>
                      </a:cubicBezTo>
                      <a:cubicBezTo>
                        <a:pt x="100" y="645"/>
                        <a:pt x="100" y="645"/>
                        <a:pt x="100" y="645"/>
                      </a:cubicBezTo>
                      <a:cubicBezTo>
                        <a:pt x="95" y="656"/>
                        <a:pt x="95" y="656"/>
                        <a:pt x="95" y="656"/>
                      </a:cubicBezTo>
                      <a:cubicBezTo>
                        <a:pt x="99" y="648"/>
                        <a:pt x="99" y="648"/>
                        <a:pt x="99" y="648"/>
                      </a:cubicBezTo>
                      <a:cubicBezTo>
                        <a:pt x="98" y="651"/>
                        <a:pt x="98" y="653"/>
                        <a:pt x="97" y="655"/>
                      </a:cubicBezTo>
                      <a:cubicBezTo>
                        <a:pt x="92" y="666"/>
                        <a:pt x="85" y="681"/>
                        <a:pt x="81" y="696"/>
                      </a:cubicBezTo>
                      <a:cubicBezTo>
                        <a:pt x="80" y="706"/>
                        <a:pt x="77" y="702"/>
                        <a:pt x="76" y="711"/>
                      </a:cubicBezTo>
                      <a:cubicBezTo>
                        <a:pt x="76" y="710"/>
                        <a:pt x="76" y="710"/>
                        <a:pt x="76" y="709"/>
                      </a:cubicBezTo>
                      <a:cubicBezTo>
                        <a:pt x="73" y="719"/>
                        <a:pt x="72" y="725"/>
                        <a:pt x="70" y="735"/>
                      </a:cubicBezTo>
                      <a:cubicBezTo>
                        <a:pt x="68" y="733"/>
                        <a:pt x="68" y="741"/>
                        <a:pt x="67" y="740"/>
                      </a:cubicBezTo>
                      <a:cubicBezTo>
                        <a:pt x="68" y="741"/>
                        <a:pt x="68" y="741"/>
                        <a:pt x="68" y="741"/>
                      </a:cubicBezTo>
                      <a:cubicBezTo>
                        <a:pt x="67" y="743"/>
                        <a:pt x="65" y="748"/>
                        <a:pt x="65" y="747"/>
                      </a:cubicBezTo>
                      <a:cubicBezTo>
                        <a:pt x="64" y="752"/>
                        <a:pt x="64" y="752"/>
                        <a:pt x="64" y="752"/>
                      </a:cubicBezTo>
                      <a:cubicBezTo>
                        <a:pt x="63" y="752"/>
                        <a:pt x="63" y="752"/>
                        <a:pt x="63" y="752"/>
                      </a:cubicBezTo>
                      <a:cubicBezTo>
                        <a:pt x="62" y="757"/>
                        <a:pt x="59" y="770"/>
                        <a:pt x="56" y="772"/>
                      </a:cubicBezTo>
                      <a:cubicBezTo>
                        <a:pt x="53" y="787"/>
                        <a:pt x="47" y="809"/>
                        <a:pt x="42" y="827"/>
                      </a:cubicBezTo>
                      <a:cubicBezTo>
                        <a:pt x="43" y="830"/>
                        <a:pt x="41" y="835"/>
                        <a:pt x="40" y="839"/>
                      </a:cubicBezTo>
                      <a:cubicBezTo>
                        <a:pt x="38" y="844"/>
                        <a:pt x="38" y="844"/>
                        <a:pt x="38" y="844"/>
                      </a:cubicBezTo>
                      <a:cubicBezTo>
                        <a:pt x="38" y="848"/>
                        <a:pt x="38" y="853"/>
                        <a:pt x="36" y="856"/>
                      </a:cubicBezTo>
                      <a:cubicBezTo>
                        <a:pt x="36" y="856"/>
                        <a:pt x="36" y="856"/>
                        <a:pt x="36" y="856"/>
                      </a:cubicBezTo>
                      <a:cubicBezTo>
                        <a:pt x="36" y="860"/>
                        <a:pt x="34" y="864"/>
                        <a:pt x="34" y="868"/>
                      </a:cubicBezTo>
                      <a:cubicBezTo>
                        <a:pt x="33" y="873"/>
                        <a:pt x="32" y="877"/>
                        <a:pt x="31" y="876"/>
                      </a:cubicBezTo>
                      <a:cubicBezTo>
                        <a:pt x="33" y="877"/>
                        <a:pt x="29" y="886"/>
                        <a:pt x="29" y="886"/>
                      </a:cubicBezTo>
                      <a:cubicBezTo>
                        <a:pt x="29" y="886"/>
                        <a:pt x="15" y="946"/>
                        <a:pt x="7" y="1014"/>
                      </a:cubicBezTo>
                      <a:cubicBezTo>
                        <a:pt x="3" y="1049"/>
                        <a:pt x="1" y="1085"/>
                        <a:pt x="0" y="1116"/>
                      </a:cubicBezTo>
                      <a:cubicBezTo>
                        <a:pt x="0" y="1148"/>
                        <a:pt x="1" y="1175"/>
                        <a:pt x="4" y="1189"/>
                      </a:cubicBezTo>
                      <a:cubicBezTo>
                        <a:pt x="5" y="1191"/>
                        <a:pt x="5" y="1197"/>
                        <a:pt x="6" y="1195"/>
                      </a:cubicBezTo>
                      <a:cubicBezTo>
                        <a:pt x="7" y="1199"/>
                        <a:pt x="5" y="1201"/>
                        <a:pt x="6" y="1202"/>
                      </a:cubicBezTo>
                      <a:cubicBezTo>
                        <a:pt x="7" y="1196"/>
                        <a:pt x="9" y="1204"/>
                        <a:pt x="10" y="1198"/>
                      </a:cubicBezTo>
                      <a:cubicBezTo>
                        <a:pt x="10" y="1202"/>
                        <a:pt x="10" y="1202"/>
                        <a:pt x="10" y="1202"/>
                      </a:cubicBezTo>
                      <a:cubicBezTo>
                        <a:pt x="11" y="1203"/>
                        <a:pt x="9" y="1197"/>
                        <a:pt x="11" y="1198"/>
                      </a:cubicBezTo>
                      <a:cubicBezTo>
                        <a:pt x="9" y="1197"/>
                        <a:pt x="9" y="1197"/>
                        <a:pt x="9" y="1197"/>
                      </a:cubicBezTo>
                      <a:cubicBezTo>
                        <a:pt x="9" y="1194"/>
                        <a:pt x="9" y="1192"/>
                        <a:pt x="10" y="1191"/>
                      </a:cubicBezTo>
                      <a:cubicBezTo>
                        <a:pt x="9" y="1188"/>
                        <a:pt x="7" y="1186"/>
                        <a:pt x="8" y="1180"/>
                      </a:cubicBezTo>
                      <a:cubicBezTo>
                        <a:pt x="8" y="1182"/>
                        <a:pt x="8" y="1182"/>
                        <a:pt x="8" y="1182"/>
                      </a:cubicBezTo>
                      <a:cubicBezTo>
                        <a:pt x="8" y="1176"/>
                        <a:pt x="9" y="1178"/>
                        <a:pt x="10" y="1177"/>
                      </a:cubicBezTo>
                      <a:cubicBezTo>
                        <a:pt x="10" y="1178"/>
                        <a:pt x="10" y="1178"/>
                        <a:pt x="10" y="1178"/>
                      </a:cubicBezTo>
                      <a:cubicBezTo>
                        <a:pt x="11" y="1174"/>
                        <a:pt x="11" y="1174"/>
                        <a:pt x="11" y="1174"/>
                      </a:cubicBezTo>
                      <a:cubicBezTo>
                        <a:pt x="10" y="1177"/>
                        <a:pt x="11" y="1183"/>
                        <a:pt x="11" y="1180"/>
                      </a:cubicBezTo>
                      <a:cubicBezTo>
                        <a:pt x="12" y="1174"/>
                        <a:pt x="11" y="1182"/>
                        <a:pt x="11" y="1177"/>
                      </a:cubicBezTo>
                      <a:cubicBezTo>
                        <a:pt x="11" y="1174"/>
                        <a:pt x="12" y="1175"/>
                        <a:pt x="12" y="1175"/>
                      </a:cubicBezTo>
                      <a:cubicBezTo>
                        <a:pt x="12" y="1170"/>
                        <a:pt x="12" y="1170"/>
                        <a:pt x="12" y="1170"/>
                      </a:cubicBezTo>
                      <a:cubicBezTo>
                        <a:pt x="13" y="1170"/>
                        <a:pt x="12" y="1173"/>
                        <a:pt x="13" y="1171"/>
                      </a:cubicBezTo>
                      <a:cubicBezTo>
                        <a:pt x="12" y="1164"/>
                        <a:pt x="12" y="1164"/>
                        <a:pt x="12" y="1164"/>
                      </a:cubicBezTo>
                      <a:cubicBezTo>
                        <a:pt x="14" y="1163"/>
                        <a:pt x="11" y="1157"/>
                        <a:pt x="13" y="1154"/>
                      </a:cubicBezTo>
                      <a:cubicBezTo>
                        <a:pt x="14" y="1159"/>
                        <a:pt x="14" y="1153"/>
                        <a:pt x="15" y="1154"/>
                      </a:cubicBezTo>
                      <a:cubicBezTo>
                        <a:pt x="15" y="1142"/>
                        <a:pt x="15" y="1142"/>
                        <a:pt x="15" y="1142"/>
                      </a:cubicBezTo>
                      <a:cubicBezTo>
                        <a:pt x="16" y="1141"/>
                        <a:pt x="16" y="1145"/>
                        <a:pt x="16" y="1144"/>
                      </a:cubicBezTo>
                      <a:cubicBezTo>
                        <a:pt x="16" y="1141"/>
                        <a:pt x="15" y="1140"/>
                        <a:pt x="15" y="1139"/>
                      </a:cubicBezTo>
                      <a:cubicBezTo>
                        <a:pt x="16" y="1138"/>
                        <a:pt x="16" y="1130"/>
                        <a:pt x="17" y="1130"/>
                      </a:cubicBezTo>
                      <a:cubicBezTo>
                        <a:pt x="19" y="1122"/>
                        <a:pt x="15" y="1127"/>
                        <a:pt x="17" y="1119"/>
                      </a:cubicBezTo>
                      <a:cubicBezTo>
                        <a:pt x="18" y="1118"/>
                        <a:pt x="17" y="1125"/>
                        <a:pt x="18" y="1122"/>
                      </a:cubicBezTo>
                      <a:cubicBezTo>
                        <a:pt x="18" y="1114"/>
                        <a:pt x="18" y="1114"/>
                        <a:pt x="18" y="1114"/>
                      </a:cubicBezTo>
                      <a:cubicBezTo>
                        <a:pt x="18" y="1115"/>
                        <a:pt x="19" y="1116"/>
                        <a:pt x="19" y="1119"/>
                      </a:cubicBezTo>
                      <a:cubicBezTo>
                        <a:pt x="21" y="1098"/>
                        <a:pt x="26" y="1087"/>
                        <a:pt x="27" y="1067"/>
                      </a:cubicBezTo>
                      <a:cubicBezTo>
                        <a:pt x="28" y="1065"/>
                        <a:pt x="27" y="1069"/>
                        <a:pt x="28" y="1071"/>
                      </a:cubicBezTo>
                      <a:cubicBezTo>
                        <a:pt x="28" y="1057"/>
                        <a:pt x="32" y="1052"/>
                        <a:pt x="33" y="1040"/>
                      </a:cubicBezTo>
                      <a:cubicBezTo>
                        <a:pt x="32" y="1040"/>
                        <a:pt x="32" y="1040"/>
                        <a:pt x="32" y="1040"/>
                      </a:cubicBezTo>
                      <a:cubicBezTo>
                        <a:pt x="36" y="1024"/>
                        <a:pt x="37" y="1004"/>
                        <a:pt x="41" y="986"/>
                      </a:cubicBezTo>
                      <a:cubicBezTo>
                        <a:pt x="40" y="988"/>
                        <a:pt x="40" y="988"/>
                        <a:pt x="40" y="988"/>
                      </a:cubicBezTo>
                      <a:cubicBezTo>
                        <a:pt x="39" y="985"/>
                        <a:pt x="40" y="981"/>
                        <a:pt x="40" y="978"/>
                      </a:cubicBezTo>
                      <a:cubicBezTo>
                        <a:pt x="40" y="977"/>
                        <a:pt x="41" y="980"/>
                        <a:pt x="42" y="975"/>
                      </a:cubicBezTo>
                      <a:cubicBezTo>
                        <a:pt x="41" y="976"/>
                        <a:pt x="41" y="978"/>
                        <a:pt x="40" y="977"/>
                      </a:cubicBezTo>
                      <a:cubicBezTo>
                        <a:pt x="45" y="962"/>
                        <a:pt x="50" y="928"/>
                        <a:pt x="56" y="903"/>
                      </a:cubicBezTo>
                      <a:cubicBezTo>
                        <a:pt x="62" y="868"/>
                        <a:pt x="72" y="831"/>
                        <a:pt x="81" y="797"/>
                      </a:cubicBezTo>
                      <a:cubicBezTo>
                        <a:pt x="79" y="802"/>
                        <a:pt x="78" y="799"/>
                        <a:pt x="79" y="796"/>
                      </a:cubicBezTo>
                      <a:cubicBezTo>
                        <a:pt x="86" y="786"/>
                        <a:pt x="84" y="777"/>
                        <a:pt x="89" y="767"/>
                      </a:cubicBezTo>
                      <a:cubicBezTo>
                        <a:pt x="94" y="747"/>
                        <a:pt x="103" y="731"/>
                        <a:pt x="106" y="712"/>
                      </a:cubicBezTo>
                      <a:cubicBezTo>
                        <a:pt x="107" y="712"/>
                        <a:pt x="107" y="712"/>
                        <a:pt x="107" y="712"/>
                      </a:cubicBezTo>
                      <a:cubicBezTo>
                        <a:pt x="108" y="710"/>
                        <a:pt x="108" y="709"/>
                        <a:pt x="109" y="706"/>
                      </a:cubicBezTo>
                      <a:cubicBezTo>
                        <a:pt x="109" y="706"/>
                        <a:pt x="109" y="706"/>
                        <a:pt x="109" y="706"/>
                      </a:cubicBezTo>
                      <a:cubicBezTo>
                        <a:pt x="112" y="700"/>
                        <a:pt x="113" y="691"/>
                        <a:pt x="115" y="688"/>
                      </a:cubicBezTo>
                      <a:cubicBezTo>
                        <a:pt x="114" y="687"/>
                        <a:pt x="114" y="687"/>
                        <a:pt x="114" y="687"/>
                      </a:cubicBezTo>
                      <a:cubicBezTo>
                        <a:pt x="116" y="683"/>
                        <a:pt x="116" y="685"/>
                        <a:pt x="117" y="681"/>
                      </a:cubicBezTo>
                      <a:cubicBezTo>
                        <a:pt x="117" y="681"/>
                        <a:pt x="117" y="681"/>
                        <a:pt x="117" y="681"/>
                      </a:cubicBezTo>
                      <a:cubicBezTo>
                        <a:pt x="118" y="676"/>
                        <a:pt x="118" y="676"/>
                        <a:pt x="118" y="676"/>
                      </a:cubicBezTo>
                      <a:cubicBezTo>
                        <a:pt x="120" y="677"/>
                        <a:pt x="122" y="665"/>
                        <a:pt x="124" y="663"/>
                      </a:cubicBezTo>
                      <a:cubicBezTo>
                        <a:pt x="126" y="657"/>
                        <a:pt x="129" y="648"/>
                        <a:pt x="132" y="640"/>
                      </a:cubicBezTo>
                      <a:cubicBezTo>
                        <a:pt x="134" y="639"/>
                        <a:pt x="137" y="630"/>
                        <a:pt x="140" y="624"/>
                      </a:cubicBezTo>
                      <a:cubicBezTo>
                        <a:pt x="145" y="613"/>
                        <a:pt x="151" y="596"/>
                        <a:pt x="158" y="582"/>
                      </a:cubicBezTo>
                      <a:cubicBezTo>
                        <a:pt x="157" y="582"/>
                        <a:pt x="157" y="582"/>
                        <a:pt x="157" y="582"/>
                      </a:cubicBezTo>
                      <a:cubicBezTo>
                        <a:pt x="159" y="578"/>
                        <a:pt x="159" y="578"/>
                        <a:pt x="159" y="578"/>
                      </a:cubicBezTo>
                      <a:cubicBezTo>
                        <a:pt x="159" y="578"/>
                        <a:pt x="159" y="578"/>
                        <a:pt x="159" y="578"/>
                      </a:cubicBezTo>
                      <a:cubicBezTo>
                        <a:pt x="162" y="576"/>
                        <a:pt x="163" y="569"/>
                        <a:pt x="165" y="567"/>
                      </a:cubicBezTo>
                      <a:cubicBezTo>
                        <a:pt x="163" y="568"/>
                        <a:pt x="164" y="569"/>
                        <a:pt x="163" y="572"/>
                      </a:cubicBezTo>
                      <a:cubicBezTo>
                        <a:pt x="161" y="574"/>
                        <a:pt x="161" y="571"/>
                        <a:pt x="163" y="567"/>
                      </a:cubicBezTo>
                      <a:cubicBezTo>
                        <a:pt x="164" y="567"/>
                        <a:pt x="164" y="567"/>
                        <a:pt x="164" y="567"/>
                      </a:cubicBezTo>
                      <a:cubicBezTo>
                        <a:pt x="164" y="564"/>
                        <a:pt x="164" y="564"/>
                        <a:pt x="164" y="564"/>
                      </a:cubicBezTo>
                      <a:cubicBezTo>
                        <a:pt x="165" y="564"/>
                        <a:pt x="167" y="562"/>
                        <a:pt x="168" y="562"/>
                      </a:cubicBezTo>
                      <a:cubicBezTo>
                        <a:pt x="174" y="550"/>
                        <a:pt x="176" y="541"/>
                        <a:pt x="183" y="528"/>
                      </a:cubicBezTo>
                      <a:cubicBezTo>
                        <a:pt x="183" y="530"/>
                        <a:pt x="187" y="519"/>
                        <a:pt x="188" y="523"/>
                      </a:cubicBezTo>
                      <a:cubicBezTo>
                        <a:pt x="191" y="515"/>
                        <a:pt x="186" y="523"/>
                        <a:pt x="186" y="519"/>
                      </a:cubicBezTo>
                      <a:cubicBezTo>
                        <a:pt x="188" y="517"/>
                        <a:pt x="188" y="515"/>
                        <a:pt x="189" y="515"/>
                      </a:cubicBezTo>
                      <a:cubicBezTo>
                        <a:pt x="189" y="516"/>
                        <a:pt x="191" y="513"/>
                        <a:pt x="190" y="515"/>
                      </a:cubicBezTo>
                      <a:cubicBezTo>
                        <a:pt x="193" y="510"/>
                        <a:pt x="193" y="510"/>
                        <a:pt x="193" y="510"/>
                      </a:cubicBezTo>
                      <a:cubicBezTo>
                        <a:pt x="193" y="510"/>
                        <a:pt x="193" y="511"/>
                        <a:pt x="193" y="512"/>
                      </a:cubicBezTo>
                      <a:cubicBezTo>
                        <a:pt x="197" y="501"/>
                        <a:pt x="203" y="494"/>
                        <a:pt x="207" y="485"/>
                      </a:cubicBezTo>
                      <a:cubicBezTo>
                        <a:pt x="207" y="484"/>
                        <a:pt x="205" y="488"/>
                        <a:pt x="205" y="487"/>
                      </a:cubicBezTo>
                      <a:cubicBezTo>
                        <a:pt x="209" y="478"/>
                        <a:pt x="211" y="480"/>
                        <a:pt x="215" y="471"/>
                      </a:cubicBezTo>
                      <a:cubicBezTo>
                        <a:pt x="214" y="473"/>
                        <a:pt x="214" y="473"/>
                        <a:pt x="214" y="473"/>
                      </a:cubicBezTo>
                      <a:cubicBezTo>
                        <a:pt x="215" y="470"/>
                        <a:pt x="215" y="469"/>
                        <a:pt x="219" y="465"/>
                      </a:cubicBezTo>
                      <a:cubicBezTo>
                        <a:pt x="220" y="465"/>
                        <a:pt x="217" y="469"/>
                        <a:pt x="216" y="471"/>
                      </a:cubicBezTo>
                      <a:cubicBezTo>
                        <a:pt x="218" y="468"/>
                        <a:pt x="223" y="461"/>
                        <a:pt x="220" y="462"/>
                      </a:cubicBezTo>
                      <a:cubicBezTo>
                        <a:pt x="222" y="459"/>
                        <a:pt x="224" y="458"/>
                        <a:pt x="225" y="456"/>
                      </a:cubicBezTo>
                      <a:cubicBezTo>
                        <a:pt x="225" y="456"/>
                        <a:pt x="223" y="459"/>
                        <a:pt x="223" y="457"/>
                      </a:cubicBezTo>
                      <a:cubicBezTo>
                        <a:pt x="227" y="452"/>
                        <a:pt x="231" y="444"/>
                        <a:pt x="235" y="439"/>
                      </a:cubicBezTo>
                      <a:cubicBezTo>
                        <a:pt x="235" y="439"/>
                        <a:pt x="236" y="439"/>
                        <a:pt x="236" y="439"/>
                      </a:cubicBezTo>
                      <a:cubicBezTo>
                        <a:pt x="238" y="434"/>
                        <a:pt x="239" y="436"/>
                        <a:pt x="243" y="429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56" name="Freeform 156">
                  <a:extLst>
                    <a:ext uri="{FF2B5EF4-FFF2-40B4-BE49-F238E27FC236}">
                      <a16:creationId xmlns:a16="http://schemas.microsoft.com/office/drawing/2014/main" xmlns="" id="{0140F897-86BC-4A87-B498-89E9D1584F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26338" y="2025650"/>
                  <a:ext cx="7937" cy="793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0" y="3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3">
                      <a:moveTo>
                        <a:pt x="3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2"/>
                        <a:pt x="1" y="2"/>
                        <a:pt x="0" y="3"/>
                      </a:cubicBez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57" name="Freeform 157">
                  <a:extLst>
                    <a:ext uri="{FF2B5EF4-FFF2-40B4-BE49-F238E27FC236}">
                      <a16:creationId xmlns:a16="http://schemas.microsoft.com/office/drawing/2014/main" xmlns="" id="{452A149F-D11C-4FEF-97CE-9D414563CE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78688" y="22399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1">
                      <a:moveTo>
                        <a:pt x="0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58" name="Freeform 158">
                  <a:extLst>
                    <a:ext uri="{FF2B5EF4-FFF2-40B4-BE49-F238E27FC236}">
                      <a16:creationId xmlns:a16="http://schemas.microsoft.com/office/drawing/2014/main" xmlns="" id="{157CF221-F1DF-46B2-994E-701BC1305C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21538" y="2297113"/>
                  <a:ext cx="7937" cy="4763"/>
                </a:xfrm>
                <a:custGeom>
                  <a:avLst/>
                  <a:gdLst/>
                  <a:ahLst/>
                  <a:cxnLst>
                    <a:cxn ang="0">
                      <a:pos x="2" y="2"/>
                    </a:cxn>
                    <a:cxn ang="0">
                      <a:pos x="0" y="2"/>
                    </a:cxn>
                    <a:cxn ang="0">
                      <a:pos x="2" y="2"/>
                    </a:cxn>
                  </a:cxnLst>
                  <a:rect l="0" t="0" r="r" b="b"/>
                  <a:pathLst>
                    <a:path w="3" h="2">
                      <a:moveTo>
                        <a:pt x="2" y="2"/>
                      </a:moveTo>
                      <a:cubicBezTo>
                        <a:pt x="3" y="0"/>
                        <a:pt x="1" y="1"/>
                        <a:pt x="0" y="2"/>
                      </a:cubicBezTo>
                      <a:cubicBezTo>
                        <a:pt x="1" y="2"/>
                        <a:pt x="1" y="2"/>
                        <a:pt x="2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59" name="Freeform 159">
                  <a:extLst>
                    <a:ext uri="{FF2B5EF4-FFF2-40B4-BE49-F238E27FC236}">
                      <a16:creationId xmlns:a16="http://schemas.microsoft.com/office/drawing/2014/main" xmlns="" id="{58E69471-22F8-4C7B-A995-4E75F3F451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685088" y="19161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60" name="Freeform 160">
                  <a:extLst>
                    <a:ext uri="{FF2B5EF4-FFF2-40B4-BE49-F238E27FC236}">
                      <a16:creationId xmlns:a16="http://schemas.microsoft.com/office/drawing/2014/main" xmlns="" id="{3A939A01-7925-4858-9984-4D35B24A34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67688" y="17176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61" name="Freeform 161">
                  <a:extLst>
                    <a:ext uri="{FF2B5EF4-FFF2-40B4-BE49-F238E27FC236}">
                      <a16:creationId xmlns:a16="http://schemas.microsoft.com/office/drawing/2014/main" xmlns="" id="{015FCE84-CADA-4E44-B8F6-8EB1570D19D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32763" y="1720850"/>
                  <a:ext cx="6350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1">
                      <a:moveTo>
                        <a:pt x="3" y="0"/>
                      </a:moveTo>
                      <a:cubicBezTo>
                        <a:pt x="2" y="0"/>
                        <a:pt x="1" y="1"/>
                        <a:pt x="0" y="1"/>
                      </a:cubicBezTo>
                      <a:cubicBezTo>
                        <a:pt x="1" y="1"/>
                        <a:pt x="2" y="1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62" name="Freeform 162">
                  <a:extLst>
                    <a:ext uri="{FF2B5EF4-FFF2-40B4-BE49-F238E27FC236}">
                      <a16:creationId xmlns:a16="http://schemas.microsoft.com/office/drawing/2014/main" xmlns="" id="{A8BA7DF1-C868-4882-9DC4-7779518746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77138" y="1984375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1" y="1"/>
                        <a:pt x="2" y="1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63" name="Freeform 163">
                  <a:extLst>
                    <a:ext uri="{FF2B5EF4-FFF2-40B4-BE49-F238E27FC236}">
                      <a16:creationId xmlns:a16="http://schemas.microsoft.com/office/drawing/2014/main" xmlns="" id="{996EA13C-B64F-4DF5-8718-3041571555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20063" y="1725613"/>
                  <a:ext cx="7937" cy="3175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1">
                      <a:moveTo>
                        <a:pt x="3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64" name="Freeform 164">
                  <a:extLst>
                    <a:ext uri="{FF2B5EF4-FFF2-40B4-BE49-F238E27FC236}">
                      <a16:creationId xmlns:a16="http://schemas.microsoft.com/office/drawing/2014/main" xmlns="" id="{D1409A7B-2A44-40B9-B695-C101A6D4C7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67688" y="1716088"/>
                  <a:ext cx="9525" cy="1588"/>
                </a:xfrm>
                <a:custGeom>
                  <a:avLst/>
                  <a:gdLst/>
                  <a:ahLst/>
                  <a:cxnLst>
                    <a:cxn ang="0">
                      <a:pos x="4" y="0"/>
                    </a:cxn>
                    <a:cxn ang="0">
                      <a:pos x="0" y="1"/>
                    </a:cxn>
                    <a:cxn ang="0">
                      <a:pos x="4" y="0"/>
                    </a:cxn>
                  </a:cxnLst>
                  <a:rect l="0" t="0" r="r" b="b"/>
                  <a:pathLst>
                    <a:path w="4" h="1">
                      <a:moveTo>
                        <a:pt x="4" y="0"/>
                      </a:moveTo>
                      <a:cubicBezTo>
                        <a:pt x="3" y="1"/>
                        <a:pt x="1" y="1"/>
                        <a:pt x="0" y="1"/>
                      </a:cubicBezTo>
                      <a:cubicBezTo>
                        <a:pt x="2" y="1"/>
                        <a:pt x="3" y="1"/>
                        <a:pt x="4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65" name="Freeform 165">
                  <a:extLst>
                    <a:ext uri="{FF2B5EF4-FFF2-40B4-BE49-F238E27FC236}">
                      <a16:creationId xmlns:a16="http://schemas.microsoft.com/office/drawing/2014/main" xmlns="" id="{4F6095CE-6B23-4D60-B0EB-BE125E58A74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50188" y="1822450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2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0" y="2"/>
                        <a:pt x="1" y="1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66" name="Freeform 166">
                  <a:extLst>
                    <a:ext uri="{FF2B5EF4-FFF2-40B4-BE49-F238E27FC236}">
                      <a16:creationId xmlns:a16="http://schemas.microsoft.com/office/drawing/2014/main" xmlns="" id="{BE3A89B1-9C62-4186-9E5D-55D823AE2E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94663" y="17383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1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1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67" name="Freeform 167">
                  <a:extLst>
                    <a:ext uri="{FF2B5EF4-FFF2-40B4-BE49-F238E27FC236}">
                      <a16:creationId xmlns:a16="http://schemas.microsoft.com/office/drawing/2014/main" xmlns="" id="{81506E63-1C22-4667-BD1D-539924C6B0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04200" y="1711325"/>
                  <a:ext cx="4762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2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2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68" name="Freeform 168">
                  <a:extLst>
                    <a:ext uri="{FF2B5EF4-FFF2-40B4-BE49-F238E27FC236}">
                      <a16:creationId xmlns:a16="http://schemas.microsoft.com/office/drawing/2014/main" xmlns="" id="{2DD67323-29C5-4F87-ABF2-DF34440131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6550" y="1779588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1" y="2"/>
                    </a:cxn>
                    <a:cxn ang="0">
                      <a:pos x="1" y="0"/>
                    </a:cxn>
                    <a:cxn ang="0">
                      <a:pos x="1" y="2"/>
                    </a:cxn>
                  </a:cxnLst>
                  <a:rect l="0" t="0" r="r" b="b"/>
                  <a:pathLst>
                    <a:path w="1" h="2">
                      <a:moveTo>
                        <a:pt x="1" y="2"/>
                      </a:moveTo>
                      <a:cubicBezTo>
                        <a:pt x="1" y="1"/>
                        <a:pt x="1" y="1"/>
                        <a:pt x="1" y="0"/>
                      </a:cubicBezTo>
                      <a:cubicBezTo>
                        <a:pt x="0" y="1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306" name="Group 313">
              <a:extLst>
                <a:ext uri="{FF2B5EF4-FFF2-40B4-BE49-F238E27FC236}">
                  <a16:creationId xmlns:a16="http://schemas.microsoft.com/office/drawing/2014/main" xmlns="" id="{350BB8FB-DC6F-4B4F-8FA3-8997556BDD8E}"/>
                </a:ext>
              </a:extLst>
            </p:cNvPr>
            <p:cNvGrpSpPr/>
            <p:nvPr/>
          </p:nvGrpSpPr>
          <p:grpSpPr>
            <a:xfrm rot="806963">
              <a:off x="2008129" y="1047000"/>
              <a:ext cx="1683483" cy="1691701"/>
              <a:chOff x="4391025" y="1189038"/>
              <a:chExt cx="1952625" cy="1962150"/>
            </a:xfrm>
          </p:grpSpPr>
          <p:sp>
            <p:nvSpPr>
              <p:cNvPr id="307" name="Freeform 6">
                <a:extLst>
                  <a:ext uri="{FF2B5EF4-FFF2-40B4-BE49-F238E27FC236}">
                    <a16:creationId xmlns:a16="http://schemas.microsoft.com/office/drawing/2014/main" xmlns="" id="{D3806CDD-E036-47DB-9797-EE5BDEC23D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6162" y="2362200"/>
                <a:ext cx="342900" cy="342900"/>
              </a:xfrm>
              <a:custGeom>
                <a:avLst/>
                <a:gdLst/>
                <a:ahLst/>
                <a:cxnLst>
                  <a:cxn ang="0">
                    <a:pos x="0" y="54"/>
                  </a:cxn>
                  <a:cxn ang="0">
                    <a:pos x="164" y="216"/>
                  </a:cxn>
                  <a:cxn ang="0">
                    <a:pos x="216" y="163"/>
                  </a:cxn>
                  <a:cxn ang="0">
                    <a:pos x="52" y="0"/>
                  </a:cxn>
                  <a:cxn ang="0">
                    <a:pos x="0" y="54"/>
                  </a:cxn>
                </a:cxnLst>
                <a:rect l="0" t="0" r="r" b="b"/>
                <a:pathLst>
                  <a:path w="216" h="216">
                    <a:moveTo>
                      <a:pt x="0" y="54"/>
                    </a:moveTo>
                    <a:lnTo>
                      <a:pt x="164" y="216"/>
                    </a:lnTo>
                    <a:lnTo>
                      <a:pt x="216" y="163"/>
                    </a:lnTo>
                    <a:lnTo>
                      <a:pt x="52" y="0"/>
                    </a:lnTo>
                    <a:lnTo>
                      <a:pt x="0" y="54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08" name="Freeform 7">
                <a:extLst>
                  <a:ext uri="{FF2B5EF4-FFF2-40B4-BE49-F238E27FC236}">
                    <a16:creationId xmlns:a16="http://schemas.microsoft.com/office/drawing/2014/main" xmlns="" id="{9C203E42-410C-40AF-9F0F-12684AC822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6162" y="2362200"/>
                <a:ext cx="342900" cy="342900"/>
              </a:xfrm>
              <a:custGeom>
                <a:avLst/>
                <a:gdLst/>
                <a:ahLst/>
                <a:cxnLst>
                  <a:cxn ang="0">
                    <a:pos x="0" y="54"/>
                  </a:cxn>
                  <a:cxn ang="0">
                    <a:pos x="164" y="216"/>
                  </a:cxn>
                  <a:cxn ang="0">
                    <a:pos x="216" y="163"/>
                  </a:cxn>
                  <a:cxn ang="0">
                    <a:pos x="52" y="0"/>
                  </a:cxn>
                  <a:cxn ang="0">
                    <a:pos x="0" y="54"/>
                  </a:cxn>
                </a:cxnLst>
                <a:rect l="0" t="0" r="r" b="b"/>
                <a:pathLst>
                  <a:path w="216" h="216">
                    <a:moveTo>
                      <a:pt x="0" y="54"/>
                    </a:moveTo>
                    <a:lnTo>
                      <a:pt x="164" y="216"/>
                    </a:lnTo>
                    <a:lnTo>
                      <a:pt x="216" y="163"/>
                    </a:lnTo>
                    <a:lnTo>
                      <a:pt x="52" y="0"/>
                    </a:lnTo>
                    <a:lnTo>
                      <a:pt x="0" y="54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09" name="Freeform 8">
                <a:extLst>
                  <a:ext uri="{FF2B5EF4-FFF2-40B4-BE49-F238E27FC236}">
                    <a16:creationId xmlns:a16="http://schemas.microsoft.com/office/drawing/2014/main" xmlns="" id="{2159317D-1F71-46E2-ADD4-B9FD607871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1025" y="1874838"/>
                <a:ext cx="1284288" cy="1276350"/>
              </a:xfrm>
              <a:custGeom>
                <a:avLst/>
                <a:gdLst/>
                <a:ahLst/>
                <a:cxnLst>
                  <a:cxn ang="0">
                    <a:pos x="1114" y="270"/>
                  </a:cxn>
                  <a:cxn ang="0">
                    <a:pos x="140" y="268"/>
                  </a:cxn>
                  <a:cxn ang="0">
                    <a:pos x="0" y="479"/>
                  </a:cxn>
                  <a:cxn ang="0">
                    <a:pos x="766" y="624"/>
                  </a:cxn>
                  <a:cxn ang="0">
                    <a:pos x="922" y="1388"/>
                  </a:cxn>
                  <a:cxn ang="0">
                    <a:pos x="1130" y="1245"/>
                  </a:cxn>
                  <a:cxn ang="0">
                    <a:pos x="1114" y="270"/>
                  </a:cxn>
                </a:cxnLst>
                <a:rect l="0" t="0" r="r" b="b"/>
                <a:pathLst>
                  <a:path w="1395" h="1388">
                    <a:moveTo>
                      <a:pt x="1114" y="270"/>
                    </a:moveTo>
                    <a:cubicBezTo>
                      <a:pt x="841" y="1"/>
                      <a:pt x="405" y="0"/>
                      <a:pt x="140" y="268"/>
                    </a:cubicBezTo>
                    <a:cubicBezTo>
                      <a:pt x="79" y="331"/>
                      <a:pt x="32" y="402"/>
                      <a:pt x="0" y="479"/>
                    </a:cubicBezTo>
                    <a:cubicBezTo>
                      <a:pt x="251" y="369"/>
                      <a:pt x="556" y="417"/>
                      <a:pt x="766" y="624"/>
                    </a:cubicBezTo>
                    <a:cubicBezTo>
                      <a:pt x="976" y="831"/>
                      <a:pt x="1028" y="1136"/>
                      <a:pt x="922" y="1388"/>
                    </a:cubicBezTo>
                    <a:cubicBezTo>
                      <a:pt x="998" y="1355"/>
                      <a:pt x="1069" y="1307"/>
                      <a:pt x="1130" y="1245"/>
                    </a:cubicBezTo>
                    <a:cubicBezTo>
                      <a:pt x="1395" y="976"/>
                      <a:pt x="1388" y="540"/>
                      <a:pt x="1114" y="270"/>
                    </a:cubicBezTo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10" name="Freeform 10">
                <a:extLst>
                  <a:ext uri="{FF2B5EF4-FFF2-40B4-BE49-F238E27FC236}">
                    <a16:creationId xmlns:a16="http://schemas.microsoft.com/office/drawing/2014/main" xmlns="" id="{75E747DE-1669-4DC1-82C7-2997AFFF5B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4575" y="1189038"/>
                <a:ext cx="1489075" cy="1501775"/>
              </a:xfrm>
              <a:custGeom>
                <a:avLst/>
                <a:gdLst/>
                <a:ahLst/>
                <a:cxnLst>
                  <a:cxn ang="0">
                    <a:pos x="462" y="557"/>
                  </a:cxn>
                  <a:cxn ang="0">
                    <a:pos x="0" y="1288"/>
                  </a:cxn>
                  <a:cxn ang="0">
                    <a:pos x="201" y="1433"/>
                  </a:cxn>
                  <a:cxn ang="0">
                    <a:pos x="349" y="1632"/>
                  </a:cxn>
                  <a:cxn ang="0">
                    <a:pos x="1073" y="1160"/>
                  </a:cxn>
                  <a:cxn ang="0">
                    <a:pos x="1589" y="24"/>
                  </a:cxn>
                  <a:cxn ang="0">
                    <a:pos x="462" y="557"/>
                  </a:cxn>
                </a:cxnLst>
                <a:rect l="0" t="0" r="r" b="b"/>
                <a:pathLst>
                  <a:path w="1618" h="1632">
                    <a:moveTo>
                      <a:pt x="462" y="557"/>
                    </a:moveTo>
                    <a:cubicBezTo>
                      <a:pt x="236" y="786"/>
                      <a:pt x="78" y="1044"/>
                      <a:pt x="0" y="1288"/>
                    </a:cubicBezTo>
                    <a:cubicBezTo>
                      <a:pt x="72" y="1325"/>
                      <a:pt x="140" y="1373"/>
                      <a:pt x="201" y="1433"/>
                    </a:cubicBezTo>
                    <a:cubicBezTo>
                      <a:pt x="262" y="1493"/>
                      <a:pt x="311" y="1560"/>
                      <a:pt x="349" y="1632"/>
                    </a:cubicBezTo>
                    <a:cubicBezTo>
                      <a:pt x="591" y="1550"/>
                      <a:pt x="847" y="1389"/>
                      <a:pt x="1073" y="1160"/>
                    </a:cubicBezTo>
                    <a:cubicBezTo>
                      <a:pt x="1432" y="796"/>
                      <a:pt x="1618" y="358"/>
                      <a:pt x="1589" y="24"/>
                    </a:cubicBezTo>
                    <a:cubicBezTo>
                      <a:pt x="1255" y="0"/>
                      <a:pt x="820" y="193"/>
                      <a:pt x="462" y="557"/>
                    </a:cubicBezTo>
                  </a:path>
                </a:pathLst>
              </a:custGeom>
              <a:solidFill>
                <a:schemeClr val="tx1">
                  <a:lumMod val="10000"/>
                  <a:lumOff val="9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11" name="Freeform 11">
                <a:extLst>
                  <a:ext uri="{FF2B5EF4-FFF2-40B4-BE49-F238E27FC236}">
                    <a16:creationId xmlns:a16="http://schemas.microsoft.com/office/drawing/2014/main" xmlns="" id="{457C6442-1E29-43E0-B51A-64A9B532D1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9200" y="1208088"/>
                <a:ext cx="1314450" cy="1482725"/>
              </a:xfrm>
              <a:custGeom>
                <a:avLst/>
                <a:gdLst/>
                <a:ahLst/>
                <a:cxnLst>
                  <a:cxn ang="0">
                    <a:pos x="1399" y="2"/>
                  </a:cxn>
                  <a:cxn ang="0">
                    <a:pos x="0" y="1401"/>
                  </a:cxn>
                  <a:cxn ang="0">
                    <a:pos x="11" y="1411"/>
                  </a:cxn>
                  <a:cxn ang="0">
                    <a:pos x="159" y="1610"/>
                  </a:cxn>
                  <a:cxn ang="0">
                    <a:pos x="883" y="1138"/>
                  </a:cxn>
                  <a:cxn ang="0">
                    <a:pos x="1399" y="2"/>
                  </a:cxn>
                </a:cxnLst>
                <a:rect l="0" t="0" r="r" b="b"/>
                <a:pathLst>
                  <a:path w="1428" h="1610">
                    <a:moveTo>
                      <a:pt x="1399" y="2"/>
                    </a:moveTo>
                    <a:cubicBezTo>
                      <a:pt x="1361" y="0"/>
                      <a:pt x="0" y="1401"/>
                      <a:pt x="0" y="1401"/>
                    </a:cubicBezTo>
                    <a:cubicBezTo>
                      <a:pt x="4" y="1405"/>
                      <a:pt x="7" y="1408"/>
                      <a:pt x="11" y="1411"/>
                    </a:cubicBezTo>
                    <a:cubicBezTo>
                      <a:pt x="72" y="1471"/>
                      <a:pt x="121" y="1538"/>
                      <a:pt x="159" y="1610"/>
                    </a:cubicBezTo>
                    <a:cubicBezTo>
                      <a:pt x="401" y="1528"/>
                      <a:pt x="657" y="1367"/>
                      <a:pt x="883" y="1138"/>
                    </a:cubicBezTo>
                    <a:cubicBezTo>
                      <a:pt x="1242" y="774"/>
                      <a:pt x="1428" y="336"/>
                      <a:pt x="1399" y="2"/>
                    </a:cubicBezTo>
                  </a:path>
                </a:pathLst>
              </a:custGeom>
              <a:solidFill>
                <a:srgbClr val="CFCFC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12" name="Freeform 12">
                <a:extLst>
                  <a:ext uri="{FF2B5EF4-FFF2-40B4-BE49-F238E27FC236}">
                    <a16:creationId xmlns:a16="http://schemas.microsoft.com/office/drawing/2014/main" xmlns="" id="{A346BD0F-33FA-4F7D-86AC-BB9EF15BD0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4887" y="2097088"/>
                <a:ext cx="630238" cy="638175"/>
              </a:xfrm>
              <a:custGeom>
                <a:avLst/>
                <a:gdLst/>
                <a:ahLst/>
                <a:cxnLst>
                  <a:cxn ang="0">
                    <a:pos x="276" y="282"/>
                  </a:cxn>
                  <a:cxn ang="0">
                    <a:pos x="0" y="694"/>
                  </a:cxn>
                  <a:cxn ang="0">
                    <a:pos x="407" y="411"/>
                  </a:cxn>
                  <a:cxn ang="0">
                    <a:pos x="684" y="0"/>
                  </a:cxn>
                  <a:cxn ang="0">
                    <a:pos x="276" y="282"/>
                  </a:cxn>
                </a:cxnLst>
                <a:rect l="0" t="0" r="r" b="b"/>
                <a:pathLst>
                  <a:path w="684" h="694">
                    <a:moveTo>
                      <a:pt x="276" y="282"/>
                    </a:moveTo>
                    <a:cubicBezTo>
                      <a:pt x="127" y="433"/>
                      <a:pt x="24" y="591"/>
                      <a:pt x="0" y="694"/>
                    </a:cubicBezTo>
                    <a:cubicBezTo>
                      <a:pt x="102" y="668"/>
                      <a:pt x="258" y="563"/>
                      <a:pt x="407" y="411"/>
                    </a:cubicBezTo>
                    <a:cubicBezTo>
                      <a:pt x="556" y="260"/>
                      <a:pt x="659" y="103"/>
                      <a:pt x="684" y="0"/>
                    </a:cubicBezTo>
                    <a:cubicBezTo>
                      <a:pt x="581" y="26"/>
                      <a:pt x="425" y="131"/>
                      <a:pt x="276" y="282"/>
                    </a:cubicBezTo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13" name="Freeform 23">
                <a:extLst>
                  <a:ext uri="{FF2B5EF4-FFF2-40B4-BE49-F238E27FC236}">
                    <a16:creationId xmlns:a16="http://schemas.microsoft.com/office/drawing/2014/main" xmlns="" id="{07671C20-0C35-45D2-84B3-F646C28587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7225" y="1328738"/>
                <a:ext cx="468313" cy="468313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2" y="28"/>
                  </a:cxn>
                  <a:cxn ang="0">
                    <a:pos x="479" y="509"/>
                  </a:cxn>
                  <a:cxn ang="0">
                    <a:pos x="509" y="446"/>
                  </a:cxn>
                  <a:cxn ang="0">
                    <a:pos x="57" y="0"/>
                  </a:cxn>
                </a:cxnLst>
                <a:rect l="0" t="0" r="r" b="b"/>
                <a:pathLst>
                  <a:path w="509" h="509">
                    <a:moveTo>
                      <a:pt x="57" y="0"/>
                    </a:moveTo>
                    <a:cubicBezTo>
                      <a:pt x="24" y="15"/>
                      <a:pt x="2" y="28"/>
                      <a:pt x="2" y="28"/>
                    </a:cubicBezTo>
                    <a:cubicBezTo>
                      <a:pt x="0" y="28"/>
                      <a:pt x="288" y="254"/>
                      <a:pt x="479" y="509"/>
                    </a:cubicBezTo>
                    <a:cubicBezTo>
                      <a:pt x="479" y="509"/>
                      <a:pt x="503" y="462"/>
                      <a:pt x="509" y="446"/>
                    </a:cubicBezTo>
                    <a:cubicBezTo>
                      <a:pt x="505" y="287"/>
                      <a:pt x="274" y="7"/>
                      <a:pt x="57" y="0"/>
                    </a:cubicBezTo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14" name="Freeform 31">
                <a:extLst>
                  <a:ext uri="{FF2B5EF4-FFF2-40B4-BE49-F238E27FC236}">
                    <a16:creationId xmlns:a16="http://schemas.microsoft.com/office/drawing/2014/main" xmlns="" id="{0BDBF810-5B84-47EF-894F-A5023DD919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8250" y="12192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C6C6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15" name="Oval 32">
                <a:extLst>
                  <a:ext uri="{FF2B5EF4-FFF2-40B4-BE49-F238E27FC236}">
                    <a16:creationId xmlns:a16="http://schemas.microsoft.com/office/drawing/2014/main" xmlns="" id="{A24F46EC-551F-4F18-99A9-8FFC7632B8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18250" y="1220788"/>
                <a:ext cx="1588" cy="1588"/>
              </a:xfrm>
              <a:prstGeom prst="ellipse">
                <a:avLst/>
              </a:prstGeom>
              <a:solidFill>
                <a:srgbClr val="C6C6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16" name="Freeform 33">
                <a:extLst>
                  <a:ext uri="{FF2B5EF4-FFF2-40B4-BE49-F238E27FC236}">
                    <a16:creationId xmlns:a16="http://schemas.microsoft.com/office/drawing/2014/main" xmlns="" id="{9C286AD9-39E0-469D-B2B4-57C4F31AC8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8250" y="1220788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17" name="Oval 34">
                <a:extLst>
                  <a:ext uri="{FF2B5EF4-FFF2-40B4-BE49-F238E27FC236}">
                    <a16:creationId xmlns:a16="http://schemas.microsoft.com/office/drawing/2014/main" xmlns="" id="{9A97B21C-6A1D-4192-9F6B-C6C27CF851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18250" y="1220788"/>
                <a:ext cx="1588" cy="1588"/>
              </a:xfrm>
              <a:prstGeom prst="ellipse">
                <a:avLst/>
              </a:prstGeom>
              <a:solidFill>
                <a:srgbClr val="C6C6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18" name="Freeform 35">
                <a:extLst>
                  <a:ext uri="{FF2B5EF4-FFF2-40B4-BE49-F238E27FC236}">
                    <a16:creationId xmlns:a16="http://schemas.microsoft.com/office/drawing/2014/main" xmlns="" id="{13ADB4C4-4443-45AC-B869-E8F267FFE3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8250" y="1220788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19" name="Freeform 36">
                <a:extLst>
                  <a:ext uri="{FF2B5EF4-FFF2-40B4-BE49-F238E27FC236}">
                    <a16:creationId xmlns:a16="http://schemas.microsoft.com/office/drawing/2014/main" xmlns="" id="{D553842E-2A4C-4135-96F4-1F6A6F0C59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8250" y="1222375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C6C6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20" name="Freeform 37">
                <a:extLst>
                  <a:ext uri="{FF2B5EF4-FFF2-40B4-BE49-F238E27FC236}">
                    <a16:creationId xmlns:a16="http://schemas.microsoft.com/office/drawing/2014/main" xmlns="" id="{2029CB0B-7233-40E8-8475-17FF85E161A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316662" y="1222375"/>
                <a:ext cx="4763" cy="11588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3" y="62"/>
                  </a:cxn>
                  <a:cxn ang="0">
                    <a:pos x="0" y="126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</a:cxnLst>
                <a:rect l="0" t="0" r="r" b="b"/>
                <a:pathLst>
                  <a:path w="4" h="126">
                    <a:moveTo>
                      <a:pt x="1" y="0"/>
                    </a:moveTo>
                    <a:cubicBezTo>
                      <a:pt x="2" y="20"/>
                      <a:pt x="3" y="41"/>
                      <a:pt x="3" y="62"/>
                    </a:cubicBezTo>
                    <a:cubicBezTo>
                      <a:pt x="3" y="83"/>
                      <a:pt x="2" y="104"/>
                      <a:pt x="0" y="126"/>
                    </a:cubicBezTo>
                    <a:cubicBezTo>
                      <a:pt x="4" y="83"/>
                      <a:pt x="4" y="41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21" name="Freeform 38">
                <a:extLst>
                  <a:ext uri="{FF2B5EF4-FFF2-40B4-BE49-F238E27FC236}">
                    <a16:creationId xmlns:a16="http://schemas.microsoft.com/office/drawing/2014/main" xmlns="" id="{AD9ACB5D-32EE-49D9-A9C8-80E399525D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6662" y="1211263"/>
                <a:ext cx="3175" cy="6826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0"/>
                  </a:cxn>
                  <a:cxn ang="0">
                    <a:pos x="1" y="1"/>
                  </a:cxn>
                  <a:cxn ang="0">
                    <a:pos x="4" y="74"/>
                  </a:cxn>
                  <a:cxn ang="0">
                    <a:pos x="2" y="12"/>
                  </a:cxn>
                  <a:cxn ang="0">
                    <a:pos x="2" y="12"/>
                  </a:cxn>
                  <a:cxn ang="0">
                    <a:pos x="2" y="12"/>
                  </a:cxn>
                  <a:cxn ang="0">
                    <a:pos x="2" y="12"/>
                  </a:cxn>
                  <a:cxn ang="0">
                    <a:pos x="2" y="12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0"/>
                  </a:cxn>
                  <a:cxn ang="0">
                    <a:pos x="2" y="10"/>
                  </a:cxn>
                  <a:cxn ang="0">
                    <a:pos x="2" y="10"/>
                  </a:cxn>
                  <a:cxn ang="0">
                    <a:pos x="2" y="10"/>
                  </a:cxn>
                  <a:cxn ang="0">
                    <a:pos x="1" y="0"/>
                  </a:cxn>
                  <a:cxn ang="0">
                    <a:pos x="1" y="0"/>
                  </a:cxn>
                </a:cxnLst>
                <a:rect l="0" t="0" r="r" b="b"/>
                <a:pathLst>
                  <a:path w="4" h="74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1"/>
                      <a:pt x="1" y="1"/>
                    </a:cubicBezTo>
                    <a:cubicBezTo>
                      <a:pt x="3" y="25"/>
                      <a:pt x="4" y="49"/>
                      <a:pt x="4" y="74"/>
                    </a:cubicBezTo>
                    <a:cubicBezTo>
                      <a:pt x="4" y="53"/>
                      <a:pt x="3" y="3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7"/>
                      <a:pt x="1" y="4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B7352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22" name="Freeform 40">
                <a:extLst>
                  <a:ext uri="{FF2B5EF4-FFF2-40B4-BE49-F238E27FC236}">
                    <a16:creationId xmlns:a16="http://schemas.microsoft.com/office/drawing/2014/main" xmlns="" id="{4507030F-EAC0-4C14-87F5-00280826CA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6662" y="1338263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23" name="Freeform 41">
                <a:extLst>
                  <a:ext uri="{FF2B5EF4-FFF2-40B4-BE49-F238E27FC236}">
                    <a16:creationId xmlns:a16="http://schemas.microsoft.com/office/drawing/2014/main" xmlns="" id="{D2A476BE-B3DA-4F7E-94AE-452F9F4F6E0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175250" y="1797050"/>
                <a:ext cx="1001713" cy="893763"/>
              </a:xfrm>
              <a:custGeom>
                <a:avLst/>
                <a:gdLst/>
                <a:ahLst/>
                <a:cxnLst>
                  <a:cxn ang="0">
                    <a:pos x="72" y="943"/>
                  </a:cxn>
                  <a:cxn ang="0">
                    <a:pos x="0" y="970"/>
                  </a:cxn>
                  <a:cxn ang="0">
                    <a:pos x="0" y="970"/>
                  </a:cxn>
                  <a:cxn ang="0">
                    <a:pos x="72" y="943"/>
                  </a:cxn>
                  <a:cxn ang="0">
                    <a:pos x="72" y="943"/>
                  </a:cxn>
                  <a:cxn ang="0">
                    <a:pos x="1088" y="0"/>
                  </a:cxn>
                  <a:cxn ang="0">
                    <a:pos x="724" y="498"/>
                  </a:cxn>
                  <a:cxn ang="0">
                    <a:pos x="1088" y="0"/>
                  </a:cxn>
                  <a:cxn ang="0">
                    <a:pos x="1088" y="0"/>
                  </a:cxn>
                </a:cxnLst>
                <a:rect l="0" t="0" r="r" b="b"/>
                <a:pathLst>
                  <a:path w="1088" h="970">
                    <a:moveTo>
                      <a:pt x="72" y="943"/>
                    </a:moveTo>
                    <a:cubicBezTo>
                      <a:pt x="48" y="953"/>
                      <a:pt x="24" y="962"/>
                      <a:pt x="0" y="970"/>
                    </a:cubicBezTo>
                    <a:cubicBezTo>
                      <a:pt x="0" y="970"/>
                      <a:pt x="0" y="970"/>
                      <a:pt x="0" y="970"/>
                    </a:cubicBezTo>
                    <a:cubicBezTo>
                      <a:pt x="24" y="962"/>
                      <a:pt x="48" y="953"/>
                      <a:pt x="72" y="943"/>
                    </a:cubicBezTo>
                    <a:cubicBezTo>
                      <a:pt x="72" y="943"/>
                      <a:pt x="72" y="943"/>
                      <a:pt x="72" y="943"/>
                    </a:cubicBezTo>
                    <a:moveTo>
                      <a:pt x="1088" y="0"/>
                    </a:moveTo>
                    <a:cubicBezTo>
                      <a:pt x="1001" y="170"/>
                      <a:pt x="879" y="341"/>
                      <a:pt x="724" y="498"/>
                    </a:cubicBezTo>
                    <a:cubicBezTo>
                      <a:pt x="879" y="341"/>
                      <a:pt x="1001" y="170"/>
                      <a:pt x="1088" y="0"/>
                    </a:cubicBezTo>
                    <a:cubicBezTo>
                      <a:pt x="1088" y="0"/>
                      <a:pt x="1088" y="0"/>
                      <a:pt x="1088" y="0"/>
                    </a:cubicBezTo>
                  </a:path>
                </a:pathLst>
              </a:custGeom>
              <a:solidFill>
                <a:srgbClr val="C6C6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24" name="Freeform 42">
                <a:extLst>
                  <a:ext uri="{FF2B5EF4-FFF2-40B4-BE49-F238E27FC236}">
                    <a16:creationId xmlns:a16="http://schemas.microsoft.com/office/drawing/2014/main" xmlns="" id="{D263101C-C0B5-4E3E-BDD2-B517D80067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41925" y="2493963"/>
                <a:ext cx="317500" cy="171450"/>
              </a:xfrm>
              <a:custGeom>
                <a:avLst/>
                <a:gdLst/>
                <a:ahLst/>
                <a:cxnLst>
                  <a:cxn ang="0">
                    <a:pos x="344" y="0"/>
                  </a:cxn>
                  <a:cxn ang="0">
                    <a:pos x="0" y="186"/>
                  </a:cxn>
                  <a:cxn ang="0">
                    <a:pos x="0" y="186"/>
                  </a:cxn>
                  <a:cxn ang="0">
                    <a:pos x="344" y="0"/>
                  </a:cxn>
                </a:cxnLst>
                <a:rect l="0" t="0" r="r" b="b"/>
                <a:pathLst>
                  <a:path w="344" h="186">
                    <a:moveTo>
                      <a:pt x="344" y="0"/>
                    </a:moveTo>
                    <a:cubicBezTo>
                      <a:pt x="230" y="79"/>
                      <a:pt x="114" y="141"/>
                      <a:pt x="0" y="186"/>
                    </a:cubicBezTo>
                    <a:cubicBezTo>
                      <a:pt x="0" y="186"/>
                      <a:pt x="0" y="186"/>
                      <a:pt x="0" y="186"/>
                    </a:cubicBezTo>
                    <a:cubicBezTo>
                      <a:pt x="114" y="141"/>
                      <a:pt x="230" y="79"/>
                      <a:pt x="344" y="0"/>
                    </a:cubicBezTo>
                  </a:path>
                </a:pathLst>
              </a:custGeom>
              <a:solidFill>
                <a:srgbClr val="26456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25" name="Freeform 14">
                <a:extLst>
                  <a:ext uri="{FF2B5EF4-FFF2-40B4-BE49-F238E27FC236}">
                    <a16:creationId xmlns:a16="http://schemas.microsoft.com/office/drawing/2014/main" xmlns="" id="{751F3C92-8127-4A3A-8452-03CB00F8DB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88023" y="1203327"/>
                <a:ext cx="541338" cy="539750"/>
              </a:xfrm>
              <a:custGeom>
                <a:avLst/>
                <a:gdLst/>
                <a:ahLst/>
                <a:cxnLst>
                  <a:cxn ang="0">
                    <a:pos x="0" y="142"/>
                  </a:cxn>
                  <a:cxn ang="0">
                    <a:pos x="233" y="357"/>
                  </a:cxn>
                  <a:cxn ang="0">
                    <a:pos x="452" y="587"/>
                  </a:cxn>
                  <a:cxn ang="0">
                    <a:pos x="573" y="12"/>
                  </a:cxn>
                  <a:cxn ang="0">
                    <a:pos x="0" y="142"/>
                  </a:cxn>
                </a:cxnLst>
                <a:rect l="0" t="0" r="r" b="b"/>
                <a:pathLst>
                  <a:path w="588" h="587">
                    <a:moveTo>
                      <a:pt x="0" y="142"/>
                    </a:moveTo>
                    <a:cubicBezTo>
                      <a:pt x="79" y="210"/>
                      <a:pt x="157" y="281"/>
                      <a:pt x="233" y="357"/>
                    </a:cubicBezTo>
                    <a:cubicBezTo>
                      <a:pt x="310" y="433"/>
                      <a:pt x="383" y="510"/>
                      <a:pt x="452" y="587"/>
                    </a:cubicBezTo>
                    <a:cubicBezTo>
                      <a:pt x="546" y="384"/>
                      <a:pt x="588" y="184"/>
                      <a:pt x="573" y="12"/>
                    </a:cubicBezTo>
                    <a:cubicBezTo>
                      <a:pt x="401" y="0"/>
                      <a:pt x="202" y="45"/>
                      <a:pt x="0" y="142"/>
                    </a:cubicBezTo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Group 460">
            <a:extLst>
              <a:ext uri="{FF2B5EF4-FFF2-40B4-BE49-F238E27FC236}">
                <a16:creationId xmlns:a16="http://schemas.microsoft.com/office/drawing/2014/main" xmlns="" id="{B6EC3804-126A-4700-AD73-EAC691C6B10F}"/>
              </a:ext>
            </a:extLst>
          </p:cNvPr>
          <p:cNvGrpSpPr/>
          <p:nvPr/>
        </p:nvGrpSpPr>
        <p:grpSpPr>
          <a:xfrm flipH="1">
            <a:off x="4187884" y="1132856"/>
            <a:ext cx="2116381" cy="2306228"/>
            <a:chOff x="654280" y="1047000"/>
            <a:chExt cx="3037332" cy="3309787"/>
          </a:xfrm>
        </p:grpSpPr>
        <p:grpSp>
          <p:nvGrpSpPr>
            <p:cNvPr id="162" name="Group 461">
              <a:extLst>
                <a:ext uri="{FF2B5EF4-FFF2-40B4-BE49-F238E27FC236}">
                  <a16:creationId xmlns:a16="http://schemas.microsoft.com/office/drawing/2014/main" xmlns="" id="{3A448690-DF82-45FC-A1C9-0EF1FD4AAC5E}"/>
                </a:ext>
              </a:extLst>
            </p:cNvPr>
            <p:cNvGrpSpPr/>
            <p:nvPr/>
          </p:nvGrpSpPr>
          <p:grpSpPr>
            <a:xfrm>
              <a:off x="654280" y="2079826"/>
              <a:ext cx="3024555" cy="2276961"/>
              <a:chOff x="604505" y="1981058"/>
              <a:chExt cx="3153719" cy="2374200"/>
            </a:xfrm>
          </p:grpSpPr>
          <p:grpSp>
            <p:nvGrpSpPr>
              <p:cNvPr id="183" name="Group 483">
                <a:extLst>
                  <a:ext uri="{FF2B5EF4-FFF2-40B4-BE49-F238E27FC236}">
                    <a16:creationId xmlns:a16="http://schemas.microsoft.com/office/drawing/2014/main" xmlns="" id="{3433BEC2-2EE7-4D55-A557-3125665EB3F6}"/>
                  </a:ext>
                </a:extLst>
              </p:cNvPr>
              <p:cNvGrpSpPr/>
              <p:nvPr/>
            </p:nvGrpSpPr>
            <p:grpSpPr>
              <a:xfrm rot="15155533" flipH="1">
                <a:off x="773232" y="1812331"/>
                <a:ext cx="2374200" cy="2711653"/>
                <a:chOff x="6326188" y="1654175"/>
                <a:chExt cx="2410644" cy="3082384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265" name="Freeform 129">
                  <a:extLst>
                    <a:ext uri="{FF2B5EF4-FFF2-40B4-BE49-F238E27FC236}">
                      <a16:creationId xmlns:a16="http://schemas.microsoft.com/office/drawing/2014/main" xmlns="" id="{5F266785-56C6-413D-8BE6-AEFCE646D4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27988" y="1720850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0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66" name="Freeform 130">
                  <a:extLst>
                    <a:ext uri="{FF2B5EF4-FFF2-40B4-BE49-F238E27FC236}">
                      <a16:creationId xmlns:a16="http://schemas.microsoft.com/office/drawing/2014/main" xmlns="" id="{CF241F81-5510-4113-AE33-70627163D33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4775" y="1841500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67" name="Freeform 131">
                  <a:extLst>
                    <a:ext uri="{FF2B5EF4-FFF2-40B4-BE49-F238E27FC236}">
                      <a16:creationId xmlns:a16="http://schemas.microsoft.com/office/drawing/2014/main" xmlns="" id="{3E786861-0A3F-47D5-A2CD-BC176E55FB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18488" y="1671638"/>
                  <a:ext cx="12700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5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5" h="1">
                      <a:moveTo>
                        <a:pt x="0" y="1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5" y="0"/>
                        <a:pt x="5" y="0"/>
                        <a:pt x="5" y="0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68" name="Freeform 132">
                  <a:extLst>
                    <a:ext uri="{FF2B5EF4-FFF2-40B4-BE49-F238E27FC236}">
                      <a16:creationId xmlns:a16="http://schemas.microsoft.com/office/drawing/2014/main" xmlns="" id="{D2F10327-2704-4093-8702-1BF894315C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69150" y="2263775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69" name="Freeform 133">
                  <a:extLst>
                    <a:ext uri="{FF2B5EF4-FFF2-40B4-BE49-F238E27FC236}">
                      <a16:creationId xmlns:a16="http://schemas.microsoft.com/office/drawing/2014/main" xmlns="" id="{E67BDE54-574C-4CF3-A61B-16EBD5C89E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80300" y="1995488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1" y="0"/>
                        <a:pt x="1" y="1"/>
                        <a:pt x="0" y="2"/>
                      </a:cubicBezTo>
                      <a:cubicBezTo>
                        <a:pt x="1" y="1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70" name="Freeform 134">
                  <a:extLst>
                    <a:ext uri="{FF2B5EF4-FFF2-40B4-BE49-F238E27FC236}">
                      <a16:creationId xmlns:a16="http://schemas.microsoft.com/office/drawing/2014/main" xmlns="" id="{1AFFE912-FCA8-4579-BB4B-B8808AC65C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318500" y="1681163"/>
                  <a:ext cx="7937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0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>
                      <a:moveTo>
                        <a:pt x="3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71" name="Freeform 135">
                  <a:extLst>
                    <a:ext uri="{FF2B5EF4-FFF2-40B4-BE49-F238E27FC236}">
                      <a16:creationId xmlns:a16="http://schemas.microsoft.com/office/drawing/2014/main" xmlns="" id="{6BF2B47A-2EF9-41F4-8F02-0739212059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516938" y="16557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72" name="Freeform 136">
                  <a:extLst>
                    <a:ext uri="{FF2B5EF4-FFF2-40B4-BE49-F238E27FC236}">
                      <a16:creationId xmlns:a16="http://schemas.microsoft.com/office/drawing/2014/main" xmlns="" id="{F4367F4F-C1C8-415D-8933-08F826CD33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34388" y="1654175"/>
                  <a:ext cx="7937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0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>
                      <a:moveTo>
                        <a:pt x="3" y="0"/>
                      </a:moveTo>
                      <a:cubicBezTo>
                        <a:pt x="2" y="0"/>
                        <a:pt x="1" y="0"/>
                        <a:pt x="0" y="0"/>
                      </a:cubicBezTo>
                      <a:cubicBezTo>
                        <a:pt x="1" y="0"/>
                        <a:pt x="3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73" name="Freeform 137">
                  <a:extLst>
                    <a:ext uri="{FF2B5EF4-FFF2-40B4-BE49-F238E27FC236}">
                      <a16:creationId xmlns:a16="http://schemas.microsoft.com/office/drawing/2014/main" xmlns="" id="{171D25E7-E027-41CB-8A37-14A9BFB962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32800" y="16541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74" name="Freeform 138">
                  <a:extLst>
                    <a:ext uri="{FF2B5EF4-FFF2-40B4-BE49-F238E27FC236}">
                      <a16:creationId xmlns:a16="http://schemas.microsoft.com/office/drawing/2014/main" xmlns="" id="{024A8F4B-DEED-4169-B729-79E716717A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26188" y="4597400"/>
                  <a:ext cx="3175" cy="174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7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 h="7">
                      <a:moveTo>
                        <a:pt x="0" y="0"/>
                      </a:moveTo>
                      <a:cubicBezTo>
                        <a:pt x="0" y="3"/>
                        <a:pt x="0" y="5"/>
                        <a:pt x="1" y="7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75" name="Freeform 139">
                  <a:extLst>
                    <a:ext uri="{FF2B5EF4-FFF2-40B4-BE49-F238E27FC236}">
                      <a16:creationId xmlns:a16="http://schemas.microsoft.com/office/drawing/2014/main" xmlns="" id="{6F2F8244-C8B4-4977-A618-7B7FD9A0813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89738" y="277336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" y="0"/>
                    </a:cxn>
                    <a:cxn ang="0">
                      <a:pos x="1" y="1"/>
                    </a:cxn>
                  </a:cxnLst>
                  <a:rect l="0" t="0" r="r" b="b"/>
                  <a:pathLst>
                    <a:path w="1" h="1">
                      <a:moveTo>
                        <a:pt x="1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76" name="Freeform 140">
                  <a:extLst>
                    <a:ext uri="{FF2B5EF4-FFF2-40B4-BE49-F238E27FC236}">
                      <a16:creationId xmlns:a16="http://schemas.microsoft.com/office/drawing/2014/main" xmlns="" id="{EBAB30DD-106F-474C-8178-7533ECF7F9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42063" y="4603750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77" name="Freeform 141">
                  <a:extLst>
                    <a:ext uri="{FF2B5EF4-FFF2-40B4-BE49-F238E27FC236}">
                      <a16:creationId xmlns:a16="http://schemas.microsoft.com/office/drawing/2014/main" xmlns="" id="{4C96554A-566C-49D5-B287-B5E80C35E90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07375" y="1704975"/>
                  <a:ext cx="17462" cy="635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0" y="2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7" h="2">
                      <a:moveTo>
                        <a:pt x="7" y="0"/>
                      </a:moveTo>
                      <a:cubicBezTo>
                        <a:pt x="5" y="1"/>
                        <a:pt x="0" y="1"/>
                        <a:pt x="0" y="2"/>
                      </a:cubicBezTo>
                      <a:cubicBezTo>
                        <a:pt x="3" y="1"/>
                        <a:pt x="6" y="1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78" name="Freeform 142">
                  <a:extLst>
                    <a:ext uri="{FF2B5EF4-FFF2-40B4-BE49-F238E27FC236}">
                      <a16:creationId xmlns:a16="http://schemas.microsoft.com/office/drawing/2014/main" xmlns="" id="{EB320215-5305-41FD-B8EB-40A690F1CC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88150" y="2924175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79" name="Freeform 143">
                  <a:extLst>
                    <a:ext uri="{FF2B5EF4-FFF2-40B4-BE49-F238E27FC236}">
                      <a16:creationId xmlns:a16="http://schemas.microsoft.com/office/drawing/2014/main" xmlns="" id="{4CB0DF98-CF30-4778-B074-A720F80187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42063" y="46021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80" name="Rectangle 144">
                  <a:extLst>
                    <a:ext uri="{FF2B5EF4-FFF2-40B4-BE49-F238E27FC236}">
                      <a16:creationId xmlns:a16="http://schemas.microsoft.com/office/drawing/2014/main" xmlns="" id="{071D396F-D3BE-414C-B021-27E5553F0A6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518275" y="3373438"/>
                  <a:ext cx="1587" cy="158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81" name="Freeform 145">
                  <a:extLst>
                    <a:ext uri="{FF2B5EF4-FFF2-40B4-BE49-F238E27FC236}">
                      <a16:creationId xmlns:a16="http://schemas.microsoft.com/office/drawing/2014/main" xmlns="" id="{37E482D7-129E-4E69-AD27-256CCDC3B7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05575" y="3398838"/>
                  <a:ext cx="1587" cy="6350"/>
                </a:xfrm>
                <a:custGeom>
                  <a:avLst/>
                  <a:gdLst/>
                  <a:ahLst/>
                  <a:cxnLst>
                    <a:cxn ang="0">
                      <a:pos x="0" y="3"/>
                    </a:cxn>
                    <a:cxn ang="0">
                      <a:pos x="0" y="0"/>
                    </a:cxn>
                    <a:cxn ang="0">
                      <a:pos x="0" y="3"/>
                    </a:cxn>
                  </a:cxnLst>
                  <a:rect l="0" t="0" r="r" b="b"/>
                  <a:pathLst>
                    <a:path h="3">
                      <a:moveTo>
                        <a:pt x="0" y="3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2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82" name="Freeform 146">
                  <a:extLst>
                    <a:ext uri="{FF2B5EF4-FFF2-40B4-BE49-F238E27FC236}">
                      <a16:creationId xmlns:a16="http://schemas.microsoft.com/office/drawing/2014/main" xmlns="" id="{B91F5BBB-AB23-4EED-A35B-D15C69D4D29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29363" y="4614863"/>
                  <a:ext cx="1587" cy="6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3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3">
                      <a:moveTo>
                        <a:pt x="0" y="0"/>
                      </a:move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83" name="Freeform 147">
                  <a:extLst>
                    <a:ext uri="{FF2B5EF4-FFF2-40B4-BE49-F238E27FC236}">
                      <a16:creationId xmlns:a16="http://schemas.microsoft.com/office/drawing/2014/main" xmlns="" id="{CB3A28C0-115A-4170-8F93-DB9F3F2BB3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05563" y="3765550"/>
                  <a:ext cx="3175" cy="4763"/>
                </a:xfrm>
                <a:custGeom>
                  <a:avLst/>
                  <a:gdLst/>
                  <a:ahLst/>
                  <a:cxnLst>
                    <a:cxn ang="0">
                      <a:pos x="0" y="2"/>
                    </a:cxn>
                    <a:cxn ang="0">
                      <a:pos x="1" y="0"/>
                    </a:cxn>
                    <a:cxn ang="0">
                      <a:pos x="0" y="2"/>
                    </a:cxn>
                  </a:cxnLst>
                  <a:rect l="0" t="0" r="r" b="b"/>
                  <a:pathLst>
                    <a:path w="1" h="2">
                      <a:moveTo>
                        <a:pt x="0" y="2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2"/>
                        <a:pt x="0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84" name="Freeform 148">
                  <a:extLst>
                    <a:ext uri="{FF2B5EF4-FFF2-40B4-BE49-F238E27FC236}">
                      <a16:creationId xmlns:a16="http://schemas.microsoft.com/office/drawing/2014/main" xmlns="" id="{E5284688-FAFB-4F47-A075-B6F99D469E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07288" y="1978025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1"/>
                        <a:pt x="0" y="1"/>
                        <a:pt x="1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85" name="Freeform 149">
                  <a:extLst>
                    <a:ext uri="{FF2B5EF4-FFF2-40B4-BE49-F238E27FC236}">
                      <a16:creationId xmlns:a16="http://schemas.microsoft.com/office/drawing/2014/main" xmlns="" id="{7AC1416E-C71B-4667-B13D-16D37CDF0C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35838" y="21828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86" name="Freeform 150">
                  <a:extLst>
                    <a:ext uri="{FF2B5EF4-FFF2-40B4-BE49-F238E27FC236}">
                      <a16:creationId xmlns:a16="http://schemas.microsoft.com/office/drawing/2014/main" xmlns="" id="{881CC692-04BC-4631-9F93-27CED0CCBC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39013" y="2171700"/>
                  <a:ext cx="6350" cy="11113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4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4">
                      <a:moveTo>
                        <a:pt x="3" y="0"/>
                      </a:moveTo>
                      <a:cubicBezTo>
                        <a:pt x="2" y="1"/>
                        <a:pt x="0" y="3"/>
                        <a:pt x="0" y="4"/>
                      </a:cubicBezTo>
                      <a:cubicBezTo>
                        <a:pt x="1" y="3"/>
                        <a:pt x="2" y="2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87" name="Freeform 151">
                  <a:extLst>
                    <a:ext uri="{FF2B5EF4-FFF2-40B4-BE49-F238E27FC236}">
                      <a16:creationId xmlns:a16="http://schemas.microsoft.com/office/drawing/2014/main" xmlns="" id="{5DD52A91-40C0-4FEA-95EA-D6488DD6241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16788" y="22002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88" name="Freeform 152">
                  <a:extLst>
                    <a:ext uri="{FF2B5EF4-FFF2-40B4-BE49-F238E27FC236}">
                      <a16:creationId xmlns:a16="http://schemas.microsoft.com/office/drawing/2014/main" xmlns="" id="{149503B9-204E-4FEF-B4F0-87A532AF698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26338" y="202882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89" name="Freeform 153">
                  <a:extLst>
                    <a:ext uri="{FF2B5EF4-FFF2-40B4-BE49-F238E27FC236}">
                      <a16:creationId xmlns:a16="http://schemas.microsoft.com/office/drawing/2014/main" xmlns="" id="{2F756D1F-7357-4196-A1AA-4F654F08FE2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81888" y="2063750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90" name="Freeform 154">
                  <a:extLst>
                    <a:ext uri="{FF2B5EF4-FFF2-40B4-BE49-F238E27FC236}">
                      <a16:creationId xmlns:a16="http://schemas.microsoft.com/office/drawing/2014/main" xmlns="" id="{718E1D8D-DF81-4DA0-B7EC-08DC12CFAEA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21538" y="23018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91" name="Freeform 155">
                  <a:extLst>
                    <a:ext uri="{FF2B5EF4-FFF2-40B4-BE49-F238E27FC236}">
                      <a16:creationId xmlns:a16="http://schemas.microsoft.com/office/drawing/2014/main" xmlns="" id="{20E331CE-1EA5-461C-90D1-6862591B796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71470" y="1748884"/>
                  <a:ext cx="2265362" cy="2987675"/>
                </a:xfrm>
                <a:custGeom>
                  <a:avLst/>
                  <a:gdLst/>
                  <a:ahLst/>
                  <a:cxnLst>
                    <a:cxn ang="0">
                      <a:pos x="295" y="351"/>
                    </a:cxn>
                    <a:cxn ang="0">
                      <a:pos x="339" y="296"/>
                    </a:cxn>
                    <a:cxn ang="0">
                      <a:pos x="362" y="265"/>
                    </a:cxn>
                    <a:cxn ang="0">
                      <a:pos x="377" y="249"/>
                    </a:cxn>
                    <a:cxn ang="0">
                      <a:pos x="403" y="224"/>
                    </a:cxn>
                    <a:cxn ang="0">
                      <a:pos x="411" y="216"/>
                    </a:cxn>
                    <a:cxn ang="0">
                      <a:pos x="427" y="202"/>
                    </a:cxn>
                    <a:cxn ang="0">
                      <a:pos x="458" y="180"/>
                    </a:cxn>
                    <a:cxn ang="0">
                      <a:pos x="477" y="162"/>
                    </a:cxn>
                    <a:cxn ang="0">
                      <a:pos x="512" y="134"/>
                    </a:cxn>
                    <a:cxn ang="0">
                      <a:pos x="530" y="124"/>
                    </a:cxn>
                    <a:cxn ang="0">
                      <a:pos x="558" y="106"/>
                    </a:cxn>
                    <a:cxn ang="0">
                      <a:pos x="583" y="94"/>
                    </a:cxn>
                    <a:cxn ang="0">
                      <a:pos x="620" y="71"/>
                    </a:cxn>
                    <a:cxn ang="0">
                      <a:pos x="662" y="54"/>
                    </a:cxn>
                    <a:cxn ang="0">
                      <a:pos x="704" y="40"/>
                    </a:cxn>
                    <a:cxn ang="0">
                      <a:pos x="735" y="30"/>
                    </a:cxn>
                    <a:cxn ang="0">
                      <a:pos x="758" y="25"/>
                    </a:cxn>
                    <a:cxn ang="0">
                      <a:pos x="759" y="26"/>
                    </a:cxn>
                    <a:cxn ang="0">
                      <a:pos x="785" y="19"/>
                    </a:cxn>
                    <a:cxn ang="0">
                      <a:pos x="800" y="15"/>
                    </a:cxn>
                    <a:cxn ang="0">
                      <a:pos x="820" y="12"/>
                    </a:cxn>
                    <a:cxn ang="0">
                      <a:pos x="870" y="10"/>
                    </a:cxn>
                    <a:cxn ang="0">
                      <a:pos x="906" y="8"/>
                    </a:cxn>
                    <a:cxn ang="0">
                      <a:pos x="880" y="2"/>
                    </a:cxn>
                    <a:cxn ang="0">
                      <a:pos x="860" y="3"/>
                    </a:cxn>
                    <a:cxn ang="0">
                      <a:pos x="836" y="3"/>
                    </a:cxn>
                    <a:cxn ang="0">
                      <a:pos x="793" y="6"/>
                    </a:cxn>
                    <a:cxn ang="0">
                      <a:pos x="772" y="11"/>
                    </a:cxn>
                    <a:cxn ang="0">
                      <a:pos x="753" y="14"/>
                    </a:cxn>
                    <a:cxn ang="0">
                      <a:pos x="685" y="33"/>
                    </a:cxn>
                    <a:cxn ang="0">
                      <a:pos x="652" y="43"/>
                    </a:cxn>
                    <a:cxn ang="0">
                      <a:pos x="635" y="50"/>
                    </a:cxn>
                    <a:cxn ang="0">
                      <a:pos x="605" y="64"/>
                    </a:cxn>
                    <a:cxn ang="0">
                      <a:pos x="569" y="81"/>
                    </a:cxn>
                    <a:cxn ang="0">
                      <a:pos x="547" y="90"/>
                    </a:cxn>
                    <a:cxn ang="0">
                      <a:pos x="500" y="120"/>
                    </a:cxn>
                    <a:cxn ang="0">
                      <a:pos x="454" y="152"/>
                    </a:cxn>
                    <a:cxn ang="0">
                      <a:pos x="418" y="183"/>
                    </a:cxn>
                    <a:cxn ang="0">
                      <a:pos x="399" y="199"/>
                    </a:cxn>
                    <a:cxn ang="0">
                      <a:pos x="372" y="223"/>
                    </a:cxn>
                    <a:cxn ang="0">
                      <a:pos x="333" y="260"/>
                    </a:cxn>
                    <a:cxn ang="0">
                      <a:pos x="303" y="297"/>
                    </a:cxn>
                    <a:cxn ang="0">
                      <a:pos x="252" y="360"/>
                    </a:cxn>
                    <a:cxn ang="0">
                      <a:pos x="200" y="442"/>
                    </a:cxn>
                    <a:cxn ang="0">
                      <a:pos x="184" y="468"/>
                    </a:cxn>
                    <a:cxn ang="0">
                      <a:pos x="168" y="498"/>
                    </a:cxn>
                    <a:cxn ang="0">
                      <a:pos x="143" y="549"/>
                    </a:cxn>
                    <a:cxn ang="0">
                      <a:pos x="99" y="648"/>
                    </a:cxn>
                    <a:cxn ang="0">
                      <a:pos x="68" y="741"/>
                    </a:cxn>
                    <a:cxn ang="0">
                      <a:pos x="38" y="844"/>
                    </a:cxn>
                    <a:cxn ang="0">
                      <a:pos x="0" y="1116"/>
                    </a:cxn>
                    <a:cxn ang="0">
                      <a:pos x="9" y="1197"/>
                    </a:cxn>
                    <a:cxn ang="0">
                      <a:pos x="11" y="1180"/>
                    </a:cxn>
                    <a:cxn ang="0">
                      <a:pos x="15" y="1154"/>
                    </a:cxn>
                    <a:cxn ang="0">
                      <a:pos x="18" y="1114"/>
                    </a:cxn>
                    <a:cxn ang="0">
                      <a:pos x="40" y="988"/>
                    </a:cxn>
                    <a:cxn ang="0">
                      <a:pos x="89" y="767"/>
                    </a:cxn>
                    <a:cxn ang="0">
                      <a:pos x="117" y="681"/>
                    </a:cxn>
                    <a:cxn ang="0">
                      <a:pos x="157" y="582"/>
                    </a:cxn>
                    <a:cxn ang="0">
                      <a:pos x="164" y="564"/>
                    </a:cxn>
                    <a:cxn ang="0">
                      <a:pos x="193" y="510"/>
                    </a:cxn>
                    <a:cxn ang="0">
                      <a:pos x="216" y="471"/>
                    </a:cxn>
                  </a:cxnLst>
                  <a:rect l="0" t="0" r="r" b="b"/>
                  <a:pathLst>
                    <a:path w="913" h="1204">
                      <a:moveTo>
                        <a:pt x="243" y="429"/>
                      </a:moveTo>
                      <a:cubicBezTo>
                        <a:pt x="254" y="411"/>
                        <a:pt x="268" y="388"/>
                        <a:pt x="280" y="372"/>
                      </a:cubicBezTo>
                      <a:cubicBezTo>
                        <a:pt x="282" y="368"/>
                        <a:pt x="286" y="362"/>
                        <a:pt x="289" y="357"/>
                      </a:cubicBezTo>
                      <a:cubicBezTo>
                        <a:pt x="291" y="358"/>
                        <a:pt x="291" y="358"/>
                        <a:pt x="291" y="358"/>
                      </a:cubicBezTo>
                      <a:cubicBezTo>
                        <a:pt x="294" y="353"/>
                        <a:pt x="294" y="353"/>
                        <a:pt x="294" y="353"/>
                      </a:cubicBezTo>
                      <a:cubicBezTo>
                        <a:pt x="296" y="351"/>
                        <a:pt x="292" y="356"/>
                        <a:pt x="295" y="354"/>
                      </a:cubicBezTo>
                      <a:cubicBezTo>
                        <a:pt x="295" y="351"/>
                        <a:pt x="295" y="351"/>
                        <a:pt x="295" y="351"/>
                      </a:cubicBezTo>
                      <a:cubicBezTo>
                        <a:pt x="296" y="351"/>
                        <a:pt x="304" y="341"/>
                        <a:pt x="299" y="349"/>
                      </a:cubicBezTo>
                      <a:cubicBezTo>
                        <a:pt x="304" y="343"/>
                        <a:pt x="308" y="338"/>
                        <a:pt x="313" y="332"/>
                      </a:cubicBezTo>
                      <a:cubicBezTo>
                        <a:pt x="316" y="329"/>
                        <a:pt x="313" y="329"/>
                        <a:pt x="317" y="325"/>
                      </a:cubicBezTo>
                      <a:cubicBezTo>
                        <a:pt x="318" y="325"/>
                        <a:pt x="316" y="327"/>
                        <a:pt x="317" y="327"/>
                      </a:cubicBezTo>
                      <a:cubicBezTo>
                        <a:pt x="328" y="316"/>
                        <a:pt x="325" y="311"/>
                        <a:pt x="335" y="300"/>
                      </a:cubicBezTo>
                      <a:cubicBezTo>
                        <a:pt x="334" y="301"/>
                        <a:pt x="334" y="301"/>
                        <a:pt x="334" y="301"/>
                      </a:cubicBezTo>
                      <a:cubicBezTo>
                        <a:pt x="336" y="299"/>
                        <a:pt x="339" y="296"/>
                        <a:pt x="339" y="296"/>
                      </a:cubicBezTo>
                      <a:cubicBezTo>
                        <a:pt x="336" y="296"/>
                        <a:pt x="338" y="298"/>
                        <a:pt x="334" y="301"/>
                      </a:cubicBezTo>
                      <a:cubicBezTo>
                        <a:pt x="333" y="299"/>
                        <a:pt x="337" y="296"/>
                        <a:pt x="336" y="295"/>
                      </a:cubicBezTo>
                      <a:cubicBezTo>
                        <a:pt x="338" y="293"/>
                        <a:pt x="339" y="291"/>
                        <a:pt x="341" y="289"/>
                      </a:cubicBezTo>
                      <a:cubicBezTo>
                        <a:pt x="345" y="286"/>
                        <a:pt x="349" y="280"/>
                        <a:pt x="353" y="278"/>
                      </a:cubicBezTo>
                      <a:cubicBezTo>
                        <a:pt x="354" y="276"/>
                        <a:pt x="355" y="273"/>
                        <a:pt x="358" y="269"/>
                      </a:cubicBezTo>
                      <a:cubicBezTo>
                        <a:pt x="362" y="267"/>
                        <a:pt x="359" y="270"/>
                        <a:pt x="363" y="267"/>
                      </a:cubicBezTo>
                      <a:cubicBezTo>
                        <a:pt x="362" y="265"/>
                        <a:pt x="362" y="265"/>
                        <a:pt x="362" y="265"/>
                      </a:cubicBezTo>
                      <a:cubicBezTo>
                        <a:pt x="365" y="262"/>
                        <a:pt x="365" y="263"/>
                        <a:pt x="365" y="264"/>
                      </a:cubicBezTo>
                      <a:cubicBezTo>
                        <a:pt x="369" y="260"/>
                        <a:pt x="367" y="260"/>
                        <a:pt x="371" y="256"/>
                      </a:cubicBezTo>
                      <a:cubicBezTo>
                        <a:pt x="370" y="259"/>
                        <a:pt x="370" y="259"/>
                        <a:pt x="370" y="259"/>
                      </a:cubicBezTo>
                      <a:cubicBezTo>
                        <a:pt x="373" y="256"/>
                        <a:pt x="374" y="255"/>
                        <a:pt x="378" y="251"/>
                      </a:cubicBezTo>
                      <a:cubicBezTo>
                        <a:pt x="378" y="251"/>
                        <a:pt x="377" y="253"/>
                        <a:pt x="375" y="254"/>
                      </a:cubicBezTo>
                      <a:cubicBezTo>
                        <a:pt x="379" y="253"/>
                        <a:pt x="379" y="250"/>
                        <a:pt x="380" y="248"/>
                      </a:cubicBezTo>
                      <a:cubicBezTo>
                        <a:pt x="379" y="249"/>
                        <a:pt x="376" y="251"/>
                        <a:pt x="377" y="249"/>
                      </a:cubicBezTo>
                      <a:cubicBezTo>
                        <a:pt x="379" y="247"/>
                        <a:pt x="381" y="244"/>
                        <a:pt x="383" y="243"/>
                      </a:cubicBezTo>
                      <a:cubicBezTo>
                        <a:pt x="381" y="246"/>
                        <a:pt x="381" y="246"/>
                        <a:pt x="381" y="246"/>
                      </a:cubicBezTo>
                      <a:cubicBezTo>
                        <a:pt x="385" y="241"/>
                        <a:pt x="383" y="243"/>
                        <a:pt x="388" y="238"/>
                      </a:cubicBezTo>
                      <a:cubicBezTo>
                        <a:pt x="388" y="239"/>
                        <a:pt x="388" y="239"/>
                        <a:pt x="388" y="239"/>
                      </a:cubicBezTo>
                      <a:cubicBezTo>
                        <a:pt x="390" y="235"/>
                        <a:pt x="395" y="232"/>
                        <a:pt x="400" y="227"/>
                      </a:cubicBezTo>
                      <a:cubicBezTo>
                        <a:pt x="399" y="228"/>
                        <a:pt x="399" y="228"/>
                        <a:pt x="399" y="228"/>
                      </a:cubicBezTo>
                      <a:cubicBezTo>
                        <a:pt x="401" y="226"/>
                        <a:pt x="402" y="225"/>
                        <a:pt x="403" y="224"/>
                      </a:cubicBezTo>
                      <a:cubicBezTo>
                        <a:pt x="399" y="226"/>
                        <a:pt x="400" y="225"/>
                        <a:pt x="399" y="224"/>
                      </a:cubicBezTo>
                      <a:cubicBezTo>
                        <a:pt x="404" y="222"/>
                        <a:pt x="403" y="218"/>
                        <a:pt x="410" y="213"/>
                      </a:cubicBezTo>
                      <a:cubicBezTo>
                        <a:pt x="410" y="214"/>
                        <a:pt x="409" y="216"/>
                        <a:pt x="407" y="217"/>
                      </a:cubicBezTo>
                      <a:cubicBezTo>
                        <a:pt x="406" y="220"/>
                        <a:pt x="407" y="221"/>
                        <a:pt x="404" y="225"/>
                      </a:cubicBezTo>
                      <a:cubicBezTo>
                        <a:pt x="406" y="223"/>
                        <a:pt x="408" y="220"/>
                        <a:pt x="408" y="221"/>
                      </a:cubicBezTo>
                      <a:cubicBezTo>
                        <a:pt x="408" y="219"/>
                        <a:pt x="408" y="219"/>
                        <a:pt x="408" y="219"/>
                      </a:cubicBezTo>
                      <a:cubicBezTo>
                        <a:pt x="409" y="218"/>
                        <a:pt x="410" y="217"/>
                        <a:pt x="411" y="216"/>
                      </a:cubicBezTo>
                      <a:cubicBezTo>
                        <a:pt x="411" y="215"/>
                        <a:pt x="408" y="217"/>
                        <a:pt x="410" y="214"/>
                      </a:cubicBezTo>
                      <a:cubicBezTo>
                        <a:pt x="414" y="210"/>
                        <a:pt x="413" y="213"/>
                        <a:pt x="413" y="212"/>
                      </a:cubicBezTo>
                      <a:cubicBezTo>
                        <a:pt x="418" y="208"/>
                        <a:pt x="414" y="209"/>
                        <a:pt x="419" y="205"/>
                      </a:cubicBezTo>
                      <a:cubicBezTo>
                        <a:pt x="419" y="206"/>
                        <a:pt x="418" y="207"/>
                        <a:pt x="418" y="207"/>
                      </a:cubicBezTo>
                      <a:cubicBezTo>
                        <a:pt x="422" y="205"/>
                        <a:pt x="426" y="200"/>
                        <a:pt x="428" y="200"/>
                      </a:cubicBezTo>
                      <a:cubicBezTo>
                        <a:pt x="428" y="201"/>
                        <a:pt x="428" y="201"/>
                        <a:pt x="427" y="202"/>
                      </a:cubicBezTo>
                      <a:cubicBezTo>
                        <a:pt x="427" y="202"/>
                        <a:pt x="427" y="202"/>
                        <a:pt x="427" y="202"/>
                      </a:cubicBezTo>
                      <a:cubicBezTo>
                        <a:pt x="424" y="207"/>
                        <a:pt x="430" y="199"/>
                        <a:pt x="430" y="201"/>
                      </a:cubicBezTo>
                      <a:cubicBezTo>
                        <a:pt x="429" y="201"/>
                        <a:pt x="434" y="197"/>
                        <a:pt x="436" y="195"/>
                      </a:cubicBezTo>
                      <a:cubicBezTo>
                        <a:pt x="435" y="195"/>
                        <a:pt x="435" y="195"/>
                        <a:pt x="435" y="195"/>
                      </a:cubicBezTo>
                      <a:cubicBezTo>
                        <a:pt x="440" y="186"/>
                        <a:pt x="436" y="197"/>
                        <a:pt x="443" y="190"/>
                      </a:cubicBezTo>
                      <a:cubicBezTo>
                        <a:pt x="447" y="186"/>
                        <a:pt x="441" y="192"/>
                        <a:pt x="443" y="189"/>
                      </a:cubicBezTo>
                      <a:cubicBezTo>
                        <a:pt x="446" y="186"/>
                        <a:pt x="448" y="186"/>
                        <a:pt x="452" y="182"/>
                      </a:cubicBezTo>
                      <a:cubicBezTo>
                        <a:pt x="454" y="181"/>
                        <a:pt x="457" y="180"/>
                        <a:pt x="458" y="180"/>
                      </a:cubicBezTo>
                      <a:cubicBezTo>
                        <a:pt x="461" y="178"/>
                        <a:pt x="467" y="174"/>
                        <a:pt x="468" y="172"/>
                      </a:cubicBezTo>
                      <a:cubicBezTo>
                        <a:pt x="462" y="175"/>
                        <a:pt x="464" y="177"/>
                        <a:pt x="457" y="180"/>
                      </a:cubicBezTo>
                      <a:cubicBezTo>
                        <a:pt x="458" y="178"/>
                        <a:pt x="458" y="178"/>
                        <a:pt x="458" y="178"/>
                      </a:cubicBezTo>
                      <a:cubicBezTo>
                        <a:pt x="462" y="174"/>
                        <a:pt x="467" y="170"/>
                        <a:pt x="470" y="168"/>
                      </a:cubicBezTo>
                      <a:cubicBezTo>
                        <a:pt x="469" y="168"/>
                        <a:pt x="469" y="168"/>
                        <a:pt x="469" y="168"/>
                      </a:cubicBezTo>
                      <a:cubicBezTo>
                        <a:pt x="474" y="163"/>
                        <a:pt x="475" y="161"/>
                        <a:pt x="481" y="157"/>
                      </a:cubicBezTo>
                      <a:cubicBezTo>
                        <a:pt x="482" y="157"/>
                        <a:pt x="479" y="160"/>
                        <a:pt x="477" y="162"/>
                      </a:cubicBezTo>
                      <a:cubicBezTo>
                        <a:pt x="481" y="160"/>
                        <a:pt x="480" y="159"/>
                        <a:pt x="486" y="155"/>
                      </a:cubicBezTo>
                      <a:cubicBezTo>
                        <a:pt x="487" y="156"/>
                        <a:pt x="482" y="158"/>
                        <a:pt x="482" y="159"/>
                      </a:cubicBezTo>
                      <a:cubicBezTo>
                        <a:pt x="488" y="154"/>
                        <a:pt x="488" y="154"/>
                        <a:pt x="488" y="154"/>
                      </a:cubicBezTo>
                      <a:cubicBezTo>
                        <a:pt x="488" y="154"/>
                        <a:pt x="488" y="154"/>
                        <a:pt x="488" y="154"/>
                      </a:cubicBezTo>
                      <a:cubicBezTo>
                        <a:pt x="488" y="152"/>
                        <a:pt x="493" y="151"/>
                        <a:pt x="497" y="148"/>
                      </a:cubicBezTo>
                      <a:cubicBezTo>
                        <a:pt x="506" y="141"/>
                        <a:pt x="506" y="139"/>
                        <a:pt x="510" y="134"/>
                      </a:cubicBezTo>
                      <a:cubicBezTo>
                        <a:pt x="512" y="133"/>
                        <a:pt x="513" y="134"/>
                        <a:pt x="512" y="134"/>
                      </a:cubicBezTo>
                      <a:cubicBezTo>
                        <a:pt x="510" y="135"/>
                        <a:pt x="510" y="135"/>
                        <a:pt x="510" y="136"/>
                      </a:cubicBezTo>
                      <a:cubicBezTo>
                        <a:pt x="513" y="134"/>
                        <a:pt x="518" y="133"/>
                        <a:pt x="516" y="135"/>
                      </a:cubicBezTo>
                      <a:cubicBezTo>
                        <a:pt x="521" y="131"/>
                        <a:pt x="514" y="135"/>
                        <a:pt x="517" y="133"/>
                      </a:cubicBezTo>
                      <a:cubicBezTo>
                        <a:pt x="524" y="128"/>
                        <a:pt x="524" y="128"/>
                        <a:pt x="524" y="128"/>
                      </a:cubicBezTo>
                      <a:cubicBezTo>
                        <a:pt x="522" y="128"/>
                        <a:pt x="520" y="130"/>
                        <a:pt x="523" y="127"/>
                      </a:cubicBezTo>
                      <a:cubicBezTo>
                        <a:pt x="526" y="125"/>
                        <a:pt x="527" y="124"/>
                        <a:pt x="531" y="121"/>
                      </a:cubicBezTo>
                      <a:cubicBezTo>
                        <a:pt x="531" y="122"/>
                        <a:pt x="533" y="122"/>
                        <a:pt x="530" y="124"/>
                      </a:cubicBezTo>
                      <a:cubicBezTo>
                        <a:pt x="533" y="123"/>
                        <a:pt x="536" y="121"/>
                        <a:pt x="536" y="119"/>
                      </a:cubicBezTo>
                      <a:cubicBezTo>
                        <a:pt x="531" y="121"/>
                        <a:pt x="543" y="114"/>
                        <a:pt x="539" y="115"/>
                      </a:cubicBezTo>
                      <a:cubicBezTo>
                        <a:pt x="544" y="113"/>
                        <a:pt x="544" y="113"/>
                        <a:pt x="544" y="113"/>
                      </a:cubicBezTo>
                      <a:cubicBezTo>
                        <a:pt x="543" y="114"/>
                        <a:pt x="543" y="114"/>
                        <a:pt x="541" y="115"/>
                      </a:cubicBezTo>
                      <a:cubicBezTo>
                        <a:pt x="543" y="115"/>
                        <a:pt x="545" y="112"/>
                        <a:pt x="546" y="111"/>
                      </a:cubicBezTo>
                      <a:cubicBezTo>
                        <a:pt x="548" y="111"/>
                        <a:pt x="552" y="108"/>
                        <a:pt x="553" y="109"/>
                      </a:cubicBezTo>
                      <a:cubicBezTo>
                        <a:pt x="554" y="108"/>
                        <a:pt x="557" y="106"/>
                        <a:pt x="558" y="106"/>
                      </a:cubicBezTo>
                      <a:cubicBezTo>
                        <a:pt x="560" y="105"/>
                        <a:pt x="558" y="105"/>
                        <a:pt x="559" y="104"/>
                      </a:cubicBezTo>
                      <a:cubicBezTo>
                        <a:pt x="566" y="100"/>
                        <a:pt x="566" y="100"/>
                        <a:pt x="566" y="100"/>
                      </a:cubicBezTo>
                      <a:cubicBezTo>
                        <a:pt x="567" y="101"/>
                        <a:pt x="568" y="102"/>
                        <a:pt x="567" y="103"/>
                      </a:cubicBezTo>
                      <a:cubicBezTo>
                        <a:pt x="570" y="101"/>
                        <a:pt x="567" y="101"/>
                        <a:pt x="571" y="98"/>
                      </a:cubicBezTo>
                      <a:cubicBezTo>
                        <a:pt x="570" y="101"/>
                        <a:pt x="577" y="96"/>
                        <a:pt x="575" y="100"/>
                      </a:cubicBezTo>
                      <a:cubicBezTo>
                        <a:pt x="577" y="99"/>
                        <a:pt x="584" y="96"/>
                        <a:pt x="588" y="93"/>
                      </a:cubicBezTo>
                      <a:cubicBezTo>
                        <a:pt x="589" y="91"/>
                        <a:pt x="583" y="95"/>
                        <a:pt x="583" y="94"/>
                      </a:cubicBezTo>
                      <a:cubicBezTo>
                        <a:pt x="593" y="88"/>
                        <a:pt x="592" y="85"/>
                        <a:pt x="601" y="81"/>
                      </a:cubicBezTo>
                      <a:cubicBezTo>
                        <a:pt x="598" y="82"/>
                        <a:pt x="598" y="82"/>
                        <a:pt x="598" y="82"/>
                      </a:cubicBezTo>
                      <a:cubicBezTo>
                        <a:pt x="603" y="79"/>
                        <a:pt x="602" y="80"/>
                        <a:pt x="605" y="77"/>
                      </a:cubicBezTo>
                      <a:cubicBezTo>
                        <a:pt x="604" y="79"/>
                        <a:pt x="612" y="78"/>
                        <a:pt x="620" y="74"/>
                      </a:cubicBezTo>
                      <a:cubicBezTo>
                        <a:pt x="620" y="73"/>
                        <a:pt x="615" y="75"/>
                        <a:pt x="616" y="73"/>
                      </a:cubicBezTo>
                      <a:cubicBezTo>
                        <a:pt x="621" y="70"/>
                        <a:pt x="621" y="70"/>
                        <a:pt x="621" y="70"/>
                      </a:cubicBezTo>
                      <a:cubicBezTo>
                        <a:pt x="622" y="70"/>
                        <a:pt x="621" y="71"/>
                        <a:pt x="620" y="71"/>
                      </a:cubicBezTo>
                      <a:cubicBezTo>
                        <a:pt x="625" y="69"/>
                        <a:pt x="630" y="69"/>
                        <a:pt x="631" y="67"/>
                      </a:cubicBezTo>
                      <a:cubicBezTo>
                        <a:pt x="637" y="67"/>
                        <a:pt x="637" y="67"/>
                        <a:pt x="637" y="67"/>
                      </a:cubicBezTo>
                      <a:cubicBezTo>
                        <a:pt x="634" y="67"/>
                        <a:pt x="634" y="67"/>
                        <a:pt x="634" y="67"/>
                      </a:cubicBezTo>
                      <a:cubicBezTo>
                        <a:pt x="635" y="66"/>
                        <a:pt x="640" y="63"/>
                        <a:pt x="641" y="62"/>
                      </a:cubicBezTo>
                      <a:cubicBezTo>
                        <a:pt x="646" y="59"/>
                        <a:pt x="649" y="59"/>
                        <a:pt x="652" y="59"/>
                      </a:cubicBezTo>
                      <a:cubicBezTo>
                        <a:pt x="651" y="58"/>
                        <a:pt x="648" y="58"/>
                        <a:pt x="652" y="56"/>
                      </a:cubicBezTo>
                      <a:cubicBezTo>
                        <a:pt x="653" y="58"/>
                        <a:pt x="662" y="53"/>
                        <a:pt x="662" y="54"/>
                      </a:cubicBezTo>
                      <a:cubicBezTo>
                        <a:pt x="664" y="54"/>
                        <a:pt x="668" y="53"/>
                        <a:pt x="667" y="52"/>
                      </a:cubicBezTo>
                      <a:cubicBezTo>
                        <a:pt x="668" y="54"/>
                        <a:pt x="668" y="54"/>
                        <a:pt x="668" y="54"/>
                      </a:cubicBezTo>
                      <a:cubicBezTo>
                        <a:pt x="667" y="52"/>
                        <a:pt x="674" y="49"/>
                        <a:pt x="679" y="47"/>
                      </a:cubicBezTo>
                      <a:cubicBezTo>
                        <a:pt x="679" y="50"/>
                        <a:pt x="684" y="45"/>
                        <a:pt x="688" y="46"/>
                      </a:cubicBezTo>
                      <a:cubicBezTo>
                        <a:pt x="688" y="44"/>
                        <a:pt x="696" y="43"/>
                        <a:pt x="697" y="41"/>
                      </a:cubicBezTo>
                      <a:cubicBezTo>
                        <a:pt x="701" y="39"/>
                        <a:pt x="701" y="41"/>
                        <a:pt x="702" y="41"/>
                      </a:cubicBezTo>
                      <a:cubicBezTo>
                        <a:pt x="704" y="40"/>
                        <a:pt x="704" y="40"/>
                        <a:pt x="704" y="40"/>
                      </a:cubicBezTo>
                      <a:cubicBezTo>
                        <a:pt x="706" y="40"/>
                        <a:pt x="713" y="38"/>
                        <a:pt x="718" y="37"/>
                      </a:cubicBezTo>
                      <a:cubicBezTo>
                        <a:pt x="722" y="35"/>
                        <a:pt x="722" y="35"/>
                        <a:pt x="722" y="35"/>
                      </a:cubicBezTo>
                      <a:cubicBezTo>
                        <a:pt x="723" y="35"/>
                        <a:pt x="723" y="35"/>
                        <a:pt x="723" y="35"/>
                      </a:cubicBezTo>
                      <a:cubicBezTo>
                        <a:pt x="724" y="34"/>
                        <a:pt x="727" y="33"/>
                        <a:pt x="725" y="33"/>
                      </a:cubicBezTo>
                      <a:cubicBezTo>
                        <a:pt x="727" y="33"/>
                        <a:pt x="727" y="33"/>
                        <a:pt x="727" y="33"/>
                      </a:cubicBezTo>
                      <a:cubicBezTo>
                        <a:pt x="727" y="31"/>
                        <a:pt x="730" y="31"/>
                        <a:pt x="735" y="29"/>
                      </a:cubicBezTo>
                      <a:cubicBezTo>
                        <a:pt x="736" y="29"/>
                        <a:pt x="736" y="30"/>
                        <a:pt x="735" y="30"/>
                      </a:cubicBezTo>
                      <a:cubicBezTo>
                        <a:pt x="737" y="30"/>
                        <a:pt x="736" y="31"/>
                        <a:pt x="738" y="31"/>
                      </a:cubicBezTo>
                      <a:cubicBezTo>
                        <a:pt x="736" y="31"/>
                        <a:pt x="745" y="26"/>
                        <a:pt x="739" y="27"/>
                      </a:cubicBezTo>
                      <a:cubicBezTo>
                        <a:pt x="738" y="26"/>
                        <a:pt x="741" y="25"/>
                        <a:pt x="744" y="24"/>
                      </a:cubicBezTo>
                      <a:cubicBezTo>
                        <a:pt x="745" y="26"/>
                        <a:pt x="745" y="26"/>
                        <a:pt x="745" y="26"/>
                      </a:cubicBezTo>
                      <a:cubicBezTo>
                        <a:pt x="748" y="23"/>
                        <a:pt x="748" y="23"/>
                        <a:pt x="748" y="23"/>
                      </a:cubicBezTo>
                      <a:cubicBezTo>
                        <a:pt x="751" y="22"/>
                        <a:pt x="753" y="23"/>
                        <a:pt x="756" y="22"/>
                      </a:cubicBezTo>
                      <a:cubicBezTo>
                        <a:pt x="753" y="23"/>
                        <a:pt x="750" y="27"/>
                        <a:pt x="758" y="25"/>
                      </a:cubicBezTo>
                      <a:cubicBezTo>
                        <a:pt x="754" y="26"/>
                        <a:pt x="752" y="28"/>
                        <a:pt x="750" y="28"/>
                      </a:cubicBezTo>
                      <a:cubicBezTo>
                        <a:pt x="752" y="28"/>
                        <a:pt x="752" y="28"/>
                        <a:pt x="750" y="29"/>
                      </a:cubicBezTo>
                      <a:cubicBezTo>
                        <a:pt x="756" y="27"/>
                        <a:pt x="752" y="28"/>
                        <a:pt x="758" y="26"/>
                      </a:cubicBezTo>
                      <a:cubicBezTo>
                        <a:pt x="758" y="28"/>
                        <a:pt x="759" y="28"/>
                        <a:pt x="764" y="27"/>
                      </a:cubicBezTo>
                      <a:cubicBezTo>
                        <a:pt x="760" y="27"/>
                        <a:pt x="760" y="27"/>
                        <a:pt x="760" y="27"/>
                      </a:cubicBezTo>
                      <a:cubicBezTo>
                        <a:pt x="761" y="27"/>
                        <a:pt x="761" y="27"/>
                        <a:pt x="761" y="26"/>
                      </a:cubicBezTo>
                      <a:cubicBezTo>
                        <a:pt x="760" y="27"/>
                        <a:pt x="759" y="26"/>
                        <a:pt x="759" y="26"/>
                      </a:cubicBezTo>
                      <a:cubicBezTo>
                        <a:pt x="760" y="26"/>
                        <a:pt x="765" y="23"/>
                        <a:pt x="766" y="23"/>
                      </a:cubicBezTo>
                      <a:cubicBezTo>
                        <a:pt x="760" y="22"/>
                        <a:pt x="776" y="19"/>
                        <a:pt x="772" y="19"/>
                      </a:cubicBezTo>
                      <a:cubicBezTo>
                        <a:pt x="773" y="18"/>
                        <a:pt x="777" y="17"/>
                        <a:pt x="777" y="18"/>
                      </a:cubicBezTo>
                      <a:cubicBezTo>
                        <a:pt x="772" y="20"/>
                        <a:pt x="781" y="19"/>
                        <a:pt x="781" y="20"/>
                      </a:cubicBezTo>
                      <a:cubicBezTo>
                        <a:pt x="782" y="19"/>
                        <a:pt x="777" y="20"/>
                        <a:pt x="779" y="19"/>
                      </a:cubicBezTo>
                      <a:cubicBezTo>
                        <a:pt x="782" y="18"/>
                        <a:pt x="784" y="19"/>
                        <a:pt x="786" y="19"/>
                      </a:cubicBezTo>
                      <a:cubicBezTo>
                        <a:pt x="785" y="19"/>
                        <a:pt x="785" y="19"/>
                        <a:pt x="785" y="19"/>
                      </a:cubicBezTo>
                      <a:cubicBezTo>
                        <a:pt x="789" y="19"/>
                        <a:pt x="789" y="19"/>
                        <a:pt x="789" y="19"/>
                      </a:cubicBezTo>
                      <a:cubicBezTo>
                        <a:pt x="790" y="18"/>
                        <a:pt x="785" y="19"/>
                        <a:pt x="789" y="17"/>
                      </a:cubicBezTo>
                      <a:cubicBezTo>
                        <a:pt x="790" y="18"/>
                        <a:pt x="794" y="16"/>
                        <a:pt x="794" y="17"/>
                      </a:cubicBezTo>
                      <a:cubicBezTo>
                        <a:pt x="792" y="18"/>
                        <a:pt x="794" y="19"/>
                        <a:pt x="790" y="20"/>
                      </a:cubicBezTo>
                      <a:cubicBezTo>
                        <a:pt x="793" y="20"/>
                        <a:pt x="802" y="18"/>
                        <a:pt x="798" y="17"/>
                      </a:cubicBezTo>
                      <a:cubicBezTo>
                        <a:pt x="802" y="17"/>
                        <a:pt x="802" y="17"/>
                        <a:pt x="802" y="17"/>
                      </a:cubicBezTo>
                      <a:cubicBezTo>
                        <a:pt x="800" y="16"/>
                        <a:pt x="793" y="16"/>
                        <a:pt x="800" y="15"/>
                      </a:cubicBezTo>
                      <a:cubicBezTo>
                        <a:pt x="800" y="15"/>
                        <a:pt x="800" y="15"/>
                        <a:pt x="800" y="15"/>
                      </a:cubicBezTo>
                      <a:cubicBezTo>
                        <a:pt x="805" y="13"/>
                        <a:pt x="805" y="13"/>
                        <a:pt x="805" y="13"/>
                      </a:cubicBezTo>
                      <a:cubicBezTo>
                        <a:pt x="807" y="14"/>
                        <a:pt x="807" y="14"/>
                        <a:pt x="807" y="14"/>
                      </a:cubicBezTo>
                      <a:cubicBezTo>
                        <a:pt x="807" y="13"/>
                        <a:pt x="808" y="13"/>
                        <a:pt x="810" y="13"/>
                      </a:cubicBezTo>
                      <a:cubicBezTo>
                        <a:pt x="810" y="13"/>
                        <a:pt x="812" y="13"/>
                        <a:pt x="812" y="14"/>
                      </a:cubicBezTo>
                      <a:cubicBezTo>
                        <a:pt x="817" y="13"/>
                        <a:pt x="817" y="12"/>
                        <a:pt x="817" y="12"/>
                      </a:cubicBezTo>
                      <a:cubicBezTo>
                        <a:pt x="820" y="11"/>
                        <a:pt x="821" y="11"/>
                        <a:pt x="820" y="12"/>
                      </a:cubicBezTo>
                      <a:cubicBezTo>
                        <a:pt x="824" y="12"/>
                        <a:pt x="831" y="11"/>
                        <a:pt x="834" y="11"/>
                      </a:cubicBezTo>
                      <a:cubicBezTo>
                        <a:pt x="839" y="10"/>
                        <a:pt x="833" y="11"/>
                        <a:pt x="836" y="10"/>
                      </a:cubicBezTo>
                      <a:cubicBezTo>
                        <a:pt x="841" y="12"/>
                        <a:pt x="854" y="9"/>
                        <a:pt x="863" y="8"/>
                      </a:cubicBezTo>
                      <a:cubicBezTo>
                        <a:pt x="860" y="6"/>
                        <a:pt x="865" y="7"/>
                        <a:pt x="867" y="5"/>
                      </a:cubicBezTo>
                      <a:cubicBezTo>
                        <a:pt x="865" y="6"/>
                        <a:pt x="875" y="7"/>
                        <a:pt x="868" y="8"/>
                      </a:cubicBezTo>
                      <a:cubicBezTo>
                        <a:pt x="872" y="7"/>
                        <a:pt x="872" y="7"/>
                        <a:pt x="872" y="7"/>
                      </a:cubicBezTo>
                      <a:cubicBezTo>
                        <a:pt x="876" y="8"/>
                        <a:pt x="865" y="9"/>
                        <a:pt x="870" y="10"/>
                      </a:cubicBezTo>
                      <a:cubicBezTo>
                        <a:pt x="875" y="9"/>
                        <a:pt x="878" y="7"/>
                        <a:pt x="884" y="7"/>
                      </a:cubicBezTo>
                      <a:cubicBezTo>
                        <a:pt x="882" y="9"/>
                        <a:pt x="889" y="7"/>
                        <a:pt x="888" y="9"/>
                      </a:cubicBezTo>
                      <a:cubicBezTo>
                        <a:pt x="887" y="9"/>
                        <a:pt x="885" y="9"/>
                        <a:pt x="883" y="9"/>
                      </a:cubicBezTo>
                      <a:cubicBezTo>
                        <a:pt x="884" y="9"/>
                        <a:pt x="884" y="9"/>
                        <a:pt x="884" y="9"/>
                      </a:cubicBezTo>
                      <a:cubicBezTo>
                        <a:pt x="896" y="9"/>
                        <a:pt x="887" y="7"/>
                        <a:pt x="894" y="6"/>
                      </a:cubicBezTo>
                      <a:cubicBezTo>
                        <a:pt x="901" y="6"/>
                        <a:pt x="899" y="7"/>
                        <a:pt x="900" y="8"/>
                      </a:cubicBezTo>
                      <a:cubicBezTo>
                        <a:pt x="901" y="8"/>
                        <a:pt x="904" y="8"/>
                        <a:pt x="906" y="8"/>
                      </a:cubicBezTo>
                      <a:cubicBezTo>
                        <a:pt x="902" y="9"/>
                        <a:pt x="898" y="7"/>
                        <a:pt x="900" y="6"/>
                      </a:cubicBezTo>
                      <a:cubicBezTo>
                        <a:pt x="903" y="7"/>
                        <a:pt x="911" y="6"/>
                        <a:pt x="913" y="5"/>
                      </a:cubicBezTo>
                      <a:cubicBezTo>
                        <a:pt x="902" y="3"/>
                        <a:pt x="906" y="5"/>
                        <a:pt x="896" y="3"/>
                      </a:cubicBezTo>
                      <a:cubicBezTo>
                        <a:pt x="895" y="4"/>
                        <a:pt x="895" y="5"/>
                        <a:pt x="889" y="5"/>
                      </a:cubicBezTo>
                      <a:cubicBezTo>
                        <a:pt x="893" y="4"/>
                        <a:pt x="889" y="4"/>
                        <a:pt x="888" y="4"/>
                      </a:cubicBezTo>
                      <a:cubicBezTo>
                        <a:pt x="889" y="5"/>
                        <a:pt x="884" y="4"/>
                        <a:pt x="882" y="5"/>
                      </a:cubicBezTo>
                      <a:cubicBezTo>
                        <a:pt x="880" y="4"/>
                        <a:pt x="885" y="2"/>
                        <a:pt x="880" y="2"/>
                      </a:cubicBezTo>
                      <a:cubicBezTo>
                        <a:pt x="879" y="5"/>
                        <a:pt x="879" y="5"/>
                        <a:pt x="879" y="5"/>
                      </a:cubicBezTo>
                      <a:cubicBezTo>
                        <a:pt x="876" y="4"/>
                        <a:pt x="879" y="3"/>
                        <a:pt x="875" y="4"/>
                      </a:cubicBezTo>
                      <a:cubicBezTo>
                        <a:pt x="877" y="2"/>
                        <a:pt x="874" y="2"/>
                        <a:pt x="880" y="1"/>
                      </a:cubicBezTo>
                      <a:cubicBezTo>
                        <a:pt x="872" y="0"/>
                        <a:pt x="868" y="3"/>
                        <a:pt x="862" y="4"/>
                      </a:cubicBezTo>
                      <a:cubicBezTo>
                        <a:pt x="863" y="4"/>
                        <a:pt x="863" y="4"/>
                        <a:pt x="864" y="4"/>
                      </a:cubicBezTo>
                      <a:cubicBezTo>
                        <a:pt x="862" y="4"/>
                        <a:pt x="860" y="4"/>
                        <a:pt x="858" y="5"/>
                      </a:cubicBezTo>
                      <a:cubicBezTo>
                        <a:pt x="854" y="4"/>
                        <a:pt x="861" y="3"/>
                        <a:pt x="860" y="3"/>
                      </a:cubicBezTo>
                      <a:cubicBezTo>
                        <a:pt x="854" y="3"/>
                        <a:pt x="854" y="3"/>
                        <a:pt x="854" y="3"/>
                      </a:cubicBezTo>
                      <a:cubicBezTo>
                        <a:pt x="853" y="3"/>
                        <a:pt x="853" y="3"/>
                        <a:pt x="853" y="3"/>
                      </a:cubicBezTo>
                      <a:cubicBezTo>
                        <a:pt x="852" y="4"/>
                        <a:pt x="850" y="4"/>
                        <a:pt x="850" y="4"/>
                      </a:cubicBezTo>
                      <a:cubicBezTo>
                        <a:pt x="851" y="3"/>
                        <a:pt x="852" y="2"/>
                        <a:pt x="853" y="1"/>
                      </a:cubicBezTo>
                      <a:cubicBezTo>
                        <a:pt x="847" y="3"/>
                        <a:pt x="847" y="3"/>
                        <a:pt x="847" y="3"/>
                      </a:cubicBezTo>
                      <a:cubicBezTo>
                        <a:pt x="847" y="3"/>
                        <a:pt x="841" y="3"/>
                        <a:pt x="846" y="2"/>
                      </a:cubicBezTo>
                      <a:cubicBezTo>
                        <a:pt x="836" y="3"/>
                        <a:pt x="836" y="3"/>
                        <a:pt x="836" y="3"/>
                      </a:cubicBezTo>
                      <a:cubicBezTo>
                        <a:pt x="835" y="2"/>
                        <a:pt x="835" y="2"/>
                        <a:pt x="835" y="2"/>
                      </a:cubicBezTo>
                      <a:cubicBezTo>
                        <a:pt x="832" y="2"/>
                        <a:pt x="832" y="3"/>
                        <a:pt x="835" y="2"/>
                      </a:cubicBezTo>
                      <a:cubicBezTo>
                        <a:pt x="832" y="2"/>
                        <a:pt x="820" y="7"/>
                        <a:pt x="821" y="4"/>
                      </a:cubicBezTo>
                      <a:cubicBezTo>
                        <a:pt x="814" y="6"/>
                        <a:pt x="811" y="6"/>
                        <a:pt x="801" y="8"/>
                      </a:cubicBezTo>
                      <a:cubicBezTo>
                        <a:pt x="808" y="6"/>
                        <a:pt x="793" y="8"/>
                        <a:pt x="800" y="6"/>
                      </a:cubicBezTo>
                      <a:cubicBezTo>
                        <a:pt x="796" y="6"/>
                        <a:pt x="795" y="8"/>
                        <a:pt x="791" y="9"/>
                      </a:cubicBezTo>
                      <a:cubicBezTo>
                        <a:pt x="788" y="9"/>
                        <a:pt x="789" y="7"/>
                        <a:pt x="793" y="6"/>
                      </a:cubicBezTo>
                      <a:cubicBezTo>
                        <a:pt x="789" y="7"/>
                        <a:pt x="789" y="7"/>
                        <a:pt x="789" y="7"/>
                      </a:cubicBezTo>
                      <a:cubicBezTo>
                        <a:pt x="789" y="7"/>
                        <a:pt x="789" y="7"/>
                        <a:pt x="789" y="7"/>
                      </a:cubicBezTo>
                      <a:cubicBezTo>
                        <a:pt x="785" y="9"/>
                        <a:pt x="785" y="9"/>
                        <a:pt x="785" y="9"/>
                      </a:cubicBezTo>
                      <a:cubicBezTo>
                        <a:pt x="781" y="9"/>
                        <a:pt x="784" y="7"/>
                        <a:pt x="780" y="8"/>
                      </a:cubicBezTo>
                      <a:cubicBezTo>
                        <a:pt x="779" y="9"/>
                        <a:pt x="779" y="9"/>
                        <a:pt x="779" y="9"/>
                      </a:cubicBezTo>
                      <a:cubicBezTo>
                        <a:pt x="776" y="9"/>
                        <a:pt x="776" y="9"/>
                        <a:pt x="776" y="9"/>
                      </a:cubicBezTo>
                      <a:cubicBezTo>
                        <a:pt x="777" y="9"/>
                        <a:pt x="775" y="10"/>
                        <a:pt x="772" y="11"/>
                      </a:cubicBezTo>
                      <a:cubicBezTo>
                        <a:pt x="772" y="11"/>
                        <a:pt x="772" y="11"/>
                        <a:pt x="772" y="11"/>
                      </a:cubicBezTo>
                      <a:cubicBezTo>
                        <a:pt x="769" y="12"/>
                        <a:pt x="769" y="12"/>
                        <a:pt x="769" y="12"/>
                      </a:cubicBezTo>
                      <a:cubicBezTo>
                        <a:pt x="772" y="10"/>
                        <a:pt x="765" y="12"/>
                        <a:pt x="767" y="11"/>
                      </a:cubicBezTo>
                      <a:cubicBezTo>
                        <a:pt x="764" y="11"/>
                        <a:pt x="764" y="11"/>
                        <a:pt x="758" y="13"/>
                      </a:cubicBezTo>
                      <a:cubicBezTo>
                        <a:pt x="759" y="14"/>
                        <a:pt x="759" y="14"/>
                        <a:pt x="759" y="14"/>
                      </a:cubicBezTo>
                      <a:cubicBezTo>
                        <a:pt x="752" y="16"/>
                        <a:pt x="759" y="12"/>
                        <a:pt x="753" y="14"/>
                      </a:cubicBezTo>
                      <a:cubicBezTo>
                        <a:pt x="753" y="14"/>
                        <a:pt x="753" y="14"/>
                        <a:pt x="753" y="14"/>
                      </a:cubicBezTo>
                      <a:cubicBezTo>
                        <a:pt x="745" y="15"/>
                        <a:pt x="740" y="19"/>
                        <a:pt x="733" y="19"/>
                      </a:cubicBezTo>
                      <a:cubicBezTo>
                        <a:pt x="737" y="18"/>
                        <a:pt x="735" y="17"/>
                        <a:pt x="735" y="18"/>
                      </a:cubicBezTo>
                      <a:cubicBezTo>
                        <a:pt x="730" y="19"/>
                        <a:pt x="722" y="22"/>
                        <a:pt x="716" y="24"/>
                      </a:cubicBezTo>
                      <a:cubicBezTo>
                        <a:pt x="714" y="24"/>
                        <a:pt x="713" y="23"/>
                        <a:pt x="708" y="24"/>
                      </a:cubicBezTo>
                      <a:cubicBezTo>
                        <a:pt x="704" y="26"/>
                        <a:pt x="703" y="26"/>
                        <a:pt x="702" y="27"/>
                      </a:cubicBezTo>
                      <a:cubicBezTo>
                        <a:pt x="698" y="28"/>
                        <a:pt x="691" y="31"/>
                        <a:pt x="690" y="30"/>
                      </a:cubicBezTo>
                      <a:cubicBezTo>
                        <a:pt x="690" y="31"/>
                        <a:pt x="687" y="31"/>
                        <a:pt x="685" y="33"/>
                      </a:cubicBezTo>
                      <a:cubicBezTo>
                        <a:pt x="684" y="32"/>
                        <a:pt x="684" y="32"/>
                        <a:pt x="684" y="32"/>
                      </a:cubicBezTo>
                      <a:cubicBezTo>
                        <a:pt x="685" y="33"/>
                        <a:pt x="685" y="33"/>
                        <a:pt x="685" y="33"/>
                      </a:cubicBezTo>
                      <a:cubicBezTo>
                        <a:pt x="677" y="33"/>
                        <a:pt x="674" y="38"/>
                        <a:pt x="666" y="39"/>
                      </a:cubicBezTo>
                      <a:cubicBezTo>
                        <a:pt x="667" y="39"/>
                        <a:pt x="667" y="39"/>
                        <a:pt x="667" y="39"/>
                      </a:cubicBezTo>
                      <a:cubicBezTo>
                        <a:pt x="665" y="40"/>
                        <a:pt x="665" y="40"/>
                        <a:pt x="665" y="40"/>
                      </a:cubicBezTo>
                      <a:cubicBezTo>
                        <a:pt x="664" y="40"/>
                        <a:pt x="665" y="39"/>
                        <a:pt x="665" y="38"/>
                      </a:cubicBezTo>
                      <a:cubicBezTo>
                        <a:pt x="661" y="40"/>
                        <a:pt x="656" y="42"/>
                        <a:pt x="652" y="43"/>
                      </a:cubicBezTo>
                      <a:cubicBezTo>
                        <a:pt x="654" y="43"/>
                        <a:pt x="654" y="43"/>
                        <a:pt x="654" y="43"/>
                      </a:cubicBezTo>
                      <a:cubicBezTo>
                        <a:pt x="652" y="44"/>
                        <a:pt x="650" y="46"/>
                        <a:pt x="647" y="47"/>
                      </a:cubicBezTo>
                      <a:cubicBezTo>
                        <a:pt x="651" y="43"/>
                        <a:pt x="642" y="48"/>
                        <a:pt x="641" y="48"/>
                      </a:cubicBezTo>
                      <a:cubicBezTo>
                        <a:pt x="644" y="46"/>
                        <a:pt x="644" y="46"/>
                        <a:pt x="644" y="46"/>
                      </a:cubicBezTo>
                      <a:cubicBezTo>
                        <a:pt x="640" y="48"/>
                        <a:pt x="640" y="48"/>
                        <a:pt x="641" y="49"/>
                      </a:cubicBezTo>
                      <a:cubicBezTo>
                        <a:pt x="636" y="51"/>
                        <a:pt x="636" y="48"/>
                        <a:pt x="632" y="51"/>
                      </a:cubicBezTo>
                      <a:cubicBezTo>
                        <a:pt x="635" y="50"/>
                        <a:pt x="635" y="50"/>
                        <a:pt x="635" y="50"/>
                      </a:cubicBezTo>
                      <a:cubicBezTo>
                        <a:pt x="637" y="50"/>
                        <a:pt x="635" y="52"/>
                        <a:pt x="632" y="53"/>
                      </a:cubicBezTo>
                      <a:cubicBezTo>
                        <a:pt x="632" y="53"/>
                        <a:pt x="630" y="53"/>
                        <a:pt x="632" y="52"/>
                      </a:cubicBezTo>
                      <a:cubicBezTo>
                        <a:pt x="628" y="54"/>
                        <a:pt x="622" y="57"/>
                        <a:pt x="620" y="58"/>
                      </a:cubicBezTo>
                      <a:cubicBezTo>
                        <a:pt x="618" y="58"/>
                        <a:pt x="618" y="57"/>
                        <a:pt x="619" y="57"/>
                      </a:cubicBezTo>
                      <a:cubicBezTo>
                        <a:pt x="611" y="61"/>
                        <a:pt x="616" y="58"/>
                        <a:pt x="608" y="63"/>
                      </a:cubicBezTo>
                      <a:cubicBezTo>
                        <a:pt x="607" y="62"/>
                        <a:pt x="607" y="62"/>
                        <a:pt x="607" y="62"/>
                      </a:cubicBezTo>
                      <a:cubicBezTo>
                        <a:pt x="605" y="64"/>
                        <a:pt x="605" y="64"/>
                        <a:pt x="605" y="64"/>
                      </a:cubicBezTo>
                      <a:cubicBezTo>
                        <a:pt x="600" y="65"/>
                        <a:pt x="600" y="65"/>
                        <a:pt x="600" y="65"/>
                      </a:cubicBezTo>
                      <a:cubicBezTo>
                        <a:pt x="602" y="65"/>
                        <a:pt x="602" y="65"/>
                        <a:pt x="602" y="65"/>
                      </a:cubicBezTo>
                      <a:cubicBezTo>
                        <a:pt x="599" y="67"/>
                        <a:pt x="598" y="68"/>
                        <a:pt x="595" y="69"/>
                      </a:cubicBezTo>
                      <a:cubicBezTo>
                        <a:pt x="595" y="68"/>
                        <a:pt x="595" y="68"/>
                        <a:pt x="595" y="68"/>
                      </a:cubicBezTo>
                      <a:cubicBezTo>
                        <a:pt x="588" y="72"/>
                        <a:pt x="586" y="71"/>
                        <a:pt x="579" y="76"/>
                      </a:cubicBezTo>
                      <a:cubicBezTo>
                        <a:pt x="579" y="76"/>
                        <a:pt x="580" y="75"/>
                        <a:pt x="580" y="74"/>
                      </a:cubicBezTo>
                      <a:cubicBezTo>
                        <a:pt x="574" y="79"/>
                        <a:pt x="575" y="76"/>
                        <a:pt x="569" y="81"/>
                      </a:cubicBezTo>
                      <a:cubicBezTo>
                        <a:pt x="569" y="80"/>
                        <a:pt x="568" y="80"/>
                        <a:pt x="568" y="80"/>
                      </a:cubicBezTo>
                      <a:cubicBezTo>
                        <a:pt x="565" y="82"/>
                        <a:pt x="565" y="82"/>
                        <a:pt x="565" y="82"/>
                      </a:cubicBezTo>
                      <a:cubicBezTo>
                        <a:pt x="565" y="81"/>
                        <a:pt x="565" y="81"/>
                        <a:pt x="565" y="81"/>
                      </a:cubicBezTo>
                      <a:cubicBezTo>
                        <a:pt x="563" y="84"/>
                        <a:pt x="563" y="84"/>
                        <a:pt x="563" y="84"/>
                      </a:cubicBezTo>
                      <a:cubicBezTo>
                        <a:pt x="561" y="84"/>
                        <a:pt x="561" y="84"/>
                        <a:pt x="561" y="84"/>
                      </a:cubicBezTo>
                      <a:cubicBezTo>
                        <a:pt x="560" y="85"/>
                        <a:pt x="560" y="85"/>
                        <a:pt x="560" y="85"/>
                      </a:cubicBezTo>
                      <a:cubicBezTo>
                        <a:pt x="556" y="85"/>
                        <a:pt x="552" y="89"/>
                        <a:pt x="547" y="90"/>
                      </a:cubicBezTo>
                      <a:cubicBezTo>
                        <a:pt x="548" y="91"/>
                        <a:pt x="548" y="91"/>
                        <a:pt x="548" y="91"/>
                      </a:cubicBezTo>
                      <a:cubicBezTo>
                        <a:pt x="539" y="100"/>
                        <a:pt x="522" y="104"/>
                        <a:pt x="510" y="114"/>
                      </a:cubicBezTo>
                      <a:cubicBezTo>
                        <a:pt x="510" y="113"/>
                        <a:pt x="510" y="113"/>
                        <a:pt x="510" y="113"/>
                      </a:cubicBezTo>
                      <a:cubicBezTo>
                        <a:pt x="505" y="118"/>
                        <a:pt x="505" y="118"/>
                        <a:pt x="505" y="118"/>
                      </a:cubicBezTo>
                      <a:cubicBezTo>
                        <a:pt x="502" y="119"/>
                        <a:pt x="507" y="116"/>
                        <a:pt x="505" y="116"/>
                      </a:cubicBezTo>
                      <a:cubicBezTo>
                        <a:pt x="500" y="120"/>
                        <a:pt x="504" y="119"/>
                        <a:pt x="498" y="123"/>
                      </a:cubicBezTo>
                      <a:cubicBezTo>
                        <a:pt x="494" y="125"/>
                        <a:pt x="498" y="122"/>
                        <a:pt x="500" y="120"/>
                      </a:cubicBezTo>
                      <a:cubicBezTo>
                        <a:pt x="494" y="125"/>
                        <a:pt x="485" y="132"/>
                        <a:pt x="481" y="134"/>
                      </a:cubicBezTo>
                      <a:cubicBezTo>
                        <a:pt x="481" y="135"/>
                        <a:pt x="480" y="135"/>
                        <a:pt x="481" y="135"/>
                      </a:cubicBezTo>
                      <a:cubicBezTo>
                        <a:pt x="477" y="138"/>
                        <a:pt x="472" y="142"/>
                        <a:pt x="467" y="145"/>
                      </a:cubicBezTo>
                      <a:cubicBezTo>
                        <a:pt x="467" y="144"/>
                        <a:pt x="468" y="143"/>
                        <a:pt x="469" y="143"/>
                      </a:cubicBezTo>
                      <a:cubicBezTo>
                        <a:pt x="467" y="144"/>
                        <a:pt x="465" y="145"/>
                        <a:pt x="464" y="146"/>
                      </a:cubicBezTo>
                      <a:cubicBezTo>
                        <a:pt x="465" y="144"/>
                        <a:pt x="465" y="144"/>
                        <a:pt x="465" y="144"/>
                      </a:cubicBezTo>
                      <a:cubicBezTo>
                        <a:pt x="462" y="147"/>
                        <a:pt x="456" y="152"/>
                        <a:pt x="454" y="152"/>
                      </a:cubicBezTo>
                      <a:cubicBezTo>
                        <a:pt x="455" y="152"/>
                        <a:pt x="455" y="153"/>
                        <a:pt x="453" y="155"/>
                      </a:cubicBezTo>
                      <a:cubicBezTo>
                        <a:pt x="450" y="155"/>
                        <a:pt x="445" y="162"/>
                        <a:pt x="440" y="165"/>
                      </a:cubicBezTo>
                      <a:cubicBezTo>
                        <a:pt x="440" y="164"/>
                        <a:pt x="444" y="161"/>
                        <a:pt x="443" y="162"/>
                      </a:cubicBezTo>
                      <a:cubicBezTo>
                        <a:pt x="440" y="163"/>
                        <a:pt x="439" y="166"/>
                        <a:pt x="437" y="168"/>
                      </a:cubicBezTo>
                      <a:cubicBezTo>
                        <a:pt x="437" y="167"/>
                        <a:pt x="437" y="167"/>
                        <a:pt x="437" y="167"/>
                      </a:cubicBezTo>
                      <a:cubicBezTo>
                        <a:pt x="427" y="176"/>
                        <a:pt x="427" y="176"/>
                        <a:pt x="427" y="176"/>
                      </a:cubicBezTo>
                      <a:cubicBezTo>
                        <a:pt x="425" y="176"/>
                        <a:pt x="418" y="184"/>
                        <a:pt x="418" y="183"/>
                      </a:cubicBezTo>
                      <a:cubicBezTo>
                        <a:pt x="414" y="186"/>
                        <a:pt x="421" y="181"/>
                        <a:pt x="417" y="185"/>
                      </a:cubicBezTo>
                      <a:cubicBezTo>
                        <a:pt x="415" y="185"/>
                        <a:pt x="413" y="189"/>
                        <a:pt x="412" y="188"/>
                      </a:cubicBezTo>
                      <a:cubicBezTo>
                        <a:pt x="413" y="187"/>
                        <a:pt x="413" y="187"/>
                        <a:pt x="413" y="187"/>
                      </a:cubicBezTo>
                      <a:cubicBezTo>
                        <a:pt x="410" y="190"/>
                        <a:pt x="410" y="190"/>
                        <a:pt x="410" y="190"/>
                      </a:cubicBezTo>
                      <a:cubicBezTo>
                        <a:pt x="411" y="187"/>
                        <a:pt x="411" y="187"/>
                        <a:pt x="411" y="187"/>
                      </a:cubicBezTo>
                      <a:cubicBezTo>
                        <a:pt x="408" y="190"/>
                        <a:pt x="407" y="193"/>
                        <a:pt x="408" y="193"/>
                      </a:cubicBezTo>
                      <a:cubicBezTo>
                        <a:pt x="405" y="195"/>
                        <a:pt x="401" y="199"/>
                        <a:pt x="399" y="199"/>
                      </a:cubicBezTo>
                      <a:cubicBezTo>
                        <a:pt x="400" y="198"/>
                        <a:pt x="400" y="198"/>
                        <a:pt x="400" y="198"/>
                      </a:cubicBezTo>
                      <a:cubicBezTo>
                        <a:pt x="393" y="205"/>
                        <a:pt x="386" y="207"/>
                        <a:pt x="382" y="214"/>
                      </a:cubicBezTo>
                      <a:cubicBezTo>
                        <a:pt x="381" y="214"/>
                        <a:pt x="381" y="214"/>
                        <a:pt x="382" y="213"/>
                      </a:cubicBezTo>
                      <a:cubicBezTo>
                        <a:pt x="378" y="217"/>
                        <a:pt x="378" y="217"/>
                        <a:pt x="378" y="217"/>
                      </a:cubicBezTo>
                      <a:cubicBezTo>
                        <a:pt x="378" y="215"/>
                        <a:pt x="378" y="215"/>
                        <a:pt x="378" y="215"/>
                      </a:cubicBezTo>
                      <a:cubicBezTo>
                        <a:pt x="372" y="223"/>
                        <a:pt x="372" y="223"/>
                        <a:pt x="372" y="223"/>
                      </a:cubicBezTo>
                      <a:cubicBezTo>
                        <a:pt x="372" y="223"/>
                        <a:pt x="372" y="223"/>
                        <a:pt x="372" y="223"/>
                      </a:cubicBezTo>
                      <a:cubicBezTo>
                        <a:pt x="367" y="227"/>
                        <a:pt x="360" y="235"/>
                        <a:pt x="354" y="241"/>
                      </a:cubicBezTo>
                      <a:cubicBezTo>
                        <a:pt x="355" y="240"/>
                        <a:pt x="355" y="240"/>
                        <a:pt x="355" y="240"/>
                      </a:cubicBezTo>
                      <a:cubicBezTo>
                        <a:pt x="349" y="247"/>
                        <a:pt x="348" y="246"/>
                        <a:pt x="344" y="251"/>
                      </a:cubicBezTo>
                      <a:cubicBezTo>
                        <a:pt x="344" y="251"/>
                        <a:pt x="344" y="251"/>
                        <a:pt x="344" y="250"/>
                      </a:cubicBezTo>
                      <a:cubicBezTo>
                        <a:pt x="340" y="255"/>
                        <a:pt x="340" y="255"/>
                        <a:pt x="340" y="255"/>
                      </a:cubicBezTo>
                      <a:cubicBezTo>
                        <a:pt x="340" y="253"/>
                        <a:pt x="340" y="253"/>
                        <a:pt x="340" y="253"/>
                      </a:cubicBezTo>
                      <a:cubicBezTo>
                        <a:pt x="338" y="258"/>
                        <a:pt x="331" y="262"/>
                        <a:pt x="333" y="260"/>
                      </a:cubicBezTo>
                      <a:cubicBezTo>
                        <a:pt x="332" y="263"/>
                        <a:pt x="329" y="266"/>
                        <a:pt x="329" y="267"/>
                      </a:cubicBezTo>
                      <a:cubicBezTo>
                        <a:pt x="325" y="272"/>
                        <a:pt x="328" y="268"/>
                        <a:pt x="325" y="271"/>
                      </a:cubicBezTo>
                      <a:cubicBezTo>
                        <a:pt x="321" y="274"/>
                        <a:pt x="322" y="276"/>
                        <a:pt x="317" y="280"/>
                      </a:cubicBezTo>
                      <a:cubicBezTo>
                        <a:pt x="317" y="280"/>
                        <a:pt x="317" y="280"/>
                        <a:pt x="317" y="280"/>
                      </a:cubicBezTo>
                      <a:cubicBezTo>
                        <a:pt x="315" y="282"/>
                        <a:pt x="314" y="284"/>
                        <a:pt x="311" y="287"/>
                      </a:cubicBezTo>
                      <a:cubicBezTo>
                        <a:pt x="312" y="286"/>
                        <a:pt x="312" y="286"/>
                        <a:pt x="312" y="286"/>
                      </a:cubicBezTo>
                      <a:cubicBezTo>
                        <a:pt x="308" y="292"/>
                        <a:pt x="305" y="291"/>
                        <a:pt x="303" y="297"/>
                      </a:cubicBezTo>
                      <a:cubicBezTo>
                        <a:pt x="301" y="299"/>
                        <a:pt x="298" y="304"/>
                        <a:pt x="297" y="303"/>
                      </a:cubicBezTo>
                      <a:cubicBezTo>
                        <a:pt x="283" y="322"/>
                        <a:pt x="283" y="322"/>
                        <a:pt x="283" y="322"/>
                      </a:cubicBezTo>
                      <a:cubicBezTo>
                        <a:pt x="281" y="322"/>
                        <a:pt x="282" y="324"/>
                        <a:pt x="278" y="327"/>
                      </a:cubicBezTo>
                      <a:cubicBezTo>
                        <a:pt x="279" y="328"/>
                        <a:pt x="279" y="328"/>
                        <a:pt x="279" y="328"/>
                      </a:cubicBezTo>
                      <a:cubicBezTo>
                        <a:pt x="272" y="337"/>
                        <a:pt x="262" y="347"/>
                        <a:pt x="254" y="358"/>
                      </a:cubicBezTo>
                      <a:cubicBezTo>
                        <a:pt x="253" y="357"/>
                        <a:pt x="253" y="357"/>
                        <a:pt x="253" y="357"/>
                      </a:cubicBezTo>
                      <a:cubicBezTo>
                        <a:pt x="252" y="360"/>
                        <a:pt x="252" y="360"/>
                        <a:pt x="252" y="360"/>
                      </a:cubicBezTo>
                      <a:cubicBezTo>
                        <a:pt x="244" y="372"/>
                        <a:pt x="233" y="387"/>
                        <a:pt x="226" y="396"/>
                      </a:cubicBezTo>
                      <a:cubicBezTo>
                        <a:pt x="225" y="400"/>
                        <a:pt x="223" y="405"/>
                        <a:pt x="219" y="410"/>
                      </a:cubicBezTo>
                      <a:cubicBezTo>
                        <a:pt x="219" y="409"/>
                        <a:pt x="219" y="409"/>
                        <a:pt x="219" y="409"/>
                      </a:cubicBezTo>
                      <a:cubicBezTo>
                        <a:pt x="214" y="418"/>
                        <a:pt x="209" y="428"/>
                        <a:pt x="202" y="437"/>
                      </a:cubicBezTo>
                      <a:cubicBezTo>
                        <a:pt x="202" y="436"/>
                        <a:pt x="202" y="437"/>
                        <a:pt x="202" y="436"/>
                      </a:cubicBezTo>
                      <a:cubicBezTo>
                        <a:pt x="202" y="439"/>
                        <a:pt x="199" y="442"/>
                        <a:pt x="197" y="444"/>
                      </a:cubicBezTo>
                      <a:cubicBezTo>
                        <a:pt x="200" y="442"/>
                        <a:pt x="200" y="442"/>
                        <a:pt x="200" y="442"/>
                      </a:cubicBezTo>
                      <a:cubicBezTo>
                        <a:pt x="199" y="445"/>
                        <a:pt x="196" y="448"/>
                        <a:pt x="194" y="449"/>
                      </a:cubicBezTo>
                      <a:cubicBezTo>
                        <a:pt x="192" y="454"/>
                        <a:pt x="192" y="454"/>
                        <a:pt x="192" y="454"/>
                      </a:cubicBezTo>
                      <a:cubicBezTo>
                        <a:pt x="192" y="455"/>
                        <a:pt x="192" y="455"/>
                        <a:pt x="192" y="455"/>
                      </a:cubicBezTo>
                      <a:cubicBezTo>
                        <a:pt x="192" y="456"/>
                        <a:pt x="192" y="456"/>
                        <a:pt x="192" y="456"/>
                      </a:cubicBezTo>
                      <a:cubicBezTo>
                        <a:pt x="189" y="458"/>
                        <a:pt x="189" y="458"/>
                        <a:pt x="189" y="458"/>
                      </a:cubicBezTo>
                      <a:cubicBezTo>
                        <a:pt x="189" y="459"/>
                        <a:pt x="186" y="465"/>
                        <a:pt x="186" y="467"/>
                      </a:cubicBezTo>
                      <a:cubicBezTo>
                        <a:pt x="185" y="467"/>
                        <a:pt x="182" y="471"/>
                        <a:pt x="184" y="468"/>
                      </a:cubicBezTo>
                      <a:cubicBezTo>
                        <a:pt x="175" y="484"/>
                        <a:pt x="175" y="484"/>
                        <a:pt x="175" y="484"/>
                      </a:cubicBezTo>
                      <a:cubicBezTo>
                        <a:pt x="176" y="482"/>
                        <a:pt x="176" y="482"/>
                        <a:pt x="176" y="482"/>
                      </a:cubicBezTo>
                      <a:cubicBezTo>
                        <a:pt x="178" y="482"/>
                        <a:pt x="175" y="487"/>
                        <a:pt x="174" y="489"/>
                      </a:cubicBezTo>
                      <a:cubicBezTo>
                        <a:pt x="175" y="486"/>
                        <a:pt x="172" y="488"/>
                        <a:pt x="171" y="490"/>
                      </a:cubicBezTo>
                      <a:cubicBezTo>
                        <a:pt x="170" y="492"/>
                        <a:pt x="173" y="488"/>
                        <a:pt x="173" y="489"/>
                      </a:cubicBezTo>
                      <a:cubicBezTo>
                        <a:pt x="172" y="493"/>
                        <a:pt x="169" y="499"/>
                        <a:pt x="168" y="500"/>
                      </a:cubicBezTo>
                      <a:cubicBezTo>
                        <a:pt x="168" y="498"/>
                        <a:pt x="168" y="498"/>
                        <a:pt x="168" y="498"/>
                      </a:cubicBezTo>
                      <a:cubicBezTo>
                        <a:pt x="167" y="502"/>
                        <a:pt x="164" y="503"/>
                        <a:pt x="162" y="507"/>
                      </a:cubicBezTo>
                      <a:cubicBezTo>
                        <a:pt x="161" y="511"/>
                        <a:pt x="159" y="513"/>
                        <a:pt x="161" y="513"/>
                      </a:cubicBezTo>
                      <a:cubicBezTo>
                        <a:pt x="159" y="518"/>
                        <a:pt x="159" y="514"/>
                        <a:pt x="158" y="516"/>
                      </a:cubicBezTo>
                      <a:cubicBezTo>
                        <a:pt x="158" y="518"/>
                        <a:pt x="154" y="525"/>
                        <a:pt x="153" y="525"/>
                      </a:cubicBezTo>
                      <a:cubicBezTo>
                        <a:pt x="153" y="529"/>
                        <a:pt x="145" y="538"/>
                        <a:pt x="147" y="540"/>
                      </a:cubicBezTo>
                      <a:cubicBezTo>
                        <a:pt x="143" y="544"/>
                        <a:pt x="143" y="544"/>
                        <a:pt x="143" y="544"/>
                      </a:cubicBezTo>
                      <a:cubicBezTo>
                        <a:pt x="144" y="544"/>
                        <a:pt x="145" y="545"/>
                        <a:pt x="143" y="549"/>
                      </a:cubicBezTo>
                      <a:cubicBezTo>
                        <a:pt x="141" y="552"/>
                        <a:pt x="141" y="551"/>
                        <a:pt x="140" y="551"/>
                      </a:cubicBezTo>
                      <a:cubicBezTo>
                        <a:pt x="141" y="554"/>
                        <a:pt x="141" y="554"/>
                        <a:pt x="141" y="554"/>
                      </a:cubicBezTo>
                      <a:cubicBezTo>
                        <a:pt x="130" y="571"/>
                        <a:pt x="121" y="596"/>
                        <a:pt x="111" y="615"/>
                      </a:cubicBezTo>
                      <a:cubicBezTo>
                        <a:pt x="107" y="624"/>
                        <a:pt x="104" y="636"/>
                        <a:pt x="99" y="647"/>
                      </a:cubicBezTo>
                      <a:cubicBezTo>
                        <a:pt x="100" y="645"/>
                        <a:pt x="100" y="645"/>
                        <a:pt x="100" y="645"/>
                      </a:cubicBezTo>
                      <a:cubicBezTo>
                        <a:pt x="95" y="656"/>
                        <a:pt x="95" y="656"/>
                        <a:pt x="95" y="656"/>
                      </a:cubicBezTo>
                      <a:cubicBezTo>
                        <a:pt x="99" y="648"/>
                        <a:pt x="99" y="648"/>
                        <a:pt x="99" y="648"/>
                      </a:cubicBezTo>
                      <a:cubicBezTo>
                        <a:pt x="98" y="651"/>
                        <a:pt x="98" y="653"/>
                        <a:pt x="97" y="655"/>
                      </a:cubicBezTo>
                      <a:cubicBezTo>
                        <a:pt x="92" y="666"/>
                        <a:pt x="85" y="681"/>
                        <a:pt x="81" y="696"/>
                      </a:cubicBezTo>
                      <a:cubicBezTo>
                        <a:pt x="80" y="706"/>
                        <a:pt x="77" y="702"/>
                        <a:pt x="76" y="711"/>
                      </a:cubicBezTo>
                      <a:cubicBezTo>
                        <a:pt x="76" y="710"/>
                        <a:pt x="76" y="710"/>
                        <a:pt x="76" y="709"/>
                      </a:cubicBezTo>
                      <a:cubicBezTo>
                        <a:pt x="73" y="719"/>
                        <a:pt x="72" y="725"/>
                        <a:pt x="70" y="735"/>
                      </a:cubicBezTo>
                      <a:cubicBezTo>
                        <a:pt x="68" y="733"/>
                        <a:pt x="68" y="741"/>
                        <a:pt x="67" y="740"/>
                      </a:cubicBezTo>
                      <a:cubicBezTo>
                        <a:pt x="68" y="741"/>
                        <a:pt x="68" y="741"/>
                        <a:pt x="68" y="741"/>
                      </a:cubicBezTo>
                      <a:cubicBezTo>
                        <a:pt x="67" y="743"/>
                        <a:pt x="65" y="748"/>
                        <a:pt x="65" y="747"/>
                      </a:cubicBezTo>
                      <a:cubicBezTo>
                        <a:pt x="64" y="752"/>
                        <a:pt x="64" y="752"/>
                        <a:pt x="64" y="752"/>
                      </a:cubicBezTo>
                      <a:cubicBezTo>
                        <a:pt x="63" y="752"/>
                        <a:pt x="63" y="752"/>
                        <a:pt x="63" y="752"/>
                      </a:cubicBezTo>
                      <a:cubicBezTo>
                        <a:pt x="62" y="757"/>
                        <a:pt x="59" y="770"/>
                        <a:pt x="56" y="772"/>
                      </a:cubicBezTo>
                      <a:cubicBezTo>
                        <a:pt x="53" y="787"/>
                        <a:pt x="47" y="809"/>
                        <a:pt x="42" y="827"/>
                      </a:cubicBezTo>
                      <a:cubicBezTo>
                        <a:pt x="43" y="830"/>
                        <a:pt x="41" y="835"/>
                        <a:pt x="40" y="839"/>
                      </a:cubicBezTo>
                      <a:cubicBezTo>
                        <a:pt x="38" y="844"/>
                        <a:pt x="38" y="844"/>
                        <a:pt x="38" y="844"/>
                      </a:cubicBezTo>
                      <a:cubicBezTo>
                        <a:pt x="38" y="848"/>
                        <a:pt x="38" y="853"/>
                        <a:pt x="36" y="856"/>
                      </a:cubicBezTo>
                      <a:cubicBezTo>
                        <a:pt x="36" y="856"/>
                        <a:pt x="36" y="856"/>
                        <a:pt x="36" y="856"/>
                      </a:cubicBezTo>
                      <a:cubicBezTo>
                        <a:pt x="36" y="860"/>
                        <a:pt x="34" y="864"/>
                        <a:pt x="34" y="868"/>
                      </a:cubicBezTo>
                      <a:cubicBezTo>
                        <a:pt x="33" y="873"/>
                        <a:pt x="32" y="877"/>
                        <a:pt x="31" y="876"/>
                      </a:cubicBezTo>
                      <a:cubicBezTo>
                        <a:pt x="33" y="877"/>
                        <a:pt x="29" y="886"/>
                        <a:pt x="29" y="886"/>
                      </a:cubicBezTo>
                      <a:cubicBezTo>
                        <a:pt x="29" y="886"/>
                        <a:pt x="15" y="946"/>
                        <a:pt x="7" y="1014"/>
                      </a:cubicBezTo>
                      <a:cubicBezTo>
                        <a:pt x="3" y="1049"/>
                        <a:pt x="1" y="1085"/>
                        <a:pt x="0" y="1116"/>
                      </a:cubicBezTo>
                      <a:cubicBezTo>
                        <a:pt x="0" y="1148"/>
                        <a:pt x="1" y="1175"/>
                        <a:pt x="4" y="1189"/>
                      </a:cubicBezTo>
                      <a:cubicBezTo>
                        <a:pt x="5" y="1191"/>
                        <a:pt x="5" y="1197"/>
                        <a:pt x="6" y="1195"/>
                      </a:cubicBezTo>
                      <a:cubicBezTo>
                        <a:pt x="7" y="1199"/>
                        <a:pt x="5" y="1201"/>
                        <a:pt x="6" y="1202"/>
                      </a:cubicBezTo>
                      <a:cubicBezTo>
                        <a:pt x="7" y="1196"/>
                        <a:pt x="9" y="1204"/>
                        <a:pt x="10" y="1198"/>
                      </a:cubicBezTo>
                      <a:cubicBezTo>
                        <a:pt x="10" y="1202"/>
                        <a:pt x="10" y="1202"/>
                        <a:pt x="10" y="1202"/>
                      </a:cubicBezTo>
                      <a:cubicBezTo>
                        <a:pt x="11" y="1203"/>
                        <a:pt x="9" y="1197"/>
                        <a:pt x="11" y="1198"/>
                      </a:cubicBezTo>
                      <a:cubicBezTo>
                        <a:pt x="9" y="1197"/>
                        <a:pt x="9" y="1197"/>
                        <a:pt x="9" y="1197"/>
                      </a:cubicBezTo>
                      <a:cubicBezTo>
                        <a:pt x="9" y="1194"/>
                        <a:pt x="9" y="1192"/>
                        <a:pt x="10" y="1191"/>
                      </a:cubicBezTo>
                      <a:cubicBezTo>
                        <a:pt x="9" y="1188"/>
                        <a:pt x="7" y="1186"/>
                        <a:pt x="8" y="1180"/>
                      </a:cubicBezTo>
                      <a:cubicBezTo>
                        <a:pt x="8" y="1182"/>
                        <a:pt x="8" y="1182"/>
                        <a:pt x="8" y="1182"/>
                      </a:cubicBezTo>
                      <a:cubicBezTo>
                        <a:pt x="8" y="1176"/>
                        <a:pt x="9" y="1178"/>
                        <a:pt x="10" y="1177"/>
                      </a:cubicBezTo>
                      <a:cubicBezTo>
                        <a:pt x="10" y="1178"/>
                        <a:pt x="10" y="1178"/>
                        <a:pt x="10" y="1178"/>
                      </a:cubicBezTo>
                      <a:cubicBezTo>
                        <a:pt x="11" y="1174"/>
                        <a:pt x="11" y="1174"/>
                        <a:pt x="11" y="1174"/>
                      </a:cubicBezTo>
                      <a:cubicBezTo>
                        <a:pt x="10" y="1177"/>
                        <a:pt x="11" y="1183"/>
                        <a:pt x="11" y="1180"/>
                      </a:cubicBezTo>
                      <a:cubicBezTo>
                        <a:pt x="12" y="1174"/>
                        <a:pt x="11" y="1182"/>
                        <a:pt x="11" y="1177"/>
                      </a:cubicBezTo>
                      <a:cubicBezTo>
                        <a:pt x="11" y="1174"/>
                        <a:pt x="12" y="1175"/>
                        <a:pt x="12" y="1175"/>
                      </a:cubicBezTo>
                      <a:cubicBezTo>
                        <a:pt x="12" y="1170"/>
                        <a:pt x="12" y="1170"/>
                        <a:pt x="12" y="1170"/>
                      </a:cubicBezTo>
                      <a:cubicBezTo>
                        <a:pt x="13" y="1170"/>
                        <a:pt x="12" y="1173"/>
                        <a:pt x="13" y="1171"/>
                      </a:cubicBezTo>
                      <a:cubicBezTo>
                        <a:pt x="12" y="1164"/>
                        <a:pt x="12" y="1164"/>
                        <a:pt x="12" y="1164"/>
                      </a:cubicBezTo>
                      <a:cubicBezTo>
                        <a:pt x="14" y="1163"/>
                        <a:pt x="11" y="1157"/>
                        <a:pt x="13" y="1154"/>
                      </a:cubicBezTo>
                      <a:cubicBezTo>
                        <a:pt x="14" y="1159"/>
                        <a:pt x="14" y="1153"/>
                        <a:pt x="15" y="1154"/>
                      </a:cubicBezTo>
                      <a:cubicBezTo>
                        <a:pt x="15" y="1142"/>
                        <a:pt x="15" y="1142"/>
                        <a:pt x="15" y="1142"/>
                      </a:cubicBezTo>
                      <a:cubicBezTo>
                        <a:pt x="16" y="1141"/>
                        <a:pt x="16" y="1145"/>
                        <a:pt x="16" y="1144"/>
                      </a:cubicBezTo>
                      <a:cubicBezTo>
                        <a:pt x="16" y="1141"/>
                        <a:pt x="15" y="1140"/>
                        <a:pt x="15" y="1139"/>
                      </a:cubicBezTo>
                      <a:cubicBezTo>
                        <a:pt x="16" y="1138"/>
                        <a:pt x="16" y="1130"/>
                        <a:pt x="17" y="1130"/>
                      </a:cubicBezTo>
                      <a:cubicBezTo>
                        <a:pt x="19" y="1122"/>
                        <a:pt x="15" y="1127"/>
                        <a:pt x="17" y="1119"/>
                      </a:cubicBezTo>
                      <a:cubicBezTo>
                        <a:pt x="18" y="1118"/>
                        <a:pt x="17" y="1125"/>
                        <a:pt x="18" y="1122"/>
                      </a:cubicBezTo>
                      <a:cubicBezTo>
                        <a:pt x="18" y="1114"/>
                        <a:pt x="18" y="1114"/>
                        <a:pt x="18" y="1114"/>
                      </a:cubicBezTo>
                      <a:cubicBezTo>
                        <a:pt x="18" y="1115"/>
                        <a:pt x="19" y="1116"/>
                        <a:pt x="19" y="1119"/>
                      </a:cubicBezTo>
                      <a:cubicBezTo>
                        <a:pt x="21" y="1098"/>
                        <a:pt x="26" y="1087"/>
                        <a:pt x="27" y="1067"/>
                      </a:cubicBezTo>
                      <a:cubicBezTo>
                        <a:pt x="28" y="1065"/>
                        <a:pt x="27" y="1069"/>
                        <a:pt x="28" y="1071"/>
                      </a:cubicBezTo>
                      <a:cubicBezTo>
                        <a:pt x="28" y="1057"/>
                        <a:pt x="32" y="1052"/>
                        <a:pt x="33" y="1040"/>
                      </a:cubicBezTo>
                      <a:cubicBezTo>
                        <a:pt x="32" y="1040"/>
                        <a:pt x="32" y="1040"/>
                        <a:pt x="32" y="1040"/>
                      </a:cubicBezTo>
                      <a:cubicBezTo>
                        <a:pt x="36" y="1024"/>
                        <a:pt x="37" y="1004"/>
                        <a:pt x="41" y="986"/>
                      </a:cubicBezTo>
                      <a:cubicBezTo>
                        <a:pt x="40" y="988"/>
                        <a:pt x="40" y="988"/>
                        <a:pt x="40" y="988"/>
                      </a:cubicBezTo>
                      <a:cubicBezTo>
                        <a:pt x="39" y="985"/>
                        <a:pt x="40" y="981"/>
                        <a:pt x="40" y="978"/>
                      </a:cubicBezTo>
                      <a:cubicBezTo>
                        <a:pt x="40" y="977"/>
                        <a:pt x="41" y="980"/>
                        <a:pt x="42" y="975"/>
                      </a:cubicBezTo>
                      <a:cubicBezTo>
                        <a:pt x="41" y="976"/>
                        <a:pt x="41" y="978"/>
                        <a:pt x="40" y="977"/>
                      </a:cubicBezTo>
                      <a:cubicBezTo>
                        <a:pt x="45" y="962"/>
                        <a:pt x="50" y="928"/>
                        <a:pt x="56" y="903"/>
                      </a:cubicBezTo>
                      <a:cubicBezTo>
                        <a:pt x="62" y="868"/>
                        <a:pt x="72" y="831"/>
                        <a:pt x="81" y="797"/>
                      </a:cubicBezTo>
                      <a:cubicBezTo>
                        <a:pt x="79" y="802"/>
                        <a:pt x="78" y="799"/>
                        <a:pt x="79" y="796"/>
                      </a:cubicBezTo>
                      <a:cubicBezTo>
                        <a:pt x="86" y="786"/>
                        <a:pt x="84" y="777"/>
                        <a:pt x="89" y="767"/>
                      </a:cubicBezTo>
                      <a:cubicBezTo>
                        <a:pt x="94" y="747"/>
                        <a:pt x="103" y="731"/>
                        <a:pt x="106" y="712"/>
                      </a:cubicBezTo>
                      <a:cubicBezTo>
                        <a:pt x="107" y="712"/>
                        <a:pt x="107" y="712"/>
                        <a:pt x="107" y="712"/>
                      </a:cubicBezTo>
                      <a:cubicBezTo>
                        <a:pt x="108" y="710"/>
                        <a:pt x="108" y="709"/>
                        <a:pt x="109" y="706"/>
                      </a:cubicBezTo>
                      <a:cubicBezTo>
                        <a:pt x="109" y="706"/>
                        <a:pt x="109" y="706"/>
                        <a:pt x="109" y="706"/>
                      </a:cubicBezTo>
                      <a:cubicBezTo>
                        <a:pt x="112" y="700"/>
                        <a:pt x="113" y="691"/>
                        <a:pt x="115" y="688"/>
                      </a:cubicBezTo>
                      <a:cubicBezTo>
                        <a:pt x="114" y="687"/>
                        <a:pt x="114" y="687"/>
                        <a:pt x="114" y="687"/>
                      </a:cubicBezTo>
                      <a:cubicBezTo>
                        <a:pt x="116" y="683"/>
                        <a:pt x="116" y="685"/>
                        <a:pt x="117" y="681"/>
                      </a:cubicBezTo>
                      <a:cubicBezTo>
                        <a:pt x="117" y="681"/>
                        <a:pt x="117" y="681"/>
                        <a:pt x="117" y="681"/>
                      </a:cubicBezTo>
                      <a:cubicBezTo>
                        <a:pt x="118" y="676"/>
                        <a:pt x="118" y="676"/>
                        <a:pt x="118" y="676"/>
                      </a:cubicBezTo>
                      <a:cubicBezTo>
                        <a:pt x="120" y="677"/>
                        <a:pt x="122" y="665"/>
                        <a:pt x="124" y="663"/>
                      </a:cubicBezTo>
                      <a:cubicBezTo>
                        <a:pt x="126" y="657"/>
                        <a:pt x="129" y="648"/>
                        <a:pt x="132" y="640"/>
                      </a:cubicBezTo>
                      <a:cubicBezTo>
                        <a:pt x="134" y="639"/>
                        <a:pt x="137" y="630"/>
                        <a:pt x="140" y="624"/>
                      </a:cubicBezTo>
                      <a:cubicBezTo>
                        <a:pt x="145" y="613"/>
                        <a:pt x="151" y="596"/>
                        <a:pt x="158" y="582"/>
                      </a:cubicBezTo>
                      <a:cubicBezTo>
                        <a:pt x="157" y="582"/>
                        <a:pt x="157" y="582"/>
                        <a:pt x="157" y="582"/>
                      </a:cubicBezTo>
                      <a:cubicBezTo>
                        <a:pt x="159" y="578"/>
                        <a:pt x="159" y="578"/>
                        <a:pt x="159" y="578"/>
                      </a:cubicBezTo>
                      <a:cubicBezTo>
                        <a:pt x="159" y="578"/>
                        <a:pt x="159" y="578"/>
                        <a:pt x="159" y="578"/>
                      </a:cubicBezTo>
                      <a:cubicBezTo>
                        <a:pt x="162" y="576"/>
                        <a:pt x="163" y="569"/>
                        <a:pt x="165" y="567"/>
                      </a:cubicBezTo>
                      <a:cubicBezTo>
                        <a:pt x="163" y="568"/>
                        <a:pt x="164" y="569"/>
                        <a:pt x="163" y="572"/>
                      </a:cubicBezTo>
                      <a:cubicBezTo>
                        <a:pt x="161" y="574"/>
                        <a:pt x="161" y="571"/>
                        <a:pt x="163" y="567"/>
                      </a:cubicBezTo>
                      <a:cubicBezTo>
                        <a:pt x="164" y="567"/>
                        <a:pt x="164" y="567"/>
                        <a:pt x="164" y="567"/>
                      </a:cubicBezTo>
                      <a:cubicBezTo>
                        <a:pt x="164" y="564"/>
                        <a:pt x="164" y="564"/>
                        <a:pt x="164" y="564"/>
                      </a:cubicBezTo>
                      <a:cubicBezTo>
                        <a:pt x="165" y="564"/>
                        <a:pt x="167" y="562"/>
                        <a:pt x="168" y="562"/>
                      </a:cubicBezTo>
                      <a:cubicBezTo>
                        <a:pt x="174" y="550"/>
                        <a:pt x="176" y="541"/>
                        <a:pt x="183" y="528"/>
                      </a:cubicBezTo>
                      <a:cubicBezTo>
                        <a:pt x="183" y="530"/>
                        <a:pt x="187" y="519"/>
                        <a:pt x="188" y="523"/>
                      </a:cubicBezTo>
                      <a:cubicBezTo>
                        <a:pt x="191" y="515"/>
                        <a:pt x="186" y="523"/>
                        <a:pt x="186" y="519"/>
                      </a:cubicBezTo>
                      <a:cubicBezTo>
                        <a:pt x="188" y="517"/>
                        <a:pt x="188" y="515"/>
                        <a:pt x="189" y="515"/>
                      </a:cubicBezTo>
                      <a:cubicBezTo>
                        <a:pt x="189" y="516"/>
                        <a:pt x="191" y="513"/>
                        <a:pt x="190" y="515"/>
                      </a:cubicBezTo>
                      <a:cubicBezTo>
                        <a:pt x="193" y="510"/>
                        <a:pt x="193" y="510"/>
                        <a:pt x="193" y="510"/>
                      </a:cubicBezTo>
                      <a:cubicBezTo>
                        <a:pt x="193" y="510"/>
                        <a:pt x="193" y="511"/>
                        <a:pt x="193" y="512"/>
                      </a:cubicBezTo>
                      <a:cubicBezTo>
                        <a:pt x="197" y="501"/>
                        <a:pt x="203" y="494"/>
                        <a:pt x="207" y="485"/>
                      </a:cubicBezTo>
                      <a:cubicBezTo>
                        <a:pt x="207" y="484"/>
                        <a:pt x="205" y="488"/>
                        <a:pt x="205" y="487"/>
                      </a:cubicBezTo>
                      <a:cubicBezTo>
                        <a:pt x="209" y="478"/>
                        <a:pt x="211" y="480"/>
                        <a:pt x="215" y="471"/>
                      </a:cubicBezTo>
                      <a:cubicBezTo>
                        <a:pt x="214" y="473"/>
                        <a:pt x="214" y="473"/>
                        <a:pt x="214" y="473"/>
                      </a:cubicBezTo>
                      <a:cubicBezTo>
                        <a:pt x="215" y="470"/>
                        <a:pt x="215" y="469"/>
                        <a:pt x="219" y="465"/>
                      </a:cubicBezTo>
                      <a:cubicBezTo>
                        <a:pt x="220" y="465"/>
                        <a:pt x="217" y="469"/>
                        <a:pt x="216" y="471"/>
                      </a:cubicBezTo>
                      <a:cubicBezTo>
                        <a:pt x="218" y="468"/>
                        <a:pt x="223" y="461"/>
                        <a:pt x="220" y="462"/>
                      </a:cubicBezTo>
                      <a:cubicBezTo>
                        <a:pt x="222" y="459"/>
                        <a:pt x="224" y="458"/>
                        <a:pt x="225" y="456"/>
                      </a:cubicBezTo>
                      <a:cubicBezTo>
                        <a:pt x="225" y="456"/>
                        <a:pt x="223" y="459"/>
                        <a:pt x="223" y="457"/>
                      </a:cubicBezTo>
                      <a:cubicBezTo>
                        <a:pt x="227" y="452"/>
                        <a:pt x="231" y="444"/>
                        <a:pt x="235" y="439"/>
                      </a:cubicBezTo>
                      <a:cubicBezTo>
                        <a:pt x="235" y="439"/>
                        <a:pt x="236" y="439"/>
                        <a:pt x="236" y="439"/>
                      </a:cubicBezTo>
                      <a:cubicBezTo>
                        <a:pt x="238" y="434"/>
                        <a:pt x="239" y="436"/>
                        <a:pt x="243" y="429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92" name="Freeform 156">
                  <a:extLst>
                    <a:ext uri="{FF2B5EF4-FFF2-40B4-BE49-F238E27FC236}">
                      <a16:creationId xmlns:a16="http://schemas.microsoft.com/office/drawing/2014/main" xmlns="" id="{33C73029-62F2-48F8-95E2-A7C88EAEB35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26338" y="2025650"/>
                  <a:ext cx="7937" cy="793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0" y="3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3">
                      <a:moveTo>
                        <a:pt x="3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2"/>
                        <a:pt x="1" y="2"/>
                        <a:pt x="0" y="3"/>
                      </a:cubicBez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93" name="Freeform 157">
                  <a:extLst>
                    <a:ext uri="{FF2B5EF4-FFF2-40B4-BE49-F238E27FC236}">
                      <a16:creationId xmlns:a16="http://schemas.microsoft.com/office/drawing/2014/main" xmlns="" id="{C2A8AAA8-04F8-49FF-AAC3-2E3DE77EE1B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78688" y="22399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1">
                      <a:moveTo>
                        <a:pt x="0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94" name="Freeform 158">
                  <a:extLst>
                    <a:ext uri="{FF2B5EF4-FFF2-40B4-BE49-F238E27FC236}">
                      <a16:creationId xmlns:a16="http://schemas.microsoft.com/office/drawing/2014/main" xmlns="" id="{65AD4409-1CCA-4D14-82C7-37D00DE5ADB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21538" y="2297113"/>
                  <a:ext cx="7937" cy="4763"/>
                </a:xfrm>
                <a:custGeom>
                  <a:avLst/>
                  <a:gdLst/>
                  <a:ahLst/>
                  <a:cxnLst>
                    <a:cxn ang="0">
                      <a:pos x="2" y="2"/>
                    </a:cxn>
                    <a:cxn ang="0">
                      <a:pos x="0" y="2"/>
                    </a:cxn>
                    <a:cxn ang="0">
                      <a:pos x="2" y="2"/>
                    </a:cxn>
                  </a:cxnLst>
                  <a:rect l="0" t="0" r="r" b="b"/>
                  <a:pathLst>
                    <a:path w="3" h="2">
                      <a:moveTo>
                        <a:pt x="2" y="2"/>
                      </a:moveTo>
                      <a:cubicBezTo>
                        <a:pt x="3" y="0"/>
                        <a:pt x="1" y="1"/>
                        <a:pt x="0" y="2"/>
                      </a:cubicBezTo>
                      <a:cubicBezTo>
                        <a:pt x="1" y="2"/>
                        <a:pt x="1" y="2"/>
                        <a:pt x="2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95" name="Freeform 159">
                  <a:extLst>
                    <a:ext uri="{FF2B5EF4-FFF2-40B4-BE49-F238E27FC236}">
                      <a16:creationId xmlns:a16="http://schemas.microsoft.com/office/drawing/2014/main" xmlns="" id="{E7B95CA0-9AEB-46F1-9EAD-95978EB57C9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685088" y="19161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96" name="Freeform 160">
                  <a:extLst>
                    <a:ext uri="{FF2B5EF4-FFF2-40B4-BE49-F238E27FC236}">
                      <a16:creationId xmlns:a16="http://schemas.microsoft.com/office/drawing/2014/main" xmlns="" id="{CDBD71AF-9ABD-4583-9A6F-94E81AD8AB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67688" y="17176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97" name="Freeform 161">
                  <a:extLst>
                    <a:ext uri="{FF2B5EF4-FFF2-40B4-BE49-F238E27FC236}">
                      <a16:creationId xmlns:a16="http://schemas.microsoft.com/office/drawing/2014/main" xmlns="" id="{9756E606-0C8F-4400-AC4B-06B6B676033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32763" y="1720850"/>
                  <a:ext cx="6350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1">
                      <a:moveTo>
                        <a:pt x="3" y="0"/>
                      </a:moveTo>
                      <a:cubicBezTo>
                        <a:pt x="2" y="0"/>
                        <a:pt x="1" y="1"/>
                        <a:pt x="0" y="1"/>
                      </a:cubicBezTo>
                      <a:cubicBezTo>
                        <a:pt x="1" y="1"/>
                        <a:pt x="2" y="1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98" name="Freeform 162">
                  <a:extLst>
                    <a:ext uri="{FF2B5EF4-FFF2-40B4-BE49-F238E27FC236}">
                      <a16:creationId xmlns:a16="http://schemas.microsoft.com/office/drawing/2014/main" xmlns="" id="{E7518FB5-EB9B-46C5-B190-9C46316909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77138" y="1984375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1" y="1"/>
                        <a:pt x="2" y="1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99" name="Freeform 163">
                  <a:extLst>
                    <a:ext uri="{FF2B5EF4-FFF2-40B4-BE49-F238E27FC236}">
                      <a16:creationId xmlns:a16="http://schemas.microsoft.com/office/drawing/2014/main" xmlns="" id="{8735CDB4-2B46-47B7-BD00-683CB1D5962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20063" y="1725613"/>
                  <a:ext cx="7937" cy="3175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1">
                      <a:moveTo>
                        <a:pt x="3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00" name="Freeform 164">
                  <a:extLst>
                    <a:ext uri="{FF2B5EF4-FFF2-40B4-BE49-F238E27FC236}">
                      <a16:creationId xmlns:a16="http://schemas.microsoft.com/office/drawing/2014/main" xmlns="" id="{2D1F57C8-6109-41BD-8AE4-546BAE0F85B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67688" y="1716088"/>
                  <a:ext cx="9525" cy="1588"/>
                </a:xfrm>
                <a:custGeom>
                  <a:avLst/>
                  <a:gdLst/>
                  <a:ahLst/>
                  <a:cxnLst>
                    <a:cxn ang="0">
                      <a:pos x="4" y="0"/>
                    </a:cxn>
                    <a:cxn ang="0">
                      <a:pos x="0" y="1"/>
                    </a:cxn>
                    <a:cxn ang="0">
                      <a:pos x="4" y="0"/>
                    </a:cxn>
                  </a:cxnLst>
                  <a:rect l="0" t="0" r="r" b="b"/>
                  <a:pathLst>
                    <a:path w="4" h="1">
                      <a:moveTo>
                        <a:pt x="4" y="0"/>
                      </a:moveTo>
                      <a:cubicBezTo>
                        <a:pt x="3" y="1"/>
                        <a:pt x="1" y="1"/>
                        <a:pt x="0" y="1"/>
                      </a:cubicBezTo>
                      <a:cubicBezTo>
                        <a:pt x="2" y="1"/>
                        <a:pt x="3" y="1"/>
                        <a:pt x="4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01" name="Freeform 165">
                  <a:extLst>
                    <a:ext uri="{FF2B5EF4-FFF2-40B4-BE49-F238E27FC236}">
                      <a16:creationId xmlns:a16="http://schemas.microsoft.com/office/drawing/2014/main" xmlns="" id="{54189D74-9D58-4757-8B78-6C9A266F0B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50188" y="1822450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2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0" y="2"/>
                        <a:pt x="1" y="1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02" name="Freeform 166">
                  <a:extLst>
                    <a:ext uri="{FF2B5EF4-FFF2-40B4-BE49-F238E27FC236}">
                      <a16:creationId xmlns:a16="http://schemas.microsoft.com/office/drawing/2014/main" xmlns="" id="{D7340762-AEEE-4D34-A124-AAE2D16BAFF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94663" y="17383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1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1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03" name="Freeform 167">
                  <a:extLst>
                    <a:ext uri="{FF2B5EF4-FFF2-40B4-BE49-F238E27FC236}">
                      <a16:creationId xmlns:a16="http://schemas.microsoft.com/office/drawing/2014/main" xmlns="" id="{3CAB6F66-90EB-4E7A-B5F8-C44975E1CBD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04200" y="1711325"/>
                  <a:ext cx="4762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2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2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304" name="Freeform 168">
                  <a:extLst>
                    <a:ext uri="{FF2B5EF4-FFF2-40B4-BE49-F238E27FC236}">
                      <a16:creationId xmlns:a16="http://schemas.microsoft.com/office/drawing/2014/main" xmlns="" id="{22A1D1EB-15FD-439D-ADD4-DD9EF0D5FD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6550" y="1779588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1" y="2"/>
                    </a:cxn>
                    <a:cxn ang="0">
                      <a:pos x="1" y="0"/>
                    </a:cxn>
                    <a:cxn ang="0">
                      <a:pos x="1" y="2"/>
                    </a:cxn>
                  </a:cxnLst>
                  <a:rect l="0" t="0" r="r" b="b"/>
                  <a:pathLst>
                    <a:path w="1" h="2">
                      <a:moveTo>
                        <a:pt x="1" y="2"/>
                      </a:moveTo>
                      <a:cubicBezTo>
                        <a:pt x="1" y="1"/>
                        <a:pt x="1" y="1"/>
                        <a:pt x="1" y="0"/>
                      </a:cubicBezTo>
                      <a:cubicBezTo>
                        <a:pt x="0" y="1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84" name="Group 484">
                <a:extLst>
                  <a:ext uri="{FF2B5EF4-FFF2-40B4-BE49-F238E27FC236}">
                    <a16:creationId xmlns:a16="http://schemas.microsoft.com/office/drawing/2014/main" xmlns="" id="{A4E918B0-9B36-4B91-A245-512752464EA3}"/>
                  </a:ext>
                </a:extLst>
              </p:cNvPr>
              <p:cNvGrpSpPr/>
              <p:nvPr/>
            </p:nvGrpSpPr>
            <p:grpSpPr>
              <a:xfrm rot="15155533" flipH="1">
                <a:off x="1114059" y="1803071"/>
                <a:ext cx="2159193" cy="2610180"/>
                <a:chOff x="6326188" y="1654175"/>
                <a:chExt cx="2192337" cy="2967038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226" name="Freeform 129">
                  <a:extLst>
                    <a:ext uri="{FF2B5EF4-FFF2-40B4-BE49-F238E27FC236}">
                      <a16:creationId xmlns:a16="http://schemas.microsoft.com/office/drawing/2014/main" xmlns="" id="{6278D670-85D3-4373-8CC6-4BB1D24939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27988" y="1720850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0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27" name="Freeform 130">
                  <a:extLst>
                    <a:ext uri="{FF2B5EF4-FFF2-40B4-BE49-F238E27FC236}">
                      <a16:creationId xmlns:a16="http://schemas.microsoft.com/office/drawing/2014/main" xmlns="" id="{E7E86FE4-2D17-4235-9DEF-1D3B8F9A575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4775" y="1841500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28" name="Freeform 131">
                  <a:extLst>
                    <a:ext uri="{FF2B5EF4-FFF2-40B4-BE49-F238E27FC236}">
                      <a16:creationId xmlns:a16="http://schemas.microsoft.com/office/drawing/2014/main" xmlns="" id="{FD7BC5F0-2C70-4C0C-9FB1-83057FE1E6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18488" y="1671638"/>
                  <a:ext cx="12700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5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5" h="1">
                      <a:moveTo>
                        <a:pt x="0" y="1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5" y="0"/>
                        <a:pt x="5" y="0"/>
                        <a:pt x="5" y="0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29" name="Freeform 132">
                  <a:extLst>
                    <a:ext uri="{FF2B5EF4-FFF2-40B4-BE49-F238E27FC236}">
                      <a16:creationId xmlns:a16="http://schemas.microsoft.com/office/drawing/2014/main" xmlns="" id="{2CDE5430-C478-4290-A132-7411B28D03D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69150" y="2263775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30" name="Freeform 133">
                  <a:extLst>
                    <a:ext uri="{FF2B5EF4-FFF2-40B4-BE49-F238E27FC236}">
                      <a16:creationId xmlns:a16="http://schemas.microsoft.com/office/drawing/2014/main" xmlns="" id="{EF916648-FCD5-4A2A-A691-18992C6779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80300" y="1995488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1" y="0"/>
                        <a:pt x="1" y="1"/>
                        <a:pt x="0" y="2"/>
                      </a:cubicBezTo>
                      <a:cubicBezTo>
                        <a:pt x="1" y="1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31" name="Freeform 134">
                  <a:extLst>
                    <a:ext uri="{FF2B5EF4-FFF2-40B4-BE49-F238E27FC236}">
                      <a16:creationId xmlns:a16="http://schemas.microsoft.com/office/drawing/2014/main" xmlns="" id="{D84DE78B-CE1E-41B1-B555-036CBF45BF6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318500" y="1681163"/>
                  <a:ext cx="7937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0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>
                      <a:moveTo>
                        <a:pt x="3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32" name="Freeform 135">
                  <a:extLst>
                    <a:ext uri="{FF2B5EF4-FFF2-40B4-BE49-F238E27FC236}">
                      <a16:creationId xmlns:a16="http://schemas.microsoft.com/office/drawing/2014/main" xmlns="" id="{3E212180-C88F-431E-BE11-880BA733618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516938" y="16557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33" name="Freeform 136">
                  <a:extLst>
                    <a:ext uri="{FF2B5EF4-FFF2-40B4-BE49-F238E27FC236}">
                      <a16:creationId xmlns:a16="http://schemas.microsoft.com/office/drawing/2014/main" xmlns="" id="{823A5E9A-2964-4121-93C1-598B4EC609F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34388" y="1654175"/>
                  <a:ext cx="7937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0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>
                      <a:moveTo>
                        <a:pt x="3" y="0"/>
                      </a:moveTo>
                      <a:cubicBezTo>
                        <a:pt x="2" y="0"/>
                        <a:pt x="1" y="0"/>
                        <a:pt x="0" y="0"/>
                      </a:cubicBezTo>
                      <a:cubicBezTo>
                        <a:pt x="1" y="0"/>
                        <a:pt x="3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34" name="Freeform 137">
                  <a:extLst>
                    <a:ext uri="{FF2B5EF4-FFF2-40B4-BE49-F238E27FC236}">
                      <a16:creationId xmlns:a16="http://schemas.microsoft.com/office/drawing/2014/main" xmlns="" id="{1ABCF11B-4A40-4950-8FB6-EFFDF12B37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32800" y="16541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35" name="Freeform 138">
                  <a:extLst>
                    <a:ext uri="{FF2B5EF4-FFF2-40B4-BE49-F238E27FC236}">
                      <a16:creationId xmlns:a16="http://schemas.microsoft.com/office/drawing/2014/main" xmlns="" id="{9BACB66A-ECFD-44F6-9A27-DC315A02DD1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26188" y="4597400"/>
                  <a:ext cx="3175" cy="174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7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 h="7">
                      <a:moveTo>
                        <a:pt x="0" y="0"/>
                      </a:moveTo>
                      <a:cubicBezTo>
                        <a:pt x="0" y="3"/>
                        <a:pt x="0" y="5"/>
                        <a:pt x="1" y="7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36" name="Freeform 139">
                  <a:extLst>
                    <a:ext uri="{FF2B5EF4-FFF2-40B4-BE49-F238E27FC236}">
                      <a16:creationId xmlns:a16="http://schemas.microsoft.com/office/drawing/2014/main" xmlns="" id="{A3DCF1ED-D947-4B71-83D0-62BD34B202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89738" y="277336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" y="0"/>
                    </a:cxn>
                    <a:cxn ang="0">
                      <a:pos x="1" y="1"/>
                    </a:cxn>
                  </a:cxnLst>
                  <a:rect l="0" t="0" r="r" b="b"/>
                  <a:pathLst>
                    <a:path w="1" h="1">
                      <a:moveTo>
                        <a:pt x="1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37" name="Freeform 140">
                  <a:extLst>
                    <a:ext uri="{FF2B5EF4-FFF2-40B4-BE49-F238E27FC236}">
                      <a16:creationId xmlns:a16="http://schemas.microsoft.com/office/drawing/2014/main" xmlns="" id="{6096CF2F-D974-4B3C-A6A0-A070B9B85CD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42063" y="4603750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38" name="Freeform 141">
                  <a:extLst>
                    <a:ext uri="{FF2B5EF4-FFF2-40B4-BE49-F238E27FC236}">
                      <a16:creationId xmlns:a16="http://schemas.microsoft.com/office/drawing/2014/main" xmlns="" id="{3ED05F3C-E59C-476E-B0A9-08DC3D69616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07375" y="1704975"/>
                  <a:ext cx="17462" cy="635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0" y="2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7" h="2">
                      <a:moveTo>
                        <a:pt x="7" y="0"/>
                      </a:moveTo>
                      <a:cubicBezTo>
                        <a:pt x="5" y="1"/>
                        <a:pt x="0" y="1"/>
                        <a:pt x="0" y="2"/>
                      </a:cubicBezTo>
                      <a:cubicBezTo>
                        <a:pt x="3" y="1"/>
                        <a:pt x="6" y="1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39" name="Freeform 142">
                  <a:extLst>
                    <a:ext uri="{FF2B5EF4-FFF2-40B4-BE49-F238E27FC236}">
                      <a16:creationId xmlns:a16="http://schemas.microsoft.com/office/drawing/2014/main" xmlns="" id="{BDB349DF-112E-45EE-966F-7B21824A64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88150" y="2924175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40" name="Freeform 143">
                  <a:extLst>
                    <a:ext uri="{FF2B5EF4-FFF2-40B4-BE49-F238E27FC236}">
                      <a16:creationId xmlns:a16="http://schemas.microsoft.com/office/drawing/2014/main" xmlns="" id="{575C7A27-F816-47CF-B07E-C5CD17E8F0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42063" y="46021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41" name="Rectangle 144">
                  <a:extLst>
                    <a:ext uri="{FF2B5EF4-FFF2-40B4-BE49-F238E27FC236}">
                      <a16:creationId xmlns:a16="http://schemas.microsoft.com/office/drawing/2014/main" xmlns="" id="{1AC2789D-B753-452F-B1C9-103430EBFE5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518275" y="3373438"/>
                  <a:ext cx="1587" cy="158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42" name="Freeform 145">
                  <a:extLst>
                    <a:ext uri="{FF2B5EF4-FFF2-40B4-BE49-F238E27FC236}">
                      <a16:creationId xmlns:a16="http://schemas.microsoft.com/office/drawing/2014/main" xmlns="" id="{D4CA7D11-7AD7-45AA-BB1E-A1E381B3D71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05575" y="3398838"/>
                  <a:ext cx="1587" cy="6350"/>
                </a:xfrm>
                <a:custGeom>
                  <a:avLst/>
                  <a:gdLst/>
                  <a:ahLst/>
                  <a:cxnLst>
                    <a:cxn ang="0">
                      <a:pos x="0" y="3"/>
                    </a:cxn>
                    <a:cxn ang="0">
                      <a:pos x="0" y="0"/>
                    </a:cxn>
                    <a:cxn ang="0">
                      <a:pos x="0" y="3"/>
                    </a:cxn>
                  </a:cxnLst>
                  <a:rect l="0" t="0" r="r" b="b"/>
                  <a:pathLst>
                    <a:path h="3">
                      <a:moveTo>
                        <a:pt x="0" y="3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2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43" name="Freeform 146">
                  <a:extLst>
                    <a:ext uri="{FF2B5EF4-FFF2-40B4-BE49-F238E27FC236}">
                      <a16:creationId xmlns:a16="http://schemas.microsoft.com/office/drawing/2014/main" xmlns="" id="{3BBCB8E4-E870-4DA3-9761-216105EC74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29363" y="4614863"/>
                  <a:ext cx="1587" cy="6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3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3">
                      <a:moveTo>
                        <a:pt x="0" y="0"/>
                      </a:move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44" name="Freeform 147">
                  <a:extLst>
                    <a:ext uri="{FF2B5EF4-FFF2-40B4-BE49-F238E27FC236}">
                      <a16:creationId xmlns:a16="http://schemas.microsoft.com/office/drawing/2014/main" xmlns="" id="{70234B1F-EFED-480A-AF32-E4ED2DD7057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05563" y="3765550"/>
                  <a:ext cx="3175" cy="4763"/>
                </a:xfrm>
                <a:custGeom>
                  <a:avLst/>
                  <a:gdLst/>
                  <a:ahLst/>
                  <a:cxnLst>
                    <a:cxn ang="0">
                      <a:pos x="0" y="2"/>
                    </a:cxn>
                    <a:cxn ang="0">
                      <a:pos x="1" y="0"/>
                    </a:cxn>
                    <a:cxn ang="0">
                      <a:pos x="0" y="2"/>
                    </a:cxn>
                  </a:cxnLst>
                  <a:rect l="0" t="0" r="r" b="b"/>
                  <a:pathLst>
                    <a:path w="1" h="2">
                      <a:moveTo>
                        <a:pt x="0" y="2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2"/>
                        <a:pt x="0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45" name="Freeform 148">
                  <a:extLst>
                    <a:ext uri="{FF2B5EF4-FFF2-40B4-BE49-F238E27FC236}">
                      <a16:creationId xmlns:a16="http://schemas.microsoft.com/office/drawing/2014/main" xmlns="" id="{BEB097F4-7A19-499A-A5B3-081FC28859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07288" y="1978025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1"/>
                        <a:pt x="0" y="1"/>
                        <a:pt x="1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46" name="Freeform 149">
                  <a:extLst>
                    <a:ext uri="{FF2B5EF4-FFF2-40B4-BE49-F238E27FC236}">
                      <a16:creationId xmlns:a16="http://schemas.microsoft.com/office/drawing/2014/main" xmlns="" id="{9D80BB21-263F-4DAB-83F1-3DA96E10E59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35838" y="21828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47" name="Freeform 150">
                  <a:extLst>
                    <a:ext uri="{FF2B5EF4-FFF2-40B4-BE49-F238E27FC236}">
                      <a16:creationId xmlns:a16="http://schemas.microsoft.com/office/drawing/2014/main" xmlns="" id="{AE17E43E-E352-4A71-A095-D6EFAE2FE5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39013" y="2171700"/>
                  <a:ext cx="6350" cy="11113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4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4">
                      <a:moveTo>
                        <a:pt x="3" y="0"/>
                      </a:moveTo>
                      <a:cubicBezTo>
                        <a:pt x="2" y="1"/>
                        <a:pt x="0" y="3"/>
                        <a:pt x="0" y="4"/>
                      </a:cubicBezTo>
                      <a:cubicBezTo>
                        <a:pt x="1" y="3"/>
                        <a:pt x="2" y="2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48" name="Freeform 151">
                  <a:extLst>
                    <a:ext uri="{FF2B5EF4-FFF2-40B4-BE49-F238E27FC236}">
                      <a16:creationId xmlns:a16="http://schemas.microsoft.com/office/drawing/2014/main" xmlns="" id="{5794016F-EA1C-4365-B52A-1DB5ECB3CD9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16788" y="22002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49" name="Freeform 152">
                  <a:extLst>
                    <a:ext uri="{FF2B5EF4-FFF2-40B4-BE49-F238E27FC236}">
                      <a16:creationId xmlns:a16="http://schemas.microsoft.com/office/drawing/2014/main" xmlns="" id="{62E713DB-1C27-49F2-A840-B200C91383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26338" y="202882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50" name="Freeform 153">
                  <a:extLst>
                    <a:ext uri="{FF2B5EF4-FFF2-40B4-BE49-F238E27FC236}">
                      <a16:creationId xmlns:a16="http://schemas.microsoft.com/office/drawing/2014/main" xmlns="" id="{EBC5F1A9-50C0-4666-A9E1-2A62113471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81888" y="2063750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51" name="Freeform 154">
                  <a:extLst>
                    <a:ext uri="{FF2B5EF4-FFF2-40B4-BE49-F238E27FC236}">
                      <a16:creationId xmlns:a16="http://schemas.microsoft.com/office/drawing/2014/main" xmlns="" id="{F8EE567D-46FA-41C4-A60C-45B4126D81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21538" y="23018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52" name="Freeform 156">
                  <a:extLst>
                    <a:ext uri="{FF2B5EF4-FFF2-40B4-BE49-F238E27FC236}">
                      <a16:creationId xmlns:a16="http://schemas.microsoft.com/office/drawing/2014/main" xmlns="" id="{E7AB2AB2-9D01-4B8F-9FB5-A77EB03D39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26338" y="2025650"/>
                  <a:ext cx="7937" cy="793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0" y="3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3">
                      <a:moveTo>
                        <a:pt x="3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2"/>
                        <a:pt x="1" y="2"/>
                        <a:pt x="0" y="3"/>
                      </a:cubicBez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53" name="Freeform 157">
                  <a:extLst>
                    <a:ext uri="{FF2B5EF4-FFF2-40B4-BE49-F238E27FC236}">
                      <a16:creationId xmlns:a16="http://schemas.microsoft.com/office/drawing/2014/main" xmlns="" id="{2957FE92-7EB6-494B-86EB-6820C0D318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78688" y="22399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1">
                      <a:moveTo>
                        <a:pt x="0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54" name="Freeform 158">
                  <a:extLst>
                    <a:ext uri="{FF2B5EF4-FFF2-40B4-BE49-F238E27FC236}">
                      <a16:creationId xmlns:a16="http://schemas.microsoft.com/office/drawing/2014/main" xmlns="" id="{DD1A1478-B671-48B5-A24F-BDB162F81D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21538" y="2297113"/>
                  <a:ext cx="7937" cy="4763"/>
                </a:xfrm>
                <a:custGeom>
                  <a:avLst/>
                  <a:gdLst/>
                  <a:ahLst/>
                  <a:cxnLst>
                    <a:cxn ang="0">
                      <a:pos x="2" y="2"/>
                    </a:cxn>
                    <a:cxn ang="0">
                      <a:pos x="0" y="2"/>
                    </a:cxn>
                    <a:cxn ang="0">
                      <a:pos x="2" y="2"/>
                    </a:cxn>
                  </a:cxnLst>
                  <a:rect l="0" t="0" r="r" b="b"/>
                  <a:pathLst>
                    <a:path w="3" h="2">
                      <a:moveTo>
                        <a:pt x="2" y="2"/>
                      </a:moveTo>
                      <a:cubicBezTo>
                        <a:pt x="3" y="0"/>
                        <a:pt x="1" y="1"/>
                        <a:pt x="0" y="2"/>
                      </a:cubicBezTo>
                      <a:cubicBezTo>
                        <a:pt x="1" y="2"/>
                        <a:pt x="1" y="2"/>
                        <a:pt x="2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55" name="Freeform 159">
                  <a:extLst>
                    <a:ext uri="{FF2B5EF4-FFF2-40B4-BE49-F238E27FC236}">
                      <a16:creationId xmlns:a16="http://schemas.microsoft.com/office/drawing/2014/main" xmlns="" id="{66D5FF9B-1293-450E-B512-D871116826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685088" y="19161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56" name="Freeform 160">
                  <a:extLst>
                    <a:ext uri="{FF2B5EF4-FFF2-40B4-BE49-F238E27FC236}">
                      <a16:creationId xmlns:a16="http://schemas.microsoft.com/office/drawing/2014/main" xmlns="" id="{DDFC155F-7CBE-4B0E-B3A5-5C37B982B65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67688" y="17176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57" name="Freeform 161">
                  <a:extLst>
                    <a:ext uri="{FF2B5EF4-FFF2-40B4-BE49-F238E27FC236}">
                      <a16:creationId xmlns:a16="http://schemas.microsoft.com/office/drawing/2014/main" xmlns="" id="{7BEA3C20-6A34-4992-B906-156090A07E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32763" y="1720850"/>
                  <a:ext cx="6350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1">
                      <a:moveTo>
                        <a:pt x="3" y="0"/>
                      </a:moveTo>
                      <a:cubicBezTo>
                        <a:pt x="2" y="0"/>
                        <a:pt x="1" y="1"/>
                        <a:pt x="0" y="1"/>
                      </a:cubicBezTo>
                      <a:cubicBezTo>
                        <a:pt x="1" y="1"/>
                        <a:pt x="2" y="1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58" name="Freeform 162">
                  <a:extLst>
                    <a:ext uri="{FF2B5EF4-FFF2-40B4-BE49-F238E27FC236}">
                      <a16:creationId xmlns:a16="http://schemas.microsoft.com/office/drawing/2014/main" xmlns="" id="{A2A84C9F-8701-4EB2-8B71-6B070651BF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77138" y="1984375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1" y="1"/>
                        <a:pt x="2" y="1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59" name="Freeform 163">
                  <a:extLst>
                    <a:ext uri="{FF2B5EF4-FFF2-40B4-BE49-F238E27FC236}">
                      <a16:creationId xmlns:a16="http://schemas.microsoft.com/office/drawing/2014/main" xmlns="" id="{D574E165-C37B-4B8E-98FD-3EE62AC5A0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20063" y="1725613"/>
                  <a:ext cx="7937" cy="3175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1">
                      <a:moveTo>
                        <a:pt x="3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60" name="Freeform 164">
                  <a:extLst>
                    <a:ext uri="{FF2B5EF4-FFF2-40B4-BE49-F238E27FC236}">
                      <a16:creationId xmlns:a16="http://schemas.microsoft.com/office/drawing/2014/main" xmlns="" id="{90DB30C0-9447-4D95-B11E-6007220C148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67688" y="1716088"/>
                  <a:ext cx="9525" cy="1588"/>
                </a:xfrm>
                <a:custGeom>
                  <a:avLst/>
                  <a:gdLst/>
                  <a:ahLst/>
                  <a:cxnLst>
                    <a:cxn ang="0">
                      <a:pos x="4" y="0"/>
                    </a:cxn>
                    <a:cxn ang="0">
                      <a:pos x="0" y="1"/>
                    </a:cxn>
                    <a:cxn ang="0">
                      <a:pos x="4" y="0"/>
                    </a:cxn>
                  </a:cxnLst>
                  <a:rect l="0" t="0" r="r" b="b"/>
                  <a:pathLst>
                    <a:path w="4" h="1">
                      <a:moveTo>
                        <a:pt x="4" y="0"/>
                      </a:moveTo>
                      <a:cubicBezTo>
                        <a:pt x="3" y="1"/>
                        <a:pt x="1" y="1"/>
                        <a:pt x="0" y="1"/>
                      </a:cubicBezTo>
                      <a:cubicBezTo>
                        <a:pt x="2" y="1"/>
                        <a:pt x="3" y="1"/>
                        <a:pt x="4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61" name="Freeform 165">
                  <a:extLst>
                    <a:ext uri="{FF2B5EF4-FFF2-40B4-BE49-F238E27FC236}">
                      <a16:creationId xmlns:a16="http://schemas.microsoft.com/office/drawing/2014/main" xmlns="" id="{C333B17B-7977-4604-8FA5-0EFF238F3D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50188" y="1822450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2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0" y="2"/>
                        <a:pt x="1" y="1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62" name="Freeform 166">
                  <a:extLst>
                    <a:ext uri="{FF2B5EF4-FFF2-40B4-BE49-F238E27FC236}">
                      <a16:creationId xmlns:a16="http://schemas.microsoft.com/office/drawing/2014/main" xmlns="" id="{B238A753-BDAC-4FF5-A5FC-0649922B5DD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94663" y="17383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1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1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63" name="Freeform 167">
                  <a:extLst>
                    <a:ext uri="{FF2B5EF4-FFF2-40B4-BE49-F238E27FC236}">
                      <a16:creationId xmlns:a16="http://schemas.microsoft.com/office/drawing/2014/main" xmlns="" id="{4E3954AD-7D79-4F6C-8B08-DF21473C15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04200" y="1711325"/>
                  <a:ext cx="4762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2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2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64" name="Freeform 168">
                  <a:extLst>
                    <a:ext uri="{FF2B5EF4-FFF2-40B4-BE49-F238E27FC236}">
                      <a16:creationId xmlns:a16="http://schemas.microsoft.com/office/drawing/2014/main" xmlns="" id="{19594DB0-BDD4-4321-BCE7-86A6E021F5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6550" y="1779588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1" y="2"/>
                    </a:cxn>
                    <a:cxn ang="0">
                      <a:pos x="1" y="0"/>
                    </a:cxn>
                    <a:cxn ang="0">
                      <a:pos x="1" y="2"/>
                    </a:cxn>
                  </a:cxnLst>
                  <a:rect l="0" t="0" r="r" b="b"/>
                  <a:pathLst>
                    <a:path w="1" h="2">
                      <a:moveTo>
                        <a:pt x="1" y="2"/>
                      </a:moveTo>
                      <a:cubicBezTo>
                        <a:pt x="1" y="1"/>
                        <a:pt x="1" y="1"/>
                        <a:pt x="1" y="0"/>
                      </a:cubicBezTo>
                      <a:cubicBezTo>
                        <a:pt x="0" y="1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85" name="Group 485">
                <a:extLst>
                  <a:ext uri="{FF2B5EF4-FFF2-40B4-BE49-F238E27FC236}">
                    <a16:creationId xmlns:a16="http://schemas.microsoft.com/office/drawing/2014/main" xmlns="" id="{24AE9D02-6D27-4041-BB6B-D18165BDC75C}"/>
                  </a:ext>
                </a:extLst>
              </p:cNvPr>
              <p:cNvGrpSpPr/>
              <p:nvPr/>
            </p:nvGrpSpPr>
            <p:grpSpPr>
              <a:xfrm rot="15155533" flipH="1">
                <a:off x="1264410" y="1845476"/>
                <a:ext cx="2259435" cy="2728193"/>
                <a:chOff x="6224407" y="1520027"/>
                <a:chExt cx="2294118" cy="3101186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186" name="Freeform 129">
                  <a:extLst>
                    <a:ext uri="{FF2B5EF4-FFF2-40B4-BE49-F238E27FC236}">
                      <a16:creationId xmlns:a16="http://schemas.microsoft.com/office/drawing/2014/main" xmlns="" id="{D12B3215-4CFF-48D3-A980-1AFAA0A654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27988" y="1720850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0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87" name="Freeform 130">
                  <a:extLst>
                    <a:ext uri="{FF2B5EF4-FFF2-40B4-BE49-F238E27FC236}">
                      <a16:creationId xmlns:a16="http://schemas.microsoft.com/office/drawing/2014/main" xmlns="" id="{69A935B7-C1ED-4D7B-A825-2D2836366D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4775" y="1841500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88" name="Freeform 131">
                  <a:extLst>
                    <a:ext uri="{FF2B5EF4-FFF2-40B4-BE49-F238E27FC236}">
                      <a16:creationId xmlns:a16="http://schemas.microsoft.com/office/drawing/2014/main" xmlns="" id="{2E75DCD5-71B2-40E6-B7FA-BB2FB5B7A8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18488" y="1671638"/>
                  <a:ext cx="12700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5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5" h="1">
                      <a:moveTo>
                        <a:pt x="0" y="1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5" y="0"/>
                        <a:pt x="5" y="0"/>
                        <a:pt x="5" y="0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89" name="Freeform 132">
                  <a:extLst>
                    <a:ext uri="{FF2B5EF4-FFF2-40B4-BE49-F238E27FC236}">
                      <a16:creationId xmlns:a16="http://schemas.microsoft.com/office/drawing/2014/main" xmlns="" id="{6FD3FBC8-FADD-4900-818C-B94F023EEC5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69150" y="2263775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90" name="Freeform 133">
                  <a:extLst>
                    <a:ext uri="{FF2B5EF4-FFF2-40B4-BE49-F238E27FC236}">
                      <a16:creationId xmlns:a16="http://schemas.microsoft.com/office/drawing/2014/main" xmlns="" id="{C8FC71E2-20FB-45D3-9434-21147034777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80300" y="1995488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1" y="0"/>
                        <a:pt x="1" y="1"/>
                        <a:pt x="0" y="2"/>
                      </a:cubicBezTo>
                      <a:cubicBezTo>
                        <a:pt x="1" y="1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91" name="Freeform 134">
                  <a:extLst>
                    <a:ext uri="{FF2B5EF4-FFF2-40B4-BE49-F238E27FC236}">
                      <a16:creationId xmlns:a16="http://schemas.microsoft.com/office/drawing/2014/main" xmlns="" id="{95E790A8-699A-4DF4-B380-8191691E4D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318500" y="1681163"/>
                  <a:ext cx="7937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0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>
                      <a:moveTo>
                        <a:pt x="3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92" name="Freeform 135">
                  <a:extLst>
                    <a:ext uri="{FF2B5EF4-FFF2-40B4-BE49-F238E27FC236}">
                      <a16:creationId xmlns:a16="http://schemas.microsoft.com/office/drawing/2014/main" xmlns="" id="{CF5B8E1B-4452-4667-86E0-AB4E8609EE1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516938" y="16557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93" name="Freeform 136">
                  <a:extLst>
                    <a:ext uri="{FF2B5EF4-FFF2-40B4-BE49-F238E27FC236}">
                      <a16:creationId xmlns:a16="http://schemas.microsoft.com/office/drawing/2014/main" xmlns="" id="{7AC8461F-8059-41F6-B9AB-7DE2FC7C6D4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34388" y="1654175"/>
                  <a:ext cx="7937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0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>
                      <a:moveTo>
                        <a:pt x="3" y="0"/>
                      </a:moveTo>
                      <a:cubicBezTo>
                        <a:pt x="2" y="0"/>
                        <a:pt x="1" y="0"/>
                        <a:pt x="0" y="0"/>
                      </a:cubicBezTo>
                      <a:cubicBezTo>
                        <a:pt x="1" y="0"/>
                        <a:pt x="3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94" name="Freeform 137">
                  <a:extLst>
                    <a:ext uri="{FF2B5EF4-FFF2-40B4-BE49-F238E27FC236}">
                      <a16:creationId xmlns:a16="http://schemas.microsoft.com/office/drawing/2014/main" xmlns="" id="{84FE4D17-ABDB-402B-9CDE-B10735C2470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32800" y="16541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95" name="Freeform 138">
                  <a:extLst>
                    <a:ext uri="{FF2B5EF4-FFF2-40B4-BE49-F238E27FC236}">
                      <a16:creationId xmlns:a16="http://schemas.microsoft.com/office/drawing/2014/main" xmlns="" id="{6E41D500-0416-4F42-B046-BFB6928288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26188" y="4597400"/>
                  <a:ext cx="3175" cy="174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7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 h="7">
                      <a:moveTo>
                        <a:pt x="0" y="0"/>
                      </a:moveTo>
                      <a:cubicBezTo>
                        <a:pt x="0" y="3"/>
                        <a:pt x="0" y="5"/>
                        <a:pt x="1" y="7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96" name="Freeform 139">
                  <a:extLst>
                    <a:ext uri="{FF2B5EF4-FFF2-40B4-BE49-F238E27FC236}">
                      <a16:creationId xmlns:a16="http://schemas.microsoft.com/office/drawing/2014/main" xmlns="" id="{0FA502F5-1D8D-4830-978E-587F82310E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89738" y="277336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" y="0"/>
                    </a:cxn>
                    <a:cxn ang="0">
                      <a:pos x="1" y="1"/>
                    </a:cxn>
                  </a:cxnLst>
                  <a:rect l="0" t="0" r="r" b="b"/>
                  <a:pathLst>
                    <a:path w="1" h="1">
                      <a:moveTo>
                        <a:pt x="1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97" name="Freeform 140">
                  <a:extLst>
                    <a:ext uri="{FF2B5EF4-FFF2-40B4-BE49-F238E27FC236}">
                      <a16:creationId xmlns:a16="http://schemas.microsoft.com/office/drawing/2014/main" xmlns="" id="{203329C3-774B-4FF7-ACC8-9EECD4CE24B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42063" y="4603750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98" name="Freeform 141">
                  <a:extLst>
                    <a:ext uri="{FF2B5EF4-FFF2-40B4-BE49-F238E27FC236}">
                      <a16:creationId xmlns:a16="http://schemas.microsoft.com/office/drawing/2014/main" xmlns="" id="{F15356AE-F81B-4180-9A46-E8D38A6A71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07375" y="1704975"/>
                  <a:ext cx="17462" cy="635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0" y="2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7" h="2">
                      <a:moveTo>
                        <a:pt x="7" y="0"/>
                      </a:moveTo>
                      <a:cubicBezTo>
                        <a:pt x="5" y="1"/>
                        <a:pt x="0" y="1"/>
                        <a:pt x="0" y="2"/>
                      </a:cubicBezTo>
                      <a:cubicBezTo>
                        <a:pt x="3" y="1"/>
                        <a:pt x="6" y="1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99" name="Freeform 142">
                  <a:extLst>
                    <a:ext uri="{FF2B5EF4-FFF2-40B4-BE49-F238E27FC236}">
                      <a16:creationId xmlns:a16="http://schemas.microsoft.com/office/drawing/2014/main" xmlns="" id="{6FD86C82-BC36-43C4-B890-272A9DEB1E2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88150" y="2924175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00" name="Freeform 143">
                  <a:extLst>
                    <a:ext uri="{FF2B5EF4-FFF2-40B4-BE49-F238E27FC236}">
                      <a16:creationId xmlns:a16="http://schemas.microsoft.com/office/drawing/2014/main" xmlns="" id="{917F8437-5169-43F7-A634-6BC5F0F607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42063" y="46021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01" name="Rectangle 144">
                  <a:extLst>
                    <a:ext uri="{FF2B5EF4-FFF2-40B4-BE49-F238E27FC236}">
                      <a16:creationId xmlns:a16="http://schemas.microsoft.com/office/drawing/2014/main" xmlns="" id="{0B2C1C65-DDC7-4764-9BFD-26F7C8D7767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518275" y="3373438"/>
                  <a:ext cx="1587" cy="158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02" name="Freeform 145">
                  <a:extLst>
                    <a:ext uri="{FF2B5EF4-FFF2-40B4-BE49-F238E27FC236}">
                      <a16:creationId xmlns:a16="http://schemas.microsoft.com/office/drawing/2014/main" xmlns="" id="{283641E6-9181-462B-8F4C-9E5D9E8180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05575" y="3398838"/>
                  <a:ext cx="1587" cy="6350"/>
                </a:xfrm>
                <a:custGeom>
                  <a:avLst/>
                  <a:gdLst/>
                  <a:ahLst/>
                  <a:cxnLst>
                    <a:cxn ang="0">
                      <a:pos x="0" y="3"/>
                    </a:cxn>
                    <a:cxn ang="0">
                      <a:pos x="0" y="0"/>
                    </a:cxn>
                    <a:cxn ang="0">
                      <a:pos x="0" y="3"/>
                    </a:cxn>
                  </a:cxnLst>
                  <a:rect l="0" t="0" r="r" b="b"/>
                  <a:pathLst>
                    <a:path h="3">
                      <a:moveTo>
                        <a:pt x="0" y="3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2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03" name="Freeform 146">
                  <a:extLst>
                    <a:ext uri="{FF2B5EF4-FFF2-40B4-BE49-F238E27FC236}">
                      <a16:creationId xmlns:a16="http://schemas.microsoft.com/office/drawing/2014/main" xmlns="" id="{2C35CE04-9BA1-48A1-9534-62F7ABB74E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29363" y="4614863"/>
                  <a:ext cx="1587" cy="6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3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3">
                      <a:moveTo>
                        <a:pt x="0" y="0"/>
                      </a:move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04" name="Freeform 147">
                  <a:extLst>
                    <a:ext uri="{FF2B5EF4-FFF2-40B4-BE49-F238E27FC236}">
                      <a16:creationId xmlns:a16="http://schemas.microsoft.com/office/drawing/2014/main" xmlns="" id="{E6469337-B411-4008-9453-953DD0A216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05563" y="3765550"/>
                  <a:ext cx="3175" cy="4763"/>
                </a:xfrm>
                <a:custGeom>
                  <a:avLst/>
                  <a:gdLst/>
                  <a:ahLst/>
                  <a:cxnLst>
                    <a:cxn ang="0">
                      <a:pos x="0" y="2"/>
                    </a:cxn>
                    <a:cxn ang="0">
                      <a:pos x="1" y="0"/>
                    </a:cxn>
                    <a:cxn ang="0">
                      <a:pos x="0" y="2"/>
                    </a:cxn>
                  </a:cxnLst>
                  <a:rect l="0" t="0" r="r" b="b"/>
                  <a:pathLst>
                    <a:path w="1" h="2">
                      <a:moveTo>
                        <a:pt x="0" y="2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2"/>
                        <a:pt x="0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05" name="Freeform 148">
                  <a:extLst>
                    <a:ext uri="{FF2B5EF4-FFF2-40B4-BE49-F238E27FC236}">
                      <a16:creationId xmlns:a16="http://schemas.microsoft.com/office/drawing/2014/main" xmlns="" id="{FC30000D-A428-4222-8061-24B0A100E2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07288" y="1978025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1"/>
                        <a:pt x="0" y="1"/>
                        <a:pt x="1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06" name="Freeform 149">
                  <a:extLst>
                    <a:ext uri="{FF2B5EF4-FFF2-40B4-BE49-F238E27FC236}">
                      <a16:creationId xmlns:a16="http://schemas.microsoft.com/office/drawing/2014/main" xmlns="" id="{CC209201-C263-4658-B954-AC71536FC1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35838" y="21828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07" name="Freeform 150">
                  <a:extLst>
                    <a:ext uri="{FF2B5EF4-FFF2-40B4-BE49-F238E27FC236}">
                      <a16:creationId xmlns:a16="http://schemas.microsoft.com/office/drawing/2014/main" xmlns="" id="{105B4AA1-501C-430B-A1B0-1A24C45C67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39013" y="2171700"/>
                  <a:ext cx="6350" cy="11113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4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4">
                      <a:moveTo>
                        <a:pt x="3" y="0"/>
                      </a:moveTo>
                      <a:cubicBezTo>
                        <a:pt x="2" y="1"/>
                        <a:pt x="0" y="3"/>
                        <a:pt x="0" y="4"/>
                      </a:cubicBezTo>
                      <a:cubicBezTo>
                        <a:pt x="1" y="3"/>
                        <a:pt x="2" y="2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08" name="Freeform 151">
                  <a:extLst>
                    <a:ext uri="{FF2B5EF4-FFF2-40B4-BE49-F238E27FC236}">
                      <a16:creationId xmlns:a16="http://schemas.microsoft.com/office/drawing/2014/main" xmlns="" id="{CD1FAAFB-5809-4A10-AD90-567067423A8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16788" y="22002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09" name="Freeform 152">
                  <a:extLst>
                    <a:ext uri="{FF2B5EF4-FFF2-40B4-BE49-F238E27FC236}">
                      <a16:creationId xmlns:a16="http://schemas.microsoft.com/office/drawing/2014/main" xmlns="" id="{06FDFACE-2953-406B-AEB5-7C25822656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26338" y="202882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10" name="Freeform 153">
                  <a:extLst>
                    <a:ext uri="{FF2B5EF4-FFF2-40B4-BE49-F238E27FC236}">
                      <a16:creationId xmlns:a16="http://schemas.microsoft.com/office/drawing/2014/main" xmlns="" id="{E272E329-5A53-4A6F-84E4-731D5AD98D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81888" y="2063750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11" name="Freeform 154">
                  <a:extLst>
                    <a:ext uri="{FF2B5EF4-FFF2-40B4-BE49-F238E27FC236}">
                      <a16:creationId xmlns:a16="http://schemas.microsoft.com/office/drawing/2014/main" xmlns="" id="{1ED73018-1730-4241-8A1E-F153149007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21538" y="23018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12" name="Freeform 155">
                  <a:extLst>
                    <a:ext uri="{FF2B5EF4-FFF2-40B4-BE49-F238E27FC236}">
                      <a16:creationId xmlns:a16="http://schemas.microsoft.com/office/drawing/2014/main" xmlns="" id="{600137B3-42CC-47EF-BED7-A227F0715A6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24407" y="1520027"/>
                  <a:ext cx="2265362" cy="2987675"/>
                </a:xfrm>
                <a:custGeom>
                  <a:avLst/>
                  <a:gdLst/>
                  <a:ahLst/>
                  <a:cxnLst>
                    <a:cxn ang="0">
                      <a:pos x="295" y="351"/>
                    </a:cxn>
                    <a:cxn ang="0">
                      <a:pos x="339" y="296"/>
                    </a:cxn>
                    <a:cxn ang="0">
                      <a:pos x="362" y="265"/>
                    </a:cxn>
                    <a:cxn ang="0">
                      <a:pos x="377" y="249"/>
                    </a:cxn>
                    <a:cxn ang="0">
                      <a:pos x="403" y="224"/>
                    </a:cxn>
                    <a:cxn ang="0">
                      <a:pos x="411" y="216"/>
                    </a:cxn>
                    <a:cxn ang="0">
                      <a:pos x="427" y="202"/>
                    </a:cxn>
                    <a:cxn ang="0">
                      <a:pos x="458" y="180"/>
                    </a:cxn>
                    <a:cxn ang="0">
                      <a:pos x="477" y="162"/>
                    </a:cxn>
                    <a:cxn ang="0">
                      <a:pos x="512" y="134"/>
                    </a:cxn>
                    <a:cxn ang="0">
                      <a:pos x="530" y="124"/>
                    </a:cxn>
                    <a:cxn ang="0">
                      <a:pos x="558" y="106"/>
                    </a:cxn>
                    <a:cxn ang="0">
                      <a:pos x="583" y="94"/>
                    </a:cxn>
                    <a:cxn ang="0">
                      <a:pos x="620" y="71"/>
                    </a:cxn>
                    <a:cxn ang="0">
                      <a:pos x="662" y="54"/>
                    </a:cxn>
                    <a:cxn ang="0">
                      <a:pos x="704" y="40"/>
                    </a:cxn>
                    <a:cxn ang="0">
                      <a:pos x="735" y="30"/>
                    </a:cxn>
                    <a:cxn ang="0">
                      <a:pos x="758" y="25"/>
                    </a:cxn>
                    <a:cxn ang="0">
                      <a:pos x="759" y="26"/>
                    </a:cxn>
                    <a:cxn ang="0">
                      <a:pos x="785" y="19"/>
                    </a:cxn>
                    <a:cxn ang="0">
                      <a:pos x="800" y="15"/>
                    </a:cxn>
                    <a:cxn ang="0">
                      <a:pos x="820" y="12"/>
                    </a:cxn>
                    <a:cxn ang="0">
                      <a:pos x="870" y="10"/>
                    </a:cxn>
                    <a:cxn ang="0">
                      <a:pos x="906" y="8"/>
                    </a:cxn>
                    <a:cxn ang="0">
                      <a:pos x="880" y="2"/>
                    </a:cxn>
                    <a:cxn ang="0">
                      <a:pos x="860" y="3"/>
                    </a:cxn>
                    <a:cxn ang="0">
                      <a:pos x="836" y="3"/>
                    </a:cxn>
                    <a:cxn ang="0">
                      <a:pos x="793" y="6"/>
                    </a:cxn>
                    <a:cxn ang="0">
                      <a:pos x="772" y="11"/>
                    </a:cxn>
                    <a:cxn ang="0">
                      <a:pos x="753" y="14"/>
                    </a:cxn>
                    <a:cxn ang="0">
                      <a:pos x="685" y="33"/>
                    </a:cxn>
                    <a:cxn ang="0">
                      <a:pos x="652" y="43"/>
                    </a:cxn>
                    <a:cxn ang="0">
                      <a:pos x="635" y="50"/>
                    </a:cxn>
                    <a:cxn ang="0">
                      <a:pos x="605" y="64"/>
                    </a:cxn>
                    <a:cxn ang="0">
                      <a:pos x="569" y="81"/>
                    </a:cxn>
                    <a:cxn ang="0">
                      <a:pos x="547" y="90"/>
                    </a:cxn>
                    <a:cxn ang="0">
                      <a:pos x="500" y="120"/>
                    </a:cxn>
                    <a:cxn ang="0">
                      <a:pos x="454" y="152"/>
                    </a:cxn>
                    <a:cxn ang="0">
                      <a:pos x="418" y="183"/>
                    </a:cxn>
                    <a:cxn ang="0">
                      <a:pos x="399" y="199"/>
                    </a:cxn>
                    <a:cxn ang="0">
                      <a:pos x="372" y="223"/>
                    </a:cxn>
                    <a:cxn ang="0">
                      <a:pos x="333" y="260"/>
                    </a:cxn>
                    <a:cxn ang="0">
                      <a:pos x="303" y="297"/>
                    </a:cxn>
                    <a:cxn ang="0">
                      <a:pos x="252" y="360"/>
                    </a:cxn>
                    <a:cxn ang="0">
                      <a:pos x="200" y="442"/>
                    </a:cxn>
                    <a:cxn ang="0">
                      <a:pos x="184" y="468"/>
                    </a:cxn>
                    <a:cxn ang="0">
                      <a:pos x="168" y="498"/>
                    </a:cxn>
                    <a:cxn ang="0">
                      <a:pos x="143" y="549"/>
                    </a:cxn>
                    <a:cxn ang="0">
                      <a:pos x="99" y="648"/>
                    </a:cxn>
                    <a:cxn ang="0">
                      <a:pos x="68" y="741"/>
                    </a:cxn>
                    <a:cxn ang="0">
                      <a:pos x="38" y="844"/>
                    </a:cxn>
                    <a:cxn ang="0">
                      <a:pos x="0" y="1116"/>
                    </a:cxn>
                    <a:cxn ang="0">
                      <a:pos x="9" y="1197"/>
                    </a:cxn>
                    <a:cxn ang="0">
                      <a:pos x="11" y="1180"/>
                    </a:cxn>
                    <a:cxn ang="0">
                      <a:pos x="15" y="1154"/>
                    </a:cxn>
                    <a:cxn ang="0">
                      <a:pos x="18" y="1114"/>
                    </a:cxn>
                    <a:cxn ang="0">
                      <a:pos x="40" y="988"/>
                    </a:cxn>
                    <a:cxn ang="0">
                      <a:pos x="89" y="767"/>
                    </a:cxn>
                    <a:cxn ang="0">
                      <a:pos x="117" y="681"/>
                    </a:cxn>
                    <a:cxn ang="0">
                      <a:pos x="157" y="582"/>
                    </a:cxn>
                    <a:cxn ang="0">
                      <a:pos x="164" y="564"/>
                    </a:cxn>
                    <a:cxn ang="0">
                      <a:pos x="193" y="510"/>
                    </a:cxn>
                    <a:cxn ang="0">
                      <a:pos x="216" y="471"/>
                    </a:cxn>
                  </a:cxnLst>
                  <a:rect l="0" t="0" r="r" b="b"/>
                  <a:pathLst>
                    <a:path w="913" h="1204">
                      <a:moveTo>
                        <a:pt x="243" y="429"/>
                      </a:moveTo>
                      <a:cubicBezTo>
                        <a:pt x="254" y="411"/>
                        <a:pt x="268" y="388"/>
                        <a:pt x="280" y="372"/>
                      </a:cubicBezTo>
                      <a:cubicBezTo>
                        <a:pt x="282" y="368"/>
                        <a:pt x="286" y="362"/>
                        <a:pt x="289" y="357"/>
                      </a:cubicBezTo>
                      <a:cubicBezTo>
                        <a:pt x="291" y="358"/>
                        <a:pt x="291" y="358"/>
                        <a:pt x="291" y="358"/>
                      </a:cubicBezTo>
                      <a:cubicBezTo>
                        <a:pt x="294" y="353"/>
                        <a:pt x="294" y="353"/>
                        <a:pt x="294" y="353"/>
                      </a:cubicBezTo>
                      <a:cubicBezTo>
                        <a:pt x="296" y="351"/>
                        <a:pt x="292" y="356"/>
                        <a:pt x="295" y="354"/>
                      </a:cubicBezTo>
                      <a:cubicBezTo>
                        <a:pt x="295" y="351"/>
                        <a:pt x="295" y="351"/>
                        <a:pt x="295" y="351"/>
                      </a:cubicBezTo>
                      <a:cubicBezTo>
                        <a:pt x="296" y="351"/>
                        <a:pt x="304" y="341"/>
                        <a:pt x="299" y="349"/>
                      </a:cubicBezTo>
                      <a:cubicBezTo>
                        <a:pt x="304" y="343"/>
                        <a:pt x="308" y="338"/>
                        <a:pt x="313" y="332"/>
                      </a:cubicBezTo>
                      <a:cubicBezTo>
                        <a:pt x="316" y="329"/>
                        <a:pt x="313" y="329"/>
                        <a:pt x="317" y="325"/>
                      </a:cubicBezTo>
                      <a:cubicBezTo>
                        <a:pt x="318" y="325"/>
                        <a:pt x="316" y="327"/>
                        <a:pt x="317" y="327"/>
                      </a:cubicBezTo>
                      <a:cubicBezTo>
                        <a:pt x="328" y="316"/>
                        <a:pt x="325" y="311"/>
                        <a:pt x="335" y="300"/>
                      </a:cubicBezTo>
                      <a:cubicBezTo>
                        <a:pt x="334" y="301"/>
                        <a:pt x="334" y="301"/>
                        <a:pt x="334" y="301"/>
                      </a:cubicBezTo>
                      <a:cubicBezTo>
                        <a:pt x="336" y="299"/>
                        <a:pt x="339" y="296"/>
                        <a:pt x="339" y="296"/>
                      </a:cubicBezTo>
                      <a:cubicBezTo>
                        <a:pt x="336" y="296"/>
                        <a:pt x="338" y="298"/>
                        <a:pt x="334" y="301"/>
                      </a:cubicBezTo>
                      <a:cubicBezTo>
                        <a:pt x="333" y="299"/>
                        <a:pt x="337" y="296"/>
                        <a:pt x="336" y="295"/>
                      </a:cubicBezTo>
                      <a:cubicBezTo>
                        <a:pt x="338" y="293"/>
                        <a:pt x="339" y="291"/>
                        <a:pt x="341" y="289"/>
                      </a:cubicBezTo>
                      <a:cubicBezTo>
                        <a:pt x="345" y="286"/>
                        <a:pt x="349" y="280"/>
                        <a:pt x="353" y="278"/>
                      </a:cubicBezTo>
                      <a:cubicBezTo>
                        <a:pt x="354" y="276"/>
                        <a:pt x="355" y="273"/>
                        <a:pt x="358" y="269"/>
                      </a:cubicBezTo>
                      <a:cubicBezTo>
                        <a:pt x="362" y="267"/>
                        <a:pt x="359" y="270"/>
                        <a:pt x="363" y="267"/>
                      </a:cubicBezTo>
                      <a:cubicBezTo>
                        <a:pt x="362" y="265"/>
                        <a:pt x="362" y="265"/>
                        <a:pt x="362" y="265"/>
                      </a:cubicBezTo>
                      <a:cubicBezTo>
                        <a:pt x="365" y="262"/>
                        <a:pt x="365" y="263"/>
                        <a:pt x="365" y="264"/>
                      </a:cubicBezTo>
                      <a:cubicBezTo>
                        <a:pt x="369" y="260"/>
                        <a:pt x="367" y="260"/>
                        <a:pt x="371" y="256"/>
                      </a:cubicBezTo>
                      <a:cubicBezTo>
                        <a:pt x="370" y="259"/>
                        <a:pt x="370" y="259"/>
                        <a:pt x="370" y="259"/>
                      </a:cubicBezTo>
                      <a:cubicBezTo>
                        <a:pt x="373" y="256"/>
                        <a:pt x="374" y="255"/>
                        <a:pt x="378" y="251"/>
                      </a:cubicBezTo>
                      <a:cubicBezTo>
                        <a:pt x="378" y="251"/>
                        <a:pt x="377" y="253"/>
                        <a:pt x="375" y="254"/>
                      </a:cubicBezTo>
                      <a:cubicBezTo>
                        <a:pt x="379" y="253"/>
                        <a:pt x="379" y="250"/>
                        <a:pt x="380" y="248"/>
                      </a:cubicBezTo>
                      <a:cubicBezTo>
                        <a:pt x="379" y="249"/>
                        <a:pt x="376" y="251"/>
                        <a:pt x="377" y="249"/>
                      </a:cubicBezTo>
                      <a:cubicBezTo>
                        <a:pt x="379" y="247"/>
                        <a:pt x="381" y="244"/>
                        <a:pt x="383" y="243"/>
                      </a:cubicBezTo>
                      <a:cubicBezTo>
                        <a:pt x="381" y="246"/>
                        <a:pt x="381" y="246"/>
                        <a:pt x="381" y="246"/>
                      </a:cubicBezTo>
                      <a:cubicBezTo>
                        <a:pt x="385" y="241"/>
                        <a:pt x="383" y="243"/>
                        <a:pt x="388" y="238"/>
                      </a:cubicBezTo>
                      <a:cubicBezTo>
                        <a:pt x="388" y="239"/>
                        <a:pt x="388" y="239"/>
                        <a:pt x="388" y="239"/>
                      </a:cubicBezTo>
                      <a:cubicBezTo>
                        <a:pt x="390" y="235"/>
                        <a:pt x="395" y="232"/>
                        <a:pt x="400" y="227"/>
                      </a:cubicBezTo>
                      <a:cubicBezTo>
                        <a:pt x="399" y="228"/>
                        <a:pt x="399" y="228"/>
                        <a:pt x="399" y="228"/>
                      </a:cubicBezTo>
                      <a:cubicBezTo>
                        <a:pt x="401" y="226"/>
                        <a:pt x="402" y="225"/>
                        <a:pt x="403" y="224"/>
                      </a:cubicBezTo>
                      <a:cubicBezTo>
                        <a:pt x="399" y="226"/>
                        <a:pt x="400" y="225"/>
                        <a:pt x="399" y="224"/>
                      </a:cubicBezTo>
                      <a:cubicBezTo>
                        <a:pt x="404" y="222"/>
                        <a:pt x="403" y="218"/>
                        <a:pt x="410" y="213"/>
                      </a:cubicBezTo>
                      <a:cubicBezTo>
                        <a:pt x="410" y="214"/>
                        <a:pt x="409" y="216"/>
                        <a:pt x="407" y="217"/>
                      </a:cubicBezTo>
                      <a:cubicBezTo>
                        <a:pt x="406" y="220"/>
                        <a:pt x="407" y="221"/>
                        <a:pt x="404" y="225"/>
                      </a:cubicBezTo>
                      <a:cubicBezTo>
                        <a:pt x="406" y="223"/>
                        <a:pt x="408" y="220"/>
                        <a:pt x="408" y="221"/>
                      </a:cubicBezTo>
                      <a:cubicBezTo>
                        <a:pt x="408" y="219"/>
                        <a:pt x="408" y="219"/>
                        <a:pt x="408" y="219"/>
                      </a:cubicBezTo>
                      <a:cubicBezTo>
                        <a:pt x="409" y="218"/>
                        <a:pt x="410" y="217"/>
                        <a:pt x="411" y="216"/>
                      </a:cubicBezTo>
                      <a:cubicBezTo>
                        <a:pt x="411" y="215"/>
                        <a:pt x="408" y="217"/>
                        <a:pt x="410" y="214"/>
                      </a:cubicBezTo>
                      <a:cubicBezTo>
                        <a:pt x="414" y="210"/>
                        <a:pt x="413" y="213"/>
                        <a:pt x="413" y="212"/>
                      </a:cubicBezTo>
                      <a:cubicBezTo>
                        <a:pt x="418" y="208"/>
                        <a:pt x="414" y="209"/>
                        <a:pt x="419" y="205"/>
                      </a:cubicBezTo>
                      <a:cubicBezTo>
                        <a:pt x="419" y="206"/>
                        <a:pt x="418" y="207"/>
                        <a:pt x="418" y="207"/>
                      </a:cubicBezTo>
                      <a:cubicBezTo>
                        <a:pt x="422" y="205"/>
                        <a:pt x="426" y="200"/>
                        <a:pt x="428" y="200"/>
                      </a:cubicBezTo>
                      <a:cubicBezTo>
                        <a:pt x="428" y="201"/>
                        <a:pt x="428" y="201"/>
                        <a:pt x="427" y="202"/>
                      </a:cubicBezTo>
                      <a:cubicBezTo>
                        <a:pt x="427" y="202"/>
                        <a:pt x="427" y="202"/>
                        <a:pt x="427" y="202"/>
                      </a:cubicBezTo>
                      <a:cubicBezTo>
                        <a:pt x="424" y="207"/>
                        <a:pt x="430" y="199"/>
                        <a:pt x="430" y="201"/>
                      </a:cubicBezTo>
                      <a:cubicBezTo>
                        <a:pt x="429" y="201"/>
                        <a:pt x="434" y="197"/>
                        <a:pt x="436" y="195"/>
                      </a:cubicBezTo>
                      <a:cubicBezTo>
                        <a:pt x="435" y="195"/>
                        <a:pt x="435" y="195"/>
                        <a:pt x="435" y="195"/>
                      </a:cubicBezTo>
                      <a:cubicBezTo>
                        <a:pt x="440" y="186"/>
                        <a:pt x="436" y="197"/>
                        <a:pt x="443" y="190"/>
                      </a:cubicBezTo>
                      <a:cubicBezTo>
                        <a:pt x="447" y="186"/>
                        <a:pt x="441" y="192"/>
                        <a:pt x="443" y="189"/>
                      </a:cubicBezTo>
                      <a:cubicBezTo>
                        <a:pt x="446" y="186"/>
                        <a:pt x="448" y="186"/>
                        <a:pt x="452" y="182"/>
                      </a:cubicBezTo>
                      <a:cubicBezTo>
                        <a:pt x="454" y="181"/>
                        <a:pt x="457" y="180"/>
                        <a:pt x="458" y="180"/>
                      </a:cubicBezTo>
                      <a:cubicBezTo>
                        <a:pt x="461" y="178"/>
                        <a:pt x="467" y="174"/>
                        <a:pt x="468" y="172"/>
                      </a:cubicBezTo>
                      <a:cubicBezTo>
                        <a:pt x="462" y="175"/>
                        <a:pt x="464" y="177"/>
                        <a:pt x="457" y="180"/>
                      </a:cubicBezTo>
                      <a:cubicBezTo>
                        <a:pt x="458" y="178"/>
                        <a:pt x="458" y="178"/>
                        <a:pt x="458" y="178"/>
                      </a:cubicBezTo>
                      <a:cubicBezTo>
                        <a:pt x="462" y="174"/>
                        <a:pt x="467" y="170"/>
                        <a:pt x="470" y="168"/>
                      </a:cubicBezTo>
                      <a:cubicBezTo>
                        <a:pt x="469" y="168"/>
                        <a:pt x="469" y="168"/>
                        <a:pt x="469" y="168"/>
                      </a:cubicBezTo>
                      <a:cubicBezTo>
                        <a:pt x="474" y="163"/>
                        <a:pt x="475" y="161"/>
                        <a:pt x="481" y="157"/>
                      </a:cubicBezTo>
                      <a:cubicBezTo>
                        <a:pt x="482" y="157"/>
                        <a:pt x="479" y="160"/>
                        <a:pt x="477" y="162"/>
                      </a:cubicBezTo>
                      <a:cubicBezTo>
                        <a:pt x="481" y="160"/>
                        <a:pt x="480" y="159"/>
                        <a:pt x="486" y="155"/>
                      </a:cubicBezTo>
                      <a:cubicBezTo>
                        <a:pt x="487" y="156"/>
                        <a:pt x="482" y="158"/>
                        <a:pt x="482" y="159"/>
                      </a:cubicBezTo>
                      <a:cubicBezTo>
                        <a:pt x="488" y="154"/>
                        <a:pt x="488" y="154"/>
                        <a:pt x="488" y="154"/>
                      </a:cubicBezTo>
                      <a:cubicBezTo>
                        <a:pt x="488" y="154"/>
                        <a:pt x="488" y="154"/>
                        <a:pt x="488" y="154"/>
                      </a:cubicBezTo>
                      <a:cubicBezTo>
                        <a:pt x="488" y="152"/>
                        <a:pt x="493" y="151"/>
                        <a:pt x="497" y="148"/>
                      </a:cubicBezTo>
                      <a:cubicBezTo>
                        <a:pt x="506" y="141"/>
                        <a:pt x="506" y="139"/>
                        <a:pt x="510" y="134"/>
                      </a:cubicBezTo>
                      <a:cubicBezTo>
                        <a:pt x="512" y="133"/>
                        <a:pt x="513" y="134"/>
                        <a:pt x="512" y="134"/>
                      </a:cubicBezTo>
                      <a:cubicBezTo>
                        <a:pt x="510" y="135"/>
                        <a:pt x="510" y="135"/>
                        <a:pt x="510" y="136"/>
                      </a:cubicBezTo>
                      <a:cubicBezTo>
                        <a:pt x="513" y="134"/>
                        <a:pt x="518" y="133"/>
                        <a:pt x="516" y="135"/>
                      </a:cubicBezTo>
                      <a:cubicBezTo>
                        <a:pt x="521" y="131"/>
                        <a:pt x="514" y="135"/>
                        <a:pt x="517" y="133"/>
                      </a:cubicBezTo>
                      <a:cubicBezTo>
                        <a:pt x="524" y="128"/>
                        <a:pt x="524" y="128"/>
                        <a:pt x="524" y="128"/>
                      </a:cubicBezTo>
                      <a:cubicBezTo>
                        <a:pt x="522" y="128"/>
                        <a:pt x="520" y="130"/>
                        <a:pt x="523" y="127"/>
                      </a:cubicBezTo>
                      <a:cubicBezTo>
                        <a:pt x="526" y="125"/>
                        <a:pt x="527" y="124"/>
                        <a:pt x="531" y="121"/>
                      </a:cubicBezTo>
                      <a:cubicBezTo>
                        <a:pt x="531" y="122"/>
                        <a:pt x="533" y="122"/>
                        <a:pt x="530" y="124"/>
                      </a:cubicBezTo>
                      <a:cubicBezTo>
                        <a:pt x="533" y="123"/>
                        <a:pt x="536" y="121"/>
                        <a:pt x="536" y="119"/>
                      </a:cubicBezTo>
                      <a:cubicBezTo>
                        <a:pt x="531" y="121"/>
                        <a:pt x="543" y="114"/>
                        <a:pt x="539" y="115"/>
                      </a:cubicBezTo>
                      <a:cubicBezTo>
                        <a:pt x="544" y="113"/>
                        <a:pt x="544" y="113"/>
                        <a:pt x="544" y="113"/>
                      </a:cubicBezTo>
                      <a:cubicBezTo>
                        <a:pt x="543" y="114"/>
                        <a:pt x="543" y="114"/>
                        <a:pt x="541" y="115"/>
                      </a:cubicBezTo>
                      <a:cubicBezTo>
                        <a:pt x="543" y="115"/>
                        <a:pt x="545" y="112"/>
                        <a:pt x="546" y="111"/>
                      </a:cubicBezTo>
                      <a:cubicBezTo>
                        <a:pt x="548" y="111"/>
                        <a:pt x="552" y="108"/>
                        <a:pt x="553" y="109"/>
                      </a:cubicBezTo>
                      <a:cubicBezTo>
                        <a:pt x="554" y="108"/>
                        <a:pt x="557" y="106"/>
                        <a:pt x="558" y="106"/>
                      </a:cubicBezTo>
                      <a:cubicBezTo>
                        <a:pt x="560" y="105"/>
                        <a:pt x="558" y="105"/>
                        <a:pt x="559" y="104"/>
                      </a:cubicBezTo>
                      <a:cubicBezTo>
                        <a:pt x="566" y="100"/>
                        <a:pt x="566" y="100"/>
                        <a:pt x="566" y="100"/>
                      </a:cubicBezTo>
                      <a:cubicBezTo>
                        <a:pt x="567" y="101"/>
                        <a:pt x="568" y="102"/>
                        <a:pt x="567" y="103"/>
                      </a:cubicBezTo>
                      <a:cubicBezTo>
                        <a:pt x="570" y="101"/>
                        <a:pt x="567" y="101"/>
                        <a:pt x="571" y="98"/>
                      </a:cubicBezTo>
                      <a:cubicBezTo>
                        <a:pt x="570" y="101"/>
                        <a:pt x="577" y="96"/>
                        <a:pt x="575" y="100"/>
                      </a:cubicBezTo>
                      <a:cubicBezTo>
                        <a:pt x="577" y="99"/>
                        <a:pt x="584" y="96"/>
                        <a:pt x="588" y="93"/>
                      </a:cubicBezTo>
                      <a:cubicBezTo>
                        <a:pt x="589" y="91"/>
                        <a:pt x="583" y="95"/>
                        <a:pt x="583" y="94"/>
                      </a:cubicBezTo>
                      <a:cubicBezTo>
                        <a:pt x="593" y="88"/>
                        <a:pt x="592" y="85"/>
                        <a:pt x="601" y="81"/>
                      </a:cubicBezTo>
                      <a:cubicBezTo>
                        <a:pt x="598" y="82"/>
                        <a:pt x="598" y="82"/>
                        <a:pt x="598" y="82"/>
                      </a:cubicBezTo>
                      <a:cubicBezTo>
                        <a:pt x="603" y="79"/>
                        <a:pt x="602" y="80"/>
                        <a:pt x="605" y="77"/>
                      </a:cubicBezTo>
                      <a:cubicBezTo>
                        <a:pt x="604" y="79"/>
                        <a:pt x="612" y="78"/>
                        <a:pt x="620" y="74"/>
                      </a:cubicBezTo>
                      <a:cubicBezTo>
                        <a:pt x="620" y="73"/>
                        <a:pt x="615" y="75"/>
                        <a:pt x="616" y="73"/>
                      </a:cubicBezTo>
                      <a:cubicBezTo>
                        <a:pt x="621" y="70"/>
                        <a:pt x="621" y="70"/>
                        <a:pt x="621" y="70"/>
                      </a:cubicBezTo>
                      <a:cubicBezTo>
                        <a:pt x="622" y="70"/>
                        <a:pt x="621" y="71"/>
                        <a:pt x="620" y="71"/>
                      </a:cubicBezTo>
                      <a:cubicBezTo>
                        <a:pt x="625" y="69"/>
                        <a:pt x="630" y="69"/>
                        <a:pt x="631" y="67"/>
                      </a:cubicBezTo>
                      <a:cubicBezTo>
                        <a:pt x="637" y="67"/>
                        <a:pt x="637" y="67"/>
                        <a:pt x="637" y="67"/>
                      </a:cubicBezTo>
                      <a:cubicBezTo>
                        <a:pt x="634" y="67"/>
                        <a:pt x="634" y="67"/>
                        <a:pt x="634" y="67"/>
                      </a:cubicBezTo>
                      <a:cubicBezTo>
                        <a:pt x="635" y="66"/>
                        <a:pt x="640" y="63"/>
                        <a:pt x="641" y="62"/>
                      </a:cubicBezTo>
                      <a:cubicBezTo>
                        <a:pt x="646" y="59"/>
                        <a:pt x="649" y="59"/>
                        <a:pt x="652" y="59"/>
                      </a:cubicBezTo>
                      <a:cubicBezTo>
                        <a:pt x="651" y="58"/>
                        <a:pt x="648" y="58"/>
                        <a:pt x="652" y="56"/>
                      </a:cubicBezTo>
                      <a:cubicBezTo>
                        <a:pt x="653" y="58"/>
                        <a:pt x="662" y="53"/>
                        <a:pt x="662" y="54"/>
                      </a:cubicBezTo>
                      <a:cubicBezTo>
                        <a:pt x="664" y="54"/>
                        <a:pt x="668" y="53"/>
                        <a:pt x="667" y="52"/>
                      </a:cubicBezTo>
                      <a:cubicBezTo>
                        <a:pt x="668" y="54"/>
                        <a:pt x="668" y="54"/>
                        <a:pt x="668" y="54"/>
                      </a:cubicBezTo>
                      <a:cubicBezTo>
                        <a:pt x="667" y="52"/>
                        <a:pt x="674" y="49"/>
                        <a:pt x="679" y="47"/>
                      </a:cubicBezTo>
                      <a:cubicBezTo>
                        <a:pt x="679" y="50"/>
                        <a:pt x="684" y="45"/>
                        <a:pt x="688" y="46"/>
                      </a:cubicBezTo>
                      <a:cubicBezTo>
                        <a:pt x="688" y="44"/>
                        <a:pt x="696" y="43"/>
                        <a:pt x="697" y="41"/>
                      </a:cubicBezTo>
                      <a:cubicBezTo>
                        <a:pt x="701" y="39"/>
                        <a:pt x="701" y="41"/>
                        <a:pt x="702" y="41"/>
                      </a:cubicBezTo>
                      <a:cubicBezTo>
                        <a:pt x="704" y="40"/>
                        <a:pt x="704" y="40"/>
                        <a:pt x="704" y="40"/>
                      </a:cubicBezTo>
                      <a:cubicBezTo>
                        <a:pt x="706" y="40"/>
                        <a:pt x="713" y="38"/>
                        <a:pt x="718" y="37"/>
                      </a:cubicBezTo>
                      <a:cubicBezTo>
                        <a:pt x="722" y="35"/>
                        <a:pt x="722" y="35"/>
                        <a:pt x="722" y="35"/>
                      </a:cubicBezTo>
                      <a:cubicBezTo>
                        <a:pt x="723" y="35"/>
                        <a:pt x="723" y="35"/>
                        <a:pt x="723" y="35"/>
                      </a:cubicBezTo>
                      <a:cubicBezTo>
                        <a:pt x="724" y="34"/>
                        <a:pt x="727" y="33"/>
                        <a:pt x="725" y="33"/>
                      </a:cubicBezTo>
                      <a:cubicBezTo>
                        <a:pt x="727" y="33"/>
                        <a:pt x="727" y="33"/>
                        <a:pt x="727" y="33"/>
                      </a:cubicBezTo>
                      <a:cubicBezTo>
                        <a:pt x="727" y="31"/>
                        <a:pt x="730" y="31"/>
                        <a:pt x="735" y="29"/>
                      </a:cubicBezTo>
                      <a:cubicBezTo>
                        <a:pt x="736" y="29"/>
                        <a:pt x="736" y="30"/>
                        <a:pt x="735" y="30"/>
                      </a:cubicBezTo>
                      <a:cubicBezTo>
                        <a:pt x="737" y="30"/>
                        <a:pt x="736" y="31"/>
                        <a:pt x="738" y="31"/>
                      </a:cubicBezTo>
                      <a:cubicBezTo>
                        <a:pt x="736" y="31"/>
                        <a:pt x="745" y="26"/>
                        <a:pt x="739" y="27"/>
                      </a:cubicBezTo>
                      <a:cubicBezTo>
                        <a:pt x="738" y="26"/>
                        <a:pt x="741" y="25"/>
                        <a:pt x="744" y="24"/>
                      </a:cubicBezTo>
                      <a:cubicBezTo>
                        <a:pt x="745" y="26"/>
                        <a:pt x="745" y="26"/>
                        <a:pt x="745" y="26"/>
                      </a:cubicBezTo>
                      <a:cubicBezTo>
                        <a:pt x="748" y="23"/>
                        <a:pt x="748" y="23"/>
                        <a:pt x="748" y="23"/>
                      </a:cubicBezTo>
                      <a:cubicBezTo>
                        <a:pt x="751" y="22"/>
                        <a:pt x="753" y="23"/>
                        <a:pt x="756" y="22"/>
                      </a:cubicBezTo>
                      <a:cubicBezTo>
                        <a:pt x="753" y="23"/>
                        <a:pt x="750" y="27"/>
                        <a:pt x="758" y="25"/>
                      </a:cubicBezTo>
                      <a:cubicBezTo>
                        <a:pt x="754" y="26"/>
                        <a:pt x="752" y="28"/>
                        <a:pt x="750" y="28"/>
                      </a:cubicBezTo>
                      <a:cubicBezTo>
                        <a:pt x="752" y="28"/>
                        <a:pt x="752" y="28"/>
                        <a:pt x="750" y="29"/>
                      </a:cubicBezTo>
                      <a:cubicBezTo>
                        <a:pt x="756" y="27"/>
                        <a:pt x="752" y="28"/>
                        <a:pt x="758" y="26"/>
                      </a:cubicBezTo>
                      <a:cubicBezTo>
                        <a:pt x="758" y="28"/>
                        <a:pt x="759" y="28"/>
                        <a:pt x="764" y="27"/>
                      </a:cubicBezTo>
                      <a:cubicBezTo>
                        <a:pt x="760" y="27"/>
                        <a:pt x="760" y="27"/>
                        <a:pt x="760" y="27"/>
                      </a:cubicBezTo>
                      <a:cubicBezTo>
                        <a:pt x="761" y="27"/>
                        <a:pt x="761" y="27"/>
                        <a:pt x="761" y="26"/>
                      </a:cubicBezTo>
                      <a:cubicBezTo>
                        <a:pt x="760" y="27"/>
                        <a:pt x="759" y="26"/>
                        <a:pt x="759" y="26"/>
                      </a:cubicBezTo>
                      <a:cubicBezTo>
                        <a:pt x="760" y="26"/>
                        <a:pt x="765" y="23"/>
                        <a:pt x="766" y="23"/>
                      </a:cubicBezTo>
                      <a:cubicBezTo>
                        <a:pt x="760" y="22"/>
                        <a:pt x="776" y="19"/>
                        <a:pt x="772" y="19"/>
                      </a:cubicBezTo>
                      <a:cubicBezTo>
                        <a:pt x="773" y="18"/>
                        <a:pt x="777" y="17"/>
                        <a:pt x="777" y="18"/>
                      </a:cubicBezTo>
                      <a:cubicBezTo>
                        <a:pt x="772" y="20"/>
                        <a:pt x="781" y="19"/>
                        <a:pt x="781" y="20"/>
                      </a:cubicBezTo>
                      <a:cubicBezTo>
                        <a:pt x="782" y="19"/>
                        <a:pt x="777" y="20"/>
                        <a:pt x="779" y="19"/>
                      </a:cubicBezTo>
                      <a:cubicBezTo>
                        <a:pt x="782" y="18"/>
                        <a:pt x="784" y="19"/>
                        <a:pt x="786" y="19"/>
                      </a:cubicBezTo>
                      <a:cubicBezTo>
                        <a:pt x="785" y="19"/>
                        <a:pt x="785" y="19"/>
                        <a:pt x="785" y="19"/>
                      </a:cubicBezTo>
                      <a:cubicBezTo>
                        <a:pt x="789" y="19"/>
                        <a:pt x="789" y="19"/>
                        <a:pt x="789" y="19"/>
                      </a:cubicBezTo>
                      <a:cubicBezTo>
                        <a:pt x="790" y="18"/>
                        <a:pt x="785" y="19"/>
                        <a:pt x="789" y="17"/>
                      </a:cubicBezTo>
                      <a:cubicBezTo>
                        <a:pt x="790" y="18"/>
                        <a:pt x="794" y="16"/>
                        <a:pt x="794" y="17"/>
                      </a:cubicBezTo>
                      <a:cubicBezTo>
                        <a:pt x="792" y="18"/>
                        <a:pt x="794" y="19"/>
                        <a:pt x="790" y="20"/>
                      </a:cubicBezTo>
                      <a:cubicBezTo>
                        <a:pt x="793" y="20"/>
                        <a:pt x="802" y="18"/>
                        <a:pt x="798" y="17"/>
                      </a:cubicBezTo>
                      <a:cubicBezTo>
                        <a:pt x="802" y="17"/>
                        <a:pt x="802" y="17"/>
                        <a:pt x="802" y="17"/>
                      </a:cubicBezTo>
                      <a:cubicBezTo>
                        <a:pt x="800" y="16"/>
                        <a:pt x="793" y="16"/>
                        <a:pt x="800" y="15"/>
                      </a:cubicBezTo>
                      <a:cubicBezTo>
                        <a:pt x="800" y="15"/>
                        <a:pt x="800" y="15"/>
                        <a:pt x="800" y="15"/>
                      </a:cubicBezTo>
                      <a:cubicBezTo>
                        <a:pt x="805" y="13"/>
                        <a:pt x="805" y="13"/>
                        <a:pt x="805" y="13"/>
                      </a:cubicBezTo>
                      <a:cubicBezTo>
                        <a:pt x="807" y="14"/>
                        <a:pt x="807" y="14"/>
                        <a:pt x="807" y="14"/>
                      </a:cubicBezTo>
                      <a:cubicBezTo>
                        <a:pt x="807" y="13"/>
                        <a:pt x="808" y="13"/>
                        <a:pt x="810" y="13"/>
                      </a:cubicBezTo>
                      <a:cubicBezTo>
                        <a:pt x="810" y="13"/>
                        <a:pt x="812" y="13"/>
                        <a:pt x="812" y="14"/>
                      </a:cubicBezTo>
                      <a:cubicBezTo>
                        <a:pt x="817" y="13"/>
                        <a:pt x="817" y="12"/>
                        <a:pt x="817" y="12"/>
                      </a:cubicBezTo>
                      <a:cubicBezTo>
                        <a:pt x="820" y="11"/>
                        <a:pt x="821" y="11"/>
                        <a:pt x="820" y="12"/>
                      </a:cubicBezTo>
                      <a:cubicBezTo>
                        <a:pt x="824" y="12"/>
                        <a:pt x="831" y="11"/>
                        <a:pt x="834" y="11"/>
                      </a:cubicBezTo>
                      <a:cubicBezTo>
                        <a:pt x="839" y="10"/>
                        <a:pt x="833" y="11"/>
                        <a:pt x="836" y="10"/>
                      </a:cubicBezTo>
                      <a:cubicBezTo>
                        <a:pt x="841" y="12"/>
                        <a:pt x="854" y="9"/>
                        <a:pt x="863" y="8"/>
                      </a:cubicBezTo>
                      <a:cubicBezTo>
                        <a:pt x="860" y="6"/>
                        <a:pt x="865" y="7"/>
                        <a:pt x="867" y="5"/>
                      </a:cubicBezTo>
                      <a:cubicBezTo>
                        <a:pt x="865" y="6"/>
                        <a:pt x="875" y="7"/>
                        <a:pt x="868" y="8"/>
                      </a:cubicBezTo>
                      <a:cubicBezTo>
                        <a:pt x="872" y="7"/>
                        <a:pt x="872" y="7"/>
                        <a:pt x="872" y="7"/>
                      </a:cubicBezTo>
                      <a:cubicBezTo>
                        <a:pt x="876" y="8"/>
                        <a:pt x="865" y="9"/>
                        <a:pt x="870" y="10"/>
                      </a:cubicBezTo>
                      <a:cubicBezTo>
                        <a:pt x="875" y="9"/>
                        <a:pt x="878" y="7"/>
                        <a:pt x="884" y="7"/>
                      </a:cubicBezTo>
                      <a:cubicBezTo>
                        <a:pt x="882" y="9"/>
                        <a:pt x="889" y="7"/>
                        <a:pt x="888" y="9"/>
                      </a:cubicBezTo>
                      <a:cubicBezTo>
                        <a:pt x="887" y="9"/>
                        <a:pt x="885" y="9"/>
                        <a:pt x="883" y="9"/>
                      </a:cubicBezTo>
                      <a:cubicBezTo>
                        <a:pt x="884" y="9"/>
                        <a:pt x="884" y="9"/>
                        <a:pt x="884" y="9"/>
                      </a:cubicBezTo>
                      <a:cubicBezTo>
                        <a:pt x="896" y="9"/>
                        <a:pt x="887" y="7"/>
                        <a:pt x="894" y="6"/>
                      </a:cubicBezTo>
                      <a:cubicBezTo>
                        <a:pt x="901" y="6"/>
                        <a:pt x="899" y="7"/>
                        <a:pt x="900" y="8"/>
                      </a:cubicBezTo>
                      <a:cubicBezTo>
                        <a:pt x="901" y="8"/>
                        <a:pt x="904" y="8"/>
                        <a:pt x="906" y="8"/>
                      </a:cubicBezTo>
                      <a:cubicBezTo>
                        <a:pt x="902" y="9"/>
                        <a:pt x="898" y="7"/>
                        <a:pt x="900" y="6"/>
                      </a:cubicBezTo>
                      <a:cubicBezTo>
                        <a:pt x="903" y="7"/>
                        <a:pt x="911" y="6"/>
                        <a:pt x="913" y="5"/>
                      </a:cubicBezTo>
                      <a:cubicBezTo>
                        <a:pt x="902" y="3"/>
                        <a:pt x="906" y="5"/>
                        <a:pt x="896" y="3"/>
                      </a:cubicBezTo>
                      <a:cubicBezTo>
                        <a:pt x="895" y="4"/>
                        <a:pt x="895" y="5"/>
                        <a:pt x="889" y="5"/>
                      </a:cubicBezTo>
                      <a:cubicBezTo>
                        <a:pt x="893" y="4"/>
                        <a:pt x="889" y="4"/>
                        <a:pt x="888" y="4"/>
                      </a:cubicBezTo>
                      <a:cubicBezTo>
                        <a:pt x="889" y="5"/>
                        <a:pt x="884" y="4"/>
                        <a:pt x="882" y="5"/>
                      </a:cubicBezTo>
                      <a:cubicBezTo>
                        <a:pt x="880" y="4"/>
                        <a:pt x="885" y="2"/>
                        <a:pt x="880" y="2"/>
                      </a:cubicBezTo>
                      <a:cubicBezTo>
                        <a:pt x="879" y="5"/>
                        <a:pt x="879" y="5"/>
                        <a:pt x="879" y="5"/>
                      </a:cubicBezTo>
                      <a:cubicBezTo>
                        <a:pt x="876" y="4"/>
                        <a:pt x="879" y="3"/>
                        <a:pt x="875" y="4"/>
                      </a:cubicBezTo>
                      <a:cubicBezTo>
                        <a:pt x="877" y="2"/>
                        <a:pt x="874" y="2"/>
                        <a:pt x="880" y="1"/>
                      </a:cubicBezTo>
                      <a:cubicBezTo>
                        <a:pt x="872" y="0"/>
                        <a:pt x="868" y="3"/>
                        <a:pt x="862" y="4"/>
                      </a:cubicBezTo>
                      <a:cubicBezTo>
                        <a:pt x="863" y="4"/>
                        <a:pt x="863" y="4"/>
                        <a:pt x="864" y="4"/>
                      </a:cubicBezTo>
                      <a:cubicBezTo>
                        <a:pt x="862" y="4"/>
                        <a:pt x="860" y="4"/>
                        <a:pt x="858" y="5"/>
                      </a:cubicBezTo>
                      <a:cubicBezTo>
                        <a:pt x="854" y="4"/>
                        <a:pt x="861" y="3"/>
                        <a:pt x="860" y="3"/>
                      </a:cubicBezTo>
                      <a:cubicBezTo>
                        <a:pt x="854" y="3"/>
                        <a:pt x="854" y="3"/>
                        <a:pt x="854" y="3"/>
                      </a:cubicBezTo>
                      <a:cubicBezTo>
                        <a:pt x="853" y="3"/>
                        <a:pt x="853" y="3"/>
                        <a:pt x="853" y="3"/>
                      </a:cubicBezTo>
                      <a:cubicBezTo>
                        <a:pt x="852" y="4"/>
                        <a:pt x="850" y="4"/>
                        <a:pt x="850" y="4"/>
                      </a:cubicBezTo>
                      <a:cubicBezTo>
                        <a:pt x="851" y="3"/>
                        <a:pt x="852" y="2"/>
                        <a:pt x="853" y="1"/>
                      </a:cubicBezTo>
                      <a:cubicBezTo>
                        <a:pt x="847" y="3"/>
                        <a:pt x="847" y="3"/>
                        <a:pt x="847" y="3"/>
                      </a:cubicBezTo>
                      <a:cubicBezTo>
                        <a:pt x="847" y="3"/>
                        <a:pt x="841" y="3"/>
                        <a:pt x="846" y="2"/>
                      </a:cubicBezTo>
                      <a:cubicBezTo>
                        <a:pt x="836" y="3"/>
                        <a:pt x="836" y="3"/>
                        <a:pt x="836" y="3"/>
                      </a:cubicBezTo>
                      <a:cubicBezTo>
                        <a:pt x="835" y="2"/>
                        <a:pt x="835" y="2"/>
                        <a:pt x="835" y="2"/>
                      </a:cubicBezTo>
                      <a:cubicBezTo>
                        <a:pt x="832" y="2"/>
                        <a:pt x="832" y="3"/>
                        <a:pt x="835" y="2"/>
                      </a:cubicBezTo>
                      <a:cubicBezTo>
                        <a:pt x="832" y="2"/>
                        <a:pt x="820" y="7"/>
                        <a:pt x="821" y="4"/>
                      </a:cubicBezTo>
                      <a:cubicBezTo>
                        <a:pt x="814" y="6"/>
                        <a:pt x="811" y="6"/>
                        <a:pt x="801" y="8"/>
                      </a:cubicBezTo>
                      <a:cubicBezTo>
                        <a:pt x="808" y="6"/>
                        <a:pt x="793" y="8"/>
                        <a:pt x="800" y="6"/>
                      </a:cubicBezTo>
                      <a:cubicBezTo>
                        <a:pt x="796" y="6"/>
                        <a:pt x="795" y="8"/>
                        <a:pt x="791" y="9"/>
                      </a:cubicBezTo>
                      <a:cubicBezTo>
                        <a:pt x="788" y="9"/>
                        <a:pt x="789" y="7"/>
                        <a:pt x="793" y="6"/>
                      </a:cubicBezTo>
                      <a:cubicBezTo>
                        <a:pt x="789" y="7"/>
                        <a:pt x="789" y="7"/>
                        <a:pt x="789" y="7"/>
                      </a:cubicBezTo>
                      <a:cubicBezTo>
                        <a:pt x="789" y="7"/>
                        <a:pt x="789" y="7"/>
                        <a:pt x="789" y="7"/>
                      </a:cubicBezTo>
                      <a:cubicBezTo>
                        <a:pt x="785" y="9"/>
                        <a:pt x="785" y="9"/>
                        <a:pt x="785" y="9"/>
                      </a:cubicBezTo>
                      <a:cubicBezTo>
                        <a:pt x="781" y="9"/>
                        <a:pt x="784" y="7"/>
                        <a:pt x="780" y="8"/>
                      </a:cubicBezTo>
                      <a:cubicBezTo>
                        <a:pt x="779" y="9"/>
                        <a:pt x="779" y="9"/>
                        <a:pt x="779" y="9"/>
                      </a:cubicBezTo>
                      <a:cubicBezTo>
                        <a:pt x="776" y="9"/>
                        <a:pt x="776" y="9"/>
                        <a:pt x="776" y="9"/>
                      </a:cubicBezTo>
                      <a:cubicBezTo>
                        <a:pt x="777" y="9"/>
                        <a:pt x="775" y="10"/>
                        <a:pt x="772" y="11"/>
                      </a:cubicBezTo>
                      <a:cubicBezTo>
                        <a:pt x="772" y="11"/>
                        <a:pt x="772" y="11"/>
                        <a:pt x="772" y="11"/>
                      </a:cubicBezTo>
                      <a:cubicBezTo>
                        <a:pt x="769" y="12"/>
                        <a:pt x="769" y="12"/>
                        <a:pt x="769" y="12"/>
                      </a:cubicBezTo>
                      <a:cubicBezTo>
                        <a:pt x="772" y="10"/>
                        <a:pt x="765" y="12"/>
                        <a:pt x="767" y="11"/>
                      </a:cubicBezTo>
                      <a:cubicBezTo>
                        <a:pt x="764" y="11"/>
                        <a:pt x="764" y="11"/>
                        <a:pt x="758" y="13"/>
                      </a:cubicBezTo>
                      <a:cubicBezTo>
                        <a:pt x="759" y="14"/>
                        <a:pt x="759" y="14"/>
                        <a:pt x="759" y="14"/>
                      </a:cubicBezTo>
                      <a:cubicBezTo>
                        <a:pt x="752" y="16"/>
                        <a:pt x="759" y="12"/>
                        <a:pt x="753" y="14"/>
                      </a:cubicBezTo>
                      <a:cubicBezTo>
                        <a:pt x="753" y="14"/>
                        <a:pt x="753" y="14"/>
                        <a:pt x="753" y="14"/>
                      </a:cubicBezTo>
                      <a:cubicBezTo>
                        <a:pt x="745" y="15"/>
                        <a:pt x="740" y="19"/>
                        <a:pt x="733" y="19"/>
                      </a:cubicBezTo>
                      <a:cubicBezTo>
                        <a:pt x="737" y="18"/>
                        <a:pt x="735" y="17"/>
                        <a:pt x="735" y="18"/>
                      </a:cubicBezTo>
                      <a:cubicBezTo>
                        <a:pt x="730" y="19"/>
                        <a:pt x="722" y="22"/>
                        <a:pt x="716" y="24"/>
                      </a:cubicBezTo>
                      <a:cubicBezTo>
                        <a:pt x="714" y="24"/>
                        <a:pt x="713" y="23"/>
                        <a:pt x="708" y="24"/>
                      </a:cubicBezTo>
                      <a:cubicBezTo>
                        <a:pt x="704" y="26"/>
                        <a:pt x="703" y="26"/>
                        <a:pt x="702" y="27"/>
                      </a:cubicBezTo>
                      <a:cubicBezTo>
                        <a:pt x="698" y="28"/>
                        <a:pt x="691" y="31"/>
                        <a:pt x="690" y="30"/>
                      </a:cubicBezTo>
                      <a:cubicBezTo>
                        <a:pt x="690" y="31"/>
                        <a:pt x="687" y="31"/>
                        <a:pt x="685" y="33"/>
                      </a:cubicBezTo>
                      <a:cubicBezTo>
                        <a:pt x="684" y="32"/>
                        <a:pt x="684" y="32"/>
                        <a:pt x="684" y="32"/>
                      </a:cubicBezTo>
                      <a:cubicBezTo>
                        <a:pt x="685" y="33"/>
                        <a:pt x="685" y="33"/>
                        <a:pt x="685" y="33"/>
                      </a:cubicBezTo>
                      <a:cubicBezTo>
                        <a:pt x="677" y="33"/>
                        <a:pt x="674" y="38"/>
                        <a:pt x="666" y="39"/>
                      </a:cubicBezTo>
                      <a:cubicBezTo>
                        <a:pt x="667" y="39"/>
                        <a:pt x="667" y="39"/>
                        <a:pt x="667" y="39"/>
                      </a:cubicBezTo>
                      <a:cubicBezTo>
                        <a:pt x="665" y="40"/>
                        <a:pt x="665" y="40"/>
                        <a:pt x="665" y="40"/>
                      </a:cubicBezTo>
                      <a:cubicBezTo>
                        <a:pt x="664" y="40"/>
                        <a:pt x="665" y="39"/>
                        <a:pt x="665" y="38"/>
                      </a:cubicBezTo>
                      <a:cubicBezTo>
                        <a:pt x="661" y="40"/>
                        <a:pt x="656" y="42"/>
                        <a:pt x="652" y="43"/>
                      </a:cubicBezTo>
                      <a:cubicBezTo>
                        <a:pt x="654" y="43"/>
                        <a:pt x="654" y="43"/>
                        <a:pt x="654" y="43"/>
                      </a:cubicBezTo>
                      <a:cubicBezTo>
                        <a:pt x="652" y="44"/>
                        <a:pt x="650" y="46"/>
                        <a:pt x="647" y="47"/>
                      </a:cubicBezTo>
                      <a:cubicBezTo>
                        <a:pt x="651" y="43"/>
                        <a:pt x="642" y="48"/>
                        <a:pt x="641" y="48"/>
                      </a:cubicBezTo>
                      <a:cubicBezTo>
                        <a:pt x="644" y="46"/>
                        <a:pt x="644" y="46"/>
                        <a:pt x="644" y="46"/>
                      </a:cubicBezTo>
                      <a:cubicBezTo>
                        <a:pt x="640" y="48"/>
                        <a:pt x="640" y="48"/>
                        <a:pt x="641" y="49"/>
                      </a:cubicBezTo>
                      <a:cubicBezTo>
                        <a:pt x="636" y="51"/>
                        <a:pt x="636" y="48"/>
                        <a:pt x="632" y="51"/>
                      </a:cubicBezTo>
                      <a:cubicBezTo>
                        <a:pt x="635" y="50"/>
                        <a:pt x="635" y="50"/>
                        <a:pt x="635" y="50"/>
                      </a:cubicBezTo>
                      <a:cubicBezTo>
                        <a:pt x="637" y="50"/>
                        <a:pt x="635" y="52"/>
                        <a:pt x="632" y="53"/>
                      </a:cubicBezTo>
                      <a:cubicBezTo>
                        <a:pt x="632" y="53"/>
                        <a:pt x="630" y="53"/>
                        <a:pt x="632" y="52"/>
                      </a:cubicBezTo>
                      <a:cubicBezTo>
                        <a:pt x="628" y="54"/>
                        <a:pt x="622" y="57"/>
                        <a:pt x="620" y="58"/>
                      </a:cubicBezTo>
                      <a:cubicBezTo>
                        <a:pt x="618" y="58"/>
                        <a:pt x="618" y="57"/>
                        <a:pt x="619" y="57"/>
                      </a:cubicBezTo>
                      <a:cubicBezTo>
                        <a:pt x="611" y="61"/>
                        <a:pt x="616" y="58"/>
                        <a:pt x="608" y="63"/>
                      </a:cubicBezTo>
                      <a:cubicBezTo>
                        <a:pt x="607" y="62"/>
                        <a:pt x="607" y="62"/>
                        <a:pt x="607" y="62"/>
                      </a:cubicBezTo>
                      <a:cubicBezTo>
                        <a:pt x="605" y="64"/>
                        <a:pt x="605" y="64"/>
                        <a:pt x="605" y="64"/>
                      </a:cubicBezTo>
                      <a:cubicBezTo>
                        <a:pt x="600" y="65"/>
                        <a:pt x="600" y="65"/>
                        <a:pt x="600" y="65"/>
                      </a:cubicBezTo>
                      <a:cubicBezTo>
                        <a:pt x="602" y="65"/>
                        <a:pt x="602" y="65"/>
                        <a:pt x="602" y="65"/>
                      </a:cubicBezTo>
                      <a:cubicBezTo>
                        <a:pt x="599" y="67"/>
                        <a:pt x="598" y="68"/>
                        <a:pt x="595" y="69"/>
                      </a:cubicBezTo>
                      <a:cubicBezTo>
                        <a:pt x="595" y="68"/>
                        <a:pt x="595" y="68"/>
                        <a:pt x="595" y="68"/>
                      </a:cubicBezTo>
                      <a:cubicBezTo>
                        <a:pt x="588" y="72"/>
                        <a:pt x="586" y="71"/>
                        <a:pt x="579" y="76"/>
                      </a:cubicBezTo>
                      <a:cubicBezTo>
                        <a:pt x="579" y="76"/>
                        <a:pt x="580" y="75"/>
                        <a:pt x="580" y="74"/>
                      </a:cubicBezTo>
                      <a:cubicBezTo>
                        <a:pt x="574" y="79"/>
                        <a:pt x="575" y="76"/>
                        <a:pt x="569" y="81"/>
                      </a:cubicBezTo>
                      <a:cubicBezTo>
                        <a:pt x="569" y="80"/>
                        <a:pt x="568" y="80"/>
                        <a:pt x="568" y="80"/>
                      </a:cubicBezTo>
                      <a:cubicBezTo>
                        <a:pt x="565" y="82"/>
                        <a:pt x="565" y="82"/>
                        <a:pt x="565" y="82"/>
                      </a:cubicBezTo>
                      <a:cubicBezTo>
                        <a:pt x="565" y="81"/>
                        <a:pt x="565" y="81"/>
                        <a:pt x="565" y="81"/>
                      </a:cubicBezTo>
                      <a:cubicBezTo>
                        <a:pt x="563" y="84"/>
                        <a:pt x="563" y="84"/>
                        <a:pt x="563" y="84"/>
                      </a:cubicBezTo>
                      <a:cubicBezTo>
                        <a:pt x="561" y="84"/>
                        <a:pt x="561" y="84"/>
                        <a:pt x="561" y="84"/>
                      </a:cubicBezTo>
                      <a:cubicBezTo>
                        <a:pt x="560" y="85"/>
                        <a:pt x="560" y="85"/>
                        <a:pt x="560" y="85"/>
                      </a:cubicBezTo>
                      <a:cubicBezTo>
                        <a:pt x="556" y="85"/>
                        <a:pt x="552" y="89"/>
                        <a:pt x="547" y="90"/>
                      </a:cubicBezTo>
                      <a:cubicBezTo>
                        <a:pt x="548" y="91"/>
                        <a:pt x="548" y="91"/>
                        <a:pt x="548" y="91"/>
                      </a:cubicBezTo>
                      <a:cubicBezTo>
                        <a:pt x="539" y="100"/>
                        <a:pt x="522" y="104"/>
                        <a:pt x="510" y="114"/>
                      </a:cubicBezTo>
                      <a:cubicBezTo>
                        <a:pt x="510" y="113"/>
                        <a:pt x="510" y="113"/>
                        <a:pt x="510" y="113"/>
                      </a:cubicBezTo>
                      <a:cubicBezTo>
                        <a:pt x="505" y="118"/>
                        <a:pt x="505" y="118"/>
                        <a:pt x="505" y="118"/>
                      </a:cubicBezTo>
                      <a:cubicBezTo>
                        <a:pt x="502" y="119"/>
                        <a:pt x="507" y="116"/>
                        <a:pt x="505" y="116"/>
                      </a:cubicBezTo>
                      <a:cubicBezTo>
                        <a:pt x="500" y="120"/>
                        <a:pt x="504" y="119"/>
                        <a:pt x="498" y="123"/>
                      </a:cubicBezTo>
                      <a:cubicBezTo>
                        <a:pt x="494" y="125"/>
                        <a:pt x="498" y="122"/>
                        <a:pt x="500" y="120"/>
                      </a:cubicBezTo>
                      <a:cubicBezTo>
                        <a:pt x="494" y="125"/>
                        <a:pt x="485" y="132"/>
                        <a:pt x="481" y="134"/>
                      </a:cubicBezTo>
                      <a:cubicBezTo>
                        <a:pt x="481" y="135"/>
                        <a:pt x="480" y="135"/>
                        <a:pt x="481" y="135"/>
                      </a:cubicBezTo>
                      <a:cubicBezTo>
                        <a:pt x="477" y="138"/>
                        <a:pt x="472" y="142"/>
                        <a:pt x="467" y="145"/>
                      </a:cubicBezTo>
                      <a:cubicBezTo>
                        <a:pt x="467" y="144"/>
                        <a:pt x="468" y="143"/>
                        <a:pt x="469" y="143"/>
                      </a:cubicBezTo>
                      <a:cubicBezTo>
                        <a:pt x="467" y="144"/>
                        <a:pt x="465" y="145"/>
                        <a:pt x="464" y="146"/>
                      </a:cubicBezTo>
                      <a:cubicBezTo>
                        <a:pt x="465" y="144"/>
                        <a:pt x="465" y="144"/>
                        <a:pt x="465" y="144"/>
                      </a:cubicBezTo>
                      <a:cubicBezTo>
                        <a:pt x="462" y="147"/>
                        <a:pt x="456" y="152"/>
                        <a:pt x="454" y="152"/>
                      </a:cubicBezTo>
                      <a:cubicBezTo>
                        <a:pt x="455" y="152"/>
                        <a:pt x="455" y="153"/>
                        <a:pt x="453" y="155"/>
                      </a:cubicBezTo>
                      <a:cubicBezTo>
                        <a:pt x="450" y="155"/>
                        <a:pt x="445" y="162"/>
                        <a:pt x="440" y="165"/>
                      </a:cubicBezTo>
                      <a:cubicBezTo>
                        <a:pt x="440" y="164"/>
                        <a:pt x="444" y="161"/>
                        <a:pt x="443" y="162"/>
                      </a:cubicBezTo>
                      <a:cubicBezTo>
                        <a:pt x="440" y="163"/>
                        <a:pt x="439" y="166"/>
                        <a:pt x="437" y="168"/>
                      </a:cubicBezTo>
                      <a:cubicBezTo>
                        <a:pt x="437" y="167"/>
                        <a:pt x="437" y="167"/>
                        <a:pt x="437" y="167"/>
                      </a:cubicBezTo>
                      <a:cubicBezTo>
                        <a:pt x="427" y="176"/>
                        <a:pt x="427" y="176"/>
                        <a:pt x="427" y="176"/>
                      </a:cubicBezTo>
                      <a:cubicBezTo>
                        <a:pt x="425" y="176"/>
                        <a:pt x="418" y="184"/>
                        <a:pt x="418" y="183"/>
                      </a:cubicBezTo>
                      <a:cubicBezTo>
                        <a:pt x="414" y="186"/>
                        <a:pt x="421" y="181"/>
                        <a:pt x="417" y="185"/>
                      </a:cubicBezTo>
                      <a:cubicBezTo>
                        <a:pt x="415" y="185"/>
                        <a:pt x="413" y="189"/>
                        <a:pt x="412" y="188"/>
                      </a:cubicBezTo>
                      <a:cubicBezTo>
                        <a:pt x="413" y="187"/>
                        <a:pt x="413" y="187"/>
                        <a:pt x="413" y="187"/>
                      </a:cubicBezTo>
                      <a:cubicBezTo>
                        <a:pt x="410" y="190"/>
                        <a:pt x="410" y="190"/>
                        <a:pt x="410" y="190"/>
                      </a:cubicBezTo>
                      <a:cubicBezTo>
                        <a:pt x="411" y="187"/>
                        <a:pt x="411" y="187"/>
                        <a:pt x="411" y="187"/>
                      </a:cubicBezTo>
                      <a:cubicBezTo>
                        <a:pt x="408" y="190"/>
                        <a:pt x="407" y="193"/>
                        <a:pt x="408" y="193"/>
                      </a:cubicBezTo>
                      <a:cubicBezTo>
                        <a:pt x="405" y="195"/>
                        <a:pt x="401" y="199"/>
                        <a:pt x="399" y="199"/>
                      </a:cubicBezTo>
                      <a:cubicBezTo>
                        <a:pt x="400" y="198"/>
                        <a:pt x="400" y="198"/>
                        <a:pt x="400" y="198"/>
                      </a:cubicBezTo>
                      <a:cubicBezTo>
                        <a:pt x="393" y="205"/>
                        <a:pt x="386" y="207"/>
                        <a:pt x="382" y="214"/>
                      </a:cubicBezTo>
                      <a:cubicBezTo>
                        <a:pt x="381" y="214"/>
                        <a:pt x="381" y="214"/>
                        <a:pt x="382" y="213"/>
                      </a:cubicBezTo>
                      <a:cubicBezTo>
                        <a:pt x="378" y="217"/>
                        <a:pt x="378" y="217"/>
                        <a:pt x="378" y="217"/>
                      </a:cubicBezTo>
                      <a:cubicBezTo>
                        <a:pt x="378" y="215"/>
                        <a:pt x="378" y="215"/>
                        <a:pt x="378" y="215"/>
                      </a:cubicBezTo>
                      <a:cubicBezTo>
                        <a:pt x="372" y="223"/>
                        <a:pt x="372" y="223"/>
                        <a:pt x="372" y="223"/>
                      </a:cubicBezTo>
                      <a:cubicBezTo>
                        <a:pt x="372" y="223"/>
                        <a:pt x="372" y="223"/>
                        <a:pt x="372" y="223"/>
                      </a:cubicBezTo>
                      <a:cubicBezTo>
                        <a:pt x="367" y="227"/>
                        <a:pt x="360" y="235"/>
                        <a:pt x="354" y="241"/>
                      </a:cubicBezTo>
                      <a:cubicBezTo>
                        <a:pt x="355" y="240"/>
                        <a:pt x="355" y="240"/>
                        <a:pt x="355" y="240"/>
                      </a:cubicBezTo>
                      <a:cubicBezTo>
                        <a:pt x="349" y="247"/>
                        <a:pt x="348" y="246"/>
                        <a:pt x="344" y="251"/>
                      </a:cubicBezTo>
                      <a:cubicBezTo>
                        <a:pt x="344" y="251"/>
                        <a:pt x="344" y="251"/>
                        <a:pt x="344" y="250"/>
                      </a:cubicBezTo>
                      <a:cubicBezTo>
                        <a:pt x="340" y="255"/>
                        <a:pt x="340" y="255"/>
                        <a:pt x="340" y="255"/>
                      </a:cubicBezTo>
                      <a:cubicBezTo>
                        <a:pt x="340" y="253"/>
                        <a:pt x="340" y="253"/>
                        <a:pt x="340" y="253"/>
                      </a:cubicBezTo>
                      <a:cubicBezTo>
                        <a:pt x="338" y="258"/>
                        <a:pt x="331" y="262"/>
                        <a:pt x="333" y="260"/>
                      </a:cubicBezTo>
                      <a:cubicBezTo>
                        <a:pt x="332" y="263"/>
                        <a:pt x="329" y="266"/>
                        <a:pt x="329" y="267"/>
                      </a:cubicBezTo>
                      <a:cubicBezTo>
                        <a:pt x="325" y="272"/>
                        <a:pt x="328" y="268"/>
                        <a:pt x="325" y="271"/>
                      </a:cubicBezTo>
                      <a:cubicBezTo>
                        <a:pt x="321" y="274"/>
                        <a:pt x="322" y="276"/>
                        <a:pt x="317" y="280"/>
                      </a:cubicBezTo>
                      <a:cubicBezTo>
                        <a:pt x="317" y="280"/>
                        <a:pt x="317" y="280"/>
                        <a:pt x="317" y="280"/>
                      </a:cubicBezTo>
                      <a:cubicBezTo>
                        <a:pt x="315" y="282"/>
                        <a:pt x="314" y="284"/>
                        <a:pt x="311" y="287"/>
                      </a:cubicBezTo>
                      <a:cubicBezTo>
                        <a:pt x="312" y="286"/>
                        <a:pt x="312" y="286"/>
                        <a:pt x="312" y="286"/>
                      </a:cubicBezTo>
                      <a:cubicBezTo>
                        <a:pt x="308" y="292"/>
                        <a:pt x="305" y="291"/>
                        <a:pt x="303" y="297"/>
                      </a:cubicBezTo>
                      <a:cubicBezTo>
                        <a:pt x="301" y="299"/>
                        <a:pt x="298" y="304"/>
                        <a:pt x="297" y="303"/>
                      </a:cubicBezTo>
                      <a:cubicBezTo>
                        <a:pt x="283" y="322"/>
                        <a:pt x="283" y="322"/>
                        <a:pt x="283" y="322"/>
                      </a:cubicBezTo>
                      <a:cubicBezTo>
                        <a:pt x="281" y="322"/>
                        <a:pt x="282" y="324"/>
                        <a:pt x="278" y="327"/>
                      </a:cubicBezTo>
                      <a:cubicBezTo>
                        <a:pt x="279" y="328"/>
                        <a:pt x="279" y="328"/>
                        <a:pt x="279" y="328"/>
                      </a:cubicBezTo>
                      <a:cubicBezTo>
                        <a:pt x="272" y="337"/>
                        <a:pt x="262" y="347"/>
                        <a:pt x="254" y="358"/>
                      </a:cubicBezTo>
                      <a:cubicBezTo>
                        <a:pt x="253" y="357"/>
                        <a:pt x="253" y="357"/>
                        <a:pt x="253" y="357"/>
                      </a:cubicBezTo>
                      <a:cubicBezTo>
                        <a:pt x="252" y="360"/>
                        <a:pt x="252" y="360"/>
                        <a:pt x="252" y="360"/>
                      </a:cubicBezTo>
                      <a:cubicBezTo>
                        <a:pt x="244" y="372"/>
                        <a:pt x="233" y="387"/>
                        <a:pt x="226" y="396"/>
                      </a:cubicBezTo>
                      <a:cubicBezTo>
                        <a:pt x="225" y="400"/>
                        <a:pt x="223" y="405"/>
                        <a:pt x="219" y="410"/>
                      </a:cubicBezTo>
                      <a:cubicBezTo>
                        <a:pt x="219" y="409"/>
                        <a:pt x="219" y="409"/>
                        <a:pt x="219" y="409"/>
                      </a:cubicBezTo>
                      <a:cubicBezTo>
                        <a:pt x="214" y="418"/>
                        <a:pt x="209" y="428"/>
                        <a:pt x="202" y="437"/>
                      </a:cubicBezTo>
                      <a:cubicBezTo>
                        <a:pt x="202" y="436"/>
                        <a:pt x="202" y="437"/>
                        <a:pt x="202" y="436"/>
                      </a:cubicBezTo>
                      <a:cubicBezTo>
                        <a:pt x="202" y="439"/>
                        <a:pt x="199" y="442"/>
                        <a:pt x="197" y="444"/>
                      </a:cubicBezTo>
                      <a:cubicBezTo>
                        <a:pt x="200" y="442"/>
                        <a:pt x="200" y="442"/>
                        <a:pt x="200" y="442"/>
                      </a:cubicBezTo>
                      <a:cubicBezTo>
                        <a:pt x="199" y="445"/>
                        <a:pt x="196" y="448"/>
                        <a:pt x="194" y="449"/>
                      </a:cubicBezTo>
                      <a:cubicBezTo>
                        <a:pt x="192" y="454"/>
                        <a:pt x="192" y="454"/>
                        <a:pt x="192" y="454"/>
                      </a:cubicBezTo>
                      <a:cubicBezTo>
                        <a:pt x="192" y="455"/>
                        <a:pt x="192" y="455"/>
                        <a:pt x="192" y="455"/>
                      </a:cubicBezTo>
                      <a:cubicBezTo>
                        <a:pt x="192" y="456"/>
                        <a:pt x="192" y="456"/>
                        <a:pt x="192" y="456"/>
                      </a:cubicBezTo>
                      <a:cubicBezTo>
                        <a:pt x="189" y="458"/>
                        <a:pt x="189" y="458"/>
                        <a:pt x="189" y="458"/>
                      </a:cubicBezTo>
                      <a:cubicBezTo>
                        <a:pt x="189" y="459"/>
                        <a:pt x="186" y="465"/>
                        <a:pt x="186" y="467"/>
                      </a:cubicBezTo>
                      <a:cubicBezTo>
                        <a:pt x="185" y="467"/>
                        <a:pt x="182" y="471"/>
                        <a:pt x="184" y="468"/>
                      </a:cubicBezTo>
                      <a:cubicBezTo>
                        <a:pt x="175" y="484"/>
                        <a:pt x="175" y="484"/>
                        <a:pt x="175" y="484"/>
                      </a:cubicBezTo>
                      <a:cubicBezTo>
                        <a:pt x="176" y="482"/>
                        <a:pt x="176" y="482"/>
                        <a:pt x="176" y="482"/>
                      </a:cubicBezTo>
                      <a:cubicBezTo>
                        <a:pt x="178" y="482"/>
                        <a:pt x="175" y="487"/>
                        <a:pt x="174" y="489"/>
                      </a:cubicBezTo>
                      <a:cubicBezTo>
                        <a:pt x="175" y="486"/>
                        <a:pt x="172" y="488"/>
                        <a:pt x="171" y="490"/>
                      </a:cubicBezTo>
                      <a:cubicBezTo>
                        <a:pt x="170" y="492"/>
                        <a:pt x="173" y="488"/>
                        <a:pt x="173" y="489"/>
                      </a:cubicBezTo>
                      <a:cubicBezTo>
                        <a:pt x="172" y="493"/>
                        <a:pt x="169" y="499"/>
                        <a:pt x="168" y="500"/>
                      </a:cubicBezTo>
                      <a:cubicBezTo>
                        <a:pt x="168" y="498"/>
                        <a:pt x="168" y="498"/>
                        <a:pt x="168" y="498"/>
                      </a:cubicBezTo>
                      <a:cubicBezTo>
                        <a:pt x="167" y="502"/>
                        <a:pt x="164" y="503"/>
                        <a:pt x="162" y="507"/>
                      </a:cubicBezTo>
                      <a:cubicBezTo>
                        <a:pt x="161" y="511"/>
                        <a:pt x="159" y="513"/>
                        <a:pt x="161" y="513"/>
                      </a:cubicBezTo>
                      <a:cubicBezTo>
                        <a:pt x="159" y="518"/>
                        <a:pt x="159" y="514"/>
                        <a:pt x="158" y="516"/>
                      </a:cubicBezTo>
                      <a:cubicBezTo>
                        <a:pt x="158" y="518"/>
                        <a:pt x="154" y="525"/>
                        <a:pt x="153" y="525"/>
                      </a:cubicBezTo>
                      <a:cubicBezTo>
                        <a:pt x="153" y="529"/>
                        <a:pt x="145" y="538"/>
                        <a:pt x="147" y="540"/>
                      </a:cubicBezTo>
                      <a:cubicBezTo>
                        <a:pt x="143" y="544"/>
                        <a:pt x="143" y="544"/>
                        <a:pt x="143" y="544"/>
                      </a:cubicBezTo>
                      <a:cubicBezTo>
                        <a:pt x="144" y="544"/>
                        <a:pt x="145" y="545"/>
                        <a:pt x="143" y="549"/>
                      </a:cubicBezTo>
                      <a:cubicBezTo>
                        <a:pt x="141" y="552"/>
                        <a:pt x="141" y="551"/>
                        <a:pt x="140" y="551"/>
                      </a:cubicBezTo>
                      <a:cubicBezTo>
                        <a:pt x="141" y="554"/>
                        <a:pt x="141" y="554"/>
                        <a:pt x="141" y="554"/>
                      </a:cubicBezTo>
                      <a:cubicBezTo>
                        <a:pt x="130" y="571"/>
                        <a:pt x="121" y="596"/>
                        <a:pt x="111" y="615"/>
                      </a:cubicBezTo>
                      <a:cubicBezTo>
                        <a:pt x="107" y="624"/>
                        <a:pt x="104" y="636"/>
                        <a:pt x="99" y="647"/>
                      </a:cubicBezTo>
                      <a:cubicBezTo>
                        <a:pt x="100" y="645"/>
                        <a:pt x="100" y="645"/>
                        <a:pt x="100" y="645"/>
                      </a:cubicBezTo>
                      <a:cubicBezTo>
                        <a:pt x="95" y="656"/>
                        <a:pt x="95" y="656"/>
                        <a:pt x="95" y="656"/>
                      </a:cubicBezTo>
                      <a:cubicBezTo>
                        <a:pt x="99" y="648"/>
                        <a:pt x="99" y="648"/>
                        <a:pt x="99" y="648"/>
                      </a:cubicBezTo>
                      <a:cubicBezTo>
                        <a:pt x="98" y="651"/>
                        <a:pt x="98" y="653"/>
                        <a:pt x="97" y="655"/>
                      </a:cubicBezTo>
                      <a:cubicBezTo>
                        <a:pt x="92" y="666"/>
                        <a:pt x="85" y="681"/>
                        <a:pt x="81" y="696"/>
                      </a:cubicBezTo>
                      <a:cubicBezTo>
                        <a:pt x="80" y="706"/>
                        <a:pt x="77" y="702"/>
                        <a:pt x="76" y="711"/>
                      </a:cubicBezTo>
                      <a:cubicBezTo>
                        <a:pt x="76" y="710"/>
                        <a:pt x="76" y="710"/>
                        <a:pt x="76" y="709"/>
                      </a:cubicBezTo>
                      <a:cubicBezTo>
                        <a:pt x="73" y="719"/>
                        <a:pt x="72" y="725"/>
                        <a:pt x="70" y="735"/>
                      </a:cubicBezTo>
                      <a:cubicBezTo>
                        <a:pt x="68" y="733"/>
                        <a:pt x="68" y="741"/>
                        <a:pt x="67" y="740"/>
                      </a:cubicBezTo>
                      <a:cubicBezTo>
                        <a:pt x="68" y="741"/>
                        <a:pt x="68" y="741"/>
                        <a:pt x="68" y="741"/>
                      </a:cubicBezTo>
                      <a:cubicBezTo>
                        <a:pt x="67" y="743"/>
                        <a:pt x="65" y="748"/>
                        <a:pt x="65" y="747"/>
                      </a:cubicBezTo>
                      <a:cubicBezTo>
                        <a:pt x="64" y="752"/>
                        <a:pt x="64" y="752"/>
                        <a:pt x="64" y="752"/>
                      </a:cubicBezTo>
                      <a:cubicBezTo>
                        <a:pt x="63" y="752"/>
                        <a:pt x="63" y="752"/>
                        <a:pt x="63" y="752"/>
                      </a:cubicBezTo>
                      <a:cubicBezTo>
                        <a:pt x="62" y="757"/>
                        <a:pt x="59" y="770"/>
                        <a:pt x="56" y="772"/>
                      </a:cubicBezTo>
                      <a:cubicBezTo>
                        <a:pt x="53" y="787"/>
                        <a:pt x="47" y="809"/>
                        <a:pt x="42" y="827"/>
                      </a:cubicBezTo>
                      <a:cubicBezTo>
                        <a:pt x="43" y="830"/>
                        <a:pt x="41" y="835"/>
                        <a:pt x="40" y="839"/>
                      </a:cubicBezTo>
                      <a:cubicBezTo>
                        <a:pt x="38" y="844"/>
                        <a:pt x="38" y="844"/>
                        <a:pt x="38" y="844"/>
                      </a:cubicBezTo>
                      <a:cubicBezTo>
                        <a:pt x="38" y="848"/>
                        <a:pt x="38" y="853"/>
                        <a:pt x="36" y="856"/>
                      </a:cubicBezTo>
                      <a:cubicBezTo>
                        <a:pt x="36" y="856"/>
                        <a:pt x="36" y="856"/>
                        <a:pt x="36" y="856"/>
                      </a:cubicBezTo>
                      <a:cubicBezTo>
                        <a:pt x="36" y="860"/>
                        <a:pt x="34" y="864"/>
                        <a:pt x="34" y="868"/>
                      </a:cubicBezTo>
                      <a:cubicBezTo>
                        <a:pt x="33" y="873"/>
                        <a:pt x="32" y="877"/>
                        <a:pt x="31" y="876"/>
                      </a:cubicBezTo>
                      <a:cubicBezTo>
                        <a:pt x="33" y="877"/>
                        <a:pt x="29" y="886"/>
                        <a:pt x="29" y="886"/>
                      </a:cubicBezTo>
                      <a:cubicBezTo>
                        <a:pt x="29" y="886"/>
                        <a:pt x="15" y="946"/>
                        <a:pt x="7" y="1014"/>
                      </a:cubicBezTo>
                      <a:cubicBezTo>
                        <a:pt x="3" y="1049"/>
                        <a:pt x="1" y="1085"/>
                        <a:pt x="0" y="1116"/>
                      </a:cubicBezTo>
                      <a:cubicBezTo>
                        <a:pt x="0" y="1148"/>
                        <a:pt x="1" y="1175"/>
                        <a:pt x="4" y="1189"/>
                      </a:cubicBezTo>
                      <a:cubicBezTo>
                        <a:pt x="5" y="1191"/>
                        <a:pt x="5" y="1197"/>
                        <a:pt x="6" y="1195"/>
                      </a:cubicBezTo>
                      <a:cubicBezTo>
                        <a:pt x="7" y="1199"/>
                        <a:pt x="5" y="1201"/>
                        <a:pt x="6" y="1202"/>
                      </a:cubicBezTo>
                      <a:cubicBezTo>
                        <a:pt x="7" y="1196"/>
                        <a:pt x="9" y="1204"/>
                        <a:pt x="10" y="1198"/>
                      </a:cubicBezTo>
                      <a:cubicBezTo>
                        <a:pt x="10" y="1202"/>
                        <a:pt x="10" y="1202"/>
                        <a:pt x="10" y="1202"/>
                      </a:cubicBezTo>
                      <a:cubicBezTo>
                        <a:pt x="11" y="1203"/>
                        <a:pt x="9" y="1197"/>
                        <a:pt x="11" y="1198"/>
                      </a:cubicBezTo>
                      <a:cubicBezTo>
                        <a:pt x="9" y="1197"/>
                        <a:pt x="9" y="1197"/>
                        <a:pt x="9" y="1197"/>
                      </a:cubicBezTo>
                      <a:cubicBezTo>
                        <a:pt x="9" y="1194"/>
                        <a:pt x="9" y="1192"/>
                        <a:pt x="10" y="1191"/>
                      </a:cubicBezTo>
                      <a:cubicBezTo>
                        <a:pt x="9" y="1188"/>
                        <a:pt x="7" y="1186"/>
                        <a:pt x="8" y="1180"/>
                      </a:cubicBezTo>
                      <a:cubicBezTo>
                        <a:pt x="8" y="1182"/>
                        <a:pt x="8" y="1182"/>
                        <a:pt x="8" y="1182"/>
                      </a:cubicBezTo>
                      <a:cubicBezTo>
                        <a:pt x="8" y="1176"/>
                        <a:pt x="9" y="1178"/>
                        <a:pt x="10" y="1177"/>
                      </a:cubicBezTo>
                      <a:cubicBezTo>
                        <a:pt x="10" y="1178"/>
                        <a:pt x="10" y="1178"/>
                        <a:pt x="10" y="1178"/>
                      </a:cubicBezTo>
                      <a:cubicBezTo>
                        <a:pt x="11" y="1174"/>
                        <a:pt x="11" y="1174"/>
                        <a:pt x="11" y="1174"/>
                      </a:cubicBezTo>
                      <a:cubicBezTo>
                        <a:pt x="10" y="1177"/>
                        <a:pt x="11" y="1183"/>
                        <a:pt x="11" y="1180"/>
                      </a:cubicBezTo>
                      <a:cubicBezTo>
                        <a:pt x="12" y="1174"/>
                        <a:pt x="11" y="1182"/>
                        <a:pt x="11" y="1177"/>
                      </a:cubicBezTo>
                      <a:cubicBezTo>
                        <a:pt x="11" y="1174"/>
                        <a:pt x="12" y="1175"/>
                        <a:pt x="12" y="1175"/>
                      </a:cubicBezTo>
                      <a:cubicBezTo>
                        <a:pt x="12" y="1170"/>
                        <a:pt x="12" y="1170"/>
                        <a:pt x="12" y="1170"/>
                      </a:cubicBezTo>
                      <a:cubicBezTo>
                        <a:pt x="13" y="1170"/>
                        <a:pt x="12" y="1173"/>
                        <a:pt x="13" y="1171"/>
                      </a:cubicBezTo>
                      <a:cubicBezTo>
                        <a:pt x="12" y="1164"/>
                        <a:pt x="12" y="1164"/>
                        <a:pt x="12" y="1164"/>
                      </a:cubicBezTo>
                      <a:cubicBezTo>
                        <a:pt x="14" y="1163"/>
                        <a:pt x="11" y="1157"/>
                        <a:pt x="13" y="1154"/>
                      </a:cubicBezTo>
                      <a:cubicBezTo>
                        <a:pt x="14" y="1159"/>
                        <a:pt x="14" y="1153"/>
                        <a:pt x="15" y="1154"/>
                      </a:cubicBezTo>
                      <a:cubicBezTo>
                        <a:pt x="15" y="1142"/>
                        <a:pt x="15" y="1142"/>
                        <a:pt x="15" y="1142"/>
                      </a:cubicBezTo>
                      <a:cubicBezTo>
                        <a:pt x="16" y="1141"/>
                        <a:pt x="16" y="1145"/>
                        <a:pt x="16" y="1144"/>
                      </a:cubicBezTo>
                      <a:cubicBezTo>
                        <a:pt x="16" y="1141"/>
                        <a:pt x="15" y="1140"/>
                        <a:pt x="15" y="1139"/>
                      </a:cubicBezTo>
                      <a:cubicBezTo>
                        <a:pt x="16" y="1138"/>
                        <a:pt x="16" y="1130"/>
                        <a:pt x="17" y="1130"/>
                      </a:cubicBezTo>
                      <a:cubicBezTo>
                        <a:pt x="19" y="1122"/>
                        <a:pt x="15" y="1127"/>
                        <a:pt x="17" y="1119"/>
                      </a:cubicBezTo>
                      <a:cubicBezTo>
                        <a:pt x="18" y="1118"/>
                        <a:pt x="17" y="1125"/>
                        <a:pt x="18" y="1122"/>
                      </a:cubicBezTo>
                      <a:cubicBezTo>
                        <a:pt x="18" y="1114"/>
                        <a:pt x="18" y="1114"/>
                        <a:pt x="18" y="1114"/>
                      </a:cubicBezTo>
                      <a:cubicBezTo>
                        <a:pt x="18" y="1115"/>
                        <a:pt x="19" y="1116"/>
                        <a:pt x="19" y="1119"/>
                      </a:cubicBezTo>
                      <a:cubicBezTo>
                        <a:pt x="21" y="1098"/>
                        <a:pt x="26" y="1087"/>
                        <a:pt x="27" y="1067"/>
                      </a:cubicBezTo>
                      <a:cubicBezTo>
                        <a:pt x="28" y="1065"/>
                        <a:pt x="27" y="1069"/>
                        <a:pt x="28" y="1071"/>
                      </a:cubicBezTo>
                      <a:cubicBezTo>
                        <a:pt x="28" y="1057"/>
                        <a:pt x="32" y="1052"/>
                        <a:pt x="33" y="1040"/>
                      </a:cubicBezTo>
                      <a:cubicBezTo>
                        <a:pt x="32" y="1040"/>
                        <a:pt x="32" y="1040"/>
                        <a:pt x="32" y="1040"/>
                      </a:cubicBezTo>
                      <a:cubicBezTo>
                        <a:pt x="36" y="1024"/>
                        <a:pt x="37" y="1004"/>
                        <a:pt x="41" y="986"/>
                      </a:cubicBezTo>
                      <a:cubicBezTo>
                        <a:pt x="40" y="988"/>
                        <a:pt x="40" y="988"/>
                        <a:pt x="40" y="988"/>
                      </a:cubicBezTo>
                      <a:cubicBezTo>
                        <a:pt x="39" y="985"/>
                        <a:pt x="40" y="981"/>
                        <a:pt x="40" y="978"/>
                      </a:cubicBezTo>
                      <a:cubicBezTo>
                        <a:pt x="40" y="977"/>
                        <a:pt x="41" y="980"/>
                        <a:pt x="42" y="975"/>
                      </a:cubicBezTo>
                      <a:cubicBezTo>
                        <a:pt x="41" y="976"/>
                        <a:pt x="41" y="978"/>
                        <a:pt x="40" y="977"/>
                      </a:cubicBezTo>
                      <a:cubicBezTo>
                        <a:pt x="45" y="962"/>
                        <a:pt x="50" y="928"/>
                        <a:pt x="56" y="903"/>
                      </a:cubicBezTo>
                      <a:cubicBezTo>
                        <a:pt x="62" y="868"/>
                        <a:pt x="72" y="831"/>
                        <a:pt x="81" y="797"/>
                      </a:cubicBezTo>
                      <a:cubicBezTo>
                        <a:pt x="79" y="802"/>
                        <a:pt x="78" y="799"/>
                        <a:pt x="79" y="796"/>
                      </a:cubicBezTo>
                      <a:cubicBezTo>
                        <a:pt x="86" y="786"/>
                        <a:pt x="84" y="777"/>
                        <a:pt x="89" y="767"/>
                      </a:cubicBezTo>
                      <a:cubicBezTo>
                        <a:pt x="94" y="747"/>
                        <a:pt x="103" y="731"/>
                        <a:pt x="106" y="712"/>
                      </a:cubicBezTo>
                      <a:cubicBezTo>
                        <a:pt x="107" y="712"/>
                        <a:pt x="107" y="712"/>
                        <a:pt x="107" y="712"/>
                      </a:cubicBezTo>
                      <a:cubicBezTo>
                        <a:pt x="108" y="710"/>
                        <a:pt x="108" y="709"/>
                        <a:pt x="109" y="706"/>
                      </a:cubicBezTo>
                      <a:cubicBezTo>
                        <a:pt x="109" y="706"/>
                        <a:pt x="109" y="706"/>
                        <a:pt x="109" y="706"/>
                      </a:cubicBezTo>
                      <a:cubicBezTo>
                        <a:pt x="112" y="700"/>
                        <a:pt x="113" y="691"/>
                        <a:pt x="115" y="688"/>
                      </a:cubicBezTo>
                      <a:cubicBezTo>
                        <a:pt x="114" y="687"/>
                        <a:pt x="114" y="687"/>
                        <a:pt x="114" y="687"/>
                      </a:cubicBezTo>
                      <a:cubicBezTo>
                        <a:pt x="116" y="683"/>
                        <a:pt x="116" y="685"/>
                        <a:pt x="117" y="681"/>
                      </a:cubicBezTo>
                      <a:cubicBezTo>
                        <a:pt x="117" y="681"/>
                        <a:pt x="117" y="681"/>
                        <a:pt x="117" y="681"/>
                      </a:cubicBezTo>
                      <a:cubicBezTo>
                        <a:pt x="118" y="676"/>
                        <a:pt x="118" y="676"/>
                        <a:pt x="118" y="676"/>
                      </a:cubicBezTo>
                      <a:cubicBezTo>
                        <a:pt x="120" y="677"/>
                        <a:pt x="122" y="665"/>
                        <a:pt x="124" y="663"/>
                      </a:cubicBezTo>
                      <a:cubicBezTo>
                        <a:pt x="126" y="657"/>
                        <a:pt x="129" y="648"/>
                        <a:pt x="132" y="640"/>
                      </a:cubicBezTo>
                      <a:cubicBezTo>
                        <a:pt x="134" y="639"/>
                        <a:pt x="137" y="630"/>
                        <a:pt x="140" y="624"/>
                      </a:cubicBezTo>
                      <a:cubicBezTo>
                        <a:pt x="145" y="613"/>
                        <a:pt x="151" y="596"/>
                        <a:pt x="158" y="582"/>
                      </a:cubicBezTo>
                      <a:cubicBezTo>
                        <a:pt x="157" y="582"/>
                        <a:pt x="157" y="582"/>
                        <a:pt x="157" y="582"/>
                      </a:cubicBezTo>
                      <a:cubicBezTo>
                        <a:pt x="159" y="578"/>
                        <a:pt x="159" y="578"/>
                        <a:pt x="159" y="578"/>
                      </a:cubicBezTo>
                      <a:cubicBezTo>
                        <a:pt x="159" y="578"/>
                        <a:pt x="159" y="578"/>
                        <a:pt x="159" y="578"/>
                      </a:cubicBezTo>
                      <a:cubicBezTo>
                        <a:pt x="162" y="576"/>
                        <a:pt x="163" y="569"/>
                        <a:pt x="165" y="567"/>
                      </a:cubicBezTo>
                      <a:cubicBezTo>
                        <a:pt x="163" y="568"/>
                        <a:pt x="164" y="569"/>
                        <a:pt x="163" y="572"/>
                      </a:cubicBezTo>
                      <a:cubicBezTo>
                        <a:pt x="161" y="574"/>
                        <a:pt x="161" y="571"/>
                        <a:pt x="163" y="567"/>
                      </a:cubicBezTo>
                      <a:cubicBezTo>
                        <a:pt x="164" y="567"/>
                        <a:pt x="164" y="567"/>
                        <a:pt x="164" y="567"/>
                      </a:cubicBezTo>
                      <a:cubicBezTo>
                        <a:pt x="164" y="564"/>
                        <a:pt x="164" y="564"/>
                        <a:pt x="164" y="564"/>
                      </a:cubicBezTo>
                      <a:cubicBezTo>
                        <a:pt x="165" y="564"/>
                        <a:pt x="167" y="562"/>
                        <a:pt x="168" y="562"/>
                      </a:cubicBezTo>
                      <a:cubicBezTo>
                        <a:pt x="174" y="550"/>
                        <a:pt x="176" y="541"/>
                        <a:pt x="183" y="528"/>
                      </a:cubicBezTo>
                      <a:cubicBezTo>
                        <a:pt x="183" y="530"/>
                        <a:pt x="187" y="519"/>
                        <a:pt x="188" y="523"/>
                      </a:cubicBezTo>
                      <a:cubicBezTo>
                        <a:pt x="191" y="515"/>
                        <a:pt x="186" y="523"/>
                        <a:pt x="186" y="519"/>
                      </a:cubicBezTo>
                      <a:cubicBezTo>
                        <a:pt x="188" y="517"/>
                        <a:pt x="188" y="515"/>
                        <a:pt x="189" y="515"/>
                      </a:cubicBezTo>
                      <a:cubicBezTo>
                        <a:pt x="189" y="516"/>
                        <a:pt x="191" y="513"/>
                        <a:pt x="190" y="515"/>
                      </a:cubicBezTo>
                      <a:cubicBezTo>
                        <a:pt x="193" y="510"/>
                        <a:pt x="193" y="510"/>
                        <a:pt x="193" y="510"/>
                      </a:cubicBezTo>
                      <a:cubicBezTo>
                        <a:pt x="193" y="510"/>
                        <a:pt x="193" y="511"/>
                        <a:pt x="193" y="512"/>
                      </a:cubicBezTo>
                      <a:cubicBezTo>
                        <a:pt x="197" y="501"/>
                        <a:pt x="203" y="494"/>
                        <a:pt x="207" y="485"/>
                      </a:cubicBezTo>
                      <a:cubicBezTo>
                        <a:pt x="207" y="484"/>
                        <a:pt x="205" y="488"/>
                        <a:pt x="205" y="487"/>
                      </a:cubicBezTo>
                      <a:cubicBezTo>
                        <a:pt x="209" y="478"/>
                        <a:pt x="211" y="480"/>
                        <a:pt x="215" y="471"/>
                      </a:cubicBezTo>
                      <a:cubicBezTo>
                        <a:pt x="214" y="473"/>
                        <a:pt x="214" y="473"/>
                        <a:pt x="214" y="473"/>
                      </a:cubicBezTo>
                      <a:cubicBezTo>
                        <a:pt x="215" y="470"/>
                        <a:pt x="215" y="469"/>
                        <a:pt x="219" y="465"/>
                      </a:cubicBezTo>
                      <a:cubicBezTo>
                        <a:pt x="220" y="465"/>
                        <a:pt x="217" y="469"/>
                        <a:pt x="216" y="471"/>
                      </a:cubicBezTo>
                      <a:cubicBezTo>
                        <a:pt x="218" y="468"/>
                        <a:pt x="223" y="461"/>
                        <a:pt x="220" y="462"/>
                      </a:cubicBezTo>
                      <a:cubicBezTo>
                        <a:pt x="222" y="459"/>
                        <a:pt x="224" y="458"/>
                        <a:pt x="225" y="456"/>
                      </a:cubicBezTo>
                      <a:cubicBezTo>
                        <a:pt x="225" y="456"/>
                        <a:pt x="223" y="459"/>
                        <a:pt x="223" y="457"/>
                      </a:cubicBezTo>
                      <a:cubicBezTo>
                        <a:pt x="227" y="452"/>
                        <a:pt x="231" y="444"/>
                        <a:pt x="235" y="439"/>
                      </a:cubicBezTo>
                      <a:cubicBezTo>
                        <a:pt x="235" y="439"/>
                        <a:pt x="236" y="439"/>
                        <a:pt x="236" y="439"/>
                      </a:cubicBezTo>
                      <a:cubicBezTo>
                        <a:pt x="238" y="434"/>
                        <a:pt x="239" y="436"/>
                        <a:pt x="243" y="429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13" name="Freeform 156">
                  <a:extLst>
                    <a:ext uri="{FF2B5EF4-FFF2-40B4-BE49-F238E27FC236}">
                      <a16:creationId xmlns:a16="http://schemas.microsoft.com/office/drawing/2014/main" xmlns="" id="{4A44D516-1C2C-41CB-BC73-CE794273B7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26338" y="2025650"/>
                  <a:ext cx="7937" cy="793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0" y="3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3">
                      <a:moveTo>
                        <a:pt x="3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2"/>
                        <a:pt x="1" y="2"/>
                        <a:pt x="0" y="3"/>
                      </a:cubicBez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14" name="Freeform 157">
                  <a:extLst>
                    <a:ext uri="{FF2B5EF4-FFF2-40B4-BE49-F238E27FC236}">
                      <a16:creationId xmlns:a16="http://schemas.microsoft.com/office/drawing/2014/main" xmlns="" id="{6A470198-A757-42CF-8899-43161FD20B9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78688" y="22399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1">
                      <a:moveTo>
                        <a:pt x="0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15" name="Freeform 158">
                  <a:extLst>
                    <a:ext uri="{FF2B5EF4-FFF2-40B4-BE49-F238E27FC236}">
                      <a16:creationId xmlns:a16="http://schemas.microsoft.com/office/drawing/2014/main" xmlns="" id="{66305BBB-BA48-4620-BB92-EBBCE3DDB31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21538" y="2297113"/>
                  <a:ext cx="7937" cy="4763"/>
                </a:xfrm>
                <a:custGeom>
                  <a:avLst/>
                  <a:gdLst/>
                  <a:ahLst/>
                  <a:cxnLst>
                    <a:cxn ang="0">
                      <a:pos x="2" y="2"/>
                    </a:cxn>
                    <a:cxn ang="0">
                      <a:pos x="0" y="2"/>
                    </a:cxn>
                    <a:cxn ang="0">
                      <a:pos x="2" y="2"/>
                    </a:cxn>
                  </a:cxnLst>
                  <a:rect l="0" t="0" r="r" b="b"/>
                  <a:pathLst>
                    <a:path w="3" h="2">
                      <a:moveTo>
                        <a:pt x="2" y="2"/>
                      </a:moveTo>
                      <a:cubicBezTo>
                        <a:pt x="3" y="0"/>
                        <a:pt x="1" y="1"/>
                        <a:pt x="0" y="2"/>
                      </a:cubicBezTo>
                      <a:cubicBezTo>
                        <a:pt x="1" y="2"/>
                        <a:pt x="1" y="2"/>
                        <a:pt x="2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16" name="Freeform 159">
                  <a:extLst>
                    <a:ext uri="{FF2B5EF4-FFF2-40B4-BE49-F238E27FC236}">
                      <a16:creationId xmlns:a16="http://schemas.microsoft.com/office/drawing/2014/main" xmlns="" id="{734C59B8-0C60-4B92-AFD3-D6E3BE919C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685088" y="19161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17" name="Freeform 160">
                  <a:extLst>
                    <a:ext uri="{FF2B5EF4-FFF2-40B4-BE49-F238E27FC236}">
                      <a16:creationId xmlns:a16="http://schemas.microsoft.com/office/drawing/2014/main" xmlns="" id="{60B2CC47-DCA5-4CB7-BC74-B9174A8C64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67688" y="17176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18" name="Freeform 161">
                  <a:extLst>
                    <a:ext uri="{FF2B5EF4-FFF2-40B4-BE49-F238E27FC236}">
                      <a16:creationId xmlns:a16="http://schemas.microsoft.com/office/drawing/2014/main" xmlns="" id="{8B749975-6B62-415E-B511-A2AC3770378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32763" y="1720850"/>
                  <a:ext cx="6350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1">
                      <a:moveTo>
                        <a:pt x="3" y="0"/>
                      </a:moveTo>
                      <a:cubicBezTo>
                        <a:pt x="2" y="0"/>
                        <a:pt x="1" y="1"/>
                        <a:pt x="0" y="1"/>
                      </a:cubicBezTo>
                      <a:cubicBezTo>
                        <a:pt x="1" y="1"/>
                        <a:pt x="2" y="1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19" name="Freeform 162">
                  <a:extLst>
                    <a:ext uri="{FF2B5EF4-FFF2-40B4-BE49-F238E27FC236}">
                      <a16:creationId xmlns:a16="http://schemas.microsoft.com/office/drawing/2014/main" xmlns="" id="{3E2DF0CE-C92F-4465-99CA-E900D6B31C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77138" y="1984375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1" y="1"/>
                        <a:pt x="2" y="1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20" name="Freeform 163">
                  <a:extLst>
                    <a:ext uri="{FF2B5EF4-FFF2-40B4-BE49-F238E27FC236}">
                      <a16:creationId xmlns:a16="http://schemas.microsoft.com/office/drawing/2014/main" xmlns="" id="{FE3A3691-6912-4B3D-876E-5909E2407D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20063" y="1725613"/>
                  <a:ext cx="7937" cy="3175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1">
                      <a:moveTo>
                        <a:pt x="3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21" name="Freeform 164">
                  <a:extLst>
                    <a:ext uri="{FF2B5EF4-FFF2-40B4-BE49-F238E27FC236}">
                      <a16:creationId xmlns:a16="http://schemas.microsoft.com/office/drawing/2014/main" xmlns="" id="{C6BACCFF-E3C5-4E01-AC56-75ABE5A41B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67688" y="1716088"/>
                  <a:ext cx="9525" cy="1588"/>
                </a:xfrm>
                <a:custGeom>
                  <a:avLst/>
                  <a:gdLst/>
                  <a:ahLst/>
                  <a:cxnLst>
                    <a:cxn ang="0">
                      <a:pos x="4" y="0"/>
                    </a:cxn>
                    <a:cxn ang="0">
                      <a:pos x="0" y="1"/>
                    </a:cxn>
                    <a:cxn ang="0">
                      <a:pos x="4" y="0"/>
                    </a:cxn>
                  </a:cxnLst>
                  <a:rect l="0" t="0" r="r" b="b"/>
                  <a:pathLst>
                    <a:path w="4" h="1">
                      <a:moveTo>
                        <a:pt x="4" y="0"/>
                      </a:moveTo>
                      <a:cubicBezTo>
                        <a:pt x="3" y="1"/>
                        <a:pt x="1" y="1"/>
                        <a:pt x="0" y="1"/>
                      </a:cubicBezTo>
                      <a:cubicBezTo>
                        <a:pt x="2" y="1"/>
                        <a:pt x="3" y="1"/>
                        <a:pt x="4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22" name="Freeform 165">
                  <a:extLst>
                    <a:ext uri="{FF2B5EF4-FFF2-40B4-BE49-F238E27FC236}">
                      <a16:creationId xmlns:a16="http://schemas.microsoft.com/office/drawing/2014/main" xmlns="" id="{CB0F2EB8-400F-478F-A2AF-4B199E27B18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50188" y="1822450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2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0" y="2"/>
                        <a:pt x="1" y="1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23" name="Freeform 166">
                  <a:extLst>
                    <a:ext uri="{FF2B5EF4-FFF2-40B4-BE49-F238E27FC236}">
                      <a16:creationId xmlns:a16="http://schemas.microsoft.com/office/drawing/2014/main" xmlns="" id="{12F7D112-0DF0-4C2C-96D5-378047ED672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94663" y="17383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1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1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24" name="Freeform 167">
                  <a:extLst>
                    <a:ext uri="{FF2B5EF4-FFF2-40B4-BE49-F238E27FC236}">
                      <a16:creationId xmlns:a16="http://schemas.microsoft.com/office/drawing/2014/main" xmlns="" id="{92EBDB82-DAD7-4F6F-86E6-35DC01757D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04200" y="1711325"/>
                  <a:ext cx="4762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2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2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25" name="Freeform 168">
                  <a:extLst>
                    <a:ext uri="{FF2B5EF4-FFF2-40B4-BE49-F238E27FC236}">
                      <a16:creationId xmlns:a16="http://schemas.microsoft.com/office/drawing/2014/main" xmlns="" id="{D5865C92-F4F4-4BC3-A019-52220A8753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6550" y="1779588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1" y="2"/>
                    </a:cxn>
                    <a:cxn ang="0">
                      <a:pos x="1" y="0"/>
                    </a:cxn>
                    <a:cxn ang="0">
                      <a:pos x="1" y="2"/>
                    </a:cxn>
                  </a:cxnLst>
                  <a:rect l="0" t="0" r="r" b="b"/>
                  <a:pathLst>
                    <a:path w="1" h="2">
                      <a:moveTo>
                        <a:pt x="1" y="2"/>
                      </a:moveTo>
                      <a:cubicBezTo>
                        <a:pt x="1" y="1"/>
                        <a:pt x="1" y="1"/>
                        <a:pt x="1" y="0"/>
                      </a:cubicBezTo>
                      <a:cubicBezTo>
                        <a:pt x="0" y="1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63" name="Group 462">
              <a:extLst>
                <a:ext uri="{FF2B5EF4-FFF2-40B4-BE49-F238E27FC236}">
                  <a16:creationId xmlns:a16="http://schemas.microsoft.com/office/drawing/2014/main" xmlns="" id="{63193101-65AB-42B5-9353-CD6B1F21A461}"/>
                </a:ext>
              </a:extLst>
            </p:cNvPr>
            <p:cNvGrpSpPr/>
            <p:nvPr/>
          </p:nvGrpSpPr>
          <p:grpSpPr>
            <a:xfrm rot="806963">
              <a:off x="2008129" y="1047000"/>
              <a:ext cx="1683483" cy="1691701"/>
              <a:chOff x="4391025" y="1189038"/>
              <a:chExt cx="1952625" cy="1962150"/>
            </a:xfrm>
          </p:grpSpPr>
          <p:sp>
            <p:nvSpPr>
              <p:cNvPr id="164" name="Freeform 6">
                <a:extLst>
                  <a:ext uri="{FF2B5EF4-FFF2-40B4-BE49-F238E27FC236}">
                    <a16:creationId xmlns:a16="http://schemas.microsoft.com/office/drawing/2014/main" xmlns="" id="{81BD4E4E-45BF-4709-981C-9EF556C9FF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6162" y="2362200"/>
                <a:ext cx="342900" cy="342900"/>
              </a:xfrm>
              <a:custGeom>
                <a:avLst/>
                <a:gdLst/>
                <a:ahLst/>
                <a:cxnLst>
                  <a:cxn ang="0">
                    <a:pos x="0" y="54"/>
                  </a:cxn>
                  <a:cxn ang="0">
                    <a:pos x="164" y="216"/>
                  </a:cxn>
                  <a:cxn ang="0">
                    <a:pos x="216" y="163"/>
                  </a:cxn>
                  <a:cxn ang="0">
                    <a:pos x="52" y="0"/>
                  </a:cxn>
                  <a:cxn ang="0">
                    <a:pos x="0" y="54"/>
                  </a:cxn>
                </a:cxnLst>
                <a:rect l="0" t="0" r="r" b="b"/>
                <a:pathLst>
                  <a:path w="216" h="216">
                    <a:moveTo>
                      <a:pt x="0" y="54"/>
                    </a:moveTo>
                    <a:lnTo>
                      <a:pt x="164" y="216"/>
                    </a:lnTo>
                    <a:lnTo>
                      <a:pt x="216" y="163"/>
                    </a:lnTo>
                    <a:lnTo>
                      <a:pt x="52" y="0"/>
                    </a:lnTo>
                    <a:lnTo>
                      <a:pt x="0" y="5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65" name="Freeform 7">
                <a:extLst>
                  <a:ext uri="{FF2B5EF4-FFF2-40B4-BE49-F238E27FC236}">
                    <a16:creationId xmlns:a16="http://schemas.microsoft.com/office/drawing/2014/main" xmlns="" id="{81160450-35EB-48D4-B541-EF9789B8B7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6162" y="2362200"/>
                <a:ext cx="342900" cy="342900"/>
              </a:xfrm>
              <a:custGeom>
                <a:avLst/>
                <a:gdLst/>
                <a:ahLst/>
                <a:cxnLst>
                  <a:cxn ang="0">
                    <a:pos x="0" y="54"/>
                  </a:cxn>
                  <a:cxn ang="0">
                    <a:pos x="164" y="216"/>
                  </a:cxn>
                  <a:cxn ang="0">
                    <a:pos x="216" y="163"/>
                  </a:cxn>
                  <a:cxn ang="0">
                    <a:pos x="52" y="0"/>
                  </a:cxn>
                  <a:cxn ang="0">
                    <a:pos x="0" y="54"/>
                  </a:cxn>
                </a:cxnLst>
                <a:rect l="0" t="0" r="r" b="b"/>
                <a:pathLst>
                  <a:path w="216" h="216">
                    <a:moveTo>
                      <a:pt x="0" y="54"/>
                    </a:moveTo>
                    <a:lnTo>
                      <a:pt x="164" y="216"/>
                    </a:lnTo>
                    <a:lnTo>
                      <a:pt x="216" y="163"/>
                    </a:lnTo>
                    <a:lnTo>
                      <a:pt x="52" y="0"/>
                    </a:lnTo>
                    <a:lnTo>
                      <a:pt x="0" y="54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66" name="Freeform 8">
                <a:extLst>
                  <a:ext uri="{FF2B5EF4-FFF2-40B4-BE49-F238E27FC236}">
                    <a16:creationId xmlns:a16="http://schemas.microsoft.com/office/drawing/2014/main" xmlns="" id="{B6484665-1874-4FF3-B367-94AB4ACADA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1025" y="1874838"/>
                <a:ext cx="1284288" cy="1276350"/>
              </a:xfrm>
              <a:custGeom>
                <a:avLst/>
                <a:gdLst/>
                <a:ahLst/>
                <a:cxnLst>
                  <a:cxn ang="0">
                    <a:pos x="1114" y="270"/>
                  </a:cxn>
                  <a:cxn ang="0">
                    <a:pos x="140" y="268"/>
                  </a:cxn>
                  <a:cxn ang="0">
                    <a:pos x="0" y="479"/>
                  </a:cxn>
                  <a:cxn ang="0">
                    <a:pos x="766" y="624"/>
                  </a:cxn>
                  <a:cxn ang="0">
                    <a:pos x="922" y="1388"/>
                  </a:cxn>
                  <a:cxn ang="0">
                    <a:pos x="1130" y="1245"/>
                  </a:cxn>
                  <a:cxn ang="0">
                    <a:pos x="1114" y="270"/>
                  </a:cxn>
                </a:cxnLst>
                <a:rect l="0" t="0" r="r" b="b"/>
                <a:pathLst>
                  <a:path w="1395" h="1388">
                    <a:moveTo>
                      <a:pt x="1114" y="270"/>
                    </a:moveTo>
                    <a:cubicBezTo>
                      <a:pt x="841" y="1"/>
                      <a:pt x="405" y="0"/>
                      <a:pt x="140" y="268"/>
                    </a:cubicBezTo>
                    <a:cubicBezTo>
                      <a:pt x="79" y="331"/>
                      <a:pt x="32" y="402"/>
                      <a:pt x="0" y="479"/>
                    </a:cubicBezTo>
                    <a:cubicBezTo>
                      <a:pt x="251" y="369"/>
                      <a:pt x="556" y="417"/>
                      <a:pt x="766" y="624"/>
                    </a:cubicBezTo>
                    <a:cubicBezTo>
                      <a:pt x="976" y="831"/>
                      <a:pt x="1028" y="1136"/>
                      <a:pt x="922" y="1388"/>
                    </a:cubicBezTo>
                    <a:cubicBezTo>
                      <a:pt x="998" y="1355"/>
                      <a:pt x="1069" y="1307"/>
                      <a:pt x="1130" y="1245"/>
                    </a:cubicBezTo>
                    <a:cubicBezTo>
                      <a:pt x="1395" y="976"/>
                      <a:pt x="1388" y="540"/>
                      <a:pt x="1114" y="270"/>
                    </a:cubicBezTo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67" name="Freeform 10">
                <a:extLst>
                  <a:ext uri="{FF2B5EF4-FFF2-40B4-BE49-F238E27FC236}">
                    <a16:creationId xmlns:a16="http://schemas.microsoft.com/office/drawing/2014/main" xmlns="" id="{66FC1B0B-92B1-4AB8-9B9C-0B34D45C2B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4575" y="1189038"/>
                <a:ext cx="1489075" cy="1501775"/>
              </a:xfrm>
              <a:custGeom>
                <a:avLst/>
                <a:gdLst/>
                <a:ahLst/>
                <a:cxnLst>
                  <a:cxn ang="0">
                    <a:pos x="462" y="557"/>
                  </a:cxn>
                  <a:cxn ang="0">
                    <a:pos x="0" y="1288"/>
                  </a:cxn>
                  <a:cxn ang="0">
                    <a:pos x="201" y="1433"/>
                  </a:cxn>
                  <a:cxn ang="0">
                    <a:pos x="349" y="1632"/>
                  </a:cxn>
                  <a:cxn ang="0">
                    <a:pos x="1073" y="1160"/>
                  </a:cxn>
                  <a:cxn ang="0">
                    <a:pos x="1589" y="24"/>
                  </a:cxn>
                  <a:cxn ang="0">
                    <a:pos x="462" y="557"/>
                  </a:cxn>
                </a:cxnLst>
                <a:rect l="0" t="0" r="r" b="b"/>
                <a:pathLst>
                  <a:path w="1618" h="1632">
                    <a:moveTo>
                      <a:pt x="462" y="557"/>
                    </a:moveTo>
                    <a:cubicBezTo>
                      <a:pt x="236" y="786"/>
                      <a:pt x="78" y="1044"/>
                      <a:pt x="0" y="1288"/>
                    </a:cubicBezTo>
                    <a:cubicBezTo>
                      <a:pt x="72" y="1325"/>
                      <a:pt x="140" y="1373"/>
                      <a:pt x="201" y="1433"/>
                    </a:cubicBezTo>
                    <a:cubicBezTo>
                      <a:pt x="262" y="1493"/>
                      <a:pt x="311" y="1560"/>
                      <a:pt x="349" y="1632"/>
                    </a:cubicBezTo>
                    <a:cubicBezTo>
                      <a:pt x="591" y="1550"/>
                      <a:pt x="847" y="1389"/>
                      <a:pt x="1073" y="1160"/>
                    </a:cubicBezTo>
                    <a:cubicBezTo>
                      <a:pt x="1432" y="796"/>
                      <a:pt x="1618" y="358"/>
                      <a:pt x="1589" y="24"/>
                    </a:cubicBezTo>
                    <a:cubicBezTo>
                      <a:pt x="1255" y="0"/>
                      <a:pt x="820" y="193"/>
                      <a:pt x="462" y="557"/>
                    </a:cubicBezTo>
                  </a:path>
                </a:pathLst>
              </a:custGeom>
              <a:solidFill>
                <a:schemeClr val="tx1">
                  <a:lumMod val="10000"/>
                  <a:lumOff val="9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68" name="Freeform 11">
                <a:extLst>
                  <a:ext uri="{FF2B5EF4-FFF2-40B4-BE49-F238E27FC236}">
                    <a16:creationId xmlns:a16="http://schemas.microsoft.com/office/drawing/2014/main" xmlns="" id="{92921508-7616-41AA-B4B4-A79D09619E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9200" y="1208088"/>
                <a:ext cx="1314450" cy="1482725"/>
              </a:xfrm>
              <a:custGeom>
                <a:avLst/>
                <a:gdLst/>
                <a:ahLst/>
                <a:cxnLst>
                  <a:cxn ang="0">
                    <a:pos x="1399" y="2"/>
                  </a:cxn>
                  <a:cxn ang="0">
                    <a:pos x="0" y="1401"/>
                  </a:cxn>
                  <a:cxn ang="0">
                    <a:pos x="11" y="1411"/>
                  </a:cxn>
                  <a:cxn ang="0">
                    <a:pos x="159" y="1610"/>
                  </a:cxn>
                  <a:cxn ang="0">
                    <a:pos x="883" y="1138"/>
                  </a:cxn>
                  <a:cxn ang="0">
                    <a:pos x="1399" y="2"/>
                  </a:cxn>
                </a:cxnLst>
                <a:rect l="0" t="0" r="r" b="b"/>
                <a:pathLst>
                  <a:path w="1428" h="1610">
                    <a:moveTo>
                      <a:pt x="1399" y="2"/>
                    </a:moveTo>
                    <a:cubicBezTo>
                      <a:pt x="1361" y="0"/>
                      <a:pt x="0" y="1401"/>
                      <a:pt x="0" y="1401"/>
                    </a:cubicBezTo>
                    <a:cubicBezTo>
                      <a:pt x="4" y="1405"/>
                      <a:pt x="7" y="1408"/>
                      <a:pt x="11" y="1411"/>
                    </a:cubicBezTo>
                    <a:cubicBezTo>
                      <a:pt x="72" y="1471"/>
                      <a:pt x="121" y="1538"/>
                      <a:pt x="159" y="1610"/>
                    </a:cubicBezTo>
                    <a:cubicBezTo>
                      <a:pt x="401" y="1528"/>
                      <a:pt x="657" y="1367"/>
                      <a:pt x="883" y="1138"/>
                    </a:cubicBezTo>
                    <a:cubicBezTo>
                      <a:pt x="1242" y="774"/>
                      <a:pt x="1428" y="336"/>
                      <a:pt x="1399" y="2"/>
                    </a:cubicBezTo>
                  </a:path>
                </a:pathLst>
              </a:custGeom>
              <a:solidFill>
                <a:srgbClr val="CFCFC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69" name="Freeform 12">
                <a:extLst>
                  <a:ext uri="{FF2B5EF4-FFF2-40B4-BE49-F238E27FC236}">
                    <a16:creationId xmlns:a16="http://schemas.microsoft.com/office/drawing/2014/main" xmlns="" id="{4F1F24DD-AD14-4526-8400-D049E9DF59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4887" y="2097088"/>
                <a:ext cx="630238" cy="638175"/>
              </a:xfrm>
              <a:custGeom>
                <a:avLst/>
                <a:gdLst/>
                <a:ahLst/>
                <a:cxnLst>
                  <a:cxn ang="0">
                    <a:pos x="276" y="282"/>
                  </a:cxn>
                  <a:cxn ang="0">
                    <a:pos x="0" y="694"/>
                  </a:cxn>
                  <a:cxn ang="0">
                    <a:pos x="407" y="411"/>
                  </a:cxn>
                  <a:cxn ang="0">
                    <a:pos x="684" y="0"/>
                  </a:cxn>
                  <a:cxn ang="0">
                    <a:pos x="276" y="282"/>
                  </a:cxn>
                </a:cxnLst>
                <a:rect l="0" t="0" r="r" b="b"/>
                <a:pathLst>
                  <a:path w="684" h="694">
                    <a:moveTo>
                      <a:pt x="276" y="282"/>
                    </a:moveTo>
                    <a:cubicBezTo>
                      <a:pt x="127" y="433"/>
                      <a:pt x="24" y="591"/>
                      <a:pt x="0" y="694"/>
                    </a:cubicBezTo>
                    <a:cubicBezTo>
                      <a:pt x="102" y="668"/>
                      <a:pt x="258" y="563"/>
                      <a:pt x="407" y="411"/>
                    </a:cubicBezTo>
                    <a:cubicBezTo>
                      <a:pt x="556" y="260"/>
                      <a:pt x="659" y="103"/>
                      <a:pt x="684" y="0"/>
                    </a:cubicBezTo>
                    <a:cubicBezTo>
                      <a:pt x="581" y="26"/>
                      <a:pt x="425" y="131"/>
                      <a:pt x="276" y="282"/>
                    </a:cubicBezTo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70" name="Freeform 23">
                <a:extLst>
                  <a:ext uri="{FF2B5EF4-FFF2-40B4-BE49-F238E27FC236}">
                    <a16:creationId xmlns:a16="http://schemas.microsoft.com/office/drawing/2014/main" xmlns="" id="{90C8067D-9076-4D96-A09C-2D64DC2DA4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7225" y="1328738"/>
                <a:ext cx="468313" cy="468313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2" y="28"/>
                  </a:cxn>
                  <a:cxn ang="0">
                    <a:pos x="479" y="509"/>
                  </a:cxn>
                  <a:cxn ang="0">
                    <a:pos x="509" y="446"/>
                  </a:cxn>
                  <a:cxn ang="0">
                    <a:pos x="57" y="0"/>
                  </a:cxn>
                </a:cxnLst>
                <a:rect l="0" t="0" r="r" b="b"/>
                <a:pathLst>
                  <a:path w="509" h="509">
                    <a:moveTo>
                      <a:pt x="57" y="0"/>
                    </a:moveTo>
                    <a:cubicBezTo>
                      <a:pt x="24" y="15"/>
                      <a:pt x="2" y="28"/>
                      <a:pt x="2" y="28"/>
                    </a:cubicBezTo>
                    <a:cubicBezTo>
                      <a:pt x="0" y="28"/>
                      <a:pt x="288" y="254"/>
                      <a:pt x="479" y="509"/>
                    </a:cubicBezTo>
                    <a:cubicBezTo>
                      <a:pt x="479" y="509"/>
                      <a:pt x="503" y="462"/>
                      <a:pt x="509" y="446"/>
                    </a:cubicBezTo>
                    <a:cubicBezTo>
                      <a:pt x="505" y="287"/>
                      <a:pt x="274" y="7"/>
                      <a:pt x="57" y="0"/>
                    </a:cubicBezTo>
                  </a:path>
                </a:pathLst>
              </a:custGeom>
              <a:solidFill>
                <a:srgbClr val="4CC1B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71" name="Freeform 31">
                <a:extLst>
                  <a:ext uri="{FF2B5EF4-FFF2-40B4-BE49-F238E27FC236}">
                    <a16:creationId xmlns:a16="http://schemas.microsoft.com/office/drawing/2014/main" xmlns="" id="{2F32B98D-5C99-4CF6-BBBB-CA2EF49725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8250" y="12192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C6C6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72" name="Oval 32">
                <a:extLst>
                  <a:ext uri="{FF2B5EF4-FFF2-40B4-BE49-F238E27FC236}">
                    <a16:creationId xmlns:a16="http://schemas.microsoft.com/office/drawing/2014/main" xmlns="" id="{9DBAB430-C4C7-4A7D-8B53-E9E08FA423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18250" y="1220788"/>
                <a:ext cx="1588" cy="1588"/>
              </a:xfrm>
              <a:prstGeom prst="ellipse">
                <a:avLst/>
              </a:prstGeom>
              <a:solidFill>
                <a:srgbClr val="C6C6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73" name="Freeform 33">
                <a:extLst>
                  <a:ext uri="{FF2B5EF4-FFF2-40B4-BE49-F238E27FC236}">
                    <a16:creationId xmlns:a16="http://schemas.microsoft.com/office/drawing/2014/main" xmlns="" id="{1BB3CE6D-02A8-434C-9769-89640FC0E0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8250" y="1220788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74" name="Oval 34">
                <a:extLst>
                  <a:ext uri="{FF2B5EF4-FFF2-40B4-BE49-F238E27FC236}">
                    <a16:creationId xmlns:a16="http://schemas.microsoft.com/office/drawing/2014/main" xmlns="" id="{E52F47EB-08FF-493A-B14B-C4F7E5ADF5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18250" y="1220788"/>
                <a:ext cx="1588" cy="1588"/>
              </a:xfrm>
              <a:prstGeom prst="ellipse">
                <a:avLst/>
              </a:prstGeom>
              <a:solidFill>
                <a:srgbClr val="C6C6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75" name="Freeform 35">
                <a:extLst>
                  <a:ext uri="{FF2B5EF4-FFF2-40B4-BE49-F238E27FC236}">
                    <a16:creationId xmlns:a16="http://schemas.microsoft.com/office/drawing/2014/main" xmlns="" id="{37E057B1-3DBC-48CE-A1DB-ABEEC2A61D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8250" y="1220788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76" name="Freeform 36">
                <a:extLst>
                  <a:ext uri="{FF2B5EF4-FFF2-40B4-BE49-F238E27FC236}">
                    <a16:creationId xmlns:a16="http://schemas.microsoft.com/office/drawing/2014/main" xmlns="" id="{A01EEBAA-0A8A-436D-B424-73038264B3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8250" y="1222375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C6C6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77" name="Freeform 37">
                <a:extLst>
                  <a:ext uri="{FF2B5EF4-FFF2-40B4-BE49-F238E27FC236}">
                    <a16:creationId xmlns:a16="http://schemas.microsoft.com/office/drawing/2014/main" xmlns="" id="{A322CA84-81E4-4B8F-8143-67783B90181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316662" y="1222375"/>
                <a:ext cx="4763" cy="11588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3" y="62"/>
                  </a:cxn>
                  <a:cxn ang="0">
                    <a:pos x="0" y="126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</a:cxnLst>
                <a:rect l="0" t="0" r="r" b="b"/>
                <a:pathLst>
                  <a:path w="4" h="126">
                    <a:moveTo>
                      <a:pt x="1" y="0"/>
                    </a:moveTo>
                    <a:cubicBezTo>
                      <a:pt x="2" y="20"/>
                      <a:pt x="3" y="41"/>
                      <a:pt x="3" y="62"/>
                    </a:cubicBezTo>
                    <a:cubicBezTo>
                      <a:pt x="3" y="83"/>
                      <a:pt x="2" y="104"/>
                      <a:pt x="0" y="126"/>
                    </a:cubicBezTo>
                    <a:cubicBezTo>
                      <a:pt x="4" y="83"/>
                      <a:pt x="4" y="41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78" name="Freeform 38">
                <a:extLst>
                  <a:ext uri="{FF2B5EF4-FFF2-40B4-BE49-F238E27FC236}">
                    <a16:creationId xmlns:a16="http://schemas.microsoft.com/office/drawing/2014/main" xmlns="" id="{1E9671BB-E88C-4AFE-B18E-473ACCC7CF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6662" y="1211263"/>
                <a:ext cx="3175" cy="6826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0"/>
                  </a:cxn>
                  <a:cxn ang="0">
                    <a:pos x="1" y="1"/>
                  </a:cxn>
                  <a:cxn ang="0">
                    <a:pos x="4" y="74"/>
                  </a:cxn>
                  <a:cxn ang="0">
                    <a:pos x="2" y="12"/>
                  </a:cxn>
                  <a:cxn ang="0">
                    <a:pos x="2" y="12"/>
                  </a:cxn>
                  <a:cxn ang="0">
                    <a:pos x="2" y="12"/>
                  </a:cxn>
                  <a:cxn ang="0">
                    <a:pos x="2" y="12"/>
                  </a:cxn>
                  <a:cxn ang="0">
                    <a:pos x="2" y="12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0"/>
                  </a:cxn>
                  <a:cxn ang="0">
                    <a:pos x="2" y="10"/>
                  </a:cxn>
                  <a:cxn ang="0">
                    <a:pos x="2" y="10"/>
                  </a:cxn>
                  <a:cxn ang="0">
                    <a:pos x="2" y="10"/>
                  </a:cxn>
                  <a:cxn ang="0">
                    <a:pos x="1" y="0"/>
                  </a:cxn>
                  <a:cxn ang="0">
                    <a:pos x="1" y="0"/>
                  </a:cxn>
                </a:cxnLst>
                <a:rect l="0" t="0" r="r" b="b"/>
                <a:pathLst>
                  <a:path w="4" h="74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1"/>
                      <a:pt x="1" y="1"/>
                    </a:cubicBezTo>
                    <a:cubicBezTo>
                      <a:pt x="3" y="25"/>
                      <a:pt x="4" y="49"/>
                      <a:pt x="4" y="74"/>
                    </a:cubicBezTo>
                    <a:cubicBezTo>
                      <a:pt x="4" y="53"/>
                      <a:pt x="3" y="3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7"/>
                      <a:pt x="1" y="4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B7352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79" name="Freeform 40">
                <a:extLst>
                  <a:ext uri="{FF2B5EF4-FFF2-40B4-BE49-F238E27FC236}">
                    <a16:creationId xmlns:a16="http://schemas.microsoft.com/office/drawing/2014/main" xmlns="" id="{21A56FBC-8E73-42B1-B86C-EFCD643673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6662" y="1338263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80" name="Freeform 41">
                <a:extLst>
                  <a:ext uri="{FF2B5EF4-FFF2-40B4-BE49-F238E27FC236}">
                    <a16:creationId xmlns:a16="http://schemas.microsoft.com/office/drawing/2014/main" xmlns="" id="{F563362A-6E00-4AC6-99C0-F9CCCAD206F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175250" y="1797050"/>
                <a:ext cx="1001713" cy="893763"/>
              </a:xfrm>
              <a:custGeom>
                <a:avLst/>
                <a:gdLst/>
                <a:ahLst/>
                <a:cxnLst>
                  <a:cxn ang="0">
                    <a:pos x="72" y="943"/>
                  </a:cxn>
                  <a:cxn ang="0">
                    <a:pos x="0" y="970"/>
                  </a:cxn>
                  <a:cxn ang="0">
                    <a:pos x="0" y="970"/>
                  </a:cxn>
                  <a:cxn ang="0">
                    <a:pos x="72" y="943"/>
                  </a:cxn>
                  <a:cxn ang="0">
                    <a:pos x="72" y="943"/>
                  </a:cxn>
                  <a:cxn ang="0">
                    <a:pos x="1088" y="0"/>
                  </a:cxn>
                  <a:cxn ang="0">
                    <a:pos x="724" y="498"/>
                  </a:cxn>
                  <a:cxn ang="0">
                    <a:pos x="1088" y="0"/>
                  </a:cxn>
                  <a:cxn ang="0">
                    <a:pos x="1088" y="0"/>
                  </a:cxn>
                </a:cxnLst>
                <a:rect l="0" t="0" r="r" b="b"/>
                <a:pathLst>
                  <a:path w="1088" h="970">
                    <a:moveTo>
                      <a:pt x="72" y="943"/>
                    </a:moveTo>
                    <a:cubicBezTo>
                      <a:pt x="48" y="953"/>
                      <a:pt x="24" y="962"/>
                      <a:pt x="0" y="970"/>
                    </a:cubicBezTo>
                    <a:cubicBezTo>
                      <a:pt x="0" y="970"/>
                      <a:pt x="0" y="970"/>
                      <a:pt x="0" y="970"/>
                    </a:cubicBezTo>
                    <a:cubicBezTo>
                      <a:pt x="24" y="962"/>
                      <a:pt x="48" y="953"/>
                      <a:pt x="72" y="943"/>
                    </a:cubicBezTo>
                    <a:cubicBezTo>
                      <a:pt x="72" y="943"/>
                      <a:pt x="72" y="943"/>
                      <a:pt x="72" y="943"/>
                    </a:cubicBezTo>
                    <a:moveTo>
                      <a:pt x="1088" y="0"/>
                    </a:moveTo>
                    <a:cubicBezTo>
                      <a:pt x="1001" y="170"/>
                      <a:pt x="879" y="341"/>
                      <a:pt x="724" y="498"/>
                    </a:cubicBezTo>
                    <a:cubicBezTo>
                      <a:pt x="879" y="341"/>
                      <a:pt x="1001" y="170"/>
                      <a:pt x="1088" y="0"/>
                    </a:cubicBezTo>
                    <a:cubicBezTo>
                      <a:pt x="1088" y="0"/>
                      <a:pt x="1088" y="0"/>
                      <a:pt x="1088" y="0"/>
                    </a:cubicBezTo>
                  </a:path>
                </a:pathLst>
              </a:custGeom>
              <a:solidFill>
                <a:srgbClr val="C6C6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81" name="Freeform 42">
                <a:extLst>
                  <a:ext uri="{FF2B5EF4-FFF2-40B4-BE49-F238E27FC236}">
                    <a16:creationId xmlns:a16="http://schemas.microsoft.com/office/drawing/2014/main" xmlns="" id="{38334A50-009E-4B82-8007-23F1D3E4C9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41925" y="2493963"/>
                <a:ext cx="317500" cy="171450"/>
              </a:xfrm>
              <a:custGeom>
                <a:avLst/>
                <a:gdLst/>
                <a:ahLst/>
                <a:cxnLst>
                  <a:cxn ang="0">
                    <a:pos x="344" y="0"/>
                  </a:cxn>
                  <a:cxn ang="0">
                    <a:pos x="0" y="186"/>
                  </a:cxn>
                  <a:cxn ang="0">
                    <a:pos x="0" y="186"/>
                  </a:cxn>
                  <a:cxn ang="0">
                    <a:pos x="344" y="0"/>
                  </a:cxn>
                </a:cxnLst>
                <a:rect l="0" t="0" r="r" b="b"/>
                <a:pathLst>
                  <a:path w="344" h="186">
                    <a:moveTo>
                      <a:pt x="344" y="0"/>
                    </a:moveTo>
                    <a:cubicBezTo>
                      <a:pt x="230" y="79"/>
                      <a:pt x="114" y="141"/>
                      <a:pt x="0" y="186"/>
                    </a:cubicBezTo>
                    <a:cubicBezTo>
                      <a:pt x="0" y="186"/>
                      <a:pt x="0" y="186"/>
                      <a:pt x="0" y="186"/>
                    </a:cubicBezTo>
                    <a:cubicBezTo>
                      <a:pt x="114" y="141"/>
                      <a:pt x="230" y="79"/>
                      <a:pt x="344" y="0"/>
                    </a:cubicBezTo>
                  </a:path>
                </a:pathLst>
              </a:custGeom>
              <a:solidFill>
                <a:srgbClr val="26456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82" name="Freeform 14">
                <a:extLst>
                  <a:ext uri="{FF2B5EF4-FFF2-40B4-BE49-F238E27FC236}">
                    <a16:creationId xmlns:a16="http://schemas.microsoft.com/office/drawing/2014/main" xmlns="" id="{34898BFD-EFDC-4ABD-B52F-3BDA5D4B11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88023" y="1203327"/>
                <a:ext cx="541338" cy="539750"/>
              </a:xfrm>
              <a:custGeom>
                <a:avLst/>
                <a:gdLst/>
                <a:ahLst/>
                <a:cxnLst>
                  <a:cxn ang="0">
                    <a:pos x="0" y="142"/>
                  </a:cxn>
                  <a:cxn ang="0">
                    <a:pos x="233" y="357"/>
                  </a:cxn>
                  <a:cxn ang="0">
                    <a:pos x="452" y="587"/>
                  </a:cxn>
                  <a:cxn ang="0">
                    <a:pos x="573" y="12"/>
                  </a:cxn>
                  <a:cxn ang="0">
                    <a:pos x="0" y="142"/>
                  </a:cxn>
                </a:cxnLst>
                <a:rect l="0" t="0" r="r" b="b"/>
                <a:pathLst>
                  <a:path w="588" h="587">
                    <a:moveTo>
                      <a:pt x="0" y="142"/>
                    </a:moveTo>
                    <a:cubicBezTo>
                      <a:pt x="79" y="210"/>
                      <a:pt x="157" y="281"/>
                      <a:pt x="233" y="357"/>
                    </a:cubicBezTo>
                    <a:cubicBezTo>
                      <a:pt x="310" y="433"/>
                      <a:pt x="383" y="510"/>
                      <a:pt x="452" y="587"/>
                    </a:cubicBezTo>
                    <a:cubicBezTo>
                      <a:pt x="546" y="384"/>
                      <a:pt x="588" y="184"/>
                      <a:pt x="573" y="12"/>
                    </a:cubicBezTo>
                    <a:cubicBezTo>
                      <a:pt x="401" y="0"/>
                      <a:pt x="202" y="45"/>
                      <a:pt x="0" y="142"/>
                    </a:cubicBezTo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" name="Group 605">
            <a:extLst>
              <a:ext uri="{FF2B5EF4-FFF2-40B4-BE49-F238E27FC236}">
                <a16:creationId xmlns:a16="http://schemas.microsoft.com/office/drawing/2014/main" xmlns="" id="{D00F38C2-F2C2-4822-94BC-494FC482E3E2}"/>
              </a:ext>
            </a:extLst>
          </p:cNvPr>
          <p:cNvGrpSpPr/>
          <p:nvPr/>
        </p:nvGrpSpPr>
        <p:grpSpPr>
          <a:xfrm>
            <a:off x="7221000" y="2162883"/>
            <a:ext cx="1496171" cy="1630379"/>
            <a:chOff x="654280" y="1047000"/>
            <a:chExt cx="3037332" cy="3309787"/>
          </a:xfrm>
        </p:grpSpPr>
        <p:grpSp>
          <p:nvGrpSpPr>
            <p:cNvPr id="19" name="Group 606">
              <a:extLst>
                <a:ext uri="{FF2B5EF4-FFF2-40B4-BE49-F238E27FC236}">
                  <a16:creationId xmlns:a16="http://schemas.microsoft.com/office/drawing/2014/main" xmlns="" id="{96EACF05-E2CF-4916-ADEF-CAB0E89A4491}"/>
                </a:ext>
              </a:extLst>
            </p:cNvPr>
            <p:cNvGrpSpPr/>
            <p:nvPr/>
          </p:nvGrpSpPr>
          <p:grpSpPr>
            <a:xfrm>
              <a:off x="654280" y="2079826"/>
              <a:ext cx="3024555" cy="2276961"/>
              <a:chOff x="604505" y="1981058"/>
              <a:chExt cx="3153719" cy="2374200"/>
            </a:xfrm>
          </p:grpSpPr>
          <p:grpSp>
            <p:nvGrpSpPr>
              <p:cNvPr id="40" name="Group 628">
                <a:extLst>
                  <a:ext uri="{FF2B5EF4-FFF2-40B4-BE49-F238E27FC236}">
                    <a16:creationId xmlns:a16="http://schemas.microsoft.com/office/drawing/2014/main" xmlns="" id="{4BA5448B-2DD7-4D6E-A639-2DD3BAFFC51E}"/>
                  </a:ext>
                </a:extLst>
              </p:cNvPr>
              <p:cNvGrpSpPr/>
              <p:nvPr/>
            </p:nvGrpSpPr>
            <p:grpSpPr>
              <a:xfrm rot="15155533" flipH="1">
                <a:off x="773232" y="1812331"/>
                <a:ext cx="2374200" cy="2711653"/>
                <a:chOff x="6326188" y="1654175"/>
                <a:chExt cx="2410644" cy="3082384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122" name="Freeform 129">
                  <a:extLst>
                    <a:ext uri="{FF2B5EF4-FFF2-40B4-BE49-F238E27FC236}">
                      <a16:creationId xmlns:a16="http://schemas.microsoft.com/office/drawing/2014/main" xmlns="" id="{EA6E5F3E-5315-4EC2-9B10-6D5413B3D6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27988" y="1720850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0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23" name="Freeform 130">
                  <a:extLst>
                    <a:ext uri="{FF2B5EF4-FFF2-40B4-BE49-F238E27FC236}">
                      <a16:creationId xmlns:a16="http://schemas.microsoft.com/office/drawing/2014/main" xmlns="" id="{87DD00B0-0F8C-45D5-8BBC-2BEABC688F5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4775" y="1841500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24" name="Freeform 131">
                  <a:extLst>
                    <a:ext uri="{FF2B5EF4-FFF2-40B4-BE49-F238E27FC236}">
                      <a16:creationId xmlns:a16="http://schemas.microsoft.com/office/drawing/2014/main" xmlns="" id="{6C21359F-F40D-4D5C-B5D2-5452FE2930E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18488" y="1671638"/>
                  <a:ext cx="12700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5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5" h="1">
                      <a:moveTo>
                        <a:pt x="0" y="1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5" y="0"/>
                        <a:pt x="5" y="0"/>
                        <a:pt x="5" y="0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25" name="Freeform 132">
                  <a:extLst>
                    <a:ext uri="{FF2B5EF4-FFF2-40B4-BE49-F238E27FC236}">
                      <a16:creationId xmlns:a16="http://schemas.microsoft.com/office/drawing/2014/main" xmlns="" id="{542D9094-3AEE-4952-ACF8-FF11D78EB2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69150" y="2263775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26" name="Freeform 133">
                  <a:extLst>
                    <a:ext uri="{FF2B5EF4-FFF2-40B4-BE49-F238E27FC236}">
                      <a16:creationId xmlns:a16="http://schemas.microsoft.com/office/drawing/2014/main" xmlns="" id="{356E12B6-6AAF-46CB-8E44-41EA0663A6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80300" y="1995488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1" y="0"/>
                        <a:pt x="1" y="1"/>
                        <a:pt x="0" y="2"/>
                      </a:cubicBezTo>
                      <a:cubicBezTo>
                        <a:pt x="1" y="1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27" name="Freeform 134">
                  <a:extLst>
                    <a:ext uri="{FF2B5EF4-FFF2-40B4-BE49-F238E27FC236}">
                      <a16:creationId xmlns:a16="http://schemas.microsoft.com/office/drawing/2014/main" xmlns="" id="{65230690-CCE3-482B-9012-51F3DC8ACCA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318500" y="1681163"/>
                  <a:ext cx="7937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0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>
                      <a:moveTo>
                        <a:pt x="3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28" name="Freeform 135">
                  <a:extLst>
                    <a:ext uri="{FF2B5EF4-FFF2-40B4-BE49-F238E27FC236}">
                      <a16:creationId xmlns:a16="http://schemas.microsoft.com/office/drawing/2014/main" xmlns="" id="{408240C8-9105-43DB-9C71-798A5B9820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516938" y="16557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29" name="Freeform 136">
                  <a:extLst>
                    <a:ext uri="{FF2B5EF4-FFF2-40B4-BE49-F238E27FC236}">
                      <a16:creationId xmlns:a16="http://schemas.microsoft.com/office/drawing/2014/main" xmlns="" id="{0726E754-3DB7-465C-8AFC-0BF7E72B70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34388" y="1654175"/>
                  <a:ext cx="7937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0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>
                      <a:moveTo>
                        <a:pt x="3" y="0"/>
                      </a:moveTo>
                      <a:cubicBezTo>
                        <a:pt x="2" y="0"/>
                        <a:pt x="1" y="0"/>
                        <a:pt x="0" y="0"/>
                      </a:cubicBezTo>
                      <a:cubicBezTo>
                        <a:pt x="1" y="0"/>
                        <a:pt x="3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30" name="Freeform 137">
                  <a:extLst>
                    <a:ext uri="{FF2B5EF4-FFF2-40B4-BE49-F238E27FC236}">
                      <a16:creationId xmlns:a16="http://schemas.microsoft.com/office/drawing/2014/main" xmlns="" id="{F95EBD6C-201E-4ABF-83A8-466CDE91ACB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32800" y="16541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31" name="Freeform 138">
                  <a:extLst>
                    <a:ext uri="{FF2B5EF4-FFF2-40B4-BE49-F238E27FC236}">
                      <a16:creationId xmlns:a16="http://schemas.microsoft.com/office/drawing/2014/main" xmlns="" id="{CF984BEA-BA95-47AC-8676-63E4BCEC28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26188" y="4597400"/>
                  <a:ext cx="3175" cy="174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7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 h="7">
                      <a:moveTo>
                        <a:pt x="0" y="0"/>
                      </a:moveTo>
                      <a:cubicBezTo>
                        <a:pt x="0" y="3"/>
                        <a:pt x="0" y="5"/>
                        <a:pt x="1" y="7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32" name="Freeform 139">
                  <a:extLst>
                    <a:ext uri="{FF2B5EF4-FFF2-40B4-BE49-F238E27FC236}">
                      <a16:creationId xmlns:a16="http://schemas.microsoft.com/office/drawing/2014/main" xmlns="" id="{FF9A8787-8725-4370-87FF-595156F3F7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89738" y="277336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" y="0"/>
                    </a:cxn>
                    <a:cxn ang="0">
                      <a:pos x="1" y="1"/>
                    </a:cxn>
                  </a:cxnLst>
                  <a:rect l="0" t="0" r="r" b="b"/>
                  <a:pathLst>
                    <a:path w="1" h="1">
                      <a:moveTo>
                        <a:pt x="1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33" name="Freeform 140">
                  <a:extLst>
                    <a:ext uri="{FF2B5EF4-FFF2-40B4-BE49-F238E27FC236}">
                      <a16:creationId xmlns:a16="http://schemas.microsoft.com/office/drawing/2014/main" xmlns="" id="{26FCA54A-5E94-4998-AE3C-E8798ABB3C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42063" y="4603750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34" name="Freeform 141">
                  <a:extLst>
                    <a:ext uri="{FF2B5EF4-FFF2-40B4-BE49-F238E27FC236}">
                      <a16:creationId xmlns:a16="http://schemas.microsoft.com/office/drawing/2014/main" xmlns="" id="{4B0797EB-19B7-46D4-B982-FDE666BDC0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07375" y="1704975"/>
                  <a:ext cx="17462" cy="635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0" y="2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7" h="2">
                      <a:moveTo>
                        <a:pt x="7" y="0"/>
                      </a:moveTo>
                      <a:cubicBezTo>
                        <a:pt x="5" y="1"/>
                        <a:pt x="0" y="1"/>
                        <a:pt x="0" y="2"/>
                      </a:cubicBezTo>
                      <a:cubicBezTo>
                        <a:pt x="3" y="1"/>
                        <a:pt x="6" y="1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35" name="Freeform 142">
                  <a:extLst>
                    <a:ext uri="{FF2B5EF4-FFF2-40B4-BE49-F238E27FC236}">
                      <a16:creationId xmlns:a16="http://schemas.microsoft.com/office/drawing/2014/main" xmlns="" id="{16D310F5-B4D0-4104-BB10-E0890989F6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88150" y="2924175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36" name="Freeform 143">
                  <a:extLst>
                    <a:ext uri="{FF2B5EF4-FFF2-40B4-BE49-F238E27FC236}">
                      <a16:creationId xmlns:a16="http://schemas.microsoft.com/office/drawing/2014/main" xmlns="" id="{E8C4D561-2CE9-4821-BC15-BF5EDD00D6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42063" y="46021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37" name="Rectangle 144">
                  <a:extLst>
                    <a:ext uri="{FF2B5EF4-FFF2-40B4-BE49-F238E27FC236}">
                      <a16:creationId xmlns:a16="http://schemas.microsoft.com/office/drawing/2014/main" xmlns="" id="{93A54139-F8AB-4616-9C49-44F1C670AD8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518275" y="3373438"/>
                  <a:ext cx="1587" cy="158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38" name="Freeform 145">
                  <a:extLst>
                    <a:ext uri="{FF2B5EF4-FFF2-40B4-BE49-F238E27FC236}">
                      <a16:creationId xmlns:a16="http://schemas.microsoft.com/office/drawing/2014/main" xmlns="" id="{5BDB2BDF-7B41-4804-948F-A52FC66DC6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05575" y="3398838"/>
                  <a:ext cx="1587" cy="6350"/>
                </a:xfrm>
                <a:custGeom>
                  <a:avLst/>
                  <a:gdLst/>
                  <a:ahLst/>
                  <a:cxnLst>
                    <a:cxn ang="0">
                      <a:pos x="0" y="3"/>
                    </a:cxn>
                    <a:cxn ang="0">
                      <a:pos x="0" y="0"/>
                    </a:cxn>
                    <a:cxn ang="0">
                      <a:pos x="0" y="3"/>
                    </a:cxn>
                  </a:cxnLst>
                  <a:rect l="0" t="0" r="r" b="b"/>
                  <a:pathLst>
                    <a:path h="3">
                      <a:moveTo>
                        <a:pt x="0" y="3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2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39" name="Freeform 146">
                  <a:extLst>
                    <a:ext uri="{FF2B5EF4-FFF2-40B4-BE49-F238E27FC236}">
                      <a16:creationId xmlns:a16="http://schemas.microsoft.com/office/drawing/2014/main" xmlns="" id="{812D5FD1-74F2-42F8-9799-D7E3308F09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29363" y="4614863"/>
                  <a:ext cx="1587" cy="6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3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3">
                      <a:moveTo>
                        <a:pt x="0" y="0"/>
                      </a:move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40" name="Freeform 147">
                  <a:extLst>
                    <a:ext uri="{FF2B5EF4-FFF2-40B4-BE49-F238E27FC236}">
                      <a16:creationId xmlns:a16="http://schemas.microsoft.com/office/drawing/2014/main" xmlns="" id="{EBBD00CA-0BD4-49D2-A1CF-6594DA9390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05563" y="3765550"/>
                  <a:ext cx="3175" cy="4763"/>
                </a:xfrm>
                <a:custGeom>
                  <a:avLst/>
                  <a:gdLst/>
                  <a:ahLst/>
                  <a:cxnLst>
                    <a:cxn ang="0">
                      <a:pos x="0" y="2"/>
                    </a:cxn>
                    <a:cxn ang="0">
                      <a:pos x="1" y="0"/>
                    </a:cxn>
                    <a:cxn ang="0">
                      <a:pos x="0" y="2"/>
                    </a:cxn>
                  </a:cxnLst>
                  <a:rect l="0" t="0" r="r" b="b"/>
                  <a:pathLst>
                    <a:path w="1" h="2">
                      <a:moveTo>
                        <a:pt x="0" y="2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2"/>
                        <a:pt x="0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41" name="Freeform 148">
                  <a:extLst>
                    <a:ext uri="{FF2B5EF4-FFF2-40B4-BE49-F238E27FC236}">
                      <a16:creationId xmlns:a16="http://schemas.microsoft.com/office/drawing/2014/main" xmlns="" id="{D2220065-F350-445A-AD3C-F6DA78DFEC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07288" y="1978025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1"/>
                        <a:pt x="0" y="1"/>
                        <a:pt x="1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42" name="Freeform 149">
                  <a:extLst>
                    <a:ext uri="{FF2B5EF4-FFF2-40B4-BE49-F238E27FC236}">
                      <a16:creationId xmlns:a16="http://schemas.microsoft.com/office/drawing/2014/main" xmlns="" id="{481671B7-A5AF-4A5A-A851-413E3F57E0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35838" y="21828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43" name="Freeform 150">
                  <a:extLst>
                    <a:ext uri="{FF2B5EF4-FFF2-40B4-BE49-F238E27FC236}">
                      <a16:creationId xmlns:a16="http://schemas.microsoft.com/office/drawing/2014/main" xmlns="" id="{0C4D3E7E-167E-4C2B-AD82-31595EF5F6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39013" y="2171700"/>
                  <a:ext cx="6350" cy="11113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4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4">
                      <a:moveTo>
                        <a:pt x="3" y="0"/>
                      </a:moveTo>
                      <a:cubicBezTo>
                        <a:pt x="2" y="1"/>
                        <a:pt x="0" y="3"/>
                        <a:pt x="0" y="4"/>
                      </a:cubicBezTo>
                      <a:cubicBezTo>
                        <a:pt x="1" y="3"/>
                        <a:pt x="2" y="2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44" name="Freeform 151">
                  <a:extLst>
                    <a:ext uri="{FF2B5EF4-FFF2-40B4-BE49-F238E27FC236}">
                      <a16:creationId xmlns:a16="http://schemas.microsoft.com/office/drawing/2014/main" xmlns="" id="{A0BD48E0-9A69-487B-88B3-0B04E0CE29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16788" y="22002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45" name="Freeform 152">
                  <a:extLst>
                    <a:ext uri="{FF2B5EF4-FFF2-40B4-BE49-F238E27FC236}">
                      <a16:creationId xmlns:a16="http://schemas.microsoft.com/office/drawing/2014/main" xmlns="" id="{F5E09100-D348-417F-9424-4E426AE8BB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26338" y="202882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46" name="Freeform 153">
                  <a:extLst>
                    <a:ext uri="{FF2B5EF4-FFF2-40B4-BE49-F238E27FC236}">
                      <a16:creationId xmlns:a16="http://schemas.microsoft.com/office/drawing/2014/main" xmlns="" id="{A788FB3E-1636-47A8-842A-3245EEC45C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81888" y="2063750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47" name="Freeform 154">
                  <a:extLst>
                    <a:ext uri="{FF2B5EF4-FFF2-40B4-BE49-F238E27FC236}">
                      <a16:creationId xmlns:a16="http://schemas.microsoft.com/office/drawing/2014/main" xmlns="" id="{509A7C87-7307-41E3-9ADA-B21725D453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21538" y="23018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48" name="Freeform 155">
                  <a:extLst>
                    <a:ext uri="{FF2B5EF4-FFF2-40B4-BE49-F238E27FC236}">
                      <a16:creationId xmlns:a16="http://schemas.microsoft.com/office/drawing/2014/main" xmlns="" id="{51D8B469-D0D3-4D10-B9A7-58E29A36E2A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71470" y="1748884"/>
                  <a:ext cx="2265362" cy="2987675"/>
                </a:xfrm>
                <a:custGeom>
                  <a:avLst/>
                  <a:gdLst/>
                  <a:ahLst/>
                  <a:cxnLst>
                    <a:cxn ang="0">
                      <a:pos x="295" y="351"/>
                    </a:cxn>
                    <a:cxn ang="0">
                      <a:pos x="339" y="296"/>
                    </a:cxn>
                    <a:cxn ang="0">
                      <a:pos x="362" y="265"/>
                    </a:cxn>
                    <a:cxn ang="0">
                      <a:pos x="377" y="249"/>
                    </a:cxn>
                    <a:cxn ang="0">
                      <a:pos x="403" y="224"/>
                    </a:cxn>
                    <a:cxn ang="0">
                      <a:pos x="411" y="216"/>
                    </a:cxn>
                    <a:cxn ang="0">
                      <a:pos x="427" y="202"/>
                    </a:cxn>
                    <a:cxn ang="0">
                      <a:pos x="458" y="180"/>
                    </a:cxn>
                    <a:cxn ang="0">
                      <a:pos x="477" y="162"/>
                    </a:cxn>
                    <a:cxn ang="0">
                      <a:pos x="512" y="134"/>
                    </a:cxn>
                    <a:cxn ang="0">
                      <a:pos x="530" y="124"/>
                    </a:cxn>
                    <a:cxn ang="0">
                      <a:pos x="558" y="106"/>
                    </a:cxn>
                    <a:cxn ang="0">
                      <a:pos x="583" y="94"/>
                    </a:cxn>
                    <a:cxn ang="0">
                      <a:pos x="620" y="71"/>
                    </a:cxn>
                    <a:cxn ang="0">
                      <a:pos x="662" y="54"/>
                    </a:cxn>
                    <a:cxn ang="0">
                      <a:pos x="704" y="40"/>
                    </a:cxn>
                    <a:cxn ang="0">
                      <a:pos x="735" y="30"/>
                    </a:cxn>
                    <a:cxn ang="0">
                      <a:pos x="758" y="25"/>
                    </a:cxn>
                    <a:cxn ang="0">
                      <a:pos x="759" y="26"/>
                    </a:cxn>
                    <a:cxn ang="0">
                      <a:pos x="785" y="19"/>
                    </a:cxn>
                    <a:cxn ang="0">
                      <a:pos x="800" y="15"/>
                    </a:cxn>
                    <a:cxn ang="0">
                      <a:pos x="820" y="12"/>
                    </a:cxn>
                    <a:cxn ang="0">
                      <a:pos x="870" y="10"/>
                    </a:cxn>
                    <a:cxn ang="0">
                      <a:pos x="906" y="8"/>
                    </a:cxn>
                    <a:cxn ang="0">
                      <a:pos x="880" y="2"/>
                    </a:cxn>
                    <a:cxn ang="0">
                      <a:pos x="860" y="3"/>
                    </a:cxn>
                    <a:cxn ang="0">
                      <a:pos x="836" y="3"/>
                    </a:cxn>
                    <a:cxn ang="0">
                      <a:pos x="793" y="6"/>
                    </a:cxn>
                    <a:cxn ang="0">
                      <a:pos x="772" y="11"/>
                    </a:cxn>
                    <a:cxn ang="0">
                      <a:pos x="753" y="14"/>
                    </a:cxn>
                    <a:cxn ang="0">
                      <a:pos x="685" y="33"/>
                    </a:cxn>
                    <a:cxn ang="0">
                      <a:pos x="652" y="43"/>
                    </a:cxn>
                    <a:cxn ang="0">
                      <a:pos x="635" y="50"/>
                    </a:cxn>
                    <a:cxn ang="0">
                      <a:pos x="605" y="64"/>
                    </a:cxn>
                    <a:cxn ang="0">
                      <a:pos x="569" y="81"/>
                    </a:cxn>
                    <a:cxn ang="0">
                      <a:pos x="547" y="90"/>
                    </a:cxn>
                    <a:cxn ang="0">
                      <a:pos x="500" y="120"/>
                    </a:cxn>
                    <a:cxn ang="0">
                      <a:pos x="454" y="152"/>
                    </a:cxn>
                    <a:cxn ang="0">
                      <a:pos x="418" y="183"/>
                    </a:cxn>
                    <a:cxn ang="0">
                      <a:pos x="399" y="199"/>
                    </a:cxn>
                    <a:cxn ang="0">
                      <a:pos x="372" y="223"/>
                    </a:cxn>
                    <a:cxn ang="0">
                      <a:pos x="333" y="260"/>
                    </a:cxn>
                    <a:cxn ang="0">
                      <a:pos x="303" y="297"/>
                    </a:cxn>
                    <a:cxn ang="0">
                      <a:pos x="252" y="360"/>
                    </a:cxn>
                    <a:cxn ang="0">
                      <a:pos x="200" y="442"/>
                    </a:cxn>
                    <a:cxn ang="0">
                      <a:pos x="184" y="468"/>
                    </a:cxn>
                    <a:cxn ang="0">
                      <a:pos x="168" y="498"/>
                    </a:cxn>
                    <a:cxn ang="0">
                      <a:pos x="143" y="549"/>
                    </a:cxn>
                    <a:cxn ang="0">
                      <a:pos x="99" y="648"/>
                    </a:cxn>
                    <a:cxn ang="0">
                      <a:pos x="68" y="741"/>
                    </a:cxn>
                    <a:cxn ang="0">
                      <a:pos x="38" y="844"/>
                    </a:cxn>
                    <a:cxn ang="0">
                      <a:pos x="0" y="1116"/>
                    </a:cxn>
                    <a:cxn ang="0">
                      <a:pos x="9" y="1197"/>
                    </a:cxn>
                    <a:cxn ang="0">
                      <a:pos x="11" y="1180"/>
                    </a:cxn>
                    <a:cxn ang="0">
                      <a:pos x="15" y="1154"/>
                    </a:cxn>
                    <a:cxn ang="0">
                      <a:pos x="18" y="1114"/>
                    </a:cxn>
                    <a:cxn ang="0">
                      <a:pos x="40" y="988"/>
                    </a:cxn>
                    <a:cxn ang="0">
                      <a:pos x="89" y="767"/>
                    </a:cxn>
                    <a:cxn ang="0">
                      <a:pos x="117" y="681"/>
                    </a:cxn>
                    <a:cxn ang="0">
                      <a:pos x="157" y="582"/>
                    </a:cxn>
                    <a:cxn ang="0">
                      <a:pos x="164" y="564"/>
                    </a:cxn>
                    <a:cxn ang="0">
                      <a:pos x="193" y="510"/>
                    </a:cxn>
                    <a:cxn ang="0">
                      <a:pos x="216" y="471"/>
                    </a:cxn>
                  </a:cxnLst>
                  <a:rect l="0" t="0" r="r" b="b"/>
                  <a:pathLst>
                    <a:path w="913" h="1204">
                      <a:moveTo>
                        <a:pt x="243" y="429"/>
                      </a:moveTo>
                      <a:cubicBezTo>
                        <a:pt x="254" y="411"/>
                        <a:pt x="268" y="388"/>
                        <a:pt x="280" y="372"/>
                      </a:cubicBezTo>
                      <a:cubicBezTo>
                        <a:pt x="282" y="368"/>
                        <a:pt x="286" y="362"/>
                        <a:pt x="289" y="357"/>
                      </a:cubicBezTo>
                      <a:cubicBezTo>
                        <a:pt x="291" y="358"/>
                        <a:pt x="291" y="358"/>
                        <a:pt x="291" y="358"/>
                      </a:cubicBezTo>
                      <a:cubicBezTo>
                        <a:pt x="294" y="353"/>
                        <a:pt x="294" y="353"/>
                        <a:pt x="294" y="353"/>
                      </a:cubicBezTo>
                      <a:cubicBezTo>
                        <a:pt x="296" y="351"/>
                        <a:pt x="292" y="356"/>
                        <a:pt x="295" y="354"/>
                      </a:cubicBezTo>
                      <a:cubicBezTo>
                        <a:pt x="295" y="351"/>
                        <a:pt x="295" y="351"/>
                        <a:pt x="295" y="351"/>
                      </a:cubicBezTo>
                      <a:cubicBezTo>
                        <a:pt x="296" y="351"/>
                        <a:pt x="304" y="341"/>
                        <a:pt x="299" y="349"/>
                      </a:cubicBezTo>
                      <a:cubicBezTo>
                        <a:pt x="304" y="343"/>
                        <a:pt x="308" y="338"/>
                        <a:pt x="313" y="332"/>
                      </a:cubicBezTo>
                      <a:cubicBezTo>
                        <a:pt x="316" y="329"/>
                        <a:pt x="313" y="329"/>
                        <a:pt x="317" y="325"/>
                      </a:cubicBezTo>
                      <a:cubicBezTo>
                        <a:pt x="318" y="325"/>
                        <a:pt x="316" y="327"/>
                        <a:pt x="317" y="327"/>
                      </a:cubicBezTo>
                      <a:cubicBezTo>
                        <a:pt x="328" y="316"/>
                        <a:pt x="325" y="311"/>
                        <a:pt x="335" y="300"/>
                      </a:cubicBezTo>
                      <a:cubicBezTo>
                        <a:pt x="334" y="301"/>
                        <a:pt x="334" y="301"/>
                        <a:pt x="334" y="301"/>
                      </a:cubicBezTo>
                      <a:cubicBezTo>
                        <a:pt x="336" y="299"/>
                        <a:pt x="339" y="296"/>
                        <a:pt x="339" y="296"/>
                      </a:cubicBezTo>
                      <a:cubicBezTo>
                        <a:pt x="336" y="296"/>
                        <a:pt x="338" y="298"/>
                        <a:pt x="334" y="301"/>
                      </a:cubicBezTo>
                      <a:cubicBezTo>
                        <a:pt x="333" y="299"/>
                        <a:pt x="337" y="296"/>
                        <a:pt x="336" y="295"/>
                      </a:cubicBezTo>
                      <a:cubicBezTo>
                        <a:pt x="338" y="293"/>
                        <a:pt x="339" y="291"/>
                        <a:pt x="341" y="289"/>
                      </a:cubicBezTo>
                      <a:cubicBezTo>
                        <a:pt x="345" y="286"/>
                        <a:pt x="349" y="280"/>
                        <a:pt x="353" y="278"/>
                      </a:cubicBezTo>
                      <a:cubicBezTo>
                        <a:pt x="354" y="276"/>
                        <a:pt x="355" y="273"/>
                        <a:pt x="358" y="269"/>
                      </a:cubicBezTo>
                      <a:cubicBezTo>
                        <a:pt x="362" y="267"/>
                        <a:pt x="359" y="270"/>
                        <a:pt x="363" y="267"/>
                      </a:cubicBezTo>
                      <a:cubicBezTo>
                        <a:pt x="362" y="265"/>
                        <a:pt x="362" y="265"/>
                        <a:pt x="362" y="265"/>
                      </a:cubicBezTo>
                      <a:cubicBezTo>
                        <a:pt x="365" y="262"/>
                        <a:pt x="365" y="263"/>
                        <a:pt x="365" y="264"/>
                      </a:cubicBezTo>
                      <a:cubicBezTo>
                        <a:pt x="369" y="260"/>
                        <a:pt x="367" y="260"/>
                        <a:pt x="371" y="256"/>
                      </a:cubicBezTo>
                      <a:cubicBezTo>
                        <a:pt x="370" y="259"/>
                        <a:pt x="370" y="259"/>
                        <a:pt x="370" y="259"/>
                      </a:cubicBezTo>
                      <a:cubicBezTo>
                        <a:pt x="373" y="256"/>
                        <a:pt x="374" y="255"/>
                        <a:pt x="378" y="251"/>
                      </a:cubicBezTo>
                      <a:cubicBezTo>
                        <a:pt x="378" y="251"/>
                        <a:pt x="377" y="253"/>
                        <a:pt x="375" y="254"/>
                      </a:cubicBezTo>
                      <a:cubicBezTo>
                        <a:pt x="379" y="253"/>
                        <a:pt x="379" y="250"/>
                        <a:pt x="380" y="248"/>
                      </a:cubicBezTo>
                      <a:cubicBezTo>
                        <a:pt x="379" y="249"/>
                        <a:pt x="376" y="251"/>
                        <a:pt x="377" y="249"/>
                      </a:cubicBezTo>
                      <a:cubicBezTo>
                        <a:pt x="379" y="247"/>
                        <a:pt x="381" y="244"/>
                        <a:pt x="383" y="243"/>
                      </a:cubicBezTo>
                      <a:cubicBezTo>
                        <a:pt x="381" y="246"/>
                        <a:pt x="381" y="246"/>
                        <a:pt x="381" y="246"/>
                      </a:cubicBezTo>
                      <a:cubicBezTo>
                        <a:pt x="385" y="241"/>
                        <a:pt x="383" y="243"/>
                        <a:pt x="388" y="238"/>
                      </a:cubicBezTo>
                      <a:cubicBezTo>
                        <a:pt x="388" y="239"/>
                        <a:pt x="388" y="239"/>
                        <a:pt x="388" y="239"/>
                      </a:cubicBezTo>
                      <a:cubicBezTo>
                        <a:pt x="390" y="235"/>
                        <a:pt x="395" y="232"/>
                        <a:pt x="400" y="227"/>
                      </a:cubicBezTo>
                      <a:cubicBezTo>
                        <a:pt x="399" y="228"/>
                        <a:pt x="399" y="228"/>
                        <a:pt x="399" y="228"/>
                      </a:cubicBezTo>
                      <a:cubicBezTo>
                        <a:pt x="401" y="226"/>
                        <a:pt x="402" y="225"/>
                        <a:pt x="403" y="224"/>
                      </a:cubicBezTo>
                      <a:cubicBezTo>
                        <a:pt x="399" y="226"/>
                        <a:pt x="400" y="225"/>
                        <a:pt x="399" y="224"/>
                      </a:cubicBezTo>
                      <a:cubicBezTo>
                        <a:pt x="404" y="222"/>
                        <a:pt x="403" y="218"/>
                        <a:pt x="410" y="213"/>
                      </a:cubicBezTo>
                      <a:cubicBezTo>
                        <a:pt x="410" y="214"/>
                        <a:pt x="409" y="216"/>
                        <a:pt x="407" y="217"/>
                      </a:cubicBezTo>
                      <a:cubicBezTo>
                        <a:pt x="406" y="220"/>
                        <a:pt x="407" y="221"/>
                        <a:pt x="404" y="225"/>
                      </a:cubicBezTo>
                      <a:cubicBezTo>
                        <a:pt x="406" y="223"/>
                        <a:pt x="408" y="220"/>
                        <a:pt x="408" y="221"/>
                      </a:cubicBezTo>
                      <a:cubicBezTo>
                        <a:pt x="408" y="219"/>
                        <a:pt x="408" y="219"/>
                        <a:pt x="408" y="219"/>
                      </a:cubicBezTo>
                      <a:cubicBezTo>
                        <a:pt x="409" y="218"/>
                        <a:pt x="410" y="217"/>
                        <a:pt x="411" y="216"/>
                      </a:cubicBezTo>
                      <a:cubicBezTo>
                        <a:pt x="411" y="215"/>
                        <a:pt x="408" y="217"/>
                        <a:pt x="410" y="214"/>
                      </a:cubicBezTo>
                      <a:cubicBezTo>
                        <a:pt x="414" y="210"/>
                        <a:pt x="413" y="213"/>
                        <a:pt x="413" y="212"/>
                      </a:cubicBezTo>
                      <a:cubicBezTo>
                        <a:pt x="418" y="208"/>
                        <a:pt x="414" y="209"/>
                        <a:pt x="419" y="205"/>
                      </a:cubicBezTo>
                      <a:cubicBezTo>
                        <a:pt x="419" y="206"/>
                        <a:pt x="418" y="207"/>
                        <a:pt x="418" y="207"/>
                      </a:cubicBezTo>
                      <a:cubicBezTo>
                        <a:pt x="422" y="205"/>
                        <a:pt x="426" y="200"/>
                        <a:pt x="428" y="200"/>
                      </a:cubicBezTo>
                      <a:cubicBezTo>
                        <a:pt x="428" y="201"/>
                        <a:pt x="428" y="201"/>
                        <a:pt x="427" y="202"/>
                      </a:cubicBezTo>
                      <a:cubicBezTo>
                        <a:pt x="427" y="202"/>
                        <a:pt x="427" y="202"/>
                        <a:pt x="427" y="202"/>
                      </a:cubicBezTo>
                      <a:cubicBezTo>
                        <a:pt x="424" y="207"/>
                        <a:pt x="430" y="199"/>
                        <a:pt x="430" y="201"/>
                      </a:cubicBezTo>
                      <a:cubicBezTo>
                        <a:pt x="429" y="201"/>
                        <a:pt x="434" y="197"/>
                        <a:pt x="436" y="195"/>
                      </a:cubicBezTo>
                      <a:cubicBezTo>
                        <a:pt x="435" y="195"/>
                        <a:pt x="435" y="195"/>
                        <a:pt x="435" y="195"/>
                      </a:cubicBezTo>
                      <a:cubicBezTo>
                        <a:pt x="440" y="186"/>
                        <a:pt x="436" y="197"/>
                        <a:pt x="443" y="190"/>
                      </a:cubicBezTo>
                      <a:cubicBezTo>
                        <a:pt x="447" y="186"/>
                        <a:pt x="441" y="192"/>
                        <a:pt x="443" y="189"/>
                      </a:cubicBezTo>
                      <a:cubicBezTo>
                        <a:pt x="446" y="186"/>
                        <a:pt x="448" y="186"/>
                        <a:pt x="452" y="182"/>
                      </a:cubicBezTo>
                      <a:cubicBezTo>
                        <a:pt x="454" y="181"/>
                        <a:pt x="457" y="180"/>
                        <a:pt x="458" y="180"/>
                      </a:cubicBezTo>
                      <a:cubicBezTo>
                        <a:pt x="461" y="178"/>
                        <a:pt x="467" y="174"/>
                        <a:pt x="468" y="172"/>
                      </a:cubicBezTo>
                      <a:cubicBezTo>
                        <a:pt x="462" y="175"/>
                        <a:pt x="464" y="177"/>
                        <a:pt x="457" y="180"/>
                      </a:cubicBezTo>
                      <a:cubicBezTo>
                        <a:pt x="458" y="178"/>
                        <a:pt x="458" y="178"/>
                        <a:pt x="458" y="178"/>
                      </a:cubicBezTo>
                      <a:cubicBezTo>
                        <a:pt x="462" y="174"/>
                        <a:pt x="467" y="170"/>
                        <a:pt x="470" y="168"/>
                      </a:cubicBezTo>
                      <a:cubicBezTo>
                        <a:pt x="469" y="168"/>
                        <a:pt x="469" y="168"/>
                        <a:pt x="469" y="168"/>
                      </a:cubicBezTo>
                      <a:cubicBezTo>
                        <a:pt x="474" y="163"/>
                        <a:pt x="475" y="161"/>
                        <a:pt x="481" y="157"/>
                      </a:cubicBezTo>
                      <a:cubicBezTo>
                        <a:pt x="482" y="157"/>
                        <a:pt x="479" y="160"/>
                        <a:pt x="477" y="162"/>
                      </a:cubicBezTo>
                      <a:cubicBezTo>
                        <a:pt x="481" y="160"/>
                        <a:pt x="480" y="159"/>
                        <a:pt x="486" y="155"/>
                      </a:cubicBezTo>
                      <a:cubicBezTo>
                        <a:pt x="487" y="156"/>
                        <a:pt x="482" y="158"/>
                        <a:pt x="482" y="159"/>
                      </a:cubicBezTo>
                      <a:cubicBezTo>
                        <a:pt x="488" y="154"/>
                        <a:pt x="488" y="154"/>
                        <a:pt x="488" y="154"/>
                      </a:cubicBezTo>
                      <a:cubicBezTo>
                        <a:pt x="488" y="154"/>
                        <a:pt x="488" y="154"/>
                        <a:pt x="488" y="154"/>
                      </a:cubicBezTo>
                      <a:cubicBezTo>
                        <a:pt x="488" y="152"/>
                        <a:pt x="493" y="151"/>
                        <a:pt x="497" y="148"/>
                      </a:cubicBezTo>
                      <a:cubicBezTo>
                        <a:pt x="506" y="141"/>
                        <a:pt x="506" y="139"/>
                        <a:pt x="510" y="134"/>
                      </a:cubicBezTo>
                      <a:cubicBezTo>
                        <a:pt x="512" y="133"/>
                        <a:pt x="513" y="134"/>
                        <a:pt x="512" y="134"/>
                      </a:cubicBezTo>
                      <a:cubicBezTo>
                        <a:pt x="510" y="135"/>
                        <a:pt x="510" y="135"/>
                        <a:pt x="510" y="136"/>
                      </a:cubicBezTo>
                      <a:cubicBezTo>
                        <a:pt x="513" y="134"/>
                        <a:pt x="518" y="133"/>
                        <a:pt x="516" y="135"/>
                      </a:cubicBezTo>
                      <a:cubicBezTo>
                        <a:pt x="521" y="131"/>
                        <a:pt x="514" y="135"/>
                        <a:pt x="517" y="133"/>
                      </a:cubicBezTo>
                      <a:cubicBezTo>
                        <a:pt x="524" y="128"/>
                        <a:pt x="524" y="128"/>
                        <a:pt x="524" y="128"/>
                      </a:cubicBezTo>
                      <a:cubicBezTo>
                        <a:pt x="522" y="128"/>
                        <a:pt x="520" y="130"/>
                        <a:pt x="523" y="127"/>
                      </a:cubicBezTo>
                      <a:cubicBezTo>
                        <a:pt x="526" y="125"/>
                        <a:pt x="527" y="124"/>
                        <a:pt x="531" y="121"/>
                      </a:cubicBezTo>
                      <a:cubicBezTo>
                        <a:pt x="531" y="122"/>
                        <a:pt x="533" y="122"/>
                        <a:pt x="530" y="124"/>
                      </a:cubicBezTo>
                      <a:cubicBezTo>
                        <a:pt x="533" y="123"/>
                        <a:pt x="536" y="121"/>
                        <a:pt x="536" y="119"/>
                      </a:cubicBezTo>
                      <a:cubicBezTo>
                        <a:pt x="531" y="121"/>
                        <a:pt x="543" y="114"/>
                        <a:pt x="539" y="115"/>
                      </a:cubicBezTo>
                      <a:cubicBezTo>
                        <a:pt x="544" y="113"/>
                        <a:pt x="544" y="113"/>
                        <a:pt x="544" y="113"/>
                      </a:cubicBezTo>
                      <a:cubicBezTo>
                        <a:pt x="543" y="114"/>
                        <a:pt x="543" y="114"/>
                        <a:pt x="541" y="115"/>
                      </a:cubicBezTo>
                      <a:cubicBezTo>
                        <a:pt x="543" y="115"/>
                        <a:pt x="545" y="112"/>
                        <a:pt x="546" y="111"/>
                      </a:cubicBezTo>
                      <a:cubicBezTo>
                        <a:pt x="548" y="111"/>
                        <a:pt x="552" y="108"/>
                        <a:pt x="553" y="109"/>
                      </a:cubicBezTo>
                      <a:cubicBezTo>
                        <a:pt x="554" y="108"/>
                        <a:pt x="557" y="106"/>
                        <a:pt x="558" y="106"/>
                      </a:cubicBezTo>
                      <a:cubicBezTo>
                        <a:pt x="560" y="105"/>
                        <a:pt x="558" y="105"/>
                        <a:pt x="559" y="104"/>
                      </a:cubicBezTo>
                      <a:cubicBezTo>
                        <a:pt x="566" y="100"/>
                        <a:pt x="566" y="100"/>
                        <a:pt x="566" y="100"/>
                      </a:cubicBezTo>
                      <a:cubicBezTo>
                        <a:pt x="567" y="101"/>
                        <a:pt x="568" y="102"/>
                        <a:pt x="567" y="103"/>
                      </a:cubicBezTo>
                      <a:cubicBezTo>
                        <a:pt x="570" y="101"/>
                        <a:pt x="567" y="101"/>
                        <a:pt x="571" y="98"/>
                      </a:cubicBezTo>
                      <a:cubicBezTo>
                        <a:pt x="570" y="101"/>
                        <a:pt x="577" y="96"/>
                        <a:pt x="575" y="100"/>
                      </a:cubicBezTo>
                      <a:cubicBezTo>
                        <a:pt x="577" y="99"/>
                        <a:pt x="584" y="96"/>
                        <a:pt x="588" y="93"/>
                      </a:cubicBezTo>
                      <a:cubicBezTo>
                        <a:pt x="589" y="91"/>
                        <a:pt x="583" y="95"/>
                        <a:pt x="583" y="94"/>
                      </a:cubicBezTo>
                      <a:cubicBezTo>
                        <a:pt x="593" y="88"/>
                        <a:pt x="592" y="85"/>
                        <a:pt x="601" y="81"/>
                      </a:cubicBezTo>
                      <a:cubicBezTo>
                        <a:pt x="598" y="82"/>
                        <a:pt x="598" y="82"/>
                        <a:pt x="598" y="82"/>
                      </a:cubicBezTo>
                      <a:cubicBezTo>
                        <a:pt x="603" y="79"/>
                        <a:pt x="602" y="80"/>
                        <a:pt x="605" y="77"/>
                      </a:cubicBezTo>
                      <a:cubicBezTo>
                        <a:pt x="604" y="79"/>
                        <a:pt x="612" y="78"/>
                        <a:pt x="620" y="74"/>
                      </a:cubicBezTo>
                      <a:cubicBezTo>
                        <a:pt x="620" y="73"/>
                        <a:pt x="615" y="75"/>
                        <a:pt x="616" y="73"/>
                      </a:cubicBezTo>
                      <a:cubicBezTo>
                        <a:pt x="621" y="70"/>
                        <a:pt x="621" y="70"/>
                        <a:pt x="621" y="70"/>
                      </a:cubicBezTo>
                      <a:cubicBezTo>
                        <a:pt x="622" y="70"/>
                        <a:pt x="621" y="71"/>
                        <a:pt x="620" y="71"/>
                      </a:cubicBezTo>
                      <a:cubicBezTo>
                        <a:pt x="625" y="69"/>
                        <a:pt x="630" y="69"/>
                        <a:pt x="631" y="67"/>
                      </a:cubicBezTo>
                      <a:cubicBezTo>
                        <a:pt x="637" y="67"/>
                        <a:pt x="637" y="67"/>
                        <a:pt x="637" y="67"/>
                      </a:cubicBezTo>
                      <a:cubicBezTo>
                        <a:pt x="634" y="67"/>
                        <a:pt x="634" y="67"/>
                        <a:pt x="634" y="67"/>
                      </a:cubicBezTo>
                      <a:cubicBezTo>
                        <a:pt x="635" y="66"/>
                        <a:pt x="640" y="63"/>
                        <a:pt x="641" y="62"/>
                      </a:cubicBezTo>
                      <a:cubicBezTo>
                        <a:pt x="646" y="59"/>
                        <a:pt x="649" y="59"/>
                        <a:pt x="652" y="59"/>
                      </a:cubicBezTo>
                      <a:cubicBezTo>
                        <a:pt x="651" y="58"/>
                        <a:pt x="648" y="58"/>
                        <a:pt x="652" y="56"/>
                      </a:cubicBezTo>
                      <a:cubicBezTo>
                        <a:pt x="653" y="58"/>
                        <a:pt x="662" y="53"/>
                        <a:pt x="662" y="54"/>
                      </a:cubicBezTo>
                      <a:cubicBezTo>
                        <a:pt x="664" y="54"/>
                        <a:pt x="668" y="53"/>
                        <a:pt x="667" y="52"/>
                      </a:cubicBezTo>
                      <a:cubicBezTo>
                        <a:pt x="668" y="54"/>
                        <a:pt x="668" y="54"/>
                        <a:pt x="668" y="54"/>
                      </a:cubicBezTo>
                      <a:cubicBezTo>
                        <a:pt x="667" y="52"/>
                        <a:pt x="674" y="49"/>
                        <a:pt x="679" y="47"/>
                      </a:cubicBezTo>
                      <a:cubicBezTo>
                        <a:pt x="679" y="50"/>
                        <a:pt x="684" y="45"/>
                        <a:pt x="688" y="46"/>
                      </a:cubicBezTo>
                      <a:cubicBezTo>
                        <a:pt x="688" y="44"/>
                        <a:pt x="696" y="43"/>
                        <a:pt x="697" y="41"/>
                      </a:cubicBezTo>
                      <a:cubicBezTo>
                        <a:pt x="701" y="39"/>
                        <a:pt x="701" y="41"/>
                        <a:pt x="702" y="41"/>
                      </a:cubicBezTo>
                      <a:cubicBezTo>
                        <a:pt x="704" y="40"/>
                        <a:pt x="704" y="40"/>
                        <a:pt x="704" y="40"/>
                      </a:cubicBezTo>
                      <a:cubicBezTo>
                        <a:pt x="706" y="40"/>
                        <a:pt x="713" y="38"/>
                        <a:pt x="718" y="37"/>
                      </a:cubicBezTo>
                      <a:cubicBezTo>
                        <a:pt x="722" y="35"/>
                        <a:pt x="722" y="35"/>
                        <a:pt x="722" y="35"/>
                      </a:cubicBezTo>
                      <a:cubicBezTo>
                        <a:pt x="723" y="35"/>
                        <a:pt x="723" y="35"/>
                        <a:pt x="723" y="35"/>
                      </a:cubicBezTo>
                      <a:cubicBezTo>
                        <a:pt x="724" y="34"/>
                        <a:pt x="727" y="33"/>
                        <a:pt x="725" y="33"/>
                      </a:cubicBezTo>
                      <a:cubicBezTo>
                        <a:pt x="727" y="33"/>
                        <a:pt x="727" y="33"/>
                        <a:pt x="727" y="33"/>
                      </a:cubicBezTo>
                      <a:cubicBezTo>
                        <a:pt x="727" y="31"/>
                        <a:pt x="730" y="31"/>
                        <a:pt x="735" y="29"/>
                      </a:cubicBezTo>
                      <a:cubicBezTo>
                        <a:pt x="736" y="29"/>
                        <a:pt x="736" y="30"/>
                        <a:pt x="735" y="30"/>
                      </a:cubicBezTo>
                      <a:cubicBezTo>
                        <a:pt x="737" y="30"/>
                        <a:pt x="736" y="31"/>
                        <a:pt x="738" y="31"/>
                      </a:cubicBezTo>
                      <a:cubicBezTo>
                        <a:pt x="736" y="31"/>
                        <a:pt x="745" y="26"/>
                        <a:pt x="739" y="27"/>
                      </a:cubicBezTo>
                      <a:cubicBezTo>
                        <a:pt x="738" y="26"/>
                        <a:pt x="741" y="25"/>
                        <a:pt x="744" y="24"/>
                      </a:cubicBezTo>
                      <a:cubicBezTo>
                        <a:pt x="745" y="26"/>
                        <a:pt x="745" y="26"/>
                        <a:pt x="745" y="26"/>
                      </a:cubicBezTo>
                      <a:cubicBezTo>
                        <a:pt x="748" y="23"/>
                        <a:pt x="748" y="23"/>
                        <a:pt x="748" y="23"/>
                      </a:cubicBezTo>
                      <a:cubicBezTo>
                        <a:pt x="751" y="22"/>
                        <a:pt x="753" y="23"/>
                        <a:pt x="756" y="22"/>
                      </a:cubicBezTo>
                      <a:cubicBezTo>
                        <a:pt x="753" y="23"/>
                        <a:pt x="750" y="27"/>
                        <a:pt x="758" y="25"/>
                      </a:cubicBezTo>
                      <a:cubicBezTo>
                        <a:pt x="754" y="26"/>
                        <a:pt x="752" y="28"/>
                        <a:pt x="750" y="28"/>
                      </a:cubicBezTo>
                      <a:cubicBezTo>
                        <a:pt x="752" y="28"/>
                        <a:pt x="752" y="28"/>
                        <a:pt x="750" y="29"/>
                      </a:cubicBezTo>
                      <a:cubicBezTo>
                        <a:pt x="756" y="27"/>
                        <a:pt x="752" y="28"/>
                        <a:pt x="758" y="26"/>
                      </a:cubicBezTo>
                      <a:cubicBezTo>
                        <a:pt x="758" y="28"/>
                        <a:pt x="759" y="28"/>
                        <a:pt x="764" y="27"/>
                      </a:cubicBezTo>
                      <a:cubicBezTo>
                        <a:pt x="760" y="27"/>
                        <a:pt x="760" y="27"/>
                        <a:pt x="760" y="27"/>
                      </a:cubicBezTo>
                      <a:cubicBezTo>
                        <a:pt x="761" y="27"/>
                        <a:pt x="761" y="27"/>
                        <a:pt x="761" y="26"/>
                      </a:cubicBezTo>
                      <a:cubicBezTo>
                        <a:pt x="760" y="27"/>
                        <a:pt x="759" y="26"/>
                        <a:pt x="759" y="26"/>
                      </a:cubicBezTo>
                      <a:cubicBezTo>
                        <a:pt x="760" y="26"/>
                        <a:pt x="765" y="23"/>
                        <a:pt x="766" y="23"/>
                      </a:cubicBezTo>
                      <a:cubicBezTo>
                        <a:pt x="760" y="22"/>
                        <a:pt x="776" y="19"/>
                        <a:pt x="772" y="19"/>
                      </a:cubicBezTo>
                      <a:cubicBezTo>
                        <a:pt x="773" y="18"/>
                        <a:pt x="777" y="17"/>
                        <a:pt x="777" y="18"/>
                      </a:cubicBezTo>
                      <a:cubicBezTo>
                        <a:pt x="772" y="20"/>
                        <a:pt x="781" y="19"/>
                        <a:pt x="781" y="20"/>
                      </a:cubicBezTo>
                      <a:cubicBezTo>
                        <a:pt x="782" y="19"/>
                        <a:pt x="777" y="20"/>
                        <a:pt x="779" y="19"/>
                      </a:cubicBezTo>
                      <a:cubicBezTo>
                        <a:pt x="782" y="18"/>
                        <a:pt x="784" y="19"/>
                        <a:pt x="786" y="19"/>
                      </a:cubicBezTo>
                      <a:cubicBezTo>
                        <a:pt x="785" y="19"/>
                        <a:pt x="785" y="19"/>
                        <a:pt x="785" y="19"/>
                      </a:cubicBezTo>
                      <a:cubicBezTo>
                        <a:pt x="789" y="19"/>
                        <a:pt x="789" y="19"/>
                        <a:pt x="789" y="19"/>
                      </a:cubicBezTo>
                      <a:cubicBezTo>
                        <a:pt x="790" y="18"/>
                        <a:pt x="785" y="19"/>
                        <a:pt x="789" y="17"/>
                      </a:cubicBezTo>
                      <a:cubicBezTo>
                        <a:pt x="790" y="18"/>
                        <a:pt x="794" y="16"/>
                        <a:pt x="794" y="17"/>
                      </a:cubicBezTo>
                      <a:cubicBezTo>
                        <a:pt x="792" y="18"/>
                        <a:pt x="794" y="19"/>
                        <a:pt x="790" y="20"/>
                      </a:cubicBezTo>
                      <a:cubicBezTo>
                        <a:pt x="793" y="20"/>
                        <a:pt x="802" y="18"/>
                        <a:pt x="798" y="17"/>
                      </a:cubicBezTo>
                      <a:cubicBezTo>
                        <a:pt x="802" y="17"/>
                        <a:pt x="802" y="17"/>
                        <a:pt x="802" y="17"/>
                      </a:cubicBezTo>
                      <a:cubicBezTo>
                        <a:pt x="800" y="16"/>
                        <a:pt x="793" y="16"/>
                        <a:pt x="800" y="15"/>
                      </a:cubicBezTo>
                      <a:cubicBezTo>
                        <a:pt x="800" y="15"/>
                        <a:pt x="800" y="15"/>
                        <a:pt x="800" y="15"/>
                      </a:cubicBezTo>
                      <a:cubicBezTo>
                        <a:pt x="805" y="13"/>
                        <a:pt x="805" y="13"/>
                        <a:pt x="805" y="13"/>
                      </a:cubicBezTo>
                      <a:cubicBezTo>
                        <a:pt x="807" y="14"/>
                        <a:pt x="807" y="14"/>
                        <a:pt x="807" y="14"/>
                      </a:cubicBezTo>
                      <a:cubicBezTo>
                        <a:pt x="807" y="13"/>
                        <a:pt x="808" y="13"/>
                        <a:pt x="810" y="13"/>
                      </a:cubicBezTo>
                      <a:cubicBezTo>
                        <a:pt x="810" y="13"/>
                        <a:pt x="812" y="13"/>
                        <a:pt x="812" y="14"/>
                      </a:cubicBezTo>
                      <a:cubicBezTo>
                        <a:pt x="817" y="13"/>
                        <a:pt x="817" y="12"/>
                        <a:pt x="817" y="12"/>
                      </a:cubicBezTo>
                      <a:cubicBezTo>
                        <a:pt x="820" y="11"/>
                        <a:pt x="821" y="11"/>
                        <a:pt x="820" y="12"/>
                      </a:cubicBezTo>
                      <a:cubicBezTo>
                        <a:pt x="824" y="12"/>
                        <a:pt x="831" y="11"/>
                        <a:pt x="834" y="11"/>
                      </a:cubicBezTo>
                      <a:cubicBezTo>
                        <a:pt x="839" y="10"/>
                        <a:pt x="833" y="11"/>
                        <a:pt x="836" y="10"/>
                      </a:cubicBezTo>
                      <a:cubicBezTo>
                        <a:pt x="841" y="12"/>
                        <a:pt x="854" y="9"/>
                        <a:pt x="863" y="8"/>
                      </a:cubicBezTo>
                      <a:cubicBezTo>
                        <a:pt x="860" y="6"/>
                        <a:pt x="865" y="7"/>
                        <a:pt x="867" y="5"/>
                      </a:cubicBezTo>
                      <a:cubicBezTo>
                        <a:pt x="865" y="6"/>
                        <a:pt x="875" y="7"/>
                        <a:pt x="868" y="8"/>
                      </a:cubicBezTo>
                      <a:cubicBezTo>
                        <a:pt x="872" y="7"/>
                        <a:pt x="872" y="7"/>
                        <a:pt x="872" y="7"/>
                      </a:cubicBezTo>
                      <a:cubicBezTo>
                        <a:pt x="876" y="8"/>
                        <a:pt x="865" y="9"/>
                        <a:pt x="870" y="10"/>
                      </a:cubicBezTo>
                      <a:cubicBezTo>
                        <a:pt x="875" y="9"/>
                        <a:pt x="878" y="7"/>
                        <a:pt x="884" y="7"/>
                      </a:cubicBezTo>
                      <a:cubicBezTo>
                        <a:pt x="882" y="9"/>
                        <a:pt x="889" y="7"/>
                        <a:pt x="888" y="9"/>
                      </a:cubicBezTo>
                      <a:cubicBezTo>
                        <a:pt x="887" y="9"/>
                        <a:pt x="885" y="9"/>
                        <a:pt x="883" y="9"/>
                      </a:cubicBezTo>
                      <a:cubicBezTo>
                        <a:pt x="884" y="9"/>
                        <a:pt x="884" y="9"/>
                        <a:pt x="884" y="9"/>
                      </a:cubicBezTo>
                      <a:cubicBezTo>
                        <a:pt x="896" y="9"/>
                        <a:pt x="887" y="7"/>
                        <a:pt x="894" y="6"/>
                      </a:cubicBezTo>
                      <a:cubicBezTo>
                        <a:pt x="901" y="6"/>
                        <a:pt x="899" y="7"/>
                        <a:pt x="900" y="8"/>
                      </a:cubicBezTo>
                      <a:cubicBezTo>
                        <a:pt x="901" y="8"/>
                        <a:pt x="904" y="8"/>
                        <a:pt x="906" y="8"/>
                      </a:cubicBezTo>
                      <a:cubicBezTo>
                        <a:pt x="902" y="9"/>
                        <a:pt x="898" y="7"/>
                        <a:pt x="900" y="6"/>
                      </a:cubicBezTo>
                      <a:cubicBezTo>
                        <a:pt x="903" y="7"/>
                        <a:pt x="911" y="6"/>
                        <a:pt x="913" y="5"/>
                      </a:cubicBezTo>
                      <a:cubicBezTo>
                        <a:pt x="902" y="3"/>
                        <a:pt x="906" y="5"/>
                        <a:pt x="896" y="3"/>
                      </a:cubicBezTo>
                      <a:cubicBezTo>
                        <a:pt x="895" y="4"/>
                        <a:pt x="895" y="5"/>
                        <a:pt x="889" y="5"/>
                      </a:cubicBezTo>
                      <a:cubicBezTo>
                        <a:pt x="893" y="4"/>
                        <a:pt x="889" y="4"/>
                        <a:pt x="888" y="4"/>
                      </a:cubicBezTo>
                      <a:cubicBezTo>
                        <a:pt x="889" y="5"/>
                        <a:pt x="884" y="4"/>
                        <a:pt x="882" y="5"/>
                      </a:cubicBezTo>
                      <a:cubicBezTo>
                        <a:pt x="880" y="4"/>
                        <a:pt x="885" y="2"/>
                        <a:pt x="880" y="2"/>
                      </a:cubicBezTo>
                      <a:cubicBezTo>
                        <a:pt x="879" y="5"/>
                        <a:pt x="879" y="5"/>
                        <a:pt x="879" y="5"/>
                      </a:cubicBezTo>
                      <a:cubicBezTo>
                        <a:pt x="876" y="4"/>
                        <a:pt x="879" y="3"/>
                        <a:pt x="875" y="4"/>
                      </a:cubicBezTo>
                      <a:cubicBezTo>
                        <a:pt x="877" y="2"/>
                        <a:pt x="874" y="2"/>
                        <a:pt x="880" y="1"/>
                      </a:cubicBezTo>
                      <a:cubicBezTo>
                        <a:pt x="872" y="0"/>
                        <a:pt x="868" y="3"/>
                        <a:pt x="862" y="4"/>
                      </a:cubicBezTo>
                      <a:cubicBezTo>
                        <a:pt x="863" y="4"/>
                        <a:pt x="863" y="4"/>
                        <a:pt x="864" y="4"/>
                      </a:cubicBezTo>
                      <a:cubicBezTo>
                        <a:pt x="862" y="4"/>
                        <a:pt x="860" y="4"/>
                        <a:pt x="858" y="5"/>
                      </a:cubicBezTo>
                      <a:cubicBezTo>
                        <a:pt x="854" y="4"/>
                        <a:pt x="861" y="3"/>
                        <a:pt x="860" y="3"/>
                      </a:cubicBezTo>
                      <a:cubicBezTo>
                        <a:pt x="854" y="3"/>
                        <a:pt x="854" y="3"/>
                        <a:pt x="854" y="3"/>
                      </a:cubicBezTo>
                      <a:cubicBezTo>
                        <a:pt x="853" y="3"/>
                        <a:pt x="853" y="3"/>
                        <a:pt x="853" y="3"/>
                      </a:cubicBezTo>
                      <a:cubicBezTo>
                        <a:pt x="852" y="4"/>
                        <a:pt x="850" y="4"/>
                        <a:pt x="850" y="4"/>
                      </a:cubicBezTo>
                      <a:cubicBezTo>
                        <a:pt x="851" y="3"/>
                        <a:pt x="852" y="2"/>
                        <a:pt x="853" y="1"/>
                      </a:cubicBezTo>
                      <a:cubicBezTo>
                        <a:pt x="847" y="3"/>
                        <a:pt x="847" y="3"/>
                        <a:pt x="847" y="3"/>
                      </a:cubicBezTo>
                      <a:cubicBezTo>
                        <a:pt x="847" y="3"/>
                        <a:pt x="841" y="3"/>
                        <a:pt x="846" y="2"/>
                      </a:cubicBezTo>
                      <a:cubicBezTo>
                        <a:pt x="836" y="3"/>
                        <a:pt x="836" y="3"/>
                        <a:pt x="836" y="3"/>
                      </a:cubicBezTo>
                      <a:cubicBezTo>
                        <a:pt x="835" y="2"/>
                        <a:pt x="835" y="2"/>
                        <a:pt x="835" y="2"/>
                      </a:cubicBezTo>
                      <a:cubicBezTo>
                        <a:pt x="832" y="2"/>
                        <a:pt x="832" y="3"/>
                        <a:pt x="835" y="2"/>
                      </a:cubicBezTo>
                      <a:cubicBezTo>
                        <a:pt x="832" y="2"/>
                        <a:pt x="820" y="7"/>
                        <a:pt x="821" y="4"/>
                      </a:cubicBezTo>
                      <a:cubicBezTo>
                        <a:pt x="814" y="6"/>
                        <a:pt x="811" y="6"/>
                        <a:pt x="801" y="8"/>
                      </a:cubicBezTo>
                      <a:cubicBezTo>
                        <a:pt x="808" y="6"/>
                        <a:pt x="793" y="8"/>
                        <a:pt x="800" y="6"/>
                      </a:cubicBezTo>
                      <a:cubicBezTo>
                        <a:pt x="796" y="6"/>
                        <a:pt x="795" y="8"/>
                        <a:pt x="791" y="9"/>
                      </a:cubicBezTo>
                      <a:cubicBezTo>
                        <a:pt x="788" y="9"/>
                        <a:pt x="789" y="7"/>
                        <a:pt x="793" y="6"/>
                      </a:cubicBezTo>
                      <a:cubicBezTo>
                        <a:pt x="789" y="7"/>
                        <a:pt x="789" y="7"/>
                        <a:pt x="789" y="7"/>
                      </a:cubicBezTo>
                      <a:cubicBezTo>
                        <a:pt x="789" y="7"/>
                        <a:pt x="789" y="7"/>
                        <a:pt x="789" y="7"/>
                      </a:cubicBezTo>
                      <a:cubicBezTo>
                        <a:pt x="785" y="9"/>
                        <a:pt x="785" y="9"/>
                        <a:pt x="785" y="9"/>
                      </a:cubicBezTo>
                      <a:cubicBezTo>
                        <a:pt x="781" y="9"/>
                        <a:pt x="784" y="7"/>
                        <a:pt x="780" y="8"/>
                      </a:cubicBezTo>
                      <a:cubicBezTo>
                        <a:pt x="779" y="9"/>
                        <a:pt x="779" y="9"/>
                        <a:pt x="779" y="9"/>
                      </a:cubicBezTo>
                      <a:cubicBezTo>
                        <a:pt x="776" y="9"/>
                        <a:pt x="776" y="9"/>
                        <a:pt x="776" y="9"/>
                      </a:cubicBezTo>
                      <a:cubicBezTo>
                        <a:pt x="777" y="9"/>
                        <a:pt x="775" y="10"/>
                        <a:pt x="772" y="11"/>
                      </a:cubicBezTo>
                      <a:cubicBezTo>
                        <a:pt x="772" y="11"/>
                        <a:pt x="772" y="11"/>
                        <a:pt x="772" y="11"/>
                      </a:cubicBezTo>
                      <a:cubicBezTo>
                        <a:pt x="769" y="12"/>
                        <a:pt x="769" y="12"/>
                        <a:pt x="769" y="12"/>
                      </a:cubicBezTo>
                      <a:cubicBezTo>
                        <a:pt x="772" y="10"/>
                        <a:pt x="765" y="12"/>
                        <a:pt x="767" y="11"/>
                      </a:cubicBezTo>
                      <a:cubicBezTo>
                        <a:pt x="764" y="11"/>
                        <a:pt x="764" y="11"/>
                        <a:pt x="758" y="13"/>
                      </a:cubicBezTo>
                      <a:cubicBezTo>
                        <a:pt x="759" y="14"/>
                        <a:pt x="759" y="14"/>
                        <a:pt x="759" y="14"/>
                      </a:cubicBezTo>
                      <a:cubicBezTo>
                        <a:pt x="752" y="16"/>
                        <a:pt x="759" y="12"/>
                        <a:pt x="753" y="14"/>
                      </a:cubicBezTo>
                      <a:cubicBezTo>
                        <a:pt x="753" y="14"/>
                        <a:pt x="753" y="14"/>
                        <a:pt x="753" y="14"/>
                      </a:cubicBezTo>
                      <a:cubicBezTo>
                        <a:pt x="745" y="15"/>
                        <a:pt x="740" y="19"/>
                        <a:pt x="733" y="19"/>
                      </a:cubicBezTo>
                      <a:cubicBezTo>
                        <a:pt x="737" y="18"/>
                        <a:pt x="735" y="17"/>
                        <a:pt x="735" y="18"/>
                      </a:cubicBezTo>
                      <a:cubicBezTo>
                        <a:pt x="730" y="19"/>
                        <a:pt x="722" y="22"/>
                        <a:pt x="716" y="24"/>
                      </a:cubicBezTo>
                      <a:cubicBezTo>
                        <a:pt x="714" y="24"/>
                        <a:pt x="713" y="23"/>
                        <a:pt x="708" y="24"/>
                      </a:cubicBezTo>
                      <a:cubicBezTo>
                        <a:pt x="704" y="26"/>
                        <a:pt x="703" y="26"/>
                        <a:pt x="702" y="27"/>
                      </a:cubicBezTo>
                      <a:cubicBezTo>
                        <a:pt x="698" y="28"/>
                        <a:pt x="691" y="31"/>
                        <a:pt x="690" y="30"/>
                      </a:cubicBezTo>
                      <a:cubicBezTo>
                        <a:pt x="690" y="31"/>
                        <a:pt x="687" y="31"/>
                        <a:pt x="685" y="33"/>
                      </a:cubicBezTo>
                      <a:cubicBezTo>
                        <a:pt x="684" y="32"/>
                        <a:pt x="684" y="32"/>
                        <a:pt x="684" y="32"/>
                      </a:cubicBezTo>
                      <a:cubicBezTo>
                        <a:pt x="685" y="33"/>
                        <a:pt x="685" y="33"/>
                        <a:pt x="685" y="33"/>
                      </a:cubicBezTo>
                      <a:cubicBezTo>
                        <a:pt x="677" y="33"/>
                        <a:pt x="674" y="38"/>
                        <a:pt x="666" y="39"/>
                      </a:cubicBezTo>
                      <a:cubicBezTo>
                        <a:pt x="667" y="39"/>
                        <a:pt x="667" y="39"/>
                        <a:pt x="667" y="39"/>
                      </a:cubicBezTo>
                      <a:cubicBezTo>
                        <a:pt x="665" y="40"/>
                        <a:pt x="665" y="40"/>
                        <a:pt x="665" y="40"/>
                      </a:cubicBezTo>
                      <a:cubicBezTo>
                        <a:pt x="664" y="40"/>
                        <a:pt x="665" y="39"/>
                        <a:pt x="665" y="38"/>
                      </a:cubicBezTo>
                      <a:cubicBezTo>
                        <a:pt x="661" y="40"/>
                        <a:pt x="656" y="42"/>
                        <a:pt x="652" y="43"/>
                      </a:cubicBezTo>
                      <a:cubicBezTo>
                        <a:pt x="654" y="43"/>
                        <a:pt x="654" y="43"/>
                        <a:pt x="654" y="43"/>
                      </a:cubicBezTo>
                      <a:cubicBezTo>
                        <a:pt x="652" y="44"/>
                        <a:pt x="650" y="46"/>
                        <a:pt x="647" y="47"/>
                      </a:cubicBezTo>
                      <a:cubicBezTo>
                        <a:pt x="651" y="43"/>
                        <a:pt x="642" y="48"/>
                        <a:pt x="641" y="48"/>
                      </a:cubicBezTo>
                      <a:cubicBezTo>
                        <a:pt x="644" y="46"/>
                        <a:pt x="644" y="46"/>
                        <a:pt x="644" y="46"/>
                      </a:cubicBezTo>
                      <a:cubicBezTo>
                        <a:pt x="640" y="48"/>
                        <a:pt x="640" y="48"/>
                        <a:pt x="641" y="49"/>
                      </a:cubicBezTo>
                      <a:cubicBezTo>
                        <a:pt x="636" y="51"/>
                        <a:pt x="636" y="48"/>
                        <a:pt x="632" y="51"/>
                      </a:cubicBezTo>
                      <a:cubicBezTo>
                        <a:pt x="635" y="50"/>
                        <a:pt x="635" y="50"/>
                        <a:pt x="635" y="50"/>
                      </a:cubicBezTo>
                      <a:cubicBezTo>
                        <a:pt x="637" y="50"/>
                        <a:pt x="635" y="52"/>
                        <a:pt x="632" y="53"/>
                      </a:cubicBezTo>
                      <a:cubicBezTo>
                        <a:pt x="632" y="53"/>
                        <a:pt x="630" y="53"/>
                        <a:pt x="632" y="52"/>
                      </a:cubicBezTo>
                      <a:cubicBezTo>
                        <a:pt x="628" y="54"/>
                        <a:pt x="622" y="57"/>
                        <a:pt x="620" y="58"/>
                      </a:cubicBezTo>
                      <a:cubicBezTo>
                        <a:pt x="618" y="58"/>
                        <a:pt x="618" y="57"/>
                        <a:pt x="619" y="57"/>
                      </a:cubicBezTo>
                      <a:cubicBezTo>
                        <a:pt x="611" y="61"/>
                        <a:pt x="616" y="58"/>
                        <a:pt x="608" y="63"/>
                      </a:cubicBezTo>
                      <a:cubicBezTo>
                        <a:pt x="607" y="62"/>
                        <a:pt x="607" y="62"/>
                        <a:pt x="607" y="62"/>
                      </a:cubicBezTo>
                      <a:cubicBezTo>
                        <a:pt x="605" y="64"/>
                        <a:pt x="605" y="64"/>
                        <a:pt x="605" y="64"/>
                      </a:cubicBezTo>
                      <a:cubicBezTo>
                        <a:pt x="600" y="65"/>
                        <a:pt x="600" y="65"/>
                        <a:pt x="600" y="65"/>
                      </a:cubicBezTo>
                      <a:cubicBezTo>
                        <a:pt x="602" y="65"/>
                        <a:pt x="602" y="65"/>
                        <a:pt x="602" y="65"/>
                      </a:cubicBezTo>
                      <a:cubicBezTo>
                        <a:pt x="599" y="67"/>
                        <a:pt x="598" y="68"/>
                        <a:pt x="595" y="69"/>
                      </a:cubicBezTo>
                      <a:cubicBezTo>
                        <a:pt x="595" y="68"/>
                        <a:pt x="595" y="68"/>
                        <a:pt x="595" y="68"/>
                      </a:cubicBezTo>
                      <a:cubicBezTo>
                        <a:pt x="588" y="72"/>
                        <a:pt x="586" y="71"/>
                        <a:pt x="579" y="76"/>
                      </a:cubicBezTo>
                      <a:cubicBezTo>
                        <a:pt x="579" y="76"/>
                        <a:pt x="580" y="75"/>
                        <a:pt x="580" y="74"/>
                      </a:cubicBezTo>
                      <a:cubicBezTo>
                        <a:pt x="574" y="79"/>
                        <a:pt x="575" y="76"/>
                        <a:pt x="569" y="81"/>
                      </a:cubicBezTo>
                      <a:cubicBezTo>
                        <a:pt x="569" y="80"/>
                        <a:pt x="568" y="80"/>
                        <a:pt x="568" y="80"/>
                      </a:cubicBezTo>
                      <a:cubicBezTo>
                        <a:pt x="565" y="82"/>
                        <a:pt x="565" y="82"/>
                        <a:pt x="565" y="82"/>
                      </a:cubicBezTo>
                      <a:cubicBezTo>
                        <a:pt x="565" y="81"/>
                        <a:pt x="565" y="81"/>
                        <a:pt x="565" y="81"/>
                      </a:cubicBezTo>
                      <a:cubicBezTo>
                        <a:pt x="563" y="84"/>
                        <a:pt x="563" y="84"/>
                        <a:pt x="563" y="84"/>
                      </a:cubicBezTo>
                      <a:cubicBezTo>
                        <a:pt x="561" y="84"/>
                        <a:pt x="561" y="84"/>
                        <a:pt x="561" y="84"/>
                      </a:cubicBezTo>
                      <a:cubicBezTo>
                        <a:pt x="560" y="85"/>
                        <a:pt x="560" y="85"/>
                        <a:pt x="560" y="85"/>
                      </a:cubicBezTo>
                      <a:cubicBezTo>
                        <a:pt x="556" y="85"/>
                        <a:pt x="552" y="89"/>
                        <a:pt x="547" y="90"/>
                      </a:cubicBezTo>
                      <a:cubicBezTo>
                        <a:pt x="548" y="91"/>
                        <a:pt x="548" y="91"/>
                        <a:pt x="548" y="91"/>
                      </a:cubicBezTo>
                      <a:cubicBezTo>
                        <a:pt x="539" y="100"/>
                        <a:pt x="522" y="104"/>
                        <a:pt x="510" y="114"/>
                      </a:cubicBezTo>
                      <a:cubicBezTo>
                        <a:pt x="510" y="113"/>
                        <a:pt x="510" y="113"/>
                        <a:pt x="510" y="113"/>
                      </a:cubicBezTo>
                      <a:cubicBezTo>
                        <a:pt x="505" y="118"/>
                        <a:pt x="505" y="118"/>
                        <a:pt x="505" y="118"/>
                      </a:cubicBezTo>
                      <a:cubicBezTo>
                        <a:pt x="502" y="119"/>
                        <a:pt x="507" y="116"/>
                        <a:pt x="505" y="116"/>
                      </a:cubicBezTo>
                      <a:cubicBezTo>
                        <a:pt x="500" y="120"/>
                        <a:pt x="504" y="119"/>
                        <a:pt x="498" y="123"/>
                      </a:cubicBezTo>
                      <a:cubicBezTo>
                        <a:pt x="494" y="125"/>
                        <a:pt x="498" y="122"/>
                        <a:pt x="500" y="120"/>
                      </a:cubicBezTo>
                      <a:cubicBezTo>
                        <a:pt x="494" y="125"/>
                        <a:pt x="485" y="132"/>
                        <a:pt x="481" y="134"/>
                      </a:cubicBezTo>
                      <a:cubicBezTo>
                        <a:pt x="481" y="135"/>
                        <a:pt x="480" y="135"/>
                        <a:pt x="481" y="135"/>
                      </a:cubicBezTo>
                      <a:cubicBezTo>
                        <a:pt x="477" y="138"/>
                        <a:pt x="472" y="142"/>
                        <a:pt x="467" y="145"/>
                      </a:cubicBezTo>
                      <a:cubicBezTo>
                        <a:pt x="467" y="144"/>
                        <a:pt x="468" y="143"/>
                        <a:pt x="469" y="143"/>
                      </a:cubicBezTo>
                      <a:cubicBezTo>
                        <a:pt x="467" y="144"/>
                        <a:pt x="465" y="145"/>
                        <a:pt x="464" y="146"/>
                      </a:cubicBezTo>
                      <a:cubicBezTo>
                        <a:pt x="465" y="144"/>
                        <a:pt x="465" y="144"/>
                        <a:pt x="465" y="144"/>
                      </a:cubicBezTo>
                      <a:cubicBezTo>
                        <a:pt x="462" y="147"/>
                        <a:pt x="456" y="152"/>
                        <a:pt x="454" y="152"/>
                      </a:cubicBezTo>
                      <a:cubicBezTo>
                        <a:pt x="455" y="152"/>
                        <a:pt x="455" y="153"/>
                        <a:pt x="453" y="155"/>
                      </a:cubicBezTo>
                      <a:cubicBezTo>
                        <a:pt x="450" y="155"/>
                        <a:pt x="445" y="162"/>
                        <a:pt x="440" y="165"/>
                      </a:cubicBezTo>
                      <a:cubicBezTo>
                        <a:pt x="440" y="164"/>
                        <a:pt x="444" y="161"/>
                        <a:pt x="443" y="162"/>
                      </a:cubicBezTo>
                      <a:cubicBezTo>
                        <a:pt x="440" y="163"/>
                        <a:pt x="439" y="166"/>
                        <a:pt x="437" y="168"/>
                      </a:cubicBezTo>
                      <a:cubicBezTo>
                        <a:pt x="437" y="167"/>
                        <a:pt x="437" y="167"/>
                        <a:pt x="437" y="167"/>
                      </a:cubicBezTo>
                      <a:cubicBezTo>
                        <a:pt x="427" y="176"/>
                        <a:pt x="427" y="176"/>
                        <a:pt x="427" y="176"/>
                      </a:cubicBezTo>
                      <a:cubicBezTo>
                        <a:pt x="425" y="176"/>
                        <a:pt x="418" y="184"/>
                        <a:pt x="418" y="183"/>
                      </a:cubicBezTo>
                      <a:cubicBezTo>
                        <a:pt x="414" y="186"/>
                        <a:pt x="421" y="181"/>
                        <a:pt x="417" y="185"/>
                      </a:cubicBezTo>
                      <a:cubicBezTo>
                        <a:pt x="415" y="185"/>
                        <a:pt x="413" y="189"/>
                        <a:pt x="412" y="188"/>
                      </a:cubicBezTo>
                      <a:cubicBezTo>
                        <a:pt x="413" y="187"/>
                        <a:pt x="413" y="187"/>
                        <a:pt x="413" y="187"/>
                      </a:cubicBezTo>
                      <a:cubicBezTo>
                        <a:pt x="410" y="190"/>
                        <a:pt x="410" y="190"/>
                        <a:pt x="410" y="190"/>
                      </a:cubicBezTo>
                      <a:cubicBezTo>
                        <a:pt x="411" y="187"/>
                        <a:pt x="411" y="187"/>
                        <a:pt x="411" y="187"/>
                      </a:cubicBezTo>
                      <a:cubicBezTo>
                        <a:pt x="408" y="190"/>
                        <a:pt x="407" y="193"/>
                        <a:pt x="408" y="193"/>
                      </a:cubicBezTo>
                      <a:cubicBezTo>
                        <a:pt x="405" y="195"/>
                        <a:pt x="401" y="199"/>
                        <a:pt x="399" y="199"/>
                      </a:cubicBezTo>
                      <a:cubicBezTo>
                        <a:pt x="400" y="198"/>
                        <a:pt x="400" y="198"/>
                        <a:pt x="400" y="198"/>
                      </a:cubicBezTo>
                      <a:cubicBezTo>
                        <a:pt x="393" y="205"/>
                        <a:pt x="386" y="207"/>
                        <a:pt x="382" y="214"/>
                      </a:cubicBezTo>
                      <a:cubicBezTo>
                        <a:pt x="381" y="214"/>
                        <a:pt x="381" y="214"/>
                        <a:pt x="382" y="213"/>
                      </a:cubicBezTo>
                      <a:cubicBezTo>
                        <a:pt x="378" y="217"/>
                        <a:pt x="378" y="217"/>
                        <a:pt x="378" y="217"/>
                      </a:cubicBezTo>
                      <a:cubicBezTo>
                        <a:pt x="378" y="215"/>
                        <a:pt x="378" y="215"/>
                        <a:pt x="378" y="215"/>
                      </a:cubicBezTo>
                      <a:cubicBezTo>
                        <a:pt x="372" y="223"/>
                        <a:pt x="372" y="223"/>
                        <a:pt x="372" y="223"/>
                      </a:cubicBezTo>
                      <a:cubicBezTo>
                        <a:pt x="372" y="223"/>
                        <a:pt x="372" y="223"/>
                        <a:pt x="372" y="223"/>
                      </a:cubicBezTo>
                      <a:cubicBezTo>
                        <a:pt x="367" y="227"/>
                        <a:pt x="360" y="235"/>
                        <a:pt x="354" y="241"/>
                      </a:cubicBezTo>
                      <a:cubicBezTo>
                        <a:pt x="355" y="240"/>
                        <a:pt x="355" y="240"/>
                        <a:pt x="355" y="240"/>
                      </a:cubicBezTo>
                      <a:cubicBezTo>
                        <a:pt x="349" y="247"/>
                        <a:pt x="348" y="246"/>
                        <a:pt x="344" y="251"/>
                      </a:cubicBezTo>
                      <a:cubicBezTo>
                        <a:pt x="344" y="251"/>
                        <a:pt x="344" y="251"/>
                        <a:pt x="344" y="250"/>
                      </a:cubicBezTo>
                      <a:cubicBezTo>
                        <a:pt x="340" y="255"/>
                        <a:pt x="340" y="255"/>
                        <a:pt x="340" y="255"/>
                      </a:cubicBezTo>
                      <a:cubicBezTo>
                        <a:pt x="340" y="253"/>
                        <a:pt x="340" y="253"/>
                        <a:pt x="340" y="253"/>
                      </a:cubicBezTo>
                      <a:cubicBezTo>
                        <a:pt x="338" y="258"/>
                        <a:pt x="331" y="262"/>
                        <a:pt x="333" y="260"/>
                      </a:cubicBezTo>
                      <a:cubicBezTo>
                        <a:pt x="332" y="263"/>
                        <a:pt x="329" y="266"/>
                        <a:pt x="329" y="267"/>
                      </a:cubicBezTo>
                      <a:cubicBezTo>
                        <a:pt x="325" y="272"/>
                        <a:pt x="328" y="268"/>
                        <a:pt x="325" y="271"/>
                      </a:cubicBezTo>
                      <a:cubicBezTo>
                        <a:pt x="321" y="274"/>
                        <a:pt x="322" y="276"/>
                        <a:pt x="317" y="280"/>
                      </a:cubicBezTo>
                      <a:cubicBezTo>
                        <a:pt x="317" y="280"/>
                        <a:pt x="317" y="280"/>
                        <a:pt x="317" y="280"/>
                      </a:cubicBezTo>
                      <a:cubicBezTo>
                        <a:pt x="315" y="282"/>
                        <a:pt x="314" y="284"/>
                        <a:pt x="311" y="287"/>
                      </a:cubicBezTo>
                      <a:cubicBezTo>
                        <a:pt x="312" y="286"/>
                        <a:pt x="312" y="286"/>
                        <a:pt x="312" y="286"/>
                      </a:cubicBezTo>
                      <a:cubicBezTo>
                        <a:pt x="308" y="292"/>
                        <a:pt x="305" y="291"/>
                        <a:pt x="303" y="297"/>
                      </a:cubicBezTo>
                      <a:cubicBezTo>
                        <a:pt x="301" y="299"/>
                        <a:pt x="298" y="304"/>
                        <a:pt x="297" y="303"/>
                      </a:cubicBezTo>
                      <a:cubicBezTo>
                        <a:pt x="283" y="322"/>
                        <a:pt x="283" y="322"/>
                        <a:pt x="283" y="322"/>
                      </a:cubicBezTo>
                      <a:cubicBezTo>
                        <a:pt x="281" y="322"/>
                        <a:pt x="282" y="324"/>
                        <a:pt x="278" y="327"/>
                      </a:cubicBezTo>
                      <a:cubicBezTo>
                        <a:pt x="279" y="328"/>
                        <a:pt x="279" y="328"/>
                        <a:pt x="279" y="328"/>
                      </a:cubicBezTo>
                      <a:cubicBezTo>
                        <a:pt x="272" y="337"/>
                        <a:pt x="262" y="347"/>
                        <a:pt x="254" y="358"/>
                      </a:cubicBezTo>
                      <a:cubicBezTo>
                        <a:pt x="253" y="357"/>
                        <a:pt x="253" y="357"/>
                        <a:pt x="253" y="357"/>
                      </a:cubicBezTo>
                      <a:cubicBezTo>
                        <a:pt x="252" y="360"/>
                        <a:pt x="252" y="360"/>
                        <a:pt x="252" y="360"/>
                      </a:cubicBezTo>
                      <a:cubicBezTo>
                        <a:pt x="244" y="372"/>
                        <a:pt x="233" y="387"/>
                        <a:pt x="226" y="396"/>
                      </a:cubicBezTo>
                      <a:cubicBezTo>
                        <a:pt x="225" y="400"/>
                        <a:pt x="223" y="405"/>
                        <a:pt x="219" y="410"/>
                      </a:cubicBezTo>
                      <a:cubicBezTo>
                        <a:pt x="219" y="409"/>
                        <a:pt x="219" y="409"/>
                        <a:pt x="219" y="409"/>
                      </a:cubicBezTo>
                      <a:cubicBezTo>
                        <a:pt x="214" y="418"/>
                        <a:pt x="209" y="428"/>
                        <a:pt x="202" y="437"/>
                      </a:cubicBezTo>
                      <a:cubicBezTo>
                        <a:pt x="202" y="436"/>
                        <a:pt x="202" y="437"/>
                        <a:pt x="202" y="436"/>
                      </a:cubicBezTo>
                      <a:cubicBezTo>
                        <a:pt x="202" y="439"/>
                        <a:pt x="199" y="442"/>
                        <a:pt x="197" y="444"/>
                      </a:cubicBezTo>
                      <a:cubicBezTo>
                        <a:pt x="200" y="442"/>
                        <a:pt x="200" y="442"/>
                        <a:pt x="200" y="442"/>
                      </a:cubicBezTo>
                      <a:cubicBezTo>
                        <a:pt x="199" y="445"/>
                        <a:pt x="196" y="448"/>
                        <a:pt x="194" y="449"/>
                      </a:cubicBezTo>
                      <a:cubicBezTo>
                        <a:pt x="192" y="454"/>
                        <a:pt x="192" y="454"/>
                        <a:pt x="192" y="454"/>
                      </a:cubicBezTo>
                      <a:cubicBezTo>
                        <a:pt x="192" y="455"/>
                        <a:pt x="192" y="455"/>
                        <a:pt x="192" y="455"/>
                      </a:cubicBezTo>
                      <a:cubicBezTo>
                        <a:pt x="192" y="456"/>
                        <a:pt x="192" y="456"/>
                        <a:pt x="192" y="456"/>
                      </a:cubicBezTo>
                      <a:cubicBezTo>
                        <a:pt x="189" y="458"/>
                        <a:pt x="189" y="458"/>
                        <a:pt x="189" y="458"/>
                      </a:cubicBezTo>
                      <a:cubicBezTo>
                        <a:pt x="189" y="459"/>
                        <a:pt x="186" y="465"/>
                        <a:pt x="186" y="467"/>
                      </a:cubicBezTo>
                      <a:cubicBezTo>
                        <a:pt x="185" y="467"/>
                        <a:pt x="182" y="471"/>
                        <a:pt x="184" y="468"/>
                      </a:cubicBezTo>
                      <a:cubicBezTo>
                        <a:pt x="175" y="484"/>
                        <a:pt x="175" y="484"/>
                        <a:pt x="175" y="484"/>
                      </a:cubicBezTo>
                      <a:cubicBezTo>
                        <a:pt x="176" y="482"/>
                        <a:pt x="176" y="482"/>
                        <a:pt x="176" y="482"/>
                      </a:cubicBezTo>
                      <a:cubicBezTo>
                        <a:pt x="178" y="482"/>
                        <a:pt x="175" y="487"/>
                        <a:pt x="174" y="489"/>
                      </a:cubicBezTo>
                      <a:cubicBezTo>
                        <a:pt x="175" y="486"/>
                        <a:pt x="172" y="488"/>
                        <a:pt x="171" y="490"/>
                      </a:cubicBezTo>
                      <a:cubicBezTo>
                        <a:pt x="170" y="492"/>
                        <a:pt x="173" y="488"/>
                        <a:pt x="173" y="489"/>
                      </a:cubicBezTo>
                      <a:cubicBezTo>
                        <a:pt x="172" y="493"/>
                        <a:pt x="169" y="499"/>
                        <a:pt x="168" y="500"/>
                      </a:cubicBezTo>
                      <a:cubicBezTo>
                        <a:pt x="168" y="498"/>
                        <a:pt x="168" y="498"/>
                        <a:pt x="168" y="498"/>
                      </a:cubicBezTo>
                      <a:cubicBezTo>
                        <a:pt x="167" y="502"/>
                        <a:pt x="164" y="503"/>
                        <a:pt x="162" y="507"/>
                      </a:cubicBezTo>
                      <a:cubicBezTo>
                        <a:pt x="161" y="511"/>
                        <a:pt x="159" y="513"/>
                        <a:pt x="161" y="513"/>
                      </a:cubicBezTo>
                      <a:cubicBezTo>
                        <a:pt x="159" y="518"/>
                        <a:pt x="159" y="514"/>
                        <a:pt x="158" y="516"/>
                      </a:cubicBezTo>
                      <a:cubicBezTo>
                        <a:pt x="158" y="518"/>
                        <a:pt x="154" y="525"/>
                        <a:pt x="153" y="525"/>
                      </a:cubicBezTo>
                      <a:cubicBezTo>
                        <a:pt x="153" y="529"/>
                        <a:pt x="145" y="538"/>
                        <a:pt x="147" y="540"/>
                      </a:cubicBezTo>
                      <a:cubicBezTo>
                        <a:pt x="143" y="544"/>
                        <a:pt x="143" y="544"/>
                        <a:pt x="143" y="544"/>
                      </a:cubicBezTo>
                      <a:cubicBezTo>
                        <a:pt x="144" y="544"/>
                        <a:pt x="145" y="545"/>
                        <a:pt x="143" y="549"/>
                      </a:cubicBezTo>
                      <a:cubicBezTo>
                        <a:pt x="141" y="552"/>
                        <a:pt x="141" y="551"/>
                        <a:pt x="140" y="551"/>
                      </a:cubicBezTo>
                      <a:cubicBezTo>
                        <a:pt x="141" y="554"/>
                        <a:pt x="141" y="554"/>
                        <a:pt x="141" y="554"/>
                      </a:cubicBezTo>
                      <a:cubicBezTo>
                        <a:pt x="130" y="571"/>
                        <a:pt x="121" y="596"/>
                        <a:pt x="111" y="615"/>
                      </a:cubicBezTo>
                      <a:cubicBezTo>
                        <a:pt x="107" y="624"/>
                        <a:pt x="104" y="636"/>
                        <a:pt x="99" y="647"/>
                      </a:cubicBezTo>
                      <a:cubicBezTo>
                        <a:pt x="100" y="645"/>
                        <a:pt x="100" y="645"/>
                        <a:pt x="100" y="645"/>
                      </a:cubicBezTo>
                      <a:cubicBezTo>
                        <a:pt x="95" y="656"/>
                        <a:pt x="95" y="656"/>
                        <a:pt x="95" y="656"/>
                      </a:cubicBezTo>
                      <a:cubicBezTo>
                        <a:pt x="99" y="648"/>
                        <a:pt x="99" y="648"/>
                        <a:pt x="99" y="648"/>
                      </a:cubicBezTo>
                      <a:cubicBezTo>
                        <a:pt x="98" y="651"/>
                        <a:pt x="98" y="653"/>
                        <a:pt x="97" y="655"/>
                      </a:cubicBezTo>
                      <a:cubicBezTo>
                        <a:pt x="92" y="666"/>
                        <a:pt x="85" y="681"/>
                        <a:pt x="81" y="696"/>
                      </a:cubicBezTo>
                      <a:cubicBezTo>
                        <a:pt x="80" y="706"/>
                        <a:pt x="77" y="702"/>
                        <a:pt x="76" y="711"/>
                      </a:cubicBezTo>
                      <a:cubicBezTo>
                        <a:pt x="76" y="710"/>
                        <a:pt x="76" y="710"/>
                        <a:pt x="76" y="709"/>
                      </a:cubicBezTo>
                      <a:cubicBezTo>
                        <a:pt x="73" y="719"/>
                        <a:pt x="72" y="725"/>
                        <a:pt x="70" y="735"/>
                      </a:cubicBezTo>
                      <a:cubicBezTo>
                        <a:pt x="68" y="733"/>
                        <a:pt x="68" y="741"/>
                        <a:pt x="67" y="740"/>
                      </a:cubicBezTo>
                      <a:cubicBezTo>
                        <a:pt x="68" y="741"/>
                        <a:pt x="68" y="741"/>
                        <a:pt x="68" y="741"/>
                      </a:cubicBezTo>
                      <a:cubicBezTo>
                        <a:pt x="67" y="743"/>
                        <a:pt x="65" y="748"/>
                        <a:pt x="65" y="747"/>
                      </a:cubicBezTo>
                      <a:cubicBezTo>
                        <a:pt x="64" y="752"/>
                        <a:pt x="64" y="752"/>
                        <a:pt x="64" y="752"/>
                      </a:cubicBezTo>
                      <a:cubicBezTo>
                        <a:pt x="63" y="752"/>
                        <a:pt x="63" y="752"/>
                        <a:pt x="63" y="752"/>
                      </a:cubicBezTo>
                      <a:cubicBezTo>
                        <a:pt x="62" y="757"/>
                        <a:pt x="59" y="770"/>
                        <a:pt x="56" y="772"/>
                      </a:cubicBezTo>
                      <a:cubicBezTo>
                        <a:pt x="53" y="787"/>
                        <a:pt x="47" y="809"/>
                        <a:pt x="42" y="827"/>
                      </a:cubicBezTo>
                      <a:cubicBezTo>
                        <a:pt x="43" y="830"/>
                        <a:pt x="41" y="835"/>
                        <a:pt x="40" y="839"/>
                      </a:cubicBezTo>
                      <a:cubicBezTo>
                        <a:pt x="38" y="844"/>
                        <a:pt x="38" y="844"/>
                        <a:pt x="38" y="844"/>
                      </a:cubicBezTo>
                      <a:cubicBezTo>
                        <a:pt x="38" y="848"/>
                        <a:pt x="38" y="853"/>
                        <a:pt x="36" y="856"/>
                      </a:cubicBezTo>
                      <a:cubicBezTo>
                        <a:pt x="36" y="856"/>
                        <a:pt x="36" y="856"/>
                        <a:pt x="36" y="856"/>
                      </a:cubicBezTo>
                      <a:cubicBezTo>
                        <a:pt x="36" y="860"/>
                        <a:pt x="34" y="864"/>
                        <a:pt x="34" y="868"/>
                      </a:cubicBezTo>
                      <a:cubicBezTo>
                        <a:pt x="33" y="873"/>
                        <a:pt x="32" y="877"/>
                        <a:pt x="31" y="876"/>
                      </a:cubicBezTo>
                      <a:cubicBezTo>
                        <a:pt x="33" y="877"/>
                        <a:pt x="29" y="886"/>
                        <a:pt x="29" y="886"/>
                      </a:cubicBezTo>
                      <a:cubicBezTo>
                        <a:pt x="29" y="886"/>
                        <a:pt x="15" y="946"/>
                        <a:pt x="7" y="1014"/>
                      </a:cubicBezTo>
                      <a:cubicBezTo>
                        <a:pt x="3" y="1049"/>
                        <a:pt x="1" y="1085"/>
                        <a:pt x="0" y="1116"/>
                      </a:cubicBezTo>
                      <a:cubicBezTo>
                        <a:pt x="0" y="1148"/>
                        <a:pt x="1" y="1175"/>
                        <a:pt x="4" y="1189"/>
                      </a:cubicBezTo>
                      <a:cubicBezTo>
                        <a:pt x="5" y="1191"/>
                        <a:pt x="5" y="1197"/>
                        <a:pt x="6" y="1195"/>
                      </a:cubicBezTo>
                      <a:cubicBezTo>
                        <a:pt x="7" y="1199"/>
                        <a:pt x="5" y="1201"/>
                        <a:pt x="6" y="1202"/>
                      </a:cubicBezTo>
                      <a:cubicBezTo>
                        <a:pt x="7" y="1196"/>
                        <a:pt x="9" y="1204"/>
                        <a:pt x="10" y="1198"/>
                      </a:cubicBezTo>
                      <a:cubicBezTo>
                        <a:pt x="10" y="1202"/>
                        <a:pt x="10" y="1202"/>
                        <a:pt x="10" y="1202"/>
                      </a:cubicBezTo>
                      <a:cubicBezTo>
                        <a:pt x="11" y="1203"/>
                        <a:pt x="9" y="1197"/>
                        <a:pt x="11" y="1198"/>
                      </a:cubicBezTo>
                      <a:cubicBezTo>
                        <a:pt x="9" y="1197"/>
                        <a:pt x="9" y="1197"/>
                        <a:pt x="9" y="1197"/>
                      </a:cubicBezTo>
                      <a:cubicBezTo>
                        <a:pt x="9" y="1194"/>
                        <a:pt x="9" y="1192"/>
                        <a:pt x="10" y="1191"/>
                      </a:cubicBezTo>
                      <a:cubicBezTo>
                        <a:pt x="9" y="1188"/>
                        <a:pt x="7" y="1186"/>
                        <a:pt x="8" y="1180"/>
                      </a:cubicBezTo>
                      <a:cubicBezTo>
                        <a:pt x="8" y="1182"/>
                        <a:pt x="8" y="1182"/>
                        <a:pt x="8" y="1182"/>
                      </a:cubicBezTo>
                      <a:cubicBezTo>
                        <a:pt x="8" y="1176"/>
                        <a:pt x="9" y="1178"/>
                        <a:pt x="10" y="1177"/>
                      </a:cubicBezTo>
                      <a:cubicBezTo>
                        <a:pt x="10" y="1178"/>
                        <a:pt x="10" y="1178"/>
                        <a:pt x="10" y="1178"/>
                      </a:cubicBezTo>
                      <a:cubicBezTo>
                        <a:pt x="11" y="1174"/>
                        <a:pt x="11" y="1174"/>
                        <a:pt x="11" y="1174"/>
                      </a:cubicBezTo>
                      <a:cubicBezTo>
                        <a:pt x="10" y="1177"/>
                        <a:pt x="11" y="1183"/>
                        <a:pt x="11" y="1180"/>
                      </a:cubicBezTo>
                      <a:cubicBezTo>
                        <a:pt x="12" y="1174"/>
                        <a:pt x="11" y="1182"/>
                        <a:pt x="11" y="1177"/>
                      </a:cubicBezTo>
                      <a:cubicBezTo>
                        <a:pt x="11" y="1174"/>
                        <a:pt x="12" y="1175"/>
                        <a:pt x="12" y="1175"/>
                      </a:cubicBezTo>
                      <a:cubicBezTo>
                        <a:pt x="12" y="1170"/>
                        <a:pt x="12" y="1170"/>
                        <a:pt x="12" y="1170"/>
                      </a:cubicBezTo>
                      <a:cubicBezTo>
                        <a:pt x="13" y="1170"/>
                        <a:pt x="12" y="1173"/>
                        <a:pt x="13" y="1171"/>
                      </a:cubicBezTo>
                      <a:cubicBezTo>
                        <a:pt x="12" y="1164"/>
                        <a:pt x="12" y="1164"/>
                        <a:pt x="12" y="1164"/>
                      </a:cubicBezTo>
                      <a:cubicBezTo>
                        <a:pt x="14" y="1163"/>
                        <a:pt x="11" y="1157"/>
                        <a:pt x="13" y="1154"/>
                      </a:cubicBezTo>
                      <a:cubicBezTo>
                        <a:pt x="14" y="1159"/>
                        <a:pt x="14" y="1153"/>
                        <a:pt x="15" y="1154"/>
                      </a:cubicBezTo>
                      <a:cubicBezTo>
                        <a:pt x="15" y="1142"/>
                        <a:pt x="15" y="1142"/>
                        <a:pt x="15" y="1142"/>
                      </a:cubicBezTo>
                      <a:cubicBezTo>
                        <a:pt x="16" y="1141"/>
                        <a:pt x="16" y="1145"/>
                        <a:pt x="16" y="1144"/>
                      </a:cubicBezTo>
                      <a:cubicBezTo>
                        <a:pt x="16" y="1141"/>
                        <a:pt x="15" y="1140"/>
                        <a:pt x="15" y="1139"/>
                      </a:cubicBezTo>
                      <a:cubicBezTo>
                        <a:pt x="16" y="1138"/>
                        <a:pt x="16" y="1130"/>
                        <a:pt x="17" y="1130"/>
                      </a:cubicBezTo>
                      <a:cubicBezTo>
                        <a:pt x="19" y="1122"/>
                        <a:pt x="15" y="1127"/>
                        <a:pt x="17" y="1119"/>
                      </a:cubicBezTo>
                      <a:cubicBezTo>
                        <a:pt x="18" y="1118"/>
                        <a:pt x="17" y="1125"/>
                        <a:pt x="18" y="1122"/>
                      </a:cubicBezTo>
                      <a:cubicBezTo>
                        <a:pt x="18" y="1114"/>
                        <a:pt x="18" y="1114"/>
                        <a:pt x="18" y="1114"/>
                      </a:cubicBezTo>
                      <a:cubicBezTo>
                        <a:pt x="18" y="1115"/>
                        <a:pt x="19" y="1116"/>
                        <a:pt x="19" y="1119"/>
                      </a:cubicBezTo>
                      <a:cubicBezTo>
                        <a:pt x="21" y="1098"/>
                        <a:pt x="26" y="1087"/>
                        <a:pt x="27" y="1067"/>
                      </a:cubicBezTo>
                      <a:cubicBezTo>
                        <a:pt x="28" y="1065"/>
                        <a:pt x="27" y="1069"/>
                        <a:pt x="28" y="1071"/>
                      </a:cubicBezTo>
                      <a:cubicBezTo>
                        <a:pt x="28" y="1057"/>
                        <a:pt x="32" y="1052"/>
                        <a:pt x="33" y="1040"/>
                      </a:cubicBezTo>
                      <a:cubicBezTo>
                        <a:pt x="32" y="1040"/>
                        <a:pt x="32" y="1040"/>
                        <a:pt x="32" y="1040"/>
                      </a:cubicBezTo>
                      <a:cubicBezTo>
                        <a:pt x="36" y="1024"/>
                        <a:pt x="37" y="1004"/>
                        <a:pt x="41" y="986"/>
                      </a:cubicBezTo>
                      <a:cubicBezTo>
                        <a:pt x="40" y="988"/>
                        <a:pt x="40" y="988"/>
                        <a:pt x="40" y="988"/>
                      </a:cubicBezTo>
                      <a:cubicBezTo>
                        <a:pt x="39" y="985"/>
                        <a:pt x="40" y="981"/>
                        <a:pt x="40" y="978"/>
                      </a:cubicBezTo>
                      <a:cubicBezTo>
                        <a:pt x="40" y="977"/>
                        <a:pt x="41" y="980"/>
                        <a:pt x="42" y="975"/>
                      </a:cubicBezTo>
                      <a:cubicBezTo>
                        <a:pt x="41" y="976"/>
                        <a:pt x="41" y="978"/>
                        <a:pt x="40" y="977"/>
                      </a:cubicBezTo>
                      <a:cubicBezTo>
                        <a:pt x="45" y="962"/>
                        <a:pt x="50" y="928"/>
                        <a:pt x="56" y="903"/>
                      </a:cubicBezTo>
                      <a:cubicBezTo>
                        <a:pt x="62" y="868"/>
                        <a:pt x="72" y="831"/>
                        <a:pt x="81" y="797"/>
                      </a:cubicBezTo>
                      <a:cubicBezTo>
                        <a:pt x="79" y="802"/>
                        <a:pt x="78" y="799"/>
                        <a:pt x="79" y="796"/>
                      </a:cubicBezTo>
                      <a:cubicBezTo>
                        <a:pt x="86" y="786"/>
                        <a:pt x="84" y="777"/>
                        <a:pt x="89" y="767"/>
                      </a:cubicBezTo>
                      <a:cubicBezTo>
                        <a:pt x="94" y="747"/>
                        <a:pt x="103" y="731"/>
                        <a:pt x="106" y="712"/>
                      </a:cubicBezTo>
                      <a:cubicBezTo>
                        <a:pt x="107" y="712"/>
                        <a:pt x="107" y="712"/>
                        <a:pt x="107" y="712"/>
                      </a:cubicBezTo>
                      <a:cubicBezTo>
                        <a:pt x="108" y="710"/>
                        <a:pt x="108" y="709"/>
                        <a:pt x="109" y="706"/>
                      </a:cubicBezTo>
                      <a:cubicBezTo>
                        <a:pt x="109" y="706"/>
                        <a:pt x="109" y="706"/>
                        <a:pt x="109" y="706"/>
                      </a:cubicBezTo>
                      <a:cubicBezTo>
                        <a:pt x="112" y="700"/>
                        <a:pt x="113" y="691"/>
                        <a:pt x="115" y="688"/>
                      </a:cubicBezTo>
                      <a:cubicBezTo>
                        <a:pt x="114" y="687"/>
                        <a:pt x="114" y="687"/>
                        <a:pt x="114" y="687"/>
                      </a:cubicBezTo>
                      <a:cubicBezTo>
                        <a:pt x="116" y="683"/>
                        <a:pt x="116" y="685"/>
                        <a:pt x="117" y="681"/>
                      </a:cubicBezTo>
                      <a:cubicBezTo>
                        <a:pt x="117" y="681"/>
                        <a:pt x="117" y="681"/>
                        <a:pt x="117" y="681"/>
                      </a:cubicBezTo>
                      <a:cubicBezTo>
                        <a:pt x="118" y="676"/>
                        <a:pt x="118" y="676"/>
                        <a:pt x="118" y="676"/>
                      </a:cubicBezTo>
                      <a:cubicBezTo>
                        <a:pt x="120" y="677"/>
                        <a:pt x="122" y="665"/>
                        <a:pt x="124" y="663"/>
                      </a:cubicBezTo>
                      <a:cubicBezTo>
                        <a:pt x="126" y="657"/>
                        <a:pt x="129" y="648"/>
                        <a:pt x="132" y="640"/>
                      </a:cubicBezTo>
                      <a:cubicBezTo>
                        <a:pt x="134" y="639"/>
                        <a:pt x="137" y="630"/>
                        <a:pt x="140" y="624"/>
                      </a:cubicBezTo>
                      <a:cubicBezTo>
                        <a:pt x="145" y="613"/>
                        <a:pt x="151" y="596"/>
                        <a:pt x="158" y="582"/>
                      </a:cubicBezTo>
                      <a:cubicBezTo>
                        <a:pt x="157" y="582"/>
                        <a:pt x="157" y="582"/>
                        <a:pt x="157" y="582"/>
                      </a:cubicBezTo>
                      <a:cubicBezTo>
                        <a:pt x="159" y="578"/>
                        <a:pt x="159" y="578"/>
                        <a:pt x="159" y="578"/>
                      </a:cubicBezTo>
                      <a:cubicBezTo>
                        <a:pt x="159" y="578"/>
                        <a:pt x="159" y="578"/>
                        <a:pt x="159" y="578"/>
                      </a:cubicBezTo>
                      <a:cubicBezTo>
                        <a:pt x="162" y="576"/>
                        <a:pt x="163" y="569"/>
                        <a:pt x="165" y="567"/>
                      </a:cubicBezTo>
                      <a:cubicBezTo>
                        <a:pt x="163" y="568"/>
                        <a:pt x="164" y="569"/>
                        <a:pt x="163" y="572"/>
                      </a:cubicBezTo>
                      <a:cubicBezTo>
                        <a:pt x="161" y="574"/>
                        <a:pt x="161" y="571"/>
                        <a:pt x="163" y="567"/>
                      </a:cubicBezTo>
                      <a:cubicBezTo>
                        <a:pt x="164" y="567"/>
                        <a:pt x="164" y="567"/>
                        <a:pt x="164" y="567"/>
                      </a:cubicBezTo>
                      <a:cubicBezTo>
                        <a:pt x="164" y="564"/>
                        <a:pt x="164" y="564"/>
                        <a:pt x="164" y="564"/>
                      </a:cubicBezTo>
                      <a:cubicBezTo>
                        <a:pt x="165" y="564"/>
                        <a:pt x="167" y="562"/>
                        <a:pt x="168" y="562"/>
                      </a:cubicBezTo>
                      <a:cubicBezTo>
                        <a:pt x="174" y="550"/>
                        <a:pt x="176" y="541"/>
                        <a:pt x="183" y="528"/>
                      </a:cubicBezTo>
                      <a:cubicBezTo>
                        <a:pt x="183" y="530"/>
                        <a:pt x="187" y="519"/>
                        <a:pt x="188" y="523"/>
                      </a:cubicBezTo>
                      <a:cubicBezTo>
                        <a:pt x="191" y="515"/>
                        <a:pt x="186" y="523"/>
                        <a:pt x="186" y="519"/>
                      </a:cubicBezTo>
                      <a:cubicBezTo>
                        <a:pt x="188" y="517"/>
                        <a:pt x="188" y="515"/>
                        <a:pt x="189" y="515"/>
                      </a:cubicBezTo>
                      <a:cubicBezTo>
                        <a:pt x="189" y="516"/>
                        <a:pt x="191" y="513"/>
                        <a:pt x="190" y="515"/>
                      </a:cubicBezTo>
                      <a:cubicBezTo>
                        <a:pt x="193" y="510"/>
                        <a:pt x="193" y="510"/>
                        <a:pt x="193" y="510"/>
                      </a:cubicBezTo>
                      <a:cubicBezTo>
                        <a:pt x="193" y="510"/>
                        <a:pt x="193" y="511"/>
                        <a:pt x="193" y="512"/>
                      </a:cubicBezTo>
                      <a:cubicBezTo>
                        <a:pt x="197" y="501"/>
                        <a:pt x="203" y="494"/>
                        <a:pt x="207" y="485"/>
                      </a:cubicBezTo>
                      <a:cubicBezTo>
                        <a:pt x="207" y="484"/>
                        <a:pt x="205" y="488"/>
                        <a:pt x="205" y="487"/>
                      </a:cubicBezTo>
                      <a:cubicBezTo>
                        <a:pt x="209" y="478"/>
                        <a:pt x="211" y="480"/>
                        <a:pt x="215" y="471"/>
                      </a:cubicBezTo>
                      <a:cubicBezTo>
                        <a:pt x="214" y="473"/>
                        <a:pt x="214" y="473"/>
                        <a:pt x="214" y="473"/>
                      </a:cubicBezTo>
                      <a:cubicBezTo>
                        <a:pt x="215" y="470"/>
                        <a:pt x="215" y="469"/>
                        <a:pt x="219" y="465"/>
                      </a:cubicBezTo>
                      <a:cubicBezTo>
                        <a:pt x="220" y="465"/>
                        <a:pt x="217" y="469"/>
                        <a:pt x="216" y="471"/>
                      </a:cubicBezTo>
                      <a:cubicBezTo>
                        <a:pt x="218" y="468"/>
                        <a:pt x="223" y="461"/>
                        <a:pt x="220" y="462"/>
                      </a:cubicBezTo>
                      <a:cubicBezTo>
                        <a:pt x="222" y="459"/>
                        <a:pt x="224" y="458"/>
                        <a:pt x="225" y="456"/>
                      </a:cubicBezTo>
                      <a:cubicBezTo>
                        <a:pt x="225" y="456"/>
                        <a:pt x="223" y="459"/>
                        <a:pt x="223" y="457"/>
                      </a:cubicBezTo>
                      <a:cubicBezTo>
                        <a:pt x="227" y="452"/>
                        <a:pt x="231" y="444"/>
                        <a:pt x="235" y="439"/>
                      </a:cubicBezTo>
                      <a:cubicBezTo>
                        <a:pt x="235" y="439"/>
                        <a:pt x="236" y="439"/>
                        <a:pt x="236" y="439"/>
                      </a:cubicBezTo>
                      <a:cubicBezTo>
                        <a:pt x="238" y="434"/>
                        <a:pt x="239" y="436"/>
                        <a:pt x="243" y="429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49" name="Freeform 156">
                  <a:extLst>
                    <a:ext uri="{FF2B5EF4-FFF2-40B4-BE49-F238E27FC236}">
                      <a16:creationId xmlns:a16="http://schemas.microsoft.com/office/drawing/2014/main" xmlns="" id="{41BA5AE2-2FAF-4515-9D21-957793D348A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26338" y="2025650"/>
                  <a:ext cx="7937" cy="793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0" y="3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3">
                      <a:moveTo>
                        <a:pt x="3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2"/>
                        <a:pt x="1" y="2"/>
                        <a:pt x="0" y="3"/>
                      </a:cubicBez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50" name="Freeform 157">
                  <a:extLst>
                    <a:ext uri="{FF2B5EF4-FFF2-40B4-BE49-F238E27FC236}">
                      <a16:creationId xmlns:a16="http://schemas.microsoft.com/office/drawing/2014/main" xmlns="" id="{C4F2F43C-4D4B-47E0-9D45-43E77DED7F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78688" y="22399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1">
                      <a:moveTo>
                        <a:pt x="0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51" name="Freeform 158">
                  <a:extLst>
                    <a:ext uri="{FF2B5EF4-FFF2-40B4-BE49-F238E27FC236}">
                      <a16:creationId xmlns:a16="http://schemas.microsoft.com/office/drawing/2014/main" xmlns="" id="{C0006FFE-DC24-413F-84FF-86B80D08F39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21538" y="2297113"/>
                  <a:ext cx="7937" cy="4763"/>
                </a:xfrm>
                <a:custGeom>
                  <a:avLst/>
                  <a:gdLst/>
                  <a:ahLst/>
                  <a:cxnLst>
                    <a:cxn ang="0">
                      <a:pos x="2" y="2"/>
                    </a:cxn>
                    <a:cxn ang="0">
                      <a:pos x="0" y="2"/>
                    </a:cxn>
                    <a:cxn ang="0">
                      <a:pos x="2" y="2"/>
                    </a:cxn>
                  </a:cxnLst>
                  <a:rect l="0" t="0" r="r" b="b"/>
                  <a:pathLst>
                    <a:path w="3" h="2">
                      <a:moveTo>
                        <a:pt x="2" y="2"/>
                      </a:moveTo>
                      <a:cubicBezTo>
                        <a:pt x="3" y="0"/>
                        <a:pt x="1" y="1"/>
                        <a:pt x="0" y="2"/>
                      </a:cubicBezTo>
                      <a:cubicBezTo>
                        <a:pt x="1" y="2"/>
                        <a:pt x="1" y="2"/>
                        <a:pt x="2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52" name="Freeform 159">
                  <a:extLst>
                    <a:ext uri="{FF2B5EF4-FFF2-40B4-BE49-F238E27FC236}">
                      <a16:creationId xmlns:a16="http://schemas.microsoft.com/office/drawing/2014/main" xmlns="" id="{0E2EE6D9-2EF0-4B41-8AF7-7D47A822D3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685088" y="19161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53" name="Freeform 160">
                  <a:extLst>
                    <a:ext uri="{FF2B5EF4-FFF2-40B4-BE49-F238E27FC236}">
                      <a16:creationId xmlns:a16="http://schemas.microsoft.com/office/drawing/2014/main" xmlns="" id="{D6A6B630-3AA9-4879-B457-9783BC75E1D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67688" y="17176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54" name="Freeform 161">
                  <a:extLst>
                    <a:ext uri="{FF2B5EF4-FFF2-40B4-BE49-F238E27FC236}">
                      <a16:creationId xmlns:a16="http://schemas.microsoft.com/office/drawing/2014/main" xmlns="" id="{53783A96-31C5-43DA-AA4B-719AF5D1FE8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32763" y="1720850"/>
                  <a:ext cx="6350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1">
                      <a:moveTo>
                        <a:pt x="3" y="0"/>
                      </a:moveTo>
                      <a:cubicBezTo>
                        <a:pt x="2" y="0"/>
                        <a:pt x="1" y="1"/>
                        <a:pt x="0" y="1"/>
                      </a:cubicBezTo>
                      <a:cubicBezTo>
                        <a:pt x="1" y="1"/>
                        <a:pt x="2" y="1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55" name="Freeform 162">
                  <a:extLst>
                    <a:ext uri="{FF2B5EF4-FFF2-40B4-BE49-F238E27FC236}">
                      <a16:creationId xmlns:a16="http://schemas.microsoft.com/office/drawing/2014/main" xmlns="" id="{68B3C682-6BAB-49EB-8CD8-BCD6A75217B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77138" y="1984375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1" y="1"/>
                        <a:pt x="2" y="1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56" name="Freeform 163">
                  <a:extLst>
                    <a:ext uri="{FF2B5EF4-FFF2-40B4-BE49-F238E27FC236}">
                      <a16:creationId xmlns:a16="http://schemas.microsoft.com/office/drawing/2014/main" xmlns="" id="{40B5B81B-9DD0-41C4-B777-71A171F9AF5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20063" y="1725613"/>
                  <a:ext cx="7937" cy="3175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1">
                      <a:moveTo>
                        <a:pt x="3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57" name="Freeform 164">
                  <a:extLst>
                    <a:ext uri="{FF2B5EF4-FFF2-40B4-BE49-F238E27FC236}">
                      <a16:creationId xmlns:a16="http://schemas.microsoft.com/office/drawing/2014/main" xmlns="" id="{7D07C95B-71FE-4EB4-96FA-FD11F498D5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67688" y="1716088"/>
                  <a:ext cx="9525" cy="1588"/>
                </a:xfrm>
                <a:custGeom>
                  <a:avLst/>
                  <a:gdLst/>
                  <a:ahLst/>
                  <a:cxnLst>
                    <a:cxn ang="0">
                      <a:pos x="4" y="0"/>
                    </a:cxn>
                    <a:cxn ang="0">
                      <a:pos x="0" y="1"/>
                    </a:cxn>
                    <a:cxn ang="0">
                      <a:pos x="4" y="0"/>
                    </a:cxn>
                  </a:cxnLst>
                  <a:rect l="0" t="0" r="r" b="b"/>
                  <a:pathLst>
                    <a:path w="4" h="1">
                      <a:moveTo>
                        <a:pt x="4" y="0"/>
                      </a:moveTo>
                      <a:cubicBezTo>
                        <a:pt x="3" y="1"/>
                        <a:pt x="1" y="1"/>
                        <a:pt x="0" y="1"/>
                      </a:cubicBezTo>
                      <a:cubicBezTo>
                        <a:pt x="2" y="1"/>
                        <a:pt x="3" y="1"/>
                        <a:pt x="4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58" name="Freeform 165">
                  <a:extLst>
                    <a:ext uri="{FF2B5EF4-FFF2-40B4-BE49-F238E27FC236}">
                      <a16:creationId xmlns:a16="http://schemas.microsoft.com/office/drawing/2014/main" xmlns="" id="{DD1745BF-35D8-4470-9D24-E3194272F2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50188" y="1822450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2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0" y="2"/>
                        <a:pt x="1" y="1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59" name="Freeform 166">
                  <a:extLst>
                    <a:ext uri="{FF2B5EF4-FFF2-40B4-BE49-F238E27FC236}">
                      <a16:creationId xmlns:a16="http://schemas.microsoft.com/office/drawing/2014/main" xmlns="" id="{7B3C4E90-FBCF-4F16-9028-B714DBEF06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94663" y="17383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1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1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60" name="Freeform 167">
                  <a:extLst>
                    <a:ext uri="{FF2B5EF4-FFF2-40B4-BE49-F238E27FC236}">
                      <a16:creationId xmlns:a16="http://schemas.microsoft.com/office/drawing/2014/main" xmlns="" id="{D26F5F2D-C825-48F7-88C8-6FD383D4575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04200" y="1711325"/>
                  <a:ext cx="4762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2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2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61" name="Freeform 168">
                  <a:extLst>
                    <a:ext uri="{FF2B5EF4-FFF2-40B4-BE49-F238E27FC236}">
                      <a16:creationId xmlns:a16="http://schemas.microsoft.com/office/drawing/2014/main" xmlns="" id="{8FAAEE48-E283-40FE-A15F-EEC158AC454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6550" y="1779588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1" y="2"/>
                    </a:cxn>
                    <a:cxn ang="0">
                      <a:pos x="1" y="0"/>
                    </a:cxn>
                    <a:cxn ang="0">
                      <a:pos x="1" y="2"/>
                    </a:cxn>
                  </a:cxnLst>
                  <a:rect l="0" t="0" r="r" b="b"/>
                  <a:pathLst>
                    <a:path w="1" h="2">
                      <a:moveTo>
                        <a:pt x="1" y="2"/>
                      </a:moveTo>
                      <a:cubicBezTo>
                        <a:pt x="1" y="1"/>
                        <a:pt x="1" y="1"/>
                        <a:pt x="1" y="0"/>
                      </a:cubicBezTo>
                      <a:cubicBezTo>
                        <a:pt x="0" y="1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41" name="Group 629">
                <a:extLst>
                  <a:ext uri="{FF2B5EF4-FFF2-40B4-BE49-F238E27FC236}">
                    <a16:creationId xmlns:a16="http://schemas.microsoft.com/office/drawing/2014/main" xmlns="" id="{70FB0AED-07DF-41A3-93A4-874C03FD0820}"/>
                  </a:ext>
                </a:extLst>
              </p:cNvPr>
              <p:cNvGrpSpPr/>
              <p:nvPr/>
            </p:nvGrpSpPr>
            <p:grpSpPr>
              <a:xfrm rot="15155533" flipH="1">
                <a:off x="1114059" y="1803071"/>
                <a:ext cx="2159193" cy="2610180"/>
                <a:chOff x="6326188" y="1654175"/>
                <a:chExt cx="2192337" cy="2967038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83" name="Freeform 129">
                  <a:extLst>
                    <a:ext uri="{FF2B5EF4-FFF2-40B4-BE49-F238E27FC236}">
                      <a16:creationId xmlns:a16="http://schemas.microsoft.com/office/drawing/2014/main" xmlns="" id="{688EF5B9-FD1E-44A5-B35D-D4D031967E3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27988" y="1720850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0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4" name="Freeform 130">
                  <a:extLst>
                    <a:ext uri="{FF2B5EF4-FFF2-40B4-BE49-F238E27FC236}">
                      <a16:creationId xmlns:a16="http://schemas.microsoft.com/office/drawing/2014/main" xmlns="" id="{CDC8E484-B6AD-4F64-BBC0-9F9EC97347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4775" y="1841500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5" name="Freeform 131">
                  <a:extLst>
                    <a:ext uri="{FF2B5EF4-FFF2-40B4-BE49-F238E27FC236}">
                      <a16:creationId xmlns:a16="http://schemas.microsoft.com/office/drawing/2014/main" xmlns="" id="{E57BC410-7E71-4FB5-9594-10B64D21BF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18488" y="1671638"/>
                  <a:ext cx="12700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5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5" h="1">
                      <a:moveTo>
                        <a:pt x="0" y="1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5" y="0"/>
                        <a:pt x="5" y="0"/>
                        <a:pt x="5" y="0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6" name="Freeform 132">
                  <a:extLst>
                    <a:ext uri="{FF2B5EF4-FFF2-40B4-BE49-F238E27FC236}">
                      <a16:creationId xmlns:a16="http://schemas.microsoft.com/office/drawing/2014/main" xmlns="" id="{0E38AC5C-A6CC-4BDE-8895-386848F683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69150" y="2263775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7" name="Freeform 133">
                  <a:extLst>
                    <a:ext uri="{FF2B5EF4-FFF2-40B4-BE49-F238E27FC236}">
                      <a16:creationId xmlns:a16="http://schemas.microsoft.com/office/drawing/2014/main" xmlns="" id="{EC9E2980-99E5-460A-8D5B-30BF4DE9382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80300" y="1995488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1" y="0"/>
                        <a:pt x="1" y="1"/>
                        <a:pt x="0" y="2"/>
                      </a:cubicBezTo>
                      <a:cubicBezTo>
                        <a:pt x="1" y="1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8" name="Freeform 134">
                  <a:extLst>
                    <a:ext uri="{FF2B5EF4-FFF2-40B4-BE49-F238E27FC236}">
                      <a16:creationId xmlns:a16="http://schemas.microsoft.com/office/drawing/2014/main" xmlns="" id="{A0BFAE2F-B5C3-43A6-BA6F-F8AF6A845E1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318500" y="1681163"/>
                  <a:ext cx="7937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0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>
                      <a:moveTo>
                        <a:pt x="3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9" name="Freeform 135">
                  <a:extLst>
                    <a:ext uri="{FF2B5EF4-FFF2-40B4-BE49-F238E27FC236}">
                      <a16:creationId xmlns:a16="http://schemas.microsoft.com/office/drawing/2014/main" xmlns="" id="{0B2986E6-449C-40D2-B0D0-10A8ABE4B4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516938" y="16557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Freeform 136">
                  <a:extLst>
                    <a:ext uri="{FF2B5EF4-FFF2-40B4-BE49-F238E27FC236}">
                      <a16:creationId xmlns:a16="http://schemas.microsoft.com/office/drawing/2014/main" xmlns="" id="{80E35404-D358-45E5-BCE1-CB1D79AF544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34388" y="1654175"/>
                  <a:ext cx="7937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0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>
                      <a:moveTo>
                        <a:pt x="3" y="0"/>
                      </a:moveTo>
                      <a:cubicBezTo>
                        <a:pt x="2" y="0"/>
                        <a:pt x="1" y="0"/>
                        <a:pt x="0" y="0"/>
                      </a:cubicBezTo>
                      <a:cubicBezTo>
                        <a:pt x="1" y="0"/>
                        <a:pt x="3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Freeform 137">
                  <a:extLst>
                    <a:ext uri="{FF2B5EF4-FFF2-40B4-BE49-F238E27FC236}">
                      <a16:creationId xmlns:a16="http://schemas.microsoft.com/office/drawing/2014/main" xmlns="" id="{B631E49B-0A29-46C3-AC8A-5FF0A7423B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32800" y="16541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2" name="Freeform 138">
                  <a:extLst>
                    <a:ext uri="{FF2B5EF4-FFF2-40B4-BE49-F238E27FC236}">
                      <a16:creationId xmlns:a16="http://schemas.microsoft.com/office/drawing/2014/main" xmlns="" id="{DA8A13E3-6C57-47E0-A1E2-4FD224373E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26188" y="4597400"/>
                  <a:ext cx="3175" cy="174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7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 h="7">
                      <a:moveTo>
                        <a:pt x="0" y="0"/>
                      </a:moveTo>
                      <a:cubicBezTo>
                        <a:pt x="0" y="3"/>
                        <a:pt x="0" y="5"/>
                        <a:pt x="1" y="7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Freeform 139">
                  <a:extLst>
                    <a:ext uri="{FF2B5EF4-FFF2-40B4-BE49-F238E27FC236}">
                      <a16:creationId xmlns:a16="http://schemas.microsoft.com/office/drawing/2014/main" xmlns="" id="{A422C6DB-9F12-47B6-9068-1FD4BF0432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89738" y="277336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" y="0"/>
                    </a:cxn>
                    <a:cxn ang="0">
                      <a:pos x="1" y="1"/>
                    </a:cxn>
                  </a:cxnLst>
                  <a:rect l="0" t="0" r="r" b="b"/>
                  <a:pathLst>
                    <a:path w="1" h="1">
                      <a:moveTo>
                        <a:pt x="1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4" name="Freeform 140">
                  <a:extLst>
                    <a:ext uri="{FF2B5EF4-FFF2-40B4-BE49-F238E27FC236}">
                      <a16:creationId xmlns:a16="http://schemas.microsoft.com/office/drawing/2014/main" xmlns="" id="{7E0E2E51-4C79-4014-9653-AFEA7A41CA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42063" y="4603750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5" name="Freeform 141">
                  <a:extLst>
                    <a:ext uri="{FF2B5EF4-FFF2-40B4-BE49-F238E27FC236}">
                      <a16:creationId xmlns:a16="http://schemas.microsoft.com/office/drawing/2014/main" xmlns="" id="{714A6FD6-F64A-45F4-A0BE-47B4A3E64C6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07375" y="1704975"/>
                  <a:ext cx="17462" cy="635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0" y="2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7" h="2">
                      <a:moveTo>
                        <a:pt x="7" y="0"/>
                      </a:moveTo>
                      <a:cubicBezTo>
                        <a:pt x="5" y="1"/>
                        <a:pt x="0" y="1"/>
                        <a:pt x="0" y="2"/>
                      </a:cubicBezTo>
                      <a:cubicBezTo>
                        <a:pt x="3" y="1"/>
                        <a:pt x="6" y="1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6" name="Freeform 142">
                  <a:extLst>
                    <a:ext uri="{FF2B5EF4-FFF2-40B4-BE49-F238E27FC236}">
                      <a16:creationId xmlns:a16="http://schemas.microsoft.com/office/drawing/2014/main" xmlns="" id="{EC216C7F-DC20-46D4-A5FB-93936C22E8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88150" y="2924175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7" name="Freeform 143">
                  <a:extLst>
                    <a:ext uri="{FF2B5EF4-FFF2-40B4-BE49-F238E27FC236}">
                      <a16:creationId xmlns:a16="http://schemas.microsoft.com/office/drawing/2014/main" xmlns="" id="{57B95D78-EF1C-4E20-88D8-DE704EF73BB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42063" y="46021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8" name="Rectangle 144">
                  <a:extLst>
                    <a:ext uri="{FF2B5EF4-FFF2-40B4-BE49-F238E27FC236}">
                      <a16:creationId xmlns:a16="http://schemas.microsoft.com/office/drawing/2014/main" xmlns="" id="{3BF97A15-B231-4F08-BCD7-90101CECFF8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518275" y="3373438"/>
                  <a:ext cx="1587" cy="158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9" name="Freeform 145">
                  <a:extLst>
                    <a:ext uri="{FF2B5EF4-FFF2-40B4-BE49-F238E27FC236}">
                      <a16:creationId xmlns:a16="http://schemas.microsoft.com/office/drawing/2014/main" xmlns="" id="{9C877103-4346-4937-856A-771A085FC4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05575" y="3398838"/>
                  <a:ext cx="1587" cy="6350"/>
                </a:xfrm>
                <a:custGeom>
                  <a:avLst/>
                  <a:gdLst/>
                  <a:ahLst/>
                  <a:cxnLst>
                    <a:cxn ang="0">
                      <a:pos x="0" y="3"/>
                    </a:cxn>
                    <a:cxn ang="0">
                      <a:pos x="0" y="0"/>
                    </a:cxn>
                    <a:cxn ang="0">
                      <a:pos x="0" y="3"/>
                    </a:cxn>
                  </a:cxnLst>
                  <a:rect l="0" t="0" r="r" b="b"/>
                  <a:pathLst>
                    <a:path h="3">
                      <a:moveTo>
                        <a:pt x="0" y="3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2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0" name="Freeform 146">
                  <a:extLst>
                    <a:ext uri="{FF2B5EF4-FFF2-40B4-BE49-F238E27FC236}">
                      <a16:creationId xmlns:a16="http://schemas.microsoft.com/office/drawing/2014/main" xmlns="" id="{CF2F3C0A-918D-4476-A2CB-20BD1054F7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29363" y="4614863"/>
                  <a:ext cx="1587" cy="6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3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3">
                      <a:moveTo>
                        <a:pt x="0" y="0"/>
                      </a:move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1" name="Freeform 147">
                  <a:extLst>
                    <a:ext uri="{FF2B5EF4-FFF2-40B4-BE49-F238E27FC236}">
                      <a16:creationId xmlns:a16="http://schemas.microsoft.com/office/drawing/2014/main" xmlns="" id="{C7FF7B35-1B95-43C2-9301-3FA08A10E92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05563" y="3765550"/>
                  <a:ext cx="3175" cy="4763"/>
                </a:xfrm>
                <a:custGeom>
                  <a:avLst/>
                  <a:gdLst/>
                  <a:ahLst/>
                  <a:cxnLst>
                    <a:cxn ang="0">
                      <a:pos x="0" y="2"/>
                    </a:cxn>
                    <a:cxn ang="0">
                      <a:pos x="1" y="0"/>
                    </a:cxn>
                    <a:cxn ang="0">
                      <a:pos x="0" y="2"/>
                    </a:cxn>
                  </a:cxnLst>
                  <a:rect l="0" t="0" r="r" b="b"/>
                  <a:pathLst>
                    <a:path w="1" h="2">
                      <a:moveTo>
                        <a:pt x="0" y="2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2"/>
                        <a:pt x="0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2" name="Freeform 148">
                  <a:extLst>
                    <a:ext uri="{FF2B5EF4-FFF2-40B4-BE49-F238E27FC236}">
                      <a16:creationId xmlns:a16="http://schemas.microsoft.com/office/drawing/2014/main" xmlns="" id="{3A6C8DB3-1C02-4DC5-A1E3-2C9CDE56720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07288" y="1978025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1"/>
                        <a:pt x="0" y="1"/>
                        <a:pt x="1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3" name="Freeform 149">
                  <a:extLst>
                    <a:ext uri="{FF2B5EF4-FFF2-40B4-BE49-F238E27FC236}">
                      <a16:creationId xmlns:a16="http://schemas.microsoft.com/office/drawing/2014/main" xmlns="" id="{3B1D7DE7-C801-471E-AEFF-D2140524BB7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35838" y="21828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4" name="Freeform 150">
                  <a:extLst>
                    <a:ext uri="{FF2B5EF4-FFF2-40B4-BE49-F238E27FC236}">
                      <a16:creationId xmlns:a16="http://schemas.microsoft.com/office/drawing/2014/main" xmlns="" id="{B141AE61-5093-4916-9BAA-D27120A8F3B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39013" y="2171700"/>
                  <a:ext cx="6350" cy="11113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4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4">
                      <a:moveTo>
                        <a:pt x="3" y="0"/>
                      </a:moveTo>
                      <a:cubicBezTo>
                        <a:pt x="2" y="1"/>
                        <a:pt x="0" y="3"/>
                        <a:pt x="0" y="4"/>
                      </a:cubicBezTo>
                      <a:cubicBezTo>
                        <a:pt x="1" y="3"/>
                        <a:pt x="2" y="2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5" name="Freeform 151">
                  <a:extLst>
                    <a:ext uri="{FF2B5EF4-FFF2-40B4-BE49-F238E27FC236}">
                      <a16:creationId xmlns:a16="http://schemas.microsoft.com/office/drawing/2014/main" xmlns="" id="{F4FCEB2A-2470-4559-B72F-DB73BE40504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16788" y="22002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6" name="Freeform 152">
                  <a:extLst>
                    <a:ext uri="{FF2B5EF4-FFF2-40B4-BE49-F238E27FC236}">
                      <a16:creationId xmlns:a16="http://schemas.microsoft.com/office/drawing/2014/main" xmlns="" id="{A0855CAD-C3B1-41CB-97CD-546FADD8459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26338" y="202882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7" name="Freeform 153">
                  <a:extLst>
                    <a:ext uri="{FF2B5EF4-FFF2-40B4-BE49-F238E27FC236}">
                      <a16:creationId xmlns:a16="http://schemas.microsoft.com/office/drawing/2014/main" xmlns="" id="{4E47FAC1-50DB-417F-863E-AF26BB6F488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81888" y="2063750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8" name="Freeform 154">
                  <a:extLst>
                    <a:ext uri="{FF2B5EF4-FFF2-40B4-BE49-F238E27FC236}">
                      <a16:creationId xmlns:a16="http://schemas.microsoft.com/office/drawing/2014/main" xmlns="" id="{7AB1CA0C-191D-468C-9250-94DAB5E4331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21538" y="23018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9" name="Freeform 156">
                  <a:extLst>
                    <a:ext uri="{FF2B5EF4-FFF2-40B4-BE49-F238E27FC236}">
                      <a16:creationId xmlns:a16="http://schemas.microsoft.com/office/drawing/2014/main" xmlns="" id="{BFBE5A21-5C75-4116-B10D-6AEE85275B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26338" y="2025650"/>
                  <a:ext cx="7937" cy="793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0" y="3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3">
                      <a:moveTo>
                        <a:pt x="3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2"/>
                        <a:pt x="1" y="2"/>
                        <a:pt x="0" y="3"/>
                      </a:cubicBez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10" name="Freeform 157">
                  <a:extLst>
                    <a:ext uri="{FF2B5EF4-FFF2-40B4-BE49-F238E27FC236}">
                      <a16:creationId xmlns:a16="http://schemas.microsoft.com/office/drawing/2014/main" xmlns="" id="{157FEEC8-722F-42C5-9C86-A0E05F78B0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78688" y="22399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1">
                      <a:moveTo>
                        <a:pt x="0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11" name="Freeform 158">
                  <a:extLst>
                    <a:ext uri="{FF2B5EF4-FFF2-40B4-BE49-F238E27FC236}">
                      <a16:creationId xmlns:a16="http://schemas.microsoft.com/office/drawing/2014/main" xmlns="" id="{630F7300-35E5-43B7-B866-882C0CCD54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21538" y="2297113"/>
                  <a:ext cx="7937" cy="4763"/>
                </a:xfrm>
                <a:custGeom>
                  <a:avLst/>
                  <a:gdLst/>
                  <a:ahLst/>
                  <a:cxnLst>
                    <a:cxn ang="0">
                      <a:pos x="2" y="2"/>
                    </a:cxn>
                    <a:cxn ang="0">
                      <a:pos x="0" y="2"/>
                    </a:cxn>
                    <a:cxn ang="0">
                      <a:pos x="2" y="2"/>
                    </a:cxn>
                  </a:cxnLst>
                  <a:rect l="0" t="0" r="r" b="b"/>
                  <a:pathLst>
                    <a:path w="3" h="2">
                      <a:moveTo>
                        <a:pt x="2" y="2"/>
                      </a:moveTo>
                      <a:cubicBezTo>
                        <a:pt x="3" y="0"/>
                        <a:pt x="1" y="1"/>
                        <a:pt x="0" y="2"/>
                      </a:cubicBezTo>
                      <a:cubicBezTo>
                        <a:pt x="1" y="2"/>
                        <a:pt x="1" y="2"/>
                        <a:pt x="2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12" name="Freeform 159">
                  <a:extLst>
                    <a:ext uri="{FF2B5EF4-FFF2-40B4-BE49-F238E27FC236}">
                      <a16:creationId xmlns:a16="http://schemas.microsoft.com/office/drawing/2014/main" xmlns="" id="{DDF3F809-C4F8-4AF1-8B2D-04E0334840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685088" y="19161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13" name="Freeform 160">
                  <a:extLst>
                    <a:ext uri="{FF2B5EF4-FFF2-40B4-BE49-F238E27FC236}">
                      <a16:creationId xmlns:a16="http://schemas.microsoft.com/office/drawing/2014/main" xmlns="" id="{5B1C1343-809F-44D1-B993-69CAD0517C8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67688" y="17176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14" name="Freeform 161">
                  <a:extLst>
                    <a:ext uri="{FF2B5EF4-FFF2-40B4-BE49-F238E27FC236}">
                      <a16:creationId xmlns:a16="http://schemas.microsoft.com/office/drawing/2014/main" xmlns="" id="{C69FAA0A-76C6-4CCE-B87A-3A60C5E59F2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32763" y="1720850"/>
                  <a:ext cx="6350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1">
                      <a:moveTo>
                        <a:pt x="3" y="0"/>
                      </a:moveTo>
                      <a:cubicBezTo>
                        <a:pt x="2" y="0"/>
                        <a:pt x="1" y="1"/>
                        <a:pt x="0" y="1"/>
                      </a:cubicBezTo>
                      <a:cubicBezTo>
                        <a:pt x="1" y="1"/>
                        <a:pt x="2" y="1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15" name="Freeform 162">
                  <a:extLst>
                    <a:ext uri="{FF2B5EF4-FFF2-40B4-BE49-F238E27FC236}">
                      <a16:creationId xmlns:a16="http://schemas.microsoft.com/office/drawing/2014/main" xmlns="" id="{11D48430-6FF0-4D6D-8716-6A49C020F8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77138" y="1984375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1" y="1"/>
                        <a:pt x="2" y="1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16" name="Freeform 163">
                  <a:extLst>
                    <a:ext uri="{FF2B5EF4-FFF2-40B4-BE49-F238E27FC236}">
                      <a16:creationId xmlns:a16="http://schemas.microsoft.com/office/drawing/2014/main" xmlns="" id="{D785057C-5963-46E6-8E4E-CE552EC80C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20063" y="1725613"/>
                  <a:ext cx="7937" cy="3175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1">
                      <a:moveTo>
                        <a:pt x="3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17" name="Freeform 164">
                  <a:extLst>
                    <a:ext uri="{FF2B5EF4-FFF2-40B4-BE49-F238E27FC236}">
                      <a16:creationId xmlns:a16="http://schemas.microsoft.com/office/drawing/2014/main" xmlns="" id="{600A47AC-3327-4CC4-AC82-3841959EED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67688" y="1716088"/>
                  <a:ext cx="9525" cy="1588"/>
                </a:xfrm>
                <a:custGeom>
                  <a:avLst/>
                  <a:gdLst/>
                  <a:ahLst/>
                  <a:cxnLst>
                    <a:cxn ang="0">
                      <a:pos x="4" y="0"/>
                    </a:cxn>
                    <a:cxn ang="0">
                      <a:pos x="0" y="1"/>
                    </a:cxn>
                    <a:cxn ang="0">
                      <a:pos x="4" y="0"/>
                    </a:cxn>
                  </a:cxnLst>
                  <a:rect l="0" t="0" r="r" b="b"/>
                  <a:pathLst>
                    <a:path w="4" h="1">
                      <a:moveTo>
                        <a:pt x="4" y="0"/>
                      </a:moveTo>
                      <a:cubicBezTo>
                        <a:pt x="3" y="1"/>
                        <a:pt x="1" y="1"/>
                        <a:pt x="0" y="1"/>
                      </a:cubicBezTo>
                      <a:cubicBezTo>
                        <a:pt x="2" y="1"/>
                        <a:pt x="3" y="1"/>
                        <a:pt x="4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18" name="Freeform 165">
                  <a:extLst>
                    <a:ext uri="{FF2B5EF4-FFF2-40B4-BE49-F238E27FC236}">
                      <a16:creationId xmlns:a16="http://schemas.microsoft.com/office/drawing/2014/main" xmlns="" id="{14715E93-D6DF-4343-B39B-B75D2A4797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50188" y="1822450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2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0" y="2"/>
                        <a:pt x="1" y="1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19" name="Freeform 166">
                  <a:extLst>
                    <a:ext uri="{FF2B5EF4-FFF2-40B4-BE49-F238E27FC236}">
                      <a16:creationId xmlns:a16="http://schemas.microsoft.com/office/drawing/2014/main" xmlns="" id="{838D9982-AFCE-4095-B302-B03DA51204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94663" y="17383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1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1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20" name="Freeform 167">
                  <a:extLst>
                    <a:ext uri="{FF2B5EF4-FFF2-40B4-BE49-F238E27FC236}">
                      <a16:creationId xmlns:a16="http://schemas.microsoft.com/office/drawing/2014/main" xmlns="" id="{DC969B08-102E-43A8-AC5E-B6254C7D3A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04200" y="1711325"/>
                  <a:ext cx="4762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2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2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21" name="Freeform 168">
                  <a:extLst>
                    <a:ext uri="{FF2B5EF4-FFF2-40B4-BE49-F238E27FC236}">
                      <a16:creationId xmlns:a16="http://schemas.microsoft.com/office/drawing/2014/main" xmlns="" id="{3BDCD5AD-B9C1-4B73-8516-7F3EE173370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6550" y="1779588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1" y="2"/>
                    </a:cxn>
                    <a:cxn ang="0">
                      <a:pos x="1" y="0"/>
                    </a:cxn>
                    <a:cxn ang="0">
                      <a:pos x="1" y="2"/>
                    </a:cxn>
                  </a:cxnLst>
                  <a:rect l="0" t="0" r="r" b="b"/>
                  <a:pathLst>
                    <a:path w="1" h="2">
                      <a:moveTo>
                        <a:pt x="1" y="2"/>
                      </a:moveTo>
                      <a:cubicBezTo>
                        <a:pt x="1" y="1"/>
                        <a:pt x="1" y="1"/>
                        <a:pt x="1" y="0"/>
                      </a:cubicBezTo>
                      <a:cubicBezTo>
                        <a:pt x="0" y="1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42" name="Group 630">
                <a:extLst>
                  <a:ext uri="{FF2B5EF4-FFF2-40B4-BE49-F238E27FC236}">
                    <a16:creationId xmlns:a16="http://schemas.microsoft.com/office/drawing/2014/main" xmlns="" id="{7E1C6A53-47C6-48C1-8857-2C4605620000}"/>
                  </a:ext>
                </a:extLst>
              </p:cNvPr>
              <p:cNvGrpSpPr/>
              <p:nvPr/>
            </p:nvGrpSpPr>
            <p:grpSpPr>
              <a:xfrm rot="15155533" flipH="1">
                <a:off x="1264410" y="1845476"/>
                <a:ext cx="2259435" cy="2728193"/>
                <a:chOff x="6224407" y="1520027"/>
                <a:chExt cx="2294118" cy="3101186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43" name="Freeform 129">
                  <a:extLst>
                    <a:ext uri="{FF2B5EF4-FFF2-40B4-BE49-F238E27FC236}">
                      <a16:creationId xmlns:a16="http://schemas.microsoft.com/office/drawing/2014/main" xmlns="" id="{36C4A902-72AF-4F9B-92ED-0C624B1568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27988" y="1720850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0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Freeform 130">
                  <a:extLst>
                    <a:ext uri="{FF2B5EF4-FFF2-40B4-BE49-F238E27FC236}">
                      <a16:creationId xmlns:a16="http://schemas.microsoft.com/office/drawing/2014/main" xmlns="" id="{9EEA4596-86CD-438E-B16B-F5C7A7A30D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4775" y="1841500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Freeform 131">
                  <a:extLst>
                    <a:ext uri="{FF2B5EF4-FFF2-40B4-BE49-F238E27FC236}">
                      <a16:creationId xmlns:a16="http://schemas.microsoft.com/office/drawing/2014/main" xmlns="" id="{1887846E-8B95-4387-9EC1-FDEFED6B436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18488" y="1671638"/>
                  <a:ext cx="12700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5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5" h="1">
                      <a:moveTo>
                        <a:pt x="0" y="1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5" y="0"/>
                        <a:pt x="5" y="0"/>
                        <a:pt x="5" y="0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Freeform 132">
                  <a:extLst>
                    <a:ext uri="{FF2B5EF4-FFF2-40B4-BE49-F238E27FC236}">
                      <a16:creationId xmlns:a16="http://schemas.microsoft.com/office/drawing/2014/main" xmlns="" id="{C516A1FE-B03E-4730-B5A3-1BA0EAD9A7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69150" y="2263775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Freeform 133">
                  <a:extLst>
                    <a:ext uri="{FF2B5EF4-FFF2-40B4-BE49-F238E27FC236}">
                      <a16:creationId xmlns:a16="http://schemas.microsoft.com/office/drawing/2014/main" xmlns="" id="{36798FCA-7F06-4AD3-8FB6-26DD3267A1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80300" y="1995488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1" y="0"/>
                        <a:pt x="1" y="1"/>
                        <a:pt x="0" y="2"/>
                      </a:cubicBezTo>
                      <a:cubicBezTo>
                        <a:pt x="1" y="1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Freeform 134">
                  <a:extLst>
                    <a:ext uri="{FF2B5EF4-FFF2-40B4-BE49-F238E27FC236}">
                      <a16:creationId xmlns:a16="http://schemas.microsoft.com/office/drawing/2014/main" xmlns="" id="{8A542467-9D31-4FAB-92EC-89E37CBECFD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318500" y="1681163"/>
                  <a:ext cx="7937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0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>
                      <a:moveTo>
                        <a:pt x="3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Freeform 135">
                  <a:extLst>
                    <a:ext uri="{FF2B5EF4-FFF2-40B4-BE49-F238E27FC236}">
                      <a16:creationId xmlns:a16="http://schemas.microsoft.com/office/drawing/2014/main" xmlns="" id="{185A0C72-7C81-49E5-BB92-4B8B8464D7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516938" y="16557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1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50" name="Freeform 136">
                  <a:extLst>
                    <a:ext uri="{FF2B5EF4-FFF2-40B4-BE49-F238E27FC236}">
                      <a16:creationId xmlns:a16="http://schemas.microsoft.com/office/drawing/2014/main" xmlns="" id="{E48D3076-7F2D-4349-BD14-BCC2282111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34388" y="1654175"/>
                  <a:ext cx="7937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0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>
                      <a:moveTo>
                        <a:pt x="3" y="0"/>
                      </a:moveTo>
                      <a:cubicBezTo>
                        <a:pt x="2" y="0"/>
                        <a:pt x="1" y="0"/>
                        <a:pt x="0" y="0"/>
                      </a:cubicBezTo>
                      <a:cubicBezTo>
                        <a:pt x="1" y="0"/>
                        <a:pt x="3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Freeform 137">
                  <a:extLst>
                    <a:ext uri="{FF2B5EF4-FFF2-40B4-BE49-F238E27FC236}">
                      <a16:creationId xmlns:a16="http://schemas.microsoft.com/office/drawing/2014/main" xmlns="" id="{53F7989F-997A-433C-9B0F-CAC558CA25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32800" y="16541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Freeform 138">
                  <a:extLst>
                    <a:ext uri="{FF2B5EF4-FFF2-40B4-BE49-F238E27FC236}">
                      <a16:creationId xmlns:a16="http://schemas.microsoft.com/office/drawing/2014/main" xmlns="" id="{83214871-31D3-447C-BD76-5BFD0CEB72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26188" y="4597400"/>
                  <a:ext cx="3175" cy="174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7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 h="7">
                      <a:moveTo>
                        <a:pt x="0" y="0"/>
                      </a:moveTo>
                      <a:cubicBezTo>
                        <a:pt x="0" y="3"/>
                        <a:pt x="0" y="5"/>
                        <a:pt x="1" y="7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Freeform 139">
                  <a:extLst>
                    <a:ext uri="{FF2B5EF4-FFF2-40B4-BE49-F238E27FC236}">
                      <a16:creationId xmlns:a16="http://schemas.microsoft.com/office/drawing/2014/main" xmlns="" id="{3FFDB98C-DFAD-4252-856A-5CEA7A16BA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89738" y="277336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" y="0"/>
                    </a:cxn>
                    <a:cxn ang="0">
                      <a:pos x="1" y="1"/>
                    </a:cxn>
                  </a:cxnLst>
                  <a:rect l="0" t="0" r="r" b="b"/>
                  <a:pathLst>
                    <a:path w="1" h="1">
                      <a:moveTo>
                        <a:pt x="1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 140">
                  <a:extLst>
                    <a:ext uri="{FF2B5EF4-FFF2-40B4-BE49-F238E27FC236}">
                      <a16:creationId xmlns:a16="http://schemas.microsoft.com/office/drawing/2014/main" xmlns="" id="{8023A4DF-3458-449F-A6EF-35AB149FCF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42063" y="4603750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 141">
                  <a:extLst>
                    <a:ext uri="{FF2B5EF4-FFF2-40B4-BE49-F238E27FC236}">
                      <a16:creationId xmlns:a16="http://schemas.microsoft.com/office/drawing/2014/main" xmlns="" id="{20B694AF-E660-4E02-8A74-6077DD81FB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07375" y="1704975"/>
                  <a:ext cx="17462" cy="635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0" y="2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7" h="2">
                      <a:moveTo>
                        <a:pt x="7" y="0"/>
                      </a:moveTo>
                      <a:cubicBezTo>
                        <a:pt x="5" y="1"/>
                        <a:pt x="0" y="1"/>
                        <a:pt x="0" y="2"/>
                      </a:cubicBezTo>
                      <a:cubicBezTo>
                        <a:pt x="3" y="1"/>
                        <a:pt x="6" y="1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Freeform 142">
                  <a:extLst>
                    <a:ext uri="{FF2B5EF4-FFF2-40B4-BE49-F238E27FC236}">
                      <a16:creationId xmlns:a16="http://schemas.microsoft.com/office/drawing/2014/main" xmlns="" id="{440A91E5-9E81-422C-8AAC-7C6BCE8FBF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88150" y="2924175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Freeform 143">
                  <a:extLst>
                    <a:ext uri="{FF2B5EF4-FFF2-40B4-BE49-F238E27FC236}">
                      <a16:creationId xmlns:a16="http://schemas.microsoft.com/office/drawing/2014/main" xmlns="" id="{39ABB50C-E6C2-4433-8780-8E8F9E2638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42063" y="46021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58" name="Rectangle 144">
                  <a:extLst>
                    <a:ext uri="{FF2B5EF4-FFF2-40B4-BE49-F238E27FC236}">
                      <a16:creationId xmlns:a16="http://schemas.microsoft.com/office/drawing/2014/main" xmlns="" id="{3661AB62-0FED-43D3-A122-9F9F0A08AFB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518275" y="3373438"/>
                  <a:ext cx="1587" cy="158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Freeform 145">
                  <a:extLst>
                    <a:ext uri="{FF2B5EF4-FFF2-40B4-BE49-F238E27FC236}">
                      <a16:creationId xmlns:a16="http://schemas.microsoft.com/office/drawing/2014/main" xmlns="" id="{DE53E76F-0839-42A3-9176-DBF30799FF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05575" y="3398838"/>
                  <a:ext cx="1587" cy="6350"/>
                </a:xfrm>
                <a:custGeom>
                  <a:avLst/>
                  <a:gdLst/>
                  <a:ahLst/>
                  <a:cxnLst>
                    <a:cxn ang="0">
                      <a:pos x="0" y="3"/>
                    </a:cxn>
                    <a:cxn ang="0">
                      <a:pos x="0" y="0"/>
                    </a:cxn>
                    <a:cxn ang="0">
                      <a:pos x="0" y="3"/>
                    </a:cxn>
                  </a:cxnLst>
                  <a:rect l="0" t="0" r="r" b="b"/>
                  <a:pathLst>
                    <a:path h="3">
                      <a:moveTo>
                        <a:pt x="0" y="3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2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0" name="Freeform 146">
                  <a:extLst>
                    <a:ext uri="{FF2B5EF4-FFF2-40B4-BE49-F238E27FC236}">
                      <a16:creationId xmlns:a16="http://schemas.microsoft.com/office/drawing/2014/main" xmlns="" id="{B91BB191-43E4-494C-A9CC-9E38E9541C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29363" y="4614863"/>
                  <a:ext cx="1587" cy="6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3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3">
                      <a:moveTo>
                        <a:pt x="0" y="0"/>
                      </a:move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 147">
                  <a:extLst>
                    <a:ext uri="{FF2B5EF4-FFF2-40B4-BE49-F238E27FC236}">
                      <a16:creationId xmlns:a16="http://schemas.microsoft.com/office/drawing/2014/main" xmlns="" id="{7682A216-D72B-4955-8F39-9F09804771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05563" y="3765550"/>
                  <a:ext cx="3175" cy="4763"/>
                </a:xfrm>
                <a:custGeom>
                  <a:avLst/>
                  <a:gdLst/>
                  <a:ahLst/>
                  <a:cxnLst>
                    <a:cxn ang="0">
                      <a:pos x="0" y="2"/>
                    </a:cxn>
                    <a:cxn ang="0">
                      <a:pos x="1" y="0"/>
                    </a:cxn>
                    <a:cxn ang="0">
                      <a:pos x="0" y="2"/>
                    </a:cxn>
                  </a:cxnLst>
                  <a:rect l="0" t="0" r="r" b="b"/>
                  <a:pathLst>
                    <a:path w="1" h="2">
                      <a:moveTo>
                        <a:pt x="0" y="2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2"/>
                        <a:pt x="0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Freeform 148">
                  <a:extLst>
                    <a:ext uri="{FF2B5EF4-FFF2-40B4-BE49-F238E27FC236}">
                      <a16:creationId xmlns:a16="http://schemas.microsoft.com/office/drawing/2014/main" xmlns="" id="{75878262-9F55-445F-8A07-7F15A8E522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07288" y="1978025"/>
                  <a:ext cx="3175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1"/>
                        <a:pt x="0" y="1"/>
                        <a:pt x="1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3" name="Freeform 149">
                  <a:extLst>
                    <a:ext uri="{FF2B5EF4-FFF2-40B4-BE49-F238E27FC236}">
                      <a16:creationId xmlns:a16="http://schemas.microsoft.com/office/drawing/2014/main" xmlns="" id="{9AF9ABE8-6CE7-43B3-B3B3-4939AED8A7B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35838" y="21828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4" name="Freeform 150">
                  <a:extLst>
                    <a:ext uri="{FF2B5EF4-FFF2-40B4-BE49-F238E27FC236}">
                      <a16:creationId xmlns:a16="http://schemas.microsoft.com/office/drawing/2014/main" xmlns="" id="{6E9191E7-89F0-4601-A63C-EE1D46482B4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39013" y="2171700"/>
                  <a:ext cx="6350" cy="11113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4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4">
                      <a:moveTo>
                        <a:pt x="3" y="0"/>
                      </a:moveTo>
                      <a:cubicBezTo>
                        <a:pt x="2" y="1"/>
                        <a:pt x="0" y="3"/>
                        <a:pt x="0" y="4"/>
                      </a:cubicBezTo>
                      <a:cubicBezTo>
                        <a:pt x="1" y="3"/>
                        <a:pt x="2" y="2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5" name="Freeform 151">
                  <a:extLst>
                    <a:ext uri="{FF2B5EF4-FFF2-40B4-BE49-F238E27FC236}">
                      <a16:creationId xmlns:a16="http://schemas.microsoft.com/office/drawing/2014/main" xmlns="" id="{E0FDF30E-ABB8-4E7C-AEF8-7E6EF90FC8A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16788" y="22002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0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Freeform 152">
                  <a:extLst>
                    <a:ext uri="{FF2B5EF4-FFF2-40B4-BE49-F238E27FC236}">
                      <a16:creationId xmlns:a16="http://schemas.microsoft.com/office/drawing/2014/main" xmlns="" id="{787BF1C1-2B95-4C4A-9B7D-5143198CD0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26338" y="202882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Freeform 153">
                  <a:extLst>
                    <a:ext uri="{FF2B5EF4-FFF2-40B4-BE49-F238E27FC236}">
                      <a16:creationId xmlns:a16="http://schemas.microsoft.com/office/drawing/2014/main" xmlns="" id="{402EDA54-32B8-4EF1-A62F-B85C048BE1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81888" y="2063750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 154">
                  <a:extLst>
                    <a:ext uri="{FF2B5EF4-FFF2-40B4-BE49-F238E27FC236}">
                      <a16:creationId xmlns:a16="http://schemas.microsoft.com/office/drawing/2014/main" xmlns="" id="{3E9CD749-D071-4A14-A07E-5DEA117C139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21538" y="23018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Freeform 155">
                  <a:extLst>
                    <a:ext uri="{FF2B5EF4-FFF2-40B4-BE49-F238E27FC236}">
                      <a16:creationId xmlns:a16="http://schemas.microsoft.com/office/drawing/2014/main" xmlns="" id="{77C2FA01-198B-41B4-928E-8115E4AA48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24407" y="1520027"/>
                  <a:ext cx="2265362" cy="2987675"/>
                </a:xfrm>
                <a:custGeom>
                  <a:avLst/>
                  <a:gdLst/>
                  <a:ahLst/>
                  <a:cxnLst>
                    <a:cxn ang="0">
                      <a:pos x="295" y="351"/>
                    </a:cxn>
                    <a:cxn ang="0">
                      <a:pos x="339" y="296"/>
                    </a:cxn>
                    <a:cxn ang="0">
                      <a:pos x="362" y="265"/>
                    </a:cxn>
                    <a:cxn ang="0">
                      <a:pos x="377" y="249"/>
                    </a:cxn>
                    <a:cxn ang="0">
                      <a:pos x="403" y="224"/>
                    </a:cxn>
                    <a:cxn ang="0">
                      <a:pos x="411" y="216"/>
                    </a:cxn>
                    <a:cxn ang="0">
                      <a:pos x="427" y="202"/>
                    </a:cxn>
                    <a:cxn ang="0">
                      <a:pos x="458" y="180"/>
                    </a:cxn>
                    <a:cxn ang="0">
                      <a:pos x="477" y="162"/>
                    </a:cxn>
                    <a:cxn ang="0">
                      <a:pos x="512" y="134"/>
                    </a:cxn>
                    <a:cxn ang="0">
                      <a:pos x="530" y="124"/>
                    </a:cxn>
                    <a:cxn ang="0">
                      <a:pos x="558" y="106"/>
                    </a:cxn>
                    <a:cxn ang="0">
                      <a:pos x="583" y="94"/>
                    </a:cxn>
                    <a:cxn ang="0">
                      <a:pos x="620" y="71"/>
                    </a:cxn>
                    <a:cxn ang="0">
                      <a:pos x="662" y="54"/>
                    </a:cxn>
                    <a:cxn ang="0">
                      <a:pos x="704" y="40"/>
                    </a:cxn>
                    <a:cxn ang="0">
                      <a:pos x="735" y="30"/>
                    </a:cxn>
                    <a:cxn ang="0">
                      <a:pos x="758" y="25"/>
                    </a:cxn>
                    <a:cxn ang="0">
                      <a:pos x="759" y="26"/>
                    </a:cxn>
                    <a:cxn ang="0">
                      <a:pos x="785" y="19"/>
                    </a:cxn>
                    <a:cxn ang="0">
                      <a:pos x="800" y="15"/>
                    </a:cxn>
                    <a:cxn ang="0">
                      <a:pos x="820" y="12"/>
                    </a:cxn>
                    <a:cxn ang="0">
                      <a:pos x="870" y="10"/>
                    </a:cxn>
                    <a:cxn ang="0">
                      <a:pos x="906" y="8"/>
                    </a:cxn>
                    <a:cxn ang="0">
                      <a:pos x="880" y="2"/>
                    </a:cxn>
                    <a:cxn ang="0">
                      <a:pos x="860" y="3"/>
                    </a:cxn>
                    <a:cxn ang="0">
                      <a:pos x="836" y="3"/>
                    </a:cxn>
                    <a:cxn ang="0">
                      <a:pos x="793" y="6"/>
                    </a:cxn>
                    <a:cxn ang="0">
                      <a:pos x="772" y="11"/>
                    </a:cxn>
                    <a:cxn ang="0">
                      <a:pos x="753" y="14"/>
                    </a:cxn>
                    <a:cxn ang="0">
                      <a:pos x="685" y="33"/>
                    </a:cxn>
                    <a:cxn ang="0">
                      <a:pos x="652" y="43"/>
                    </a:cxn>
                    <a:cxn ang="0">
                      <a:pos x="635" y="50"/>
                    </a:cxn>
                    <a:cxn ang="0">
                      <a:pos x="605" y="64"/>
                    </a:cxn>
                    <a:cxn ang="0">
                      <a:pos x="569" y="81"/>
                    </a:cxn>
                    <a:cxn ang="0">
                      <a:pos x="547" y="90"/>
                    </a:cxn>
                    <a:cxn ang="0">
                      <a:pos x="500" y="120"/>
                    </a:cxn>
                    <a:cxn ang="0">
                      <a:pos x="454" y="152"/>
                    </a:cxn>
                    <a:cxn ang="0">
                      <a:pos x="418" y="183"/>
                    </a:cxn>
                    <a:cxn ang="0">
                      <a:pos x="399" y="199"/>
                    </a:cxn>
                    <a:cxn ang="0">
                      <a:pos x="372" y="223"/>
                    </a:cxn>
                    <a:cxn ang="0">
                      <a:pos x="333" y="260"/>
                    </a:cxn>
                    <a:cxn ang="0">
                      <a:pos x="303" y="297"/>
                    </a:cxn>
                    <a:cxn ang="0">
                      <a:pos x="252" y="360"/>
                    </a:cxn>
                    <a:cxn ang="0">
                      <a:pos x="200" y="442"/>
                    </a:cxn>
                    <a:cxn ang="0">
                      <a:pos x="184" y="468"/>
                    </a:cxn>
                    <a:cxn ang="0">
                      <a:pos x="168" y="498"/>
                    </a:cxn>
                    <a:cxn ang="0">
                      <a:pos x="143" y="549"/>
                    </a:cxn>
                    <a:cxn ang="0">
                      <a:pos x="99" y="648"/>
                    </a:cxn>
                    <a:cxn ang="0">
                      <a:pos x="68" y="741"/>
                    </a:cxn>
                    <a:cxn ang="0">
                      <a:pos x="38" y="844"/>
                    </a:cxn>
                    <a:cxn ang="0">
                      <a:pos x="0" y="1116"/>
                    </a:cxn>
                    <a:cxn ang="0">
                      <a:pos x="9" y="1197"/>
                    </a:cxn>
                    <a:cxn ang="0">
                      <a:pos x="11" y="1180"/>
                    </a:cxn>
                    <a:cxn ang="0">
                      <a:pos x="15" y="1154"/>
                    </a:cxn>
                    <a:cxn ang="0">
                      <a:pos x="18" y="1114"/>
                    </a:cxn>
                    <a:cxn ang="0">
                      <a:pos x="40" y="988"/>
                    </a:cxn>
                    <a:cxn ang="0">
                      <a:pos x="89" y="767"/>
                    </a:cxn>
                    <a:cxn ang="0">
                      <a:pos x="117" y="681"/>
                    </a:cxn>
                    <a:cxn ang="0">
                      <a:pos x="157" y="582"/>
                    </a:cxn>
                    <a:cxn ang="0">
                      <a:pos x="164" y="564"/>
                    </a:cxn>
                    <a:cxn ang="0">
                      <a:pos x="193" y="510"/>
                    </a:cxn>
                    <a:cxn ang="0">
                      <a:pos x="216" y="471"/>
                    </a:cxn>
                  </a:cxnLst>
                  <a:rect l="0" t="0" r="r" b="b"/>
                  <a:pathLst>
                    <a:path w="913" h="1204">
                      <a:moveTo>
                        <a:pt x="243" y="429"/>
                      </a:moveTo>
                      <a:cubicBezTo>
                        <a:pt x="254" y="411"/>
                        <a:pt x="268" y="388"/>
                        <a:pt x="280" y="372"/>
                      </a:cubicBezTo>
                      <a:cubicBezTo>
                        <a:pt x="282" y="368"/>
                        <a:pt x="286" y="362"/>
                        <a:pt x="289" y="357"/>
                      </a:cubicBezTo>
                      <a:cubicBezTo>
                        <a:pt x="291" y="358"/>
                        <a:pt x="291" y="358"/>
                        <a:pt x="291" y="358"/>
                      </a:cubicBezTo>
                      <a:cubicBezTo>
                        <a:pt x="294" y="353"/>
                        <a:pt x="294" y="353"/>
                        <a:pt x="294" y="353"/>
                      </a:cubicBezTo>
                      <a:cubicBezTo>
                        <a:pt x="296" y="351"/>
                        <a:pt x="292" y="356"/>
                        <a:pt x="295" y="354"/>
                      </a:cubicBezTo>
                      <a:cubicBezTo>
                        <a:pt x="295" y="351"/>
                        <a:pt x="295" y="351"/>
                        <a:pt x="295" y="351"/>
                      </a:cubicBezTo>
                      <a:cubicBezTo>
                        <a:pt x="296" y="351"/>
                        <a:pt x="304" y="341"/>
                        <a:pt x="299" y="349"/>
                      </a:cubicBezTo>
                      <a:cubicBezTo>
                        <a:pt x="304" y="343"/>
                        <a:pt x="308" y="338"/>
                        <a:pt x="313" y="332"/>
                      </a:cubicBezTo>
                      <a:cubicBezTo>
                        <a:pt x="316" y="329"/>
                        <a:pt x="313" y="329"/>
                        <a:pt x="317" y="325"/>
                      </a:cubicBezTo>
                      <a:cubicBezTo>
                        <a:pt x="318" y="325"/>
                        <a:pt x="316" y="327"/>
                        <a:pt x="317" y="327"/>
                      </a:cubicBezTo>
                      <a:cubicBezTo>
                        <a:pt x="328" y="316"/>
                        <a:pt x="325" y="311"/>
                        <a:pt x="335" y="300"/>
                      </a:cubicBezTo>
                      <a:cubicBezTo>
                        <a:pt x="334" y="301"/>
                        <a:pt x="334" y="301"/>
                        <a:pt x="334" y="301"/>
                      </a:cubicBezTo>
                      <a:cubicBezTo>
                        <a:pt x="336" y="299"/>
                        <a:pt x="339" y="296"/>
                        <a:pt x="339" y="296"/>
                      </a:cubicBezTo>
                      <a:cubicBezTo>
                        <a:pt x="336" y="296"/>
                        <a:pt x="338" y="298"/>
                        <a:pt x="334" y="301"/>
                      </a:cubicBezTo>
                      <a:cubicBezTo>
                        <a:pt x="333" y="299"/>
                        <a:pt x="337" y="296"/>
                        <a:pt x="336" y="295"/>
                      </a:cubicBezTo>
                      <a:cubicBezTo>
                        <a:pt x="338" y="293"/>
                        <a:pt x="339" y="291"/>
                        <a:pt x="341" y="289"/>
                      </a:cubicBezTo>
                      <a:cubicBezTo>
                        <a:pt x="345" y="286"/>
                        <a:pt x="349" y="280"/>
                        <a:pt x="353" y="278"/>
                      </a:cubicBezTo>
                      <a:cubicBezTo>
                        <a:pt x="354" y="276"/>
                        <a:pt x="355" y="273"/>
                        <a:pt x="358" y="269"/>
                      </a:cubicBezTo>
                      <a:cubicBezTo>
                        <a:pt x="362" y="267"/>
                        <a:pt x="359" y="270"/>
                        <a:pt x="363" y="267"/>
                      </a:cubicBezTo>
                      <a:cubicBezTo>
                        <a:pt x="362" y="265"/>
                        <a:pt x="362" y="265"/>
                        <a:pt x="362" y="265"/>
                      </a:cubicBezTo>
                      <a:cubicBezTo>
                        <a:pt x="365" y="262"/>
                        <a:pt x="365" y="263"/>
                        <a:pt x="365" y="264"/>
                      </a:cubicBezTo>
                      <a:cubicBezTo>
                        <a:pt x="369" y="260"/>
                        <a:pt x="367" y="260"/>
                        <a:pt x="371" y="256"/>
                      </a:cubicBezTo>
                      <a:cubicBezTo>
                        <a:pt x="370" y="259"/>
                        <a:pt x="370" y="259"/>
                        <a:pt x="370" y="259"/>
                      </a:cubicBezTo>
                      <a:cubicBezTo>
                        <a:pt x="373" y="256"/>
                        <a:pt x="374" y="255"/>
                        <a:pt x="378" y="251"/>
                      </a:cubicBezTo>
                      <a:cubicBezTo>
                        <a:pt x="378" y="251"/>
                        <a:pt x="377" y="253"/>
                        <a:pt x="375" y="254"/>
                      </a:cubicBezTo>
                      <a:cubicBezTo>
                        <a:pt x="379" y="253"/>
                        <a:pt x="379" y="250"/>
                        <a:pt x="380" y="248"/>
                      </a:cubicBezTo>
                      <a:cubicBezTo>
                        <a:pt x="379" y="249"/>
                        <a:pt x="376" y="251"/>
                        <a:pt x="377" y="249"/>
                      </a:cubicBezTo>
                      <a:cubicBezTo>
                        <a:pt x="379" y="247"/>
                        <a:pt x="381" y="244"/>
                        <a:pt x="383" y="243"/>
                      </a:cubicBezTo>
                      <a:cubicBezTo>
                        <a:pt x="381" y="246"/>
                        <a:pt x="381" y="246"/>
                        <a:pt x="381" y="246"/>
                      </a:cubicBezTo>
                      <a:cubicBezTo>
                        <a:pt x="385" y="241"/>
                        <a:pt x="383" y="243"/>
                        <a:pt x="388" y="238"/>
                      </a:cubicBezTo>
                      <a:cubicBezTo>
                        <a:pt x="388" y="239"/>
                        <a:pt x="388" y="239"/>
                        <a:pt x="388" y="239"/>
                      </a:cubicBezTo>
                      <a:cubicBezTo>
                        <a:pt x="390" y="235"/>
                        <a:pt x="395" y="232"/>
                        <a:pt x="400" y="227"/>
                      </a:cubicBezTo>
                      <a:cubicBezTo>
                        <a:pt x="399" y="228"/>
                        <a:pt x="399" y="228"/>
                        <a:pt x="399" y="228"/>
                      </a:cubicBezTo>
                      <a:cubicBezTo>
                        <a:pt x="401" y="226"/>
                        <a:pt x="402" y="225"/>
                        <a:pt x="403" y="224"/>
                      </a:cubicBezTo>
                      <a:cubicBezTo>
                        <a:pt x="399" y="226"/>
                        <a:pt x="400" y="225"/>
                        <a:pt x="399" y="224"/>
                      </a:cubicBezTo>
                      <a:cubicBezTo>
                        <a:pt x="404" y="222"/>
                        <a:pt x="403" y="218"/>
                        <a:pt x="410" y="213"/>
                      </a:cubicBezTo>
                      <a:cubicBezTo>
                        <a:pt x="410" y="214"/>
                        <a:pt x="409" y="216"/>
                        <a:pt x="407" y="217"/>
                      </a:cubicBezTo>
                      <a:cubicBezTo>
                        <a:pt x="406" y="220"/>
                        <a:pt x="407" y="221"/>
                        <a:pt x="404" y="225"/>
                      </a:cubicBezTo>
                      <a:cubicBezTo>
                        <a:pt x="406" y="223"/>
                        <a:pt x="408" y="220"/>
                        <a:pt x="408" y="221"/>
                      </a:cubicBezTo>
                      <a:cubicBezTo>
                        <a:pt x="408" y="219"/>
                        <a:pt x="408" y="219"/>
                        <a:pt x="408" y="219"/>
                      </a:cubicBezTo>
                      <a:cubicBezTo>
                        <a:pt x="409" y="218"/>
                        <a:pt x="410" y="217"/>
                        <a:pt x="411" y="216"/>
                      </a:cubicBezTo>
                      <a:cubicBezTo>
                        <a:pt x="411" y="215"/>
                        <a:pt x="408" y="217"/>
                        <a:pt x="410" y="214"/>
                      </a:cubicBezTo>
                      <a:cubicBezTo>
                        <a:pt x="414" y="210"/>
                        <a:pt x="413" y="213"/>
                        <a:pt x="413" y="212"/>
                      </a:cubicBezTo>
                      <a:cubicBezTo>
                        <a:pt x="418" y="208"/>
                        <a:pt x="414" y="209"/>
                        <a:pt x="419" y="205"/>
                      </a:cubicBezTo>
                      <a:cubicBezTo>
                        <a:pt x="419" y="206"/>
                        <a:pt x="418" y="207"/>
                        <a:pt x="418" y="207"/>
                      </a:cubicBezTo>
                      <a:cubicBezTo>
                        <a:pt x="422" y="205"/>
                        <a:pt x="426" y="200"/>
                        <a:pt x="428" y="200"/>
                      </a:cubicBezTo>
                      <a:cubicBezTo>
                        <a:pt x="428" y="201"/>
                        <a:pt x="428" y="201"/>
                        <a:pt x="427" y="202"/>
                      </a:cubicBezTo>
                      <a:cubicBezTo>
                        <a:pt x="427" y="202"/>
                        <a:pt x="427" y="202"/>
                        <a:pt x="427" y="202"/>
                      </a:cubicBezTo>
                      <a:cubicBezTo>
                        <a:pt x="424" y="207"/>
                        <a:pt x="430" y="199"/>
                        <a:pt x="430" y="201"/>
                      </a:cubicBezTo>
                      <a:cubicBezTo>
                        <a:pt x="429" y="201"/>
                        <a:pt x="434" y="197"/>
                        <a:pt x="436" y="195"/>
                      </a:cubicBezTo>
                      <a:cubicBezTo>
                        <a:pt x="435" y="195"/>
                        <a:pt x="435" y="195"/>
                        <a:pt x="435" y="195"/>
                      </a:cubicBezTo>
                      <a:cubicBezTo>
                        <a:pt x="440" y="186"/>
                        <a:pt x="436" y="197"/>
                        <a:pt x="443" y="190"/>
                      </a:cubicBezTo>
                      <a:cubicBezTo>
                        <a:pt x="447" y="186"/>
                        <a:pt x="441" y="192"/>
                        <a:pt x="443" y="189"/>
                      </a:cubicBezTo>
                      <a:cubicBezTo>
                        <a:pt x="446" y="186"/>
                        <a:pt x="448" y="186"/>
                        <a:pt x="452" y="182"/>
                      </a:cubicBezTo>
                      <a:cubicBezTo>
                        <a:pt x="454" y="181"/>
                        <a:pt x="457" y="180"/>
                        <a:pt x="458" y="180"/>
                      </a:cubicBezTo>
                      <a:cubicBezTo>
                        <a:pt x="461" y="178"/>
                        <a:pt x="467" y="174"/>
                        <a:pt x="468" y="172"/>
                      </a:cubicBezTo>
                      <a:cubicBezTo>
                        <a:pt x="462" y="175"/>
                        <a:pt x="464" y="177"/>
                        <a:pt x="457" y="180"/>
                      </a:cubicBezTo>
                      <a:cubicBezTo>
                        <a:pt x="458" y="178"/>
                        <a:pt x="458" y="178"/>
                        <a:pt x="458" y="178"/>
                      </a:cubicBezTo>
                      <a:cubicBezTo>
                        <a:pt x="462" y="174"/>
                        <a:pt x="467" y="170"/>
                        <a:pt x="470" y="168"/>
                      </a:cubicBezTo>
                      <a:cubicBezTo>
                        <a:pt x="469" y="168"/>
                        <a:pt x="469" y="168"/>
                        <a:pt x="469" y="168"/>
                      </a:cubicBezTo>
                      <a:cubicBezTo>
                        <a:pt x="474" y="163"/>
                        <a:pt x="475" y="161"/>
                        <a:pt x="481" y="157"/>
                      </a:cubicBezTo>
                      <a:cubicBezTo>
                        <a:pt x="482" y="157"/>
                        <a:pt x="479" y="160"/>
                        <a:pt x="477" y="162"/>
                      </a:cubicBezTo>
                      <a:cubicBezTo>
                        <a:pt x="481" y="160"/>
                        <a:pt x="480" y="159"/>
                        <a:pt x="486" y="155"/>
                      </a:cubicBezTo>
                      <a:cubicBezTo>
                        <a:pt x="487" y="156"/>
                        <a:pt x="482" y="158"/>
                        <a:pt x="482" y="159"/>
                      </a:cubicBezTo>
                      <a:cubicBezTo>
                        <a:pt x="488" y="154"/>
                        <a:pt x="488" y="154"/>
                        <a:pt x="488" y="154"/>
                      </a:cubicBezTo>
                      <a:cubicBezTo>
                        <a:pt x="488" y="154"/>
                        <a:pt x="488" y="154"/>
                        <a:pt x="488" y="154"/>
                      </a:cubicBezTo>
                      <a:cubicBezTo>
                        <a:pt x="488" y="152"/>
                        <a:pt x="493" y="151"/>
                        <a:pt x="497" y="148"/>
                      </a:cubicBezTo>
                      <a:cubicBezTo>
                        <a:pt x="506" y="141"/>
                        <a:pt x="506" y="139"/>
                        <a:pt x="510" y="134"/>
                      </a:cubicBezTo>
                      <a:cubicBezTo>
                        <a:pt x="512" y="133"/>
                        <a:pt x="513" y="134"/>
                        <a:pt x="512" y="134"/>
                      </a:cubicBezTo>
                      <a:cubicBezTo>
                        <a:pt x="510" y="135"/>
                        <a:pt x="510" y="135"/>
                        <a:pt x="510" y="136"/>
                      </a:cubicBezTo>
                      <a:cubicBezTo>
                        <a:pt x="513" y="134"/>
                        <a:pt x="518" y="133"/>
                        <a:pt x="516" y="135"/>
                      </a:cubicBezTo>
                      <a:cubicBezTo>
                        <a:pt x="521" y="131"/>
                        <a:pt x="514" y="135"/>
                        <a:pt x="517" y="133"/>
                      </a:cubicBezTo>
                      <a:cubicBezTo>
                        <a:pt x="524" y="128"/>
                        <a:pt x="524" y="128"/>
                        <a:pt x="524" y="128"/>
                      </a:cubicBezTo>
                      <a:cubicBezTo>
                        <a:pt x="522" y="128"/>
                        <a:pt x="520" y="130"/>
                        <a:pt x="523" y="127"/>
                      </a:cubicBezTo>
                      <a:cubicBezTo>
                        <a:pt x="526" y="125"/>
                        <a:pt x="527" y="124"/>
                        <a:pt x="531" y="121"/>
                      </a:cubicBezTo>
                      <a:cubicBezTo>
                        <a:pt x="531" y="122"/>
                        <a:pt x="533" y="122"/>
                        <a:pt x="530" y="124"/>
                      </a:cubicBezTo>
                      <a:cubicBezTo>
                        <a:pt x="533" y="123"/>
                        <a:pt x="536" y="121"/>
                        <a:pt x="536" y="119"/>
                      </a:cubicBezTo>
                      <a:cubicBezTo>
                        <a:pt x="531" y="121"/>
                        <a:pt x="543" y="114"/>
                        <a:pt x="539" y="115"/>
                      </a:cubicBezTo>
                      <a:cubicBezTo>
                        <a:pt x="544" y="113"/>
                        <a:pt x="544" y="113"/>
                        <a:pt x="544" y="113"/>
                      </a:cubicBezTo>
                      <a:cubicBezTo>
                        <a:pt x="543" y="114"/>
                        <a:pt x="543" y="114"/>
                        <a:pt x="541" y="115"/>
                      </a:cubicBezTo>
                      <a:cubicBezTo>
                        <a:pt x="543" y="115"/>
                        <a:pt x="545" y="112"/>
                        <a:pt x="546" y="111"/>
                      </a:cubicBezTo>
                      <a:cubicBezTo>
                        <a:pt x="548" y="111"/>
                        <a:pt x="552" y="108"/>
                        <a:pt x="553" y="109"/>
                      </a:cubicBezTo>
                      <a:cubicBezTo>
                        <a:pt x="554" y="108"/>
                        <a:pt x="557" y="106"/>
                        <a:pt x="558" y="106"/>
                      </a:cubicBezTo>
                      <a:cubicBezTo>
                        <a:pt x="560" y="105"/>
                        <a:pt x="558" y="105"/>
                        <a:pt x="559" y="104"/>
                      </a:cubicBezTo>
                      <a:cubicBezTo>
                        <a:pt x="566" y="100"/>
                        <a:pt x="566" y="100"/>
                        <a:pt x="566" y="100"/>
                      </a:cubicBezTo>
                      <a:cubicBezTo>
                        <a:pt x="567" y="101"/>
                        <a:pt x="568" y="102"/>
                        <a:pt x="567" y="103"/>
                      </a:cubicBezTo>
                      <a:cubicBezTo>
                        <a:pt x="570" y="101"/>
                        <a:pt x="567" y="101"/>
                        <a:pt x="571" y="98"/>
                      </a:cubicBezTo>
                      <a:cubicBezTo>
                        <a:pt x="570" y="101"/>
                        <a:pt x="577" y="96"/>
                        <a:pt x="575" y="100"/>
                      </a:cubicBezTo>
                      <a:cubicBezTo>
                        <a:pt x="577" y="99"/>
                        <a:pt x="584" y="96"/>
                        <a:pt x="588" y="93"/>
                      </a:cubicBezTo>
                      <a:cubicBezTo>
                        <a:pt x="589" y="91"/>
                        <a:pt x="583" y="95"/>
                        <a:pt x="583" y="94"/>
                      </a:cubicBezTo>
                      <a:cubicBezTo>
                        <a:pt x="593" y="88"/>
                        <a:pt x="592" y="85"/>
                        <a:pt x="601" y="81"/>
                      </a:cubicBezTo>
                      <a:cubicBezTo>
                        <a:pt x="598" y="82"/>
                        <a:pt x="598" y="82"/>
                        <a:pt x="598" y="82"/>
                      </a:cubicBezTo>
                      <a:cubicBezTo>
                        <a:pt x="603" y="79"/>
                        <a:pt x="602" y="80"/>
                        <a:pt x="605" y="77"/>
                      </a:cubicBezTo>
                      <a:cubicBezTo>
                        <a:pt x="604" y="79"/>
                        <a:pt x="612" y="78"/>
                        <a:pt x="620" y="74"/>
                      </a:cubicBezTo>
                      <a:cubicBezTo>
                        <a:pt x="620" y="73"/>
                        <a:pt x="615" y="75"/>
                        <a:pt x="616" y="73"/>
                      </a:cubicBezTo>
                      <a:cubicBezTo>
                        <a:pt x="621" y="70"/>
                        <a:pt x="621" y="70"/>
                        <a:pt x="621" y="70"/>
                      </a:cubicBezTo>
                      <a:cubicBezTo>
                        <a:pt x="622" y="70"/>
                        <a:pt x="621" y="71"/>
                        <a:pt x="620" y="71"/>
                      </a:cubicBezTo>
                      <a:cubicBezTo>
                        <a:pt x="625" y="69"/>
                        <a:pt x="630" y="69"/>
                        <a:pt x="631" y="67"/>
                      </a:cubicBezTo>
                      <a:cubicBezTo>
                        <a:pt x="637" y="67"/>
                        <a:pt x="637" y="67"/>
                        <a:pt x="637" y="67"/>
                      </a:cubicBezTo>
                      <a:cubicBezTo>
                        <a:pt x="634" y="67"/>
                        <a:pt x="634" y="67"/>
                        <a:pt x="634" y="67"/>
                      </a:cubicBezTo>
                      <a:cubicBezTo>
                        <a:pt x="635" y="66"/>
                        <a:pt x="640" y="63"/>
                        <a:pt x="641" y="62"/>
                      </a:cubicBezTo>
                      <a:cubicBezTo>
                        <a:pt x="646" y="59"/>
                        <a:pt x="649" y="59"/>
                        <a:pt x="652" y="59"/>
                      </a:cubicBezTo>
                      <a:cubicBezTo>
                        <a:pt x="651" y="58"/>
                        <a:pt x="648" y="58"/>
                        <a:pt x="652" y="56"/>
                      </a:cubicBezTo>
                      <a:cubicBezTo>
                        <a:pt x="653" y="58"/>
                        <a:pt x="662" y="53"/>
                        <a:pt x="662" y="54"/>
                      </a:cubicBezTo>
                      <a:cubicBezTo>
                        <a:pt x="664" y="54"/>
                        <a:pt x="668" y="53"/>
                        <a:pt x="667" y="52"/>
                      </a:cubicBezTo>
                      <a:cubicBezTo>
                        <a:pt x="668" y="54"/>
                        <a:pt x="668" y="54"/>
                        <a:pt x="668" y="54"/>
                      </a:cubicBezTo>
                      <a:cubicBezTo>
                        <a:pt x="667" y="52"/>
                        <a:pt x="674" y="49"/>
                        <a:pt x="679" y="47"/>
                      </a:cubicBezTo>
                      <a:cubicBezTo>
                        <a:pt x="679" y="50"/>
                        <a:pt x="684" y="45"/>
                        <a:pt x="688" y="46"/>
                      </a:cubicBezTo>
                      <a:cubicBezTo>
                        <a:pt x="688" y="44"/>
                        <a:pt x="696" y="43"/>
                        <a:pt x="697" y="41"/>
                      </a:cubicBezTo>
                      <a:cubicBezTo>
                        <a:pt x="701" y="39"/>
                        <a:pt x="701" y="41"/>
                        <a:pt x="702" y="41"/>
                      </a:cubicBezTo>
                      <a:cubicBezTo>
                        <a:pt x="704" y="40"/>
                        <a:pt x="704" y="40"/>
                        <a:pt x="704" y="40"/>
                      </a:cubicBezTo>
                      <a:cubicBezTo>
                        <a:pt x="706" y="40"/>
                        <a:pt x="713" y="38"/>
                        <a:pt x="718" y="37"/>
                      </a:cubicBezTo>
                      <a:cubicBezTo>
                        <a:pt x="722" y="35"/>
                        <a:pt x="722" y="35"/>
                        <a:pt x="722" y="35"/>
                      </a:cubicBezTo>
                      <a:cubicBezTo>
                        <a:pt x="723" y="35"/>
                        <a:pt x="723" y="35"/>
                        <a:pt x="723" y="35"/>
                      </a:cubicBezTo>
                      <a:cubicBezTo>
                        <a:pt x="724" y="34"/>
                        <a:pt x="727" y="33"/>
                        <a:pt x="725" y="33"/>
                      </a:cubicBezTo>
                      <a:cubicBezTo>
                        <a:pt x="727" y="33"/>
                        <a:pt x="727" y="33"/>
                        <a:pt x="727" y="33"/>
                      </a:cubicBezTo>
                      <a:cubicBezTo>
                        <a:pt x="727" y="31"/>
                        <a:pt x="730" y="31"/>
                        <a:pt x="735" y="29"/>
                      </a:cubicBezTo>
                      <a:cubicBezTo>
                        <a:pt x="736" y="29"/>
                        <a:pt x="736" y="30"/>
                        <a:pt x="735" y="30"/>
                      </a:cubicBezTo>
                      <a:cubicBezTo>
                        <a:pt x="737" y="30"/>
                        <a:pt x="736" y="31"/>
                        <a:pt x="738" y="31"/>
                      </a:cubicBezTo>
                      <a:cubicBezTo>
                        <a:pt x="736" y="31"/>
                        <a:pt x="745" y="26"/>
                        <a:pt x="739" y="27"/>
                      </a:cubicBezTo>
                      <a:cubicBezTo>
                        <a:pt x="738" y="26"/>
                        <a:pt x="741" y="25"/>
                        <a:pt x="744" y="24"/>
                      </a:cubicBezTo>
                      <a:cubicBezTo>
                        <a:pt x="745" y="26"/>
                        <a:pt x="745" y="26"/>
                        <a:pt x="745" y="26"/>
                      </a:cubicBezTo>
                      <a:cubicBezTo>
                        <a:pt x="748" y="23"/>
                        <a:pt x="748" y="23"/>
                        <a:pt x="748" y="23"/>
                      </a:cubicBezTo>
                      <a:cubicBezTo>
                        <a:pt x="751" y="22"/>
                        <a:pt x="753" y="23"/>
                        <a:pt x="756" y="22"/>
                      </a:cubicBezTo>
                      <a:cubicBezTo>
                        <a:pt x="753" y="23"/>
                        <a:pt x="750" y="27"/>
                        <a:pt x="758" y="25"/>
                      </a:cubicBezTo>
                      <a:cubicBezTo>
                        <a:pt x="754" y="26"/>
                        <a:pt x="752" y="28"/>
                        <a:pt x="750" y="28"/>
                      </a:cubicBezTo>
                      <a:cubicBezTo>
                        <a:pt x="752" y="28"/>
                        <a:pt x="752" y="28"/>
                        <a:pt x="750" y="29"/>
                      </a:cubicBezTo>
                      <a:cubicBezTo>
                        <a:pt x="756" y="27"/>
                        <a:pt x="752" y="28"/>
                        <a:pt x="758" y="26"/>
                      </a:cubicBezTo>
                      <a:cubicBezTo>
                        <a:pt x="758" y="28"/>
                        <a:pt x="759" y="28"/>
                        <a:pt x="764" y="27"/>
                      </a:cubicBezTo>
                      <a:cubicBezTo>
                        <a:pt x="760" y="27"/>
                        <a:pt x="760" y="27"/>
                        <a:pt x="760" y="27"/>
                      </a:cubicBezTo>
                      <a:cubicBezTo>
                        <a:pt x="761" y="27"/>
                        <a:pt x="761" y="27"/>
                        <a:pt x="761" y="26"/>
                      </a:cubicBezTo>
                      <a:cubicBezTo>
                        <a:pt x="760" y="27"/>
                        <a:pt x="759" y="26"/>
                        <a:pt x="759" y="26"/>
                      </a:cubicBezTo>
                      <a:cubicBezTo>
                        <a:pt x="760" y="26"/>
                        <a:pt x="765" y="23"/>
                        <a:pt x="766" y="23"/>
                      </a:cubicBezTo>
                      <a:cubicBezTo>
                        <a:pt x="760" y="22"/>
                        <a:pt x="776" y="19"/>
                        <a:pt x="772" y="19"/>
                      </a:cubicBezTo>
                      <a:cubicBezTo>
                        <a:pt x="773" y="18"/>
                        <a:pt x="777" y="17"/>
                        <a:pt x="777" y="18"/>
                      </a:cubicBezTo>
                      <a:cubicBezTo>
                        <a:pt x="772" y="20"/>
                        <a:pt x="781" y="19"/>
                        <a:pt x="781" y="20"/>
                      </a:cubicBezTo>
                      <a:cubicBezTo>
                        <a:pt x="782" y="19"/>
                        <a:pt x="777" y="20"/>
                        <a:pt x="779" y="19"/>
                      </a:cubicBezTo>
                      <a:cubicBezTo>
                        <a:pt x="782" y="18"/>
                        <a:pt x="784" y="19"/>
                        <a:pt x="786" y="19"/>
                      </a:cubicBezTo>
                      <a:cubicBezTo>
                        <a:pt x="785" y="19"/>
                        <a:pt x="785" y="19"/>
                        <a:pt x="785" y="19"/>
                      </a:cubicBezTo>
                      <a:cubicBezTo>
                        <a:pt x="789" y="19"/>
                        <a:pt x="789" y="19"/>
                        <a:pt x="789" y="19"/>
                      </a:cubicBezTo>
                      <a:cubicBezTo>
                        <a:pt x="790" y="18"/>
                        <a:pt x="785" y="19"/>
                        <a:pt x="789" y="17"/>
                      </a:cubicBezTo>
                      <a:cubicBezTo>
                        <a:pt x="790" y="18"/>
                        <a:pt x="794" y="16"/>
                        <a:pt x="794" y="17"/>
                      </a:cubicBezTo>
                      <a:cubicBezTo>
                        <a:pt x="792" y="18"/>
                        <a:pt x="794" y="19"/>
                        <a:pt x="790" y="20"/>
                      </a:cubicBezTo>
                      <a:cubicBezTo>
                        <a:pt x="793" y="20"/>
                        <a:pt x="802" y="18"/>
                        <a:pt x="798" y="17"/>
                      </a:cubicBezTo>
                      <a:cubicBezTo>
                        <a:pt x="802" y="17"/>
                        <a:pt x="802" y="17"/>
                        <a:pt x="802" y="17"/>
                      </a:cubicBezTo>
                      <a:cubicBezTo>
                        <a:pt x="800" y="16"/>
                        <a:pt x="793" y="16"/>
                        <a:pt x="800" y="15"/>
                      </a:cubicBezTo>
                      <a:cubicBezTo>
                        <a:pt x="800" y="15"/>
                        <a:pt x="800" y="15"/>
                        <a:pt x="800" y="15"/>
                      </a:cubicBezTo>
                      <a:cubicBezTo>
                        <a:pt x="805" y="13"/>
                        <a:pt x="805" y="13"/>
                        <a:pt x="805" y="13"/>
                      </a:cubicBezTo>
                      <a:cubicBezTo>
                        <a:pt x="807" y="14"/>
                        <a:pt x="807" y="14"/>
                        <a:pt x="807" y="14"/>
                      </a:cubicBezTo>
                      <a:cubicBezTo>
                        <a:pt x="807" y="13"/>
                        <a:pt x="808" y="13"/>
                        <a:pt x="810" y="13"/>
                      </a:cubicBezTo>
                      <a:cubicBezTo>
                        <a:pt x="810" y="13"/>
                        <a:pt x="812" y="13"/>
                        <a:pt x="812" y="14"/>
                      </a:cubicBezTo>
                      <a:cubicBezTo>
                        <a:pt x="817" y="13"/>
                        <a:pt x="817" y="12"/>
                        <a:pt x="817" y="12"/>
                      </a:cubicBezTo>
                      <a:cubicBezTo>
                        <a:pt x="820" y="11"/>
                        <a:pt x="821" y="11"/>
                        <a:pt x="820" y="12"/>
                      </a:cubicBezTo>
                      <a:cubicBezTo>
                        <a:pt x="824" y="12"/>
                        <a:pt x="831" y="11"/>
                        <a:pt x="834" y="11"/>
                      </a:cubicBezTo>
                      <a:cubicBezTo>
                        <a:pt x="839" y="10"/>
                        <a:pt x="833" y="11"/>
                        <a:pt x="836" y="10"/>
                      </a:cubicBezTo>
                      <a:cubicBezTo>
                        <a:pt x="841" y="12"/>
                        <a:pt x="854" y="9"/>
                        <a:pt x="863" y="8"/>
                      </a:cubicBezTo>
                      <a:cubicBezTo>
                        <a:pt x="860" y="6"/>
                        <a:pt x="865" y="7"/>
                        <a:pt x="867" y="5"/>
                      </a:cubicBezTo>
                      <a:cubicBezTo>
                        <a:pt x="865" y="6"/>
                        <a:pt x="875" y="7"/>
                        <a:pt x="868" y="8"/>
                      </a:cubicBezTo>
                      <a:cubicBezTo>
                        <a:pt x="872" y="7"/>
                        <a:pt x="872" y="7"/>
                        <a:pt x="872" y="7"/>
                      </a:cubicBezTo>
                      <a:cubicBezTo>
                        <a:pt x="876" y="8"/>
                        <a:pt x="865" y="9"/>
                        <a:pt x="870" y="10"/>
                      </a:cubicBezTo>
                      <a:cubicBezTo>
                        <a:pt x="875" y="9"/>
                        <a:pt x="878" y="7"/>
                        <a:pt x="884" y="7"/>
                      </a:cubicBezTo>
                      <a:cubicBezTo>
                        <a:pt x="882" y="9"/>
                        <a:pt x="889" y="7"/>
                        <a:pt x="888" y="9"/>
                      </a:cubicBezTo>
                      <a:cubicBezTo>
                        <a:pt x="887" y="9"/>
                        <a:pt x="885" y="9"/>
                        <a:pt x="883" y="9"/>
                      </a:cubicBezTo>
                      <a:cubicBezTo>
                        <a:pt x="884" y="9"/>
                        <a:pt x="884" y="9"/>
                        <a:pt x="884" y="9"/>
                      </a:cubicBezTo>
                      <a:cubicBezTo>
                        <a:pt x="896" y="9"/>
                        <a:pt x="887" y="7"/>
                        <a:pt x="894" y="6"/>
                      </a:cubicBezTo>
                      <a:cubicBezTo>
                        <a:pt x="901" y="6"/>
                        <a:pt x="899" y="7"/>
                        <a:pt x="900" y="8"/>
                      </a:cubicBezTo>
                      <a:cubicBezTo>
                        <a:pt x="901" y="8"/>
                        <a:pt x="904" y="8"/>
                        <a:pt x="906" y="8"/>
                      </a:cubicBezTo>
                      <a:cubicBezTo>
                        <a:pt x="902" y="9"/>
                        <a:pt x="898" y="7"/>
                        <a:pt x="900" y="6"/>
                      </a:cubicBezTo>
                      <a:cubicBezTo>
                        <a:pt x="903" y="7"/>
                        <a:pt x="911" y="6"/>
                        <a:pt x="913" y="5"/>
                      </a:cubicBezTo>
                      <a:cubicBezTo>
                        <a:pt x="902" y="3"/>
                        <a:pt x="906" y="5"/>
                        <a:pt x="896" y="3"/>
                      </a:cubicBezTo>
                      <a:cubicBezTo>
                        <a:pt x="895" y="4"/>
                        <a:pt x="895" y="5"/>
                        <a:pt x="889" y="5"/>
                      </a:cubicBezTo>
                      <a:cubicBezTo>
                        <a:pt x="893" y="4"/>
                        <a:pt x="889" y="4"/>
                        <a:pt x="888" y="4"/>
                      </a:cubicBezTo>
                      <a:cubicBezTo>
                        <a:pt x="889" y="5"/>
                        <a:pt x="884" y="4"/>
                        <a:pt x="882" y="5"/>
                      </a:cubicBezTo>
                      <a:cubicBezTo>
                        <a:pt x="880" y="4"/>
                        <a:pt x="885" y="2"/>
                        <a:pt x="880" y="2"/>
                      </a:cubicBezTo>
                      <a:cubicBezTo>
                        <a:pt x="879" y="5"/>
                        <a:pt x="879" y="5"/>
                        <a:pt x="879" y="5"/>
                      </a:cubicBezTo>
                      <a:cubicBezTo>
                        <a:pt x="876" y="4"/>
                        <a:pt x="879" y="3"/>
                        <a:pt x="875" y="4"/>
                      </a:cubicBezTo>
                      <a:cubicBezTo>
                        <a:pt x="877" y="2"/>
                        <a:pt x="874" y="2"/>
                        <a:pt x="880" y="1"/>
                      </a:cubicBezTo>
                      <a:cubicBezTo>
                        <a:pt x="872" y="0"/>
                        <a:pt x="868" y="3"/>
                        <a:pt x="862" y="4"/>
                      </a:cubicBezTo>
                      <a:cubicBezTo>
                        <a:pt x="863" y="4"/>
                        <a:pt x="863" y="4"/>
                        <a:pt x="864" y="4"/>
                      </a:cubicBezTo>
                      <a:cubicBezTo>
                        <a:pt x="862" y="4"/>
                        <a:pt x="860" y="4"/>
                        <a:pt x="858" y="5"/>
                      </a:cubicBezTo>
                      <a:cubicBezTo>
                        <a:pt x="854" y="4"/>
                        <a:pt x="861" y="3"/>
                        <a:pt x="860" y="3"/>
                      </a:cubicBezTo>
                      <a:cubicBezTo>
                        <a:pt x="854" y="3"/>
                        <a:pt x="854" y="3"/>
                        <a:pt x="854" y="3"/>
                      </a:cubicBezTo>
                      <a:cubicBezTo>
                        <a:pt x="853" y="3"/>
                        <a:pt x="853" y="3"/>
                        <a:pt x="853" y="3"/>
                      </a:cubicBezTo>
                      <a:cubicBezTo>
                        <a:pt x="852" y="4"/>
                        <a:pt x="850" y="4"/>
                        <a:pt x="850" y="4"/>
                      </a:cubicBezTo>
                      <a:cubicBezTo>
                        <a:pt x="851" y="3"/>
                        <a:pt x="852" y="2"/>
                        <a:pt x="853" y="1"/>
                      </a:cubicBezTo>
                      <a:cubicBezTo>
                        <a:pt x="847" y="3"/>
                        <a:pt x="847" y="3"/>
                        <a:pt x="847" y="3"/>
                      </a:cubicBezTo>
                      <a:cubicBezTo>
                        <a:pt x="847" y="3"/>
                        <a:pt x="841" y="3"/>
                        <a:pt x="846" y="2"/>
                      </a:cubicBezTo>
                      <a:cubicBezTo>
                        <a:pt x="836" y="3"/>
                        <a:pt x="836" y="3"/>
                        <a:pt x="836" y="3"/>
                      </a:cubicBezTo>
                      <a:cubicBezTo>
                        <a:pt x="835" y="2"/>
                        <a:pt x="835" y="2"/>
                        <a:pt x="835" y="2"/>
                      </a:cubicBezTo>
                      <a:cubicBezTo>
                        <a:pt x="832" y="2"/>
                        <a:pt x="832" y="3"/>
                        <a:pt x="835" y="2"/>
                      </a:cubicBezTo>
                      <a:cubicBezTo>
                        <a:pt x="832" y="2"/>
                        <a:pt x="820" y="7"/>
                        <a:pt x="821" y="4"/>
                      </a:cubicBezTo>
                      <a:cubicBezTo>
                        <a:pt x="814" y="6"/>
                        <a:pt x="811" y="6"/>
                        <a:pt x="801" y="8"/>
                      </a:cubicBezTo>
                      <a:cubicBezTo>
                        <a:pt x="808" y="6"/>
                        <a:pt x="793" y="8"/>
                        <a:pt x="800" y="6"/>
                      </a:cubicBezTo>
                      <a:cubicBezTo>
                        <a:pt x="796" y="6"/>
                        <a:pt x="795" y="8"/>
                        <a:pt x="791" y="9"/>
                      </a:cubicBezTo>
                      <a:cubicBezTo>
                        <a:pt x="788" y="9"/>
                        <a:pt x="789" y="7"/>
                        <a:pt x="793" y="6"/>
                      </a:cubicBezTo>
                      <a:cubicBezTo>
                        <a:pt x="789" y="7"/>
                        <a:pt x="789" y="7"/>
                        <a:pt x="789" y="7"/>
                      </a:cubicBezTo>
                      <a:cubicBezTo>
                        <a:pt x="789" y="7"/>
                        <a:pt x="789" y="7"/>
                        <a:pt x="789" y="7"/>
                      </a:cubicBezTo>
                      <a:cubicBezTo>
                        <a:pt x="785" y="9"/>
                        <a:pt x="785" y="9"/>
                        <a:pt x="785" y="9"/>
                      </a:cubicBezTo>
                      <a:cubicBezTo>
                        <a:pt x="781" y="9"/>
                        <a:pt x="784" y="7"/>
                        <a:pt x="780" y="8"/>
                      </a:cubicBezTo>
                      <a:cubicBezTo>
                        <a:pt x="779" y="9"/>
                        <a:pt x="779" y="9"/>
                        <a:pt x="779" y="9"/>
                      </a:cubicBezTo>
                      <a:cubicBezTo>
                        <a:pt x="776" y="9"/>
                        <a:pt x="776" y="9"/>
                        <a:pt x="776" y="9"/>
                      </a:cubicBezTo>
                      <a:cubicBezTo>
                        <a:pt x="777" y="9"/>
                        <a:pt x="775" y="10"/>
                        <a:pt x="772" y="11"/>
                      </a:cubicBezTo>
                      <a:cubicBezTo>
                        <a:pt x="772" y="11"/>
                        <a:pt x="772" y="11"/>
                        <a:pt x="772" y="11"/>
                      </a:cubicBezTo>
                      <a:cubicBezTo>
                        <a:pt x="769" y="12"/>
                        <a:pt x="769" y="12"/>
                        <a:pt x="769" y="12"/>
                      </a:cubicBezTo>
                      <a:cubicBezTo>
                        <a:pt x="772" y="10"/>
                        <a:pt x="765" y="12"/>
                        <a:pt x="767" y="11"/>
                      </a:cubicBezTo>
                      <a:cubicBezTo>
                        <a:pt x="764" y="11"/>
                        <a:pt x="764" y="11"/>
                        <a:pt x="758" y="13"/>
                      </a:cubicBezTo>
                      <a:cubicBezTo>
                        <a:pt x="759" y="14"/>
                        <a:pt x="759" y="14"/>
                        <a:pt x="759" y="14"/>
                      </a:cubicBezTo>
                      <a:cubicBezTo>
                        <a:pt x="752" y="16"/>
                        <a:pt x="759" y="12"/>
                        <a:pt x="753" y="14"/>
                      </a:cubicBezTo>
                      <a:cubicBezTo>
                        <a:pt x="753" y="14"/>
                        <a:pt x="753" y="14"/>
                        <a:pt x="753" y="14"/>
                      </a:cubicBezTo>
                      <a:cubicBezTo>
                        <a:pt x="745" y="15"/>
                        <a:pt x="740" y="19"/>
                        <a:pt x="733" y="19"/>
                      </a:cubicBezTo>
                      <a:cubicBezTo>
                        <a:pt x="737" y="18"/>
                        <a:pt x="735" y="17"/>
                        <a:pt x="735" y="18"/>
                      </a:cubicBezTo>
                      <a:cubicBezTo>
                        <a:pt x="730" y="19"/>
                        <a:pt x="722" y="22"/>
                        <a:pt x="716" y="24"/>
                      </a:cubicBezTo>
                      <a:cubicBezTo>
                        <a:pt x="714" y="24"/>
                        <a:pt x="713" y="23"/>
                        <a:pt x="708" y="24"/>
                      </a:cubicBezTo>
                      <a:cubicBezTo>
                        <a:pt x="704" y="26"/>
                        <a:pt x="703" y="26"/>
                        <a:pt x="702" y="27"/>
                      </a:cubicBezTo>
                      <a:cubicBezTo>
                        <a:pt x="698" y="28"/>
                        <a:pt x="691" y="31"/>
                        <a:pt x="690" y="30"/>
                      </a:cubicBezTo>
                      <a:cubicBezTo>
                        <a:pt x="690" y="31"/>
                        <a:pt x="687" y="31"/>
                        <a:pt x="685" y="33"/>
                      </a:cubicBezTo>
                      <a:cubicBezTo>
                        <a:pt x="684" y="32"/>
                        <a:pt x="684" y="32"/>
                        <a:pt x="684" y="32"/>
                      </a:cubicBezTo>
                      <a:cubicBezTo>
                        <a:pt x="685" y="33"/>
                        <a:pt x="685" y="33"/>
                        <a:pt x="685" y="33"/>
                      </a:cubicBezTo>
                      <a:cubicBezTo>
                        <a:pt x="677" y="33"/>
                        <a:pt x="674" y="38"/>
                        <a:pt x="666" y="39"/>
                      </a:cubicBezTo>
                      <a:cubicBezTo>
                        <a:pt x="667" y="39"/>
                        <a:pt x="667" y="39"/>
                        <a:pt x="667" y="39"/>
                      </a:cubicBezTo>
                      <a:cubicBezTo>
                        <a:pt x="665" y="40"/>
                        <a:pt x="665" y="40"/>
                        <a:pt x="665" y="40"/>
                      </a:cubicBezTo>
                      <a:cubicBezTo>
                        <a:pt x="664" y="40"/>
                        <a:pt x="665" y="39"/>
                        <a:pt x="665" y="38"/>
                      </a:cubicBezTo>
                      <a:cubicBezTo>
                        <a:pt x="661" y="40"/>
                        <a:pt x="656" y="42"/>
                        <a:pt x="652" y="43"/>
                      </a:cubicBezTo>
                      <a:cubicBezTo>
                        <a:pt x="654" y="43"/>
                        <a:pt x="654" y="43"/>
                        <a:pt x="654" y="43"/>
                      </a:cubicBezTo>
                      <a:cubicBezTo>
                        <a:pt x="652" y="44"/>
                        <a:pt x="650" y="46"/>
                        <a:pt x="647" y="47"/>
                      </a:cubicBezTo>
                      <a:cubicBezTo>
                        <a:pt x="651" y="43"/>
                        <a:pt x="642" y="48"/>
                        <a:pt x="641" y="48"/>
                      </a:cubicBezTo>
                      <a:cubicBezTo>
                        <a:pt x="644" y="46"/>
                        <a:pt x="644" y="46"/>
                        <a:pt x="644" y="46"/>
                      </a:cubicBezTo>
                      <a:cubicBezTo>
                        <a:pt x="640" y="48"/>
                        <a:pt x="640" y="48"/>
                        <a:pt x="641" y="49"/>
                      </a:cubicBezTo>
                      <a:cubicBezTo>
                        <a:pt x="636" y="51"/>
                        <a:pt x="636" y="48"/>
                        <a:pt x="632" y="51"/>
                      </a:cubicBezTo>
                      <a:cubicBezTo>
                        <a:pt x="635" y="50"/>
                        <a:pt x="635" y="50"/>
                        <a:pt x="635" y="50"/>
                      </a:cubicBezTo>
                      <a:cubicBezTo>
                        <a:pt x="637" y="50"/>
                        <a:pt x="635" y="52"/>
                        <a:pt x="632" y="53"/>
                      </a:cubicBezTo>
                      <a:cubicBezTo>
                        <a:pt x="632" y="53"/>
                        <a:pt x="630" y="53"/>
                        <a:pt x="632" y="52"/>
                      </a:cubicBezTo>
                      <a:cubicBezTo>
                        <a:pt x="628" y="54"/>
                        <a:pt x="622" y="57"/>
                        <a:pt x="620" y="58"/>
                      </a:cubicBezTo>
                      <a:cubicBezTo>
                        <a:pt x="618" y="58"/>
                        <a:pt x="618" y="57"/>
                        <a:pt x="619" y="57"/>
                      </a:cubicBezTo>
                      <a:cubicBezTo>
                        <a:pt x="611" y="61"/>
                        <a:pt x="616" y="58"/>
                        <a:pt x="608" y="63"/>
                      </a:cubicBezTo>
                      <a:cubicBezTo>
                        <a:pt x="607" y="62"/>
                        <a:pt x="607" y="62"/>
                        <a:pt x="607" y="62"/>
                      </a:cubicBezTo>
                      <a:cubicBezTo>
                        <a:pt x="605" y="64"/>
                        <a:pt x="605" y="64"/>
                        <a:pt x="605" y="64"/>
                      </a:cubicBezTo>
                      <a:cubicBezTo>
                        <a:pt x="600" y="65"/>
                        <a:pt x="600" y="65"/>
                        <a:pt x="600" y="65"/>
                      </a:cubicBezTo>
                      <a:cubicBezTo>
                        <a:pt x="602" y="65"/>
                        <a:pt x="602" y="65"/>
                        <a:pt x="602" y="65"/>
                      </a:cubicBezTo>
                      <a:cubicBezTo>
                        <a:pt x="599" y="67"/>
                        <a:pt x="598" y="68"/>
                        <a:pt x="595" y="69"/>
                      </a:cubicBezTo>
                      <a:cubicBezTo>
                        <a:pt x="595" y="68"/>
                        <a:pt x="595" y="68"/>
                        <a:pt x="595" y="68"/>
                      </a:cubicBezTo>
                      <a:cubicBezTo>
                        <a:pt x="588" y="72"/>
                        <a:pt x="586" y="71"/>
                        <a:pt x="579" y="76"/>
                      </a:cubicBezTo>
                      <a:cubicBezTo>
                        <a:pt x="579" y="76"/>
                        <a:pt x="580" y="75"/>
                        <a:pt x="580" y="74"/>
                      </a:cubicBezTo>
                      <a:cubicBezTo>
                        <a:pt x="574" y="79"/>
                        <a:pt x="575" y="76"/>
                        <a:pt x="569" y="81"/>
                      </a:cubicBezTo>
                      <a:cubicBezTo>
                        <a:pt x="569" y="80"/>
                        <a:pt x="568" y="80"/>
                        <a:pt x="568" y="80"/>
                      </a:cubicBezTo>
                      <a:cubicBezTo>
                        <a:pt x="565" y="82"/>
                        <a:pt x="565" y="82"/>
                        <a:pt x="565" y="82"/>
                      </a:cubicBezTo>
                      <a:cubicBezTo>
                        <a:pt x="565" y="81"/>
                        <a:pt x="565" y="81"/>
                        <a:pt x="565" y="81"/>
                      </a:cubicBezTo>
                      <a:cubicBezTo>
                        <a:pt x="563" y="84"/>
                        <a:pt x="563" y="84"/>
                        <a:pt x="563" y="84"/>
                      </a:cubicBezTo>
                      <a:cubicBezTo>
                        <a:pt x="561" y="84"/>
                        <a:pt x="561" y="84"/>
                        <a:pt x="561" y="84"/>
                      </a:cubicBezTo>
                      <a:cubicBezTo>
                        <a:pt x="560" y="85"/>
                        <a:pt x="560" y="85"/>
                        <a:pt x="560" y="85"/>
                      </a:cubicBezTo>
                      <a:cubicBezTo>
                        <a:pt x="556" y="85"/>
                        <a:pt x="552" y="89"/>
                        <a:pt x="547" y="90"/>
                      </a:cubicBezTo>
                      <a:cubicBezTo>
                        <a:pt x="548" y="91"/>
                        <a:pt x="548" y="91"/>
                        <a:pt x="548" y="91"/>
                      </a:cubicBezTo>
                      <a:cubicBezTo>
                        <a:pt x="539" y="100"/>
                        <a:pt x="522" y="104"/>
                        <a:pt x="510" y="114"/>
                      </a:cubicBezTo>
                      <a:cubicBezTo>
                        <a:pt x="510" y="113"/>
                        <a:pt x="510" y="113"/>
                        <a:pt x="510" y="113"/>
                      </a:cubicBezTo>
                      <a:cubicBezTo>
                        <a:pt x="505" y="118"/>
                        <a:pt x="505" y="118"/>
                        <a:pt x="505" y="118"/>
                      </a:cubicBezTo>
                      <a:cubicBezTo>
                        <a:pt x="502" y="119"/>
                        <a:pt x="507" y="116"/>
                        <a:pt x="505" y="116"/>
                      </a:cubicBezTo>
                      <a:cubicBezTo>
                        <a:pt x="500" y="120"/>
                        <a:pt x="504" y="119"/>
                        <a:pt x="498" y="123"/>
                      </a:cubicBezTo>
                      <a:cubicBezTo>
                        <a:pt x="494" y="125"/>
                        <a:pt x="498" y="122"/>
                        <a:pt x="500" y="120"/>
                      </a:cubicBezTo>
                      <a:cubicBezTo>
                        <a:pt x="494" y="125"/>
                        <a:pt x="485" y="132"/>
                        <a:pt x="481" y="134"/>
                      </a:cubicBezTo>
                      <a:cubicBezTo>
                        <a:pt x="481" y="135"/>
                        <a:pt x="480" y="135"/>
                        <a:pt x="481" y="135"/>
                      </a:cubicBezTo>
                      <a:cubicBezTo>
                        <a:pt x="477" y="138"/>
                        <a:pt x="472" y="142"/>
                        <a:pt x="467" y="145"/>
                      </a:cubicBezTo>
                      <a:cubicBezTo>
                        <a:pt x="467" y="144"/>
                        <a:pt x="468" y="143"/>
                        <a:pt x="469" y="143"/>
                      </a:cubicBezTo>
                      <a:cubicBezTo>
                        <a:pt x="467" y="144"/>
                        <a:pt x="465" y="145"/>
                        <a:pt x="464" y="146"/>
                      </a:cubicBezTo>
                      <a:cubicBezTo>
                        <a:pt x="465" y="144"/>
                        <a:pt x="465" y="144"/>
                        <a:pt x="465" y="144"/>
                      </a:cubicBezTo>
                      <a:cubicBezTo>
                        <a:pt x="462" y="147"/>
                        <a:pt x="456" y="152"/>
                        <a:pt x="454" y="152"/>
                      </a:cubicBezTo>
                      <a:cubicBezTo>
                        <a:pt x="455" y="152"/>
                        <a:pt x="455" y="153"/>
                        <a:pt x="453" y="155"/>
                      </a:cubicBezTo>
                      <a:cubicBezTo>
                        <a:pt x="450" y="155"/>
                        <a:pt x="445" y="162"/>
                        <a:pt x="440" y="165"/>
                      </a:cubicBezTo>
                      <a:cubicBezTo>
                        <a:pt x="440" y="164"/>
                        <a:pt x="444" y="161"/>
                        <a:pt x="443" y="162"/>
                      </a:cubicBezTo>
                      <a:cubicBezTo>
                        <a:pt x="440" y="163"/>
                        <a:pt x="439" y="166"/>
                        <a:pt x="437" y="168"/>
                      </a:cubicBezTo>
                      <a:cubicBezTo>
                        <a:pt x="437" y="167"/>
                        <a:pt x="437" y="167"/>
                        <a:pt x="437" y="167"/>
                      </a:cubicBezTo>
                      <a:cubicBezTo>
                        <a:pt x="427" y="176"/>
                        <a:pt x="427" y="176"/>
                        <a:pt x="427" y="176"/>
                      </a:cubicBezTo>
                      <a:cubicBezTo>
                        <a:pt x="425" y="176"/>
                        <a:pt x="418" y="184"/>
                        <a:pt x="418" y="183"/>
                      </a:cubicBezTo>
                      <a:cubicBezTo>
                        <a:pt x="414" y="186"/>
                        <a:pt x="421" y="181"/>
                        <a:pt x="417" y="185"/>
                      </a:cubicBezTo>
                      <a:cubicBezTo>
                        <a:pt x="415" y="185"/>
                        <a:pt x="413" y="189"/>
                        <a:pt x="412" y="188"/>
                      </a:cubicBezTo>
                      <a:cubicBezTo>
                        <a:pt x="413" y="187"/>
                        <a:pt x="413" y="187"/>
                        <a:pt x="413" y="187"/>
                      </a:cubicBezTo>
                      <a:cubicBezTo>
                        <a:pt x="410" y="190"/>
                        <a:pt x="410" y="190"/>
                        <a:pt x="410" y="190"/>
                      </a:cubicBezTo>
                      <a:cubicBezTo>
                        <a:pt x="411" y="187"/>
                        <a:pt x="411" y="187"/>
                        <a:pt x="411" y="187"/>
                      </a:cubicBezTo>
                      <a:cubicBezTo>
                        <a:pt x="408" y="190"/>
                        <a:pt x="407" y="193"/>
                        <a:pt x="408" y="193"/>
                      </a:cubicBezTo>
                      <a:cubicBezTo>
                        <a:pt x="405" y="195"/>
                        <a:pt x="401" y="199"/>
                        <a:pt x="399" y="199"/>
                      </a:cubicBezTo>
                      <a:cubicBezTo>
                        <a:pt x="400" y="198"/>
                        <a:pt x="400" y="198"/>
                        <a:pt x="400" y="198"/>
                      </a:cubicBezTo>
                      <a:cubicBezTo>
                        <a:pt x="393" y="205"/>
                        <a:pt x="386" y="207"/>
                        <a:pt x="382" y="214"/>
                      </a:cubicBezTo>
                      <a:cubicBezTo>
                        <a:pt x="381" y="214"/>
                        <a:pt x="381" y="214"/>
                        <a:pt x="382" y="213"/>
                      </a:cubicBezTo>
                      <a:cubicBezTo>
                        <a:pt x="378" y="217"/>
                        <a:pt x="378" y="217"/>
                        <a:pt x="378" y="217"/>
                      </a:cubicBezTo>
                      <a:cubicBezTo>
                        <a:pt x="378" y="215"/>
                        <a:pt x="378" y="215"/>
                        <a:pt x="378" y="215"/>
                      </a:cubicBezTo>
                      <a:cubicBezTo>
                        <a:pt x="372" y="223"/>
                        <a:pt x="372" y="223"/>
                        <a:pt x="372" y="223"/>
                      </a:cubicBezTo>
                      <a:cubicBezTo>
                        <a:pt x="372" y="223"/>
                        <a:pt x="372" y="223"/>
                        <a:pt x="372" y="223"/>
                      </a:cubicBezTo>
                      <a:cubicBezTo>
                        <a:pt x="367" y="227"/>
                        <a:pt x="360" y="235"/>
                        <a:pt x="354" y="241"/>
                      </a:cubicBezTo>
                      <a:cubicBezTo>
                        <a:pt x="355" y="240"/>
                        <a:pt x="355" y="240"/>
                        <a:pt x="355" y="240"/>
                      </a:cubicBezTo>
                      <a:cubicBezTo>
                        <a:pt x="349" y="247"/>
                        <a:pt x="348" y="246"/>
                        <a:pt x="344" y="251"/>
                      </a:cubicBezTo>
                      <a:cubicBezTo>
                        <a:pt x="344" y="251"/>
                        <a:pt x="344" y="251"/>
                        <a:pt x="344" y="250"/>
                      </a:cubicBezTo>
                      <a:cubicBezTo>
                        <a:pt x="340" y="255"/>
                        <a:pt x="340" y="255"/>
                        <a:pt x="340" y="255"/>
                      </a:cubicBezTo>
                      <a:cubicBezTo>
                        <a:pt x="340" y="253"/>
                        <a:pt x="340" y="253"/>
                        <a:pt x="340" y="253"/>
                      </a:cubicBezTo>
                      <a:cubicBezTo>
                        <a:pt x="338" y="258"/>
                        <a:pt x="331" y="262"/>
                        <a:pt x="333" y="260"/>
                      </a:cubicBezTo>
                      <a:cubicBezTo>
                        <a:pt x="332" y="263"/>
                        <a:pt x="329" y="266"/>
                        <a:pt x="329" y="267"/>
                      </a:cubicBezTo>
                      <a:cubicBezTo>
                        <a:pt x="325" y="272"/>
                        <a:pt x="328" y="268"/>
                        <a:pt x="325" y="271"/>
                      </a:cubicBezTo>
                      <a:cubicBezTo>
                        <a:pt x="321" y="274"/>
                        <a:pt x="322" y="276"/>
                        <a:pt x="317" y="280"/>
                      </a:cubicBezTo>
                      <a:cubicBezTo>
                        <a:pt x="317" y="280"/>
                        <a:pt x="317" y="280"/>
                        <a:pt x="317" y="280"/>
                      </a:cubicBezTo>
                      <a:cubicBezTo>
                        <a:pt x="315" y="282"/>
                        <a:pt x="314" y="284"/>
                        <a:pt x="311" y="287"/>
                      </a:cubicBezTo>
                      <a:cubicBezTo>
                        <a:pt x="312" y="286"/>
                        <a:pt x="312" y="286"/>
                        <a:pt x="312" y="286"/>
                      </a:cubicBezTo>
                      <a:cubicBezTo>
                        <a:pt x="308" y="292"/>
                        <a:pt x="305" y="291"/>
                        <a:pt x="303" y="297"/>
                      </a:cubicBezTo>
                      <a:cubicBezTo>
                        <a:pt x="301" y="299"/>
                        <a:pt x="298" y="304"/>
                        <a:pt x="297" y="303"/>
                      </a:cubicBezTo>
                      <a:cubicBezTo>
                        <a:pt x="283" y="322"/>
                        <a:pt x="283" y="322"/>
                        <a:pt x="283" y="322"/>
                      </a:cubicBezTo>
                      <a:cubicBezTo>
                        <a:pt x="281" y="322"/>
                        <a:pt x="282" y="324"/>
                        <a:pt x="278" y="327"/>
                      </a:cubicBezTo>
                      <a:cubicBezTo>
                        <a:pt x="279" y="328"/>
                        <a:pt x="279" y="328"/>
                        <a:pt x="279" y="328"/>
                      </a:cubicBezTo>
                      <a:cubicBezTo>
                        <a:pt x="272" y="337"/>
                        <a:pt x="262" y="347"/>
                        <a:pt x="254" y="358"/>
                      </a:cubicBezTo>
                      <a:cubicBezTo>
                        <a:pt x="253" y="357"/>
                        <a:pt x="253" y="357"/>
                        <a:pt x="253" y="357"/>
                      </a:cubicBezTo>
                      <a:cubicBezTo>
                        <a:pt x="252" y="360"/>
                        <a:pt x="252" y="360"/>
                        <a:pt x="252" y="360"/>
                      </a:cubicBezTo>
                      <a:cubicBezTo>
                        <a:pt x="244" y="372"/>
                        <a:pt x="233" y="387"/>
                        <a:pt x="226" y="396"/>
                      </a:cubicBezTo>
                      <a:cubicBezTo>
                        <a:pt x="225" y="400"/>
                        <a:pt x="223" y="405"/>
                        <a:pt x="219" y="410"/>
                      </a:cubicBezTo>
                      <a:cubicBezTo>
                        <a:pt x="219" y="409"/>
                        <a:pt x="219" y="409"/>
                        <a:pt x="219" y="409"/>
                      </a:cubicBezTo>
                      <a:cubicBezTo>
                        <a:pt x="214" y="418"/>
                        <a:pt x="209" y="428"/>
                        <a:pt x="202" y="437"/>
                      </a:cubicBezTo>
                      <a:cubicBezTo>
                        <a:pt x="202" y="436"/>
                        <a:pt x="202" y="437"/>
                        <a:pt x="202" y="436"/>
                      </a:cubicBezTo>
                      <a:cubicBezTo>
                        <a:pt x="202" y="439"/>
                        <a:pt x="199" y="442"/>
                        <a:pt x="197" y="444"/>
                      </a:cubicBezTo>
                      <a:cubicBezTo>
                        <a:pt x="200" y="442"/>
                        <a:pt x="200" y="442"/>
                        <a:pt x="200" y="442"/>
                      </a:cubicBezTo>
                      <a:cubicBezTo>
                        <a:pt x="199" y="445"/>
                        <a:pt x="196" y="448"/>
                        <a:pt x="194" y="449"/>
                      </a:cubicBezTo>
                      <a:cubicBezTo>
                        <a:pt x="192" y="454"/>
                        <a:pt x="192" y="454"/>
                        <a:pt x="192" y="454"/>
                      </a:cubicBezTo>
                      <a:cubicBezTo>
                        <a:pt x="192" y="455"/>
                        <a:pt x="192" y="455"/>
                        <a:pt x="192" y="455"/>
                      </a:cubicBezTo>
                      <a:cubicBezTo>
                        <a:pt x="192" y="456"/>
                        <a:pt x="192" y="456"/>
                        <a:pt x="192" y="456"/>
                      </a:cubicBezTo>
                      <a:cubicBezTo>
                        <a:pt x="189" y="458"/>
                        <a:pt x="189" y="458"/>
                        <a:pt x="189" y="458"/>
                      </a:cubicBezTo>
                      <a:cubicBezTo>
                        <a:pt x="189" y="459"/>
                        <a:pt x="186" y="465"/>
                        <a:pt x="186" y="467"/>
                      </a:cubicBezTo>
                      <a:cubicBezTo>
                        <a:pt x="185" y="467"/>
                        <a:pt x="182" y="471"/>
                        <a:pt x="184" y="468"/>
                      </a:cubicBezTo>
                      <a:cubicBezTo>
                        <a:pt x="175" y="484"/>
                        <a:pt x="175" y="484"/>
                        <a:pt x="175" y="484"/>
                      </a:cubicBezTo>
                      <a:cubicBezTo>
                        <a:pt x="176" y="482"/>
                        <a:pt x="176" y="482"/>
                        <a:pt x="176" y="482"/>
                      </a:cubicBezTo>
                      <a:cubicBezTo>
                        <a:pt x="178" y="482"/>
                        <a:pt x="175" y="487"/>
                        <a:pt x="174" y="489"/>
                      </a:cubicBezTo>
                      <a:cubicBezTo>
                        <a:pt x="175" y="486"/>
                        <a:pt x="172" y="488"/>
                        <a:pt x="171" y="490"/>
                      </a:cubicBezTo>
                      <a:cubicBezTo>
                        <a:pt x="170" y="492"/>
                        <a:pt x="173" y="488"/>
                        <a:pt x="173" y="489"/>
                      </a:cubicBezTo>
                      <a:cubicBezTo>
                        <a:pt x="172" y="493"/>
                        <a:pt x="169" y="499"/>
                        <a:pt x="168" y="500"/>
                      </a:cubicBezTo>
                      <a:cubicBezTo>
                        <a:pt x="168" y="498"/>
                        <a:pt x="168" y="498"/>
                        <a:pt x="168" y="498"/>
                      </a:cubicBezTo>
                      <a:cubicBezTo>
                        <a:pt x="167" y="502"/>
                        <a:pt x="164" y="503"/>
                        <a:pt x="162" y="507"/>
                      </a:cubicBezTo>
                      <a:cubicBezTo>
                        <a:pt x="161" y="511"/>
                        <a:pt x="159" y="513"/>
                        <a:pt x="161" y="513"/>
                      </a:cubicBezTo>
                      <a:cubicBezTo>
                        <a:pt x="159" y="518"/>
                        <a:pt x="159" y="514"/>
                        <a:pt x="158" y="516"/>
                      </a:cubicBezTo>
                      <a:cubicBezTo>
                        <a:pt x="158" y="518"/>
                        <a:pt x="154" y="525"/>
                        <a:pt x="153" y="525"/>
                      </a:cubicBezTo>
                      <a:cubicBezTo>
                        <a:pt x="153" y="529"/>
                        <a:pt x="145" y="538"/>
                        <a:pt x="147" y="540"/>
                      </a:cubicBezTo>
                      <a:cubicBezTo>
                        <a:pt x="143" y="544"/>
                        <a:pt x="143" y="544"/>
                        <a:pt x="143" y="544"/>
                      </a:cubicBezTo>
                      <a:cubicBezTo>
                        <a:pt x="144" y="544"/>
                        <a:pt x="145" y="545"/>
                        <a:pt x="143" y="549"/>
                      </a:cubicBezTo>
                      <a:cubicBezTo>
                        <a:pt x="141" y="552"/>
                        <a:pt x="141" y="551"/>
                        <a:pt x="140" y="551"/>
                      </a:cubicBezTo>
                      <a:cubicBezTo>
                        <a:pt x="141" y="554"/>
                        <a:pt x="141" y="554"/>
                        <a:pt x="141" y="554"/>
                      </a:cubicBezTo>
                      <a:cubicBezTo>
                        <a:pt x="130" y="571"/>
                        <a:pt x="121" y="596"/>
                        <a:pt x="111" y="615"/>
                      </a:cubicBezTo>
                      <a:cubicBezTo>
                        <a:pt x="107" y="624"/>
                        <a:pt x="104" y="636"/>
                        <a:pt x="99" y="647"/>
                      </a:cubicBezTo>
                      <a:cubicBezTo>
                        <a:pt x="100" y="645"/>
                        <a:pt x="100" y="645"/>
                        <a:pt x="100" y="645"/>
                      </a:cubicBezTo>
                      <a:cubicBezTo>
                        <a:pt x="95" y="656"/>
                        <a:pt x="95" y="656"/>
                        <a:pt x="95" y="656"/>
                      </a:cubicBezTo>
                      <a:cubicBezTo>
                        <a:pt x="99" y="648"/>
                        <a:pt x="99" y="648"/>
                        <a:pt x="99" y="648"/>
                      </a:cubicBezTo>
                      <a:cubicBezTo>
                        <a:pt x="98" y="651"/>
                        <a:pt x="98" y="653"/>
                        <a:pt x="97" y="655"/>
                      </a:cubicBezTo>
                      <a:cubicBezTo>
                        <a:pt x="92" y="666"/>
                        <a:pt x="85" y="681"/>
                        <a:pt x="81" y="696"/>
                      </a:cubicBezTo>
                      <a:cubicBezTo>
                        <a:pt x="80" y="706"/>
                        <a:pt x="77" y="702"/>
                        <a:pt x="76" y="711"/>
                      </a:cubicBezTo>
                      <a:cubicBezTo>
                        <a:pt x="76" y="710"/>
                        <a:pt x="76" y="710"/>
                        <a:pt x="76" y="709"/>
                      </a:cubicBezTo>
                      <a:cubicBezTo>
                        <a:pt x="73" y="719"/>
                        <a:pt x="72" y="725"/>
                        <a:pt x="70" y="735"/>
                      </a:cubicBezTo>
                      <a:cubicBezTo>
                        <a:pt x="68" y="733"/>
                        <a:pt x="68" y="741"/>
                        <a:pt x="67" y="740"/>
                      </a:cubicBezTo>
                      <a:cubicBezTo>
                        <a:pt x="68" y="741"/>
                        <a:pt x="68" y="741"/>
                        <a:pt x="68" y="741"/>
                      </a:cubicBezTo>
                      <a:cubicBezTo>
                        <a:pt x="67" y="743"/>
                        <a:pt x="65" y="748"/>
                        <a:pt x="65" y="747"/>
                      </a:cubicBezTo>
                      <a:cubicBezTo>
                        <a:pt x="64" y="752"/>
                        <a:pt x="64" y="752"/>
                        <a:pt x="64" y="752"/>
                      </a:cubicBezTo>
                      <a:cubicBezTo>
                        <a:pt x="63" y="752"/>
                        <a:pt x="63" y="752"/>
                        <a:pt x="63" y="752"/>
                      </a:cubicBezTo>
                      <a:cubicBezTo>
                        <a:pt x="62" y="757"/>
                        <a:pt x="59" y="770"/>
                        <a:pt x="56" y="772"/>
                      </a:cubicBezTo>
                      <a:cubicBezTo>
                        <a:pt x="53" y="787"/>
                        <a:pt x="47" y="809"/>
                        <a:pt x="42" y="827"/>
                      </a:cubicBezTo>
                      <a:cubicBezTo>
                        <a:pt x="43" y="830"/>
                        <a:pt x="41" y="835"/>
                        <a:pt x="40" y="839"/>
                      </a:cubicBezTo>
                      <a:cubicBezTo>
                        <a:pt x="38" y="844"/>
                        <a:pt x="38" y="844"/>
                        <a:pt x="38" y="844"/>
                      </a:cubicBezTo>
                      <a:cubicBezTo>
                        <a:pt x="38" y="848"/>
                        <a:pt x="38" y="853"/>
                        <a:pt x="36" y="856"/>
                      </a:cubicBezTo>
                      <a:cubicBezTo>
                        <a:pt x="36" y="856"/>
                        <a:pt x="36" y="856"/>
                        <a:pt x="36" y="856"/>
                      </a:cubicBezTo>
                      <a:cubicBezTo>
                        <a:pt x="36" y="860"/>
                        <a:pt x="34" y="864"/>
                        <a:pt x="34" y="868"/>
                      </a:cubicBezTo>
                      <a:cubicBezTo>
                        <a:pt x="33" y="873"/>
                        <a:pt x="32" y="877"/>
                        <a:pt x="31" y="876"/>
                      </a:cubicBezTo>
                      <a:cubicBezTo>
                        <a:pt x="33" y="877"/>
                        <a:pt x="29" y="886"/>
                        <a:pt x="29" y="886"/>
                      </a:cubicBezTo>
                      <a:cubicBezTo>
                        <a:pt x="29" y="886"/>
                        <a:pt x="15" y="946"/>
                        <a:pt x="7" y="1014"/>
                      </a:cubicBezTo>
                      <a:cubicBezTo>
                        <a:pt x="3" y="1049"/>
                        <a:pt x="1" y="1085"/>
                        <a:pt x="0" y="1116"/>
                      </a:cubicBezTo>
                      <a:cubicBezTo>
                        <a:pt x="0" y="1148"/>
                        <a:pt x="1" y="1175"/>
                        <a:pt x="4" y="1189"/>
                      </a:cubicBezTo>
                      <a:cubicBezTo>
                        <a:pt x="5" y="1191"/>
                        <a:pt x="5" y="1197"/>
                        <a:pt x="6" y="1195"/>
                      </a:cubicBezTo>
                      <a:cubicBezTo>
                        <a:pt x="7" y="1199"/>
                        <a:pt x="5" y="1201"/>
                        <a:pt x="6" y="1202"/>
                      </a:cubicBezTo>
                      <a:cubicBezTo>
                        <a:pt x="7" y="1196"/>
                        <a:pt x="9" y="1204"/>
                        <a:pt x="10" y="1198"/>
                      </a:cubicBezTo>
                      <a:cubicBezTo>
                        <a:pt x="10" y="1202"/>
                        <a:pt x="10" y="1202"/>
                        <a:pt x="10" y="1202"/>
                      </a:cubicBezTo>
                      <a:cubicBezTo>
                        <a:pt x="11" y="1203"/>
                        <a:pt x="9" y="1197"/>
                        <a:pt x="11" y="1198"/>
                      </a:cubicBezTo>
                      <a:cubicBezTo>
                        <a:pt x="9" y="1197"/>
                        <a:pt x="9" y="1197"/>
                        <a:pt x="9" y="1197"/>
                      </a:cubicBezTo>
                      <a:cubicBezTo>
                        <a:pt x="9" y="1194"/>
                        <a:pt x="9" y="1192"/>
                        <a:pt x="10" y="1191"/>
                      </a:cubicBezTo>
                      <a:cubicBezTo>
                        <a:pt x="9" y="1188"/>
                        <a:pt x="7" y="1186"/>
                        <a:pt x="8" y="1180"/>
                      </a:cubicBezTo>
                      <a:cubicBezTo>
                        <a:pt x="8" y="1182"/>
                        <a:pt x="8" y="1182"/>
                        <a:pt x="8" y="1182"/>
                      </a:cubicBezTo>
                      <a:cubicBezTo>
                        <a:pt x="8" y="1176"/>
                        <a:pt x="9" y="1178"/>
                        <a:pt x="10" y="1177"/>
                      </a:cubicBezTo>
                      <a:cubicBezTo>
                        <a:pt x="10" y="1178"/>
                        <a:pt x="10" y="1178"/>
                        <a:pt x="10" y="1178"/>
                      </a:cubicBezTo>
                      <a:cubicBezTo>
                        <a:pt x="11" y="1174"/>
                        <a:pt x="11" y="1174"/>
                        <a:pt x="11" y="1174"/>
                      </a:cubicBezTo>
                      <a:cubicBezTo>
                        <a:pt x="10" y="1177"/>
                        <a:pt x="11" y="1183"/>
                        <a:pt x="11" y="1180"/>
                      </a:cubicBezTo>
                      <a:cubicBezTo>
                        <a:pt x="12" y="1174"/>
                        <a:pt x="11" y="1182"/>
                        <a:pt x="11" y="1177"/>
                      </a:cubicBezTo>
                      <a:cubicBezTo>
                        <a:pt x="11" y="1174"/>
                        <a:pt x="12" y="1175"/>
                        <a:pt x="12" y="1175"/>
                      </a:cubicBezTo>
                      <a:cubicBezTo>
                        <a:pt x="12" y="1170"/>
                        <a:pt x="12" y="1170"/>
                        <a:pt x="12" y="1170"/>
                      </a:cubicBezTo>
                      <a:cubicBezTo>
                        <a:pt x="13" y="1170"/>
                        <a:pt x="12" y="1173"/>
                        <a:pt x="13" y="1171"/>
                      </a:cubicBezTo>
                      <a:cubicBezTo>
                        <a:pt x="12" y="1164"/>
                        <a:pt x="12" y="1164"/>
                        <a:pt x="12" y="1164"/>
                      </a:cubicBezTo>
                      <a:cubicBezTo>
                        <a:pt x="14" y="1163"/>
                        <a:pt x="11" y="1157"/>
                        <a:pt x="13" y="1154"/>
                      </a:cubicBezTo>
                      <a:cubicBezTo>
                        <a:pt x="14" y="1159"/>
                        <a:pt x="14" y="1153"/>
                        <a:pt x="15" y="1154"/>
                      </a:cubicBezTo>
                      <a:cubicBezTo>
                        <a:pt x="15" y="1142"/>
                        <a:pt x="15" y="1142"/>
                        <a:pt x="15" y="1142"/>
                      </a:cubicBezTo>
                      <a:cubicBezTo>
                        <a:pt x="16" y="1141"/>
                        <a:pt x="16" y="1145"/>
                        <a:pt x="16" y="1144"/>
                      </a:cubicBezTo>
                      <a:cubicBezTo>
                        <a:pt x="16" y="1141"/>
                        <a:pt x="15" y="1140"/>
                        <a:pt x="15" y="1139"/>
                      </a:cubicBezTo>
                      <a:cubicBezTo>
                        <a:pt x="16" y="1138"/>
                        <a:pt x="16" y="1130"/>
                        <a:pt x="17" y="1130"/>
                      </a:cubicBezTo>
                      <a:cubicBezTo>
                        <a:pt x="19" y="1122"/>
                        <a:pt x="15" y="1127"/>
                        <a:pt x="17" y="1119"/>
                      </a:cubicBezTo>
                      <a:cubicBezTo>
                        <a:pt x="18" y="1118"/>
                        <a:pt x="17" y="1125"/>
                        <a:pt x="18" y="1122"/>
                      </a:cubicBezTo>
                      <a:cubicBezTo>
                        <a:pt x="18" y="1114"/>
                        <a:pt x="18" y="1114"/>
                        <a:pt x="18" y="1114"/>
                      </a:cubicBezTo>
                      <a:cubicBezTo>
                        <a:pt x="18" y="1115"/>
                        <a:pt x="19" y="1116"/>
                        <a:pt x="19" y="1119"/>
                      </a:cubicBezTo>
                      <a:cubicBezTo>
                        <a:pt x="21" y="1098"/>
                        <a:pt x="26" y="1087"/>
                        <a:pt x="27" y="1067"/>
                      </a:cubicBezTo>
                      <a:cubicBezTo>
                        <a:pt x="28" y="1065"/>
                        <a:pt x="27" y="1069"/>
                        <a:pt x="28" y="1071"/>
                      </a:cubicBezTo>
                      <a:cubicBezTo>
                        <a:pt x="28" y="1057"/>
                        <a:pt x="32" y="1052"/>
                        <a:pt x="33" y="1040"/>
                      </a:cubicBezTo>
                      <a:cubicBezTo>
                        <a:pt x="32" y="1040"/>
                        <a:pt x="32" y="1040"/>
                        <a:pt x="32" y="1040"/>
                      </a:cubicBezTo>
                      <a:cubicBezTo>
                        <a:pt x="36" y="1024"/>
                        <a:pt x="37" y="1004"/>
                        <a:pt x="41" y="986"/>
                      </a:cubicBezTo>
                      <a:cubicBezTo>
                        <a:pt x="40" y="988"/>
                        <a:pt x="40" y="988"/>
                        <a:pt x="40" y="988"/>
                      </a:cubicBezTo>
                      <a:cubicBezTo>
                        <a:pt x="39" y="985"/>
                        <a:pt x="40" y="981"/>
                        <a:pt x="40" y="978"/>
                      </a:cubicBezTo>
                      <a:cubicBezTo>
                        <a:pt x="40" y="977"/>
                        <a:pt x="41" y="980"/>
                        <a:pt x="42" y="975"/>
                      </a:cubicBezTo>
                      <a:cubicBezTo>
                        <a:pt x="41" y="976"/>
                        <a:pt x="41" y="978"/>
                        <a:pt x="40" y="977"/>
                      </a:cubicBezTo>
                      <a:cubicBezTo>
                        <a:pt x="45" y="962"/>
                        <a:pt x="50" y="928"/>
                        <a:pt x="56" y="903"/>
                      </a:cubicBezTo>
                      <a:cubicBezTo>
                        <a:pt x="62" y="868"/>
                        <a:pt x="72" y="831"/>
                        <a:pt x="81" y="797"/>
                      </a:cubicBezTo>
                      <a:cubicBezTo>
                        <a:pt x="79" y="802"/>
                        <a:pt x="78" y="799"/>
                        <a:pt x="79" y="796"/>
                      </a:cubicBezTo>
                      <a:cubicBezTo>
                        <a:pt x="86" y="786"/>
                        <a:pt x="84" y="777"/>
                        <a:pt x="89" y="767"/>
                      </a:cubicBezTo>
                      <a:cubicBezTo>
                        <a:pt x="94" y="747"/>
                        <a:pt x="103" y="731"/>
                        <a:pt x="106" y="712"/>
                      </a:cubicBezTo>
                      <a:cubicBezTo>
                        <a:pt x="107" y="712"/>
                        <a:pt x="107" y="712"/>
                        <a:pt x="107" y="712"/>
                      </a:cubicBezTo>
                      <a:cubicBezTo>
                        <a:pt x="108" y="710"/>
                        <a:pt x="108" y="709"/>
                        <a:pt x="109" y="706"/>
                      </a:cubicBezTo>
                      <a:cubicBezTo>
                        <a:pt x="109" y="706"/>
                        <a:pt x="109" y="706"/>
                        <a:pt x="109" y="706"/>
                      </a:cubicBezTo>
                      <a:cubicBezTo>
                        <a:pt x="112" y="700"/>
                        <a:pt x="113" y="691"/>
                        <a:pt x="115" y="688"/>
                      </a:cubicBezTo>
                      <a:cubicBezTo>
                        <a:pt x="114" y="687"/>
                        <a:pt x="114" y="687"/>
                        <a:pt x="114" y="687"/>
                      </a:cubicBezTo>
                      <a:cubicBezTo>
                        <a:pt x="116" y="683"/>
                        <a:pt x="116" y="685"/>
                        <a:pt x="117" y="681"/>
                      </a:cubicBezTo>
                      <a:cubicBezTo>
                        <a:pt x="117" y="681"/>
                        <a:pt x="117" y="681"/>
                        <a:pt x="117" y="681"/>
                      </a:cubicBezTo>
                      <a:cubicBezTo>
                        <a:pt x="118" y="676"/>
                        <a:pt x="118" y="676"/>
                        <a:pt x="118" y="676"/>
                      </a:cubicBezTo>
                      <a:cubicBezTo>
                        <a:pt x="120" y="677"/>
                        <a:pt x="122" y="665"/>
                        <a:pt x="124" y="663"/>
                      </a:cubicBezTo>
                      <a:cubicBezTo>
                        <a:pt x="126" y="657"/>
                        <a:pt x="129" y="648"/>
                        <a:pt x="132" y="640"/>
                      </a:cubicBezTo>
                      <a:cubicBezTo>
                        <a:pt x="134" y="639"/>
                        <a:pt x="137" y="630"/>
                        <a:pt x="140" y="624"/>
                      </a:cubicBezTo>
                      <a:cubicBezTo>
                        <a:pt x="145" y="613"/>
                        <a:pt x="151" y="596"/>
                        <a:pt x="158" y="582"/>
                      </a:cubicBezTo>
                      <a:cubicBezTo>
                        <a:pt x="157" y="582"/>
                        <a:pt x="157" y="582"/>
                        <a:pt x="157" y="582"/>
                      </a:cubicBezTo>
                      <a:cubicBezTo>
                        <a:pt x="159" y="578"/>
                        <a:pt x="159" y="578"/>
                        <a:pt x="159" y="578"/>
                      </a:cubicBezTo>
                      <a:cubicBezTo>
                        <a:pt x="159" y="578"/>
                        <a:pt x="159" y="578"/>
                        <a:pt x="159" y="578"/>
                      </a:cubicBezTo>
                      <a:cubicBezTo>
                        <a:pt x="162" y="576"/>
                        <a:pt x="163" y="569"/>
                        <a:pt x="165" y="567"/>
                      </a:cubicBezTo>
                      <a:cubicBezTo>
                        <a:pt x="163" y="568"/>
                        <a:pt x="164" y="569"/>
                        <a:pt x="163" y="572"/>
                      </a:cubicBezTo>
                      <a:cubicBezTo>
                        <a:pt x="161" y="574"/>
                        <a:pt x="161" y="571"/>
                        <a:pt x="163" y="567"/>
                      </a:cubicBezTo>
                      <a:cubicBezTo>
                        <a:pt x="164" y="567"/>
                        <a:pt x="164" y="567"/>
                        <a:pt x="164" y="567"/>
                      </a:cubicBezTo>
                      <a:cubicBezTo>
                        <a:pt x="164" y="564"/>
                        <a:pt x="164" y="564"/>
                        <a:pt x="164" y="564"/>
                      </a:cubicBezTo>
                      <a:cubicBezTo>
                        <a:pt x="165" y="564"/>
                        <a:pt x="167" y="562"/>
                        <a:pt x="168" y="562"/>
                      </a:cubicBezTo>
                      <a:cubicBezTo>
                        <a:pt x="174" y="550"/>
                        <a:pt x="176" y="541"/>
                        <a:pt x="183" y="528"/>
                      </a:cubicBezTo>
                      <a:cubicBezTo>
                        <a:pt x="183" y="530"/>
                        <a:pt x="187" y="519"/>
                        <a:pt x="188" y="523"/>
                      </a:cubicBezTo>
                      <a:cubicBezTo>
                        <a:pt x="191" y="515"/>
                        <a:pt x="186" y="523"/>
                        <a:pt x="186" y="519"/>
                      </a:cubicBezTo>
                      <a:cubicBezTo>
                        <a:pt x="188" y="517"/>
                        <a:pt x="188" y="515"/>
                        <a:pt x="189" y="515"/>
                      </a:cubicBezTo>
                      <a:cubicBezTo>
                        <a:pt x="189" y="516"/>
                        <a:pt x="191" y="513"/>
                        <a:pt x="190" y="515"/>
                      </a:cubicBezTo>
                      <a:cubicBezTo>
                        <a:pt x="193" y="510"/>
                        <a:pt x="193" y="510"/>
                        <a:pt x="193" y="510"/>
                      </a:cubicBezTo>
                      <a:cubicBezTo>
                        <a:pt x="193" y="510"/>
                        <a:pt x="193" y="511"/>
                        <a:pt x="193" y="512"/>
                      </a:cubicBezTo>
                      <a:cubicBezTo>
                        <a:pt x="197" y="501"/>
                        <a:pt x="203" y="494"/>
                        <a:pt x="207" y="485"/>
                      </a:cubicBezTo>
                      <a:cubicBezTo>
                        <a:pt x="207" y="484"/>
                        <a:pt x="205" y="488"/>
                        <a:pt x="205" y="487"/>
                      </a:cubicBezTo>
                      <a:cubicBezTo>
                        <a:pt x="209" y="478"/>
                        <a:pt x="211" y="480"/>
                        <a:pt x="215" y="471"/>
                      </a:cubicBezTo>
                      <a:cubicBezTo>
                        <a:pt x="214" y="473"/>
                        <a:pt x="214" y="473"/>
                        <a:pt x="214" y="473"/>
                      </a:cubicBezTo>
                      <a:cubicBezTo>
                        <a:pt x="215" y="470"/>
                        <a:pt x="215" y="469"/>
                        <a:pt x="219" y="465"/>
                      </a:cubicBezTo>
                      <a:cubicBezTo>
                        <a:pt x="220" y="465"/>
                        <a:pt x="217" y="469"/>
                        <a:pt x="216" y="471"/>
                      </a:cubicBezTo>
                      <a:cubicBezTo>
                        <a:pt x="218" y="468"/>
                        <a:pt x="223" y="461"/>
                        <a:pt x="220" y="462"/>
                      </a:cubicBezTo>
                      <a:cubicBezTo>
                        <a:pt x="222" y="459"/>
                        <a:pt x="224" y="458"/>
                        <a:pt x="225" y="456"/>
                      </a:cubicBezTo>
                      <a:cubicBezTo>
                        <a:pt x="225" y="456"/>
                        <a:pt x="223" y="459"/>
                        <a:pt x="223" y="457"/>
                      </a:cubicBezTo>
                      <a:cubicBezTo>
                        <a:pt x="227" y="452"/>
                        <a:pt x="231" y="444"/>
                        <a:pt x="235" y="439"/>
                      </a:cubicBezTo>
                      <a:cubicBezTo>
                        <a:pt x="235" y="439"/>
                        <a:pt x="236" y="439"/>
                        <a:pt x="236" y="439"/>
                      </a:cubicBezTo>
                      <a:cubicBezTo>
                        <a:pt x="238" y="434"/>
                        <a:pt x="239" y="436"/>
                        <a:pt x="243" y="429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Freeform 156">
                  <a:extLst>
                    <a:ext uri="{FF2B5EF4-FFF2-40B4-BE49-F238E27FC236}">
                      <a16:creationId xmlns:a16="http://schemas.microsoft.com/office/drawing/2014/main" xmlns="" id="{50756DC8-1192-4F2E-BDD1-82790D8F19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26338" y="2025650"/>
                  <a:ext cx="7937" cy="793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0" y="3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3">
                      <a:moveTo>
                        <a:pt x="3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2"/>
                        <a:pt x="1" y="2"/>
                        <a:pt x="0" y="3"/>
                      </a:cubicBez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Freeform 157">
                  <a:extLst>
                    <a:ext uri="{FF2B5EF4-FFF2-40B4-BE49-F238E27FC236}">
                      <a16:creationId xmlns:a16="http://schemas.microsoft.com/office/drawing/2014/main" xmlns="" id="{A61C24A7-336B-40D8-BE37-3F70838522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78688" y="2239963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1">
                      <a:moveTo>
                        <a:pt x="0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Freeform 158">
                  <a:extLst>
                    <a:ext uri="{FF2B5EF4-FFF2-40B4-BE49-F238E27FC236}">
                      <a16:creationId xmlns:a16="http://schemas.microsoft.com/office/drawing/2014/main" xmlns="" id="{C818FC0D-9267-4EF4-8C7D-E74D22F506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21538" y="2297113"/>
                  <a:ext cx="7937" cy="4763"/>
                </a:xfrm>
                <a:custGeom>
                  <a:avLst/>
                  <a:gdLst/>
                  <a:ahLst/>
                  <a:cxnLst>
                    <a:cxn ang="0">
                      <a:pos x="2" y="2"/>
                    </a:cxn>
                    <a:cxn ang="0">
                      <a:pos x="0" y="2"/>
                    </a:cxn>
                    <a:cxn ang="0">
                      <a:pos x="2" y="2"/>
                    </a:cxn>
                  </a:cxnLst>
                  <a:rect l="0" t="0" r="r" b="b"/>
                  <a:pathLst>
                    <a:path w="3" h="2">
                      <a:moveTo>
                        <a:pt x="2" y="2"/>
                      </a:moveTo>
                      <a:cubicBezTo>
                        <a:pt x="3" y="0"/>
                        <a:pt x="1" y="1"/>
                        <a:pt x="0" y="2"/>
                      </a:cubicBezTo>
                      <a:cubicBezTo>
                        <a:pt x="1" y="2"/>
                        <a:pt x="1" y="2"/>
                        <a:pt x="2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3" name="Freeform 159">
                  <a:extLst>
                    <a:ext uri="{FF2B5EF4-FFF2-40B4-BE49-F238E27FC236}">
                      <a16:creationId xmlns:a16="http://schemas.microsoft.com/office/drawing/2014/main" xmlns="" id="{D8759440-DCED-46A6-8035-B224B49177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685088" y="19161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4" name="Freeform 160">
                  <a:extLst>
                    <a:ext uri="{FF2B5EF4-FFF2-40B4-BE49-F238E27FC236}">
                      <a16:creationId xmlns:a16="http://schemas.microsoft.com/office/drawing/2014/main" xmlns="" id="{7D730283-7B86-4D74-B088-F5BAE0D69C1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67688" y="1717675"/>
                  <a:ext cx="1587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5" name="Freeform 161">
                  <a:extLst>
                    <a:ext uri="{FF2B5EF4-FFF2-40B4-BE49-F238E27FC236}">
                      <a16:creationId xmlns:a16="http://schemas.microsoft.com/office/drawing/2014/main" xmlns="" id="{DB72B0C4-A76F-4B3A-9AF3-0ECB3FAC81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32763" y="1720850"/>
                  <a:ext cx="6350" cy="158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1">
                      <a:moveTo>
                        <a:pt x="3" y="0"/>
                      </a:moveTo>
                      <a:cubicBezTo>
                        <a:pt x="2" y="0"/>
                        <a:pt x="1" y="1"/>
                        <a:pt x="0" y="1"/>
                      </a:cubicBezTo>
                      <a:cubicBezTo>
                        <a:pt x="1" y="1"/>
                        <a:pt x="2" y="1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Freeform 162">
                  <a:extLst>
                    <a:ext uri="{FF2B5EF4-FFF2-40B4-BE49-F238E27FC236}">
                      <a16:creationId xmlns:a16="http://schemas.microsoft.com/office/drawing/2014/main" xmlns="" id="{338B5E40-AB33-4222-995D-DE4D5B0BBB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77138" y="1984375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1" y="1"/>
                        <a:pt x="2" y="1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Freeform 163">
                  <a:extLst>
                    <a:ext uri="{FF2B5EF4-FFF2-40B4-BE49-F238E27FC236}">
                      <a16:creationId xmlns:a16="http://schemas.microsoft.com/office/drawing/2014/main" xmlns="" id="{2E3D0BEE-7FAF-4519-926B-4E48D3833E0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20063" y="1725613"/>
                  <a:ext cx="7937" cy="3175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1">
                      <a:moveTo>
                        <a:pt x="3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8" name="Freeform 164">
                  <a:extLst>
                    <a:ext uri="{FF2B5EF4-FFF2-40B4-BE49-F238E27FC236}">
                      <a16:creationId xmlns:a16="http://schemas.microsoft.com/office/drawing/2014/main" xmlns="" id="{78C50DD5-D1EB-4E1C-BDFE-CF76B08B0B9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67688" y="1716088"/>
                  <a:ext cx="9525" cy="1588"/>
                </a:xfrm>
                <a:custGeom>
                  <a:avLst/>
                  <a:gdLst/>
                  <a:ahLst/>
                  <a:cxnLst>
                    <a:cxn ang="0">
                      <a:pos x="4" y="0"/>
                    </a:cxn>
                    <a:cxn ang="0">
                      <a:pos x="0" y="1"/>
                    </a:cxn>
                    <a:cxn ang="0">
                      <a:pos x="4" y="0"/>
                    </a:cxn>
                  </a:cxnLst>
                  <a:rect l="0" t="0" r="r" b="b"/>
                  <a:pathLst>
                    <a:path w="4" h="1">
                      <a:moveTo>
                        <a:pt x="4" y="0"/>
                      </a:moveTo>
                      <a:cubicBezTo>
                        <a:pt x="3" y="1"/>
                        <a:pt x="1" y="1"/>
                        <a:pt x="0" y="1"/>
                      </a:cubicBezTo>
                      <a:cubicBezTo>
                        <a:pt x="2" y="1"/>
                        <a:pt x="3" y="1"/>
                        <a:pt x="4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Freeform 165">
                  <a:extLst>
                    <a:ext uri="{FF2B5EF4-FFF2-40B4-BE49-F238E27FC236}">
                      <a16:creationId xmlns:a16="http://schemas.microsoft.com/office/drawing/2014/main" xmlns="" id="{D4EBF888-EB42-4830-A7DC-462E4B8CB9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50188" y="1822450"/>
                  <a:ext cx="4762" cy="476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2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0" y="2"/>
                        <a:pt x="1" y="1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Freeform 166">
                  <a:extLst>
                    <a:ext uri="{FF2B5EF4-FFF2-40B4-BE49-F238E27FC236}">
                      <a16:creationId xmlns:a16="http://schemas.microsoft.com/office/drawing/2014/main" xmlns="" id="{504ADFE2-E1DD-4479-BECC-6B635A6B4F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94663" y="1738313"/>
                  <a:ext cx="3175" cy="15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2" h="1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1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1" name="Freeform 167">
                  <a:extLst>
                    <a:ext uri="{FF2B5EF4-FFF2-40B4-BE49-F238E27FC236}">
                      <a16:creationId xmlns:a16="http://schemas.microsoft.com/office/drawing/2014/main" xmlns="" id="{F2093330-A29A-4309-AFAB-D853263C688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04200" y="1711325"/>
                  <a:ext cx="4762" cy="158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2" y="0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2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Freeform 168">
                  <a:extLst>
                    <a:ext uri="{FF2B5EF4-FFF2-40B4-BE49-F238E27FC236}">
                      <a16:creationId xmlns:a16="http://schemas.microsoft.com/office/drawing/2014/main" xmlns="" id="{44B5B29A-EB5B-4BED-95BD-21B527B4D3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6550" y="1779588"/>
                  <a:ext cx="1587" cy="4763"/>
                </a:xfrm>
                <a:custGeom>
                  <a:avLst/>
                  <a:gdLst/>
                  <a:ahLst/>
                  <a:cxnLst>
                    <a:cxn ang="0">
                      <a:pos x="1" y="2"/>
                    </a:cxn>
                    <a:cxn ang="0">
                      <a:pos x="1" y="0"/>
                    </a:cxn>
                    <a:cxn ang="0">
                      <a:pos x="1" y="2"/>
                    </a:cxn>
                  </a:cxnLst>
                  <a:rect l="0" t="0" r="r" b="b"/>
                  <a:pathLst>
                    <a:path w="1" h="2">
                      <a:moveTo>
                        <a:pt x="1" y="2"/>
                      </a:moveTo>
                      <a:cubicBezTo>
                        <a:pt x="1" y="1"/>
                        <a:pt x="1" y="1"/>
                        <a:pt x="1" y="0"/>
                      </a:cubicBezTo>
                      <a:cubicBezTo>
                        <a:pt x="0" y="1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dirty="0"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20" name="Group 607">
              <a:extLst>
                <a:ext uri="{FF2B5EF4-FFF2-40B4-BE49-F238E27FC236}">
                  <a16:creationId xmlns:a16="http://schemas.microsoft.com/office/drawing/2014/main" xmlns="" id="{B96D55BC-E12F-4074-BCDD-6BBE06C4AC17}"/>
                </a:ext>
              </a:extLst>
            </p:cNvPr>
            <p:cNvGrpSpPr/>
            <p:nvPr/>
          </p:nvGrpSpPr>
          <p:grpSpPr>
            <a:xfrm rot="806963">
              <a:off x="2008129" y="1047000"/>
              <a:ext cx="1683483" cy="1691701"/>
              <a:chOff x="4391025" y="1189038"/>
              <a:chExt cx="1952625" cy="1962150"/>
            </a:xfrm>
          </p:grpSpPr>
          <p:sp>
            <p:nvSpPr>
              <p:cNvPr id="21" name="Freeform 6">
                <a:extLst>
                  <a:ext uri="{FF2B5EF4-FFF2-40B4-BE49-F238E27FC236}">
                    <a16:creationId xmlns:a16="http://schemas.microsoft.com/office/drawing/2014/main" xmlns="" id="{23AD4921-5CCD-4CC0-84BA-12522D6446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6162" y="2362200"/>
                <a:ext cx="342900" cy="342900"/>
              </a:xfrm>
              <a:custGeom>
                <a:avLst/>
                <a:gdLst/>
                <a:ahLst/>
                <a:cxnLst>
                  <a:cxn ang="0">
                    <a:pos x="0" y="54"/>
                  </a:cxn>
                  <a:cxn ang="0">
                    <a:pos x="164" y="216"/>
                  </a:cxn>
                  <a:cxn ang="0">
                    <a:pos x="216" y="163"/>
                  </a:cxn>
                  <a:cxn ang="0">
                    <a:pos x="52" y="0"/>
                  </a:cxn>
                  <a:cxn ang="0">
                    <a:pos x="0" y="54"/>
                  </a:cxn>
                </a:cxnLst>
                <a:rect l="0" t="0" r="r" b="b"/>
                <a:pathLst>
                  <a:path w="216" h="216">
                    <a:moveTo>
                      <a:pt x="0" y="54"/>
                    </a:moveTo>
                    <a:lnTo>
                      <a:pt x="164" y="216"/>
                    </a:lnTo>
                    <a:lnTo>
                      <a:pt x="216" y="163"/>
                    </a:lnTo>
                    <a:lnTo>
                      <a:pt x="52" y="0"/>
                    </a:lnTo>
                    <a:lnTo>
                      <a:pt x="0" y="54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Freeform 7">
                <a:extLst>
                  <a:ext uri="{FF2B5EF4-FFF2-40B4-BE49-F238E27FC236}">
                    <a16:creationId xmlns:a16="http://schemas.microsoft.com/office/drawing/2014/main" xmlns="" id="{B16E3EA7-F748-489F-A3E0-40DF8BFE09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6162" y="2362200"/>
                <a:ext cx="342900" cy="342900"/>
              </a:xfrm>
              <a:custGeom>
                <a:avLst/>
                <a:gdLst/>
                <a:ahLst/>
                <a:cxnLst>
                  <a:cxn ang="0">
                    <a:pos x="0" y="54"/>
                  </a:cxn>
                  <a:cxn ang="0">
                    <a:pos x="164" y="216"/>
                  </a:cxn>
                  <a:cxn ang="0">
                    <a:pos x="216" y="163"/>
                  </a:cxn>
                  <a:cxn ang="0">
                    <a:pos x="52" y="0"/>
                  </a:cxn>
                  <a:cxn ang="0">
                    <a:pos x="0" y="54"/>
                  </a:cxn>
                </a:cxnLst>
                <a:rect l="0" t="0" r="r" b="b"/>
                <a:pathLst>
                  <a:path w="216" h="216">
                    <a:moveTo>
                      <a:pt x="0" y="54"/>
                    </a:moveTo>
                    <a:lnTo>
                      <a:pt x="164" y="216"/>
                    </a:lnTo>
                    <a:lnTo>
                      <a:pt x="216" y="163"/>
                    </a:lnTo>
                    <a:lnTo>
                      <a:pt x="52" y="0"/>
                    </a:lnTo>
                    <a:lnTo>
                      <a:pt x="0" y="54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3" name="Freeform 8">
                <a:extLst>
                  <a:ext uri="{FF2B5EF4-FFF2-40B4-BE49-F238E27FC236}">
                    <a16:creationId xmlns:a16="http://schemas.microsoft.com/office/drawing/2014/main" xmlns="" id="{833B987C-9540-407D-99F8-56B12F652F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1025" y="1874838"/>
                <a:ext cx="1284288" cy="1276350"/>
              </a:xfrm>
              <a:custGeom>
                <a:avLst/>
                <a:gdLst/>
                <a:ahLst/>
                <a:cxnLst>
                  <a:cxn ang="0">
                    <a:pos x="1114" y="270"/>
                  </a:cxn>
                  <a:cxn ang="0">
                    <a:pos x="140" y="268"/>
                  </a:cxn>
                  <a:cxn ang="0">
                    <a:pos x="0" y="479"/>
                  </a:cxn>
                  <a:cxn ang="0">
                    <a:pos x="766" y="624"/>
                  </a:cxn>
                  <a:cxn ang="0">
                    <a:pos x="922" y="1388"/>
                  </a:cxn>
                  <a:cxn ang="0">
                    <a:pos x="1130" y="1245"/>
                  </a:cxn>
                  <a:cxn ang="0">
                    <a:pos x="1114" y="270"/>
                  </a:cxn>
                </a:cxnLst>
                <a:rect l="0" t="0" r="r" b="b"/>
                <a:pathLst>
                  <a:path w="1395" h="1388">
                    <a:moveTo>
                      <a:pt x="1114" y="270"/>
                    </a:moveTo>
                    <a:cubicBezTo>
                      <a:pt x="841" y="1"/>
                      <a:pt x="405" y="0"/>
                      <a:pt x="140" y="268"/>
                    </a:cubicBezTo>
                    <a:cubicBezTo>
                      <a:pt x="79" y="331"/>
                      <a:pt x="32" y="402"/>
                      <a:pt x="0" y="479"/>
                    </a:cubicBezTo>
                    <a:cubicBezTo>
                      <a:pt x="251" y="369"/>
                      <a:pt x="556" y="417"/>
                      <a:pt x="766" y="624"/>
                    </a:cubicBezTo>
                    <a:cubicBezTo>
                      <a:pt x="976" y="831"/>
                      <a:pt x="1028" y="1136"/>
                      <a:pt x="922" y="1388"/>
                    </a:cubicBezTo>
                    <a:cubicBezTo>
                      <a:pt x="998" y="1355"/>
                      <a:pt x="1069" y="1307"/>
                      <a:pt x="1130" y="1245"/>
                    </a:cubicBezTo>
                    <a:cubicBezTo>
                      <a:pt x="1395" y="976"/>
                      <a:pt x="1388" y="540"/>
                      <a:pt x="1114" y="270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4" name="Freeform 10">
                <a:extLst>
                  <a:ext uri="{FF2B5EF4-FFF2-40B4-BE49-F238E27FC236}">
                    <a16:creationId xmlns:a16="http://schemas.microsoft.com/office/drawing/2014/main" xmlns="" id="{63D5E850-0618-4D23-8F78-D04A64E824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4575" y="1189038"/>
                <a:ext cx="1489075" cy="1501775"/>
              </a:xfrm>
              <a:custGeom>
                <a:avLst/>
                <a:gdLst/>
                <a:ahLst/>
                <a:cxnLst>
                  <a:cxn ang="0">
                    <a:pos x="462" y="557"/>
                  </a:cxn>
                  <a:cxn ang="0">
                    <a:pos x="0" y="1288"/>
                  </a:cxn>
                  <a:cxn ang="0">
                    <a:pos x="201" y="1433"/>
                  </a:cxn>
                  <a:cxn ang="0">
                    <a:pos x="349" y="1632"/>
                  </a:cxn>
                  <a:cxn ang="0">
                    <a:pos x="1073" y="1160"/>
                  </a:cxn>
                  <a:cxn ang="0">
                    <a:pos x="1589" y="24"/>
                  </a:cxn>
                  <a:cxn ang="0">
                    <a:pos x="462" y="557"/>
                  </a:cxn>
                </a:cxnLst>
                <a:rect l="0" t="0" r="r" b="b"/>
                <a:pathLst>
                  <a:path w="1618" h="1632">
                    <a:moveTo>
                      <a:pt x="462" y="557"/>
                    </a:moveTo>
                    <a:cubicBezTo>
                      <a:pt x="236" y="786"/>
                      <a:pt x="78" y="1044"/>
                      <a:pt x="0" y="1288"/>
                    </a:cubicBezTo>
                    <a:cubicBezTo>
                      <a:pt x="72" y="1325"/>
                      <a:pt x="140" y="1373"/>
                      <a:pt x="201" y="1433"/>
                    </a:cubicBezTo>
                    <a:cubicBezTo>
                      <a:pt x="262" y="1493"/>
                      <a:pt x="311" y="1560"/>
                      <a:pt x="349" y="1632"/>
                    </a:cubicBezTo>
                    <a:cubicBezTo>
                      <a:pt x="591" y="1550"/>
                      <a:pt x="847" y="1389"/>
                      <a:pt x="1073" y="1160"/>
                    </a:cubicBezTo>
                    <a:cubicBezTo>
                      <a:pt x="1432" y="796"/>
                      <a:pt x="1618" y="358"/>
                      <a:pt x="1589" y="24"/>
                    </a:cubicBezTo>
                    <a:cubicBezTo>
                      <a:pt x="1255" y="0"/>
                      <a:pt x="820" y="193"/>
                      <a:pt x="462" y="557"/>
                    </a:cubicBezTo>
                  </a:path>
                </a:pathLst>
              </a:custGeom>
              <a:solidFill>
                <a:schemeClr val="tx1">
                  <a:lumMod val="10000"/>
                  <a:lumOff val="9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5" name="Freeform 11">
                <a:extLst>
                  <a:ext uri="{FF2B5EF4-FFF2-40B4-BE49-F238E27FC236}">
                    <a16:creationId xmlns:a16="http://schemas.microsoft.com/office/drawing/2014/main" xmlns="" id="{E0FC1F57-5D6D-4679-B0A2-95FEF155EA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9200" y="1208088"/>
                <a:ext cx="1314450" cy="1482725"/>
              </a:xfrm>
              <a:custGeom>
                <a:avLst/>
                <a:gdLst/>
                <a:ahLst/>
                <a:cxnLst>
                  <a:cxn ang="0">
                    <a:pos x="1399" y="2"/>
                  </a:cxn>
                  <a:cxn ang="0">
                    <a:pos x="0" y="1401"/>
                  </a:cxn>
                  <a:cxn ang="0">
                    <a:pos x="11" y="1411"/>
                  </a:cxn>
                  <a:cxn ang="0">
                    <a:pos x="159" y="1610"/>
                  </a:cxn>
                  <a:cxn ang="0">
                    <a:pos x="883" y="1138"/>
                  </a:cxn>
                  <a:cxn ang="0">
                    <a:pos x="1399" y="2"/>
                  </a:cxn>
                </a:cxnLst>
                <a:rect l="0" t="0" r="r" b="b"/>
                <a:pathLst>
                  <a:path w="1428" h="1610">
                    <a:moveTo>
                      <a:pt x="1399" y="2"/>
                    </a:moveTo>
                    <a:cubicBezTo>
                      <a:pt x="1361" y="0"/>
                      <a:pt x="0" y="1401"/>
                      <a:pt x="0" y="1401"/>
                    </a:cubicBezTo>
                    <a:cubicBezTo>
                      <a:pt x="4" y="1405"/>
                      <a:pt x="7" y="1408"/>
                      <a:pt x="11" y="1411"/>
                    </a:cubicBezTo>
                    <a:cubicBezTo>
                      <a:pt x="72" y="1471"/>
                      <a:pt x="121" y="1538"/>
                      <a:pt x="159" y="1610"/>
                    </a:cubicBezTo>
                    <a:cubicBezTo>
                      <a:pt x="401" y="1528"/>
                      <a:pt x="657" y="1367"/>
                      <a:pt x="883" y="1138"/>
                    </a:cubicBezTo>
                    <a:cubicBezTo>
                      <a:pt x="1242" y="774"/>
                      <a:pt x="1428" y="336"/>
                      <a:pt x="1399" y="2"/>
                    </a:cubicBezTo>
                  </a:path>
                </a:pathLst>
              </a:custGeom>
              <a:solidFill>
                <a:srgbClr val="CFCFC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Freeform 12">
                <a:extLst>
                  <a:ext uri="{FF2B5EF4-FFF2-40B4-BE49-F238E27FC236}">
                    <a16:creationId xmlns:a16="http://schemas.microsoft.com/office/drawing/2014/main" xmlns="" id="{BCDEC49C-C60A-418F-9A81-818012E988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4887" y="2097088"/>
                <a:ext cx="630238" cy="638175"/>
              </a:xfrm>
              <a:custGeom>
                <a:avLst/>
                <a:gdLst/>
                <a:ahLst/>
                <a:cxnLst>
                  <a:cxn ang="0">
                    <a:pos x="276" y="282"/>
                  </a:cxn>
                  <a:cxn ang="0">
                    <a:pos x="0" y="694"/>
                  </a:cxn>
                  <a:cxn ang="0">
                    <a:pos x="407" y="411"/>
                  </a:cxn>
                  <a:cxn ang="0">
                    <a:pos x="684" y="0"/>
                  </a:cxn>
                  <a:cxn ang="0">
                    <a:pos x="276" y="282"/>
                  </a:cxn>
                </a:cxnLst>
                <a:rect l="0" t="0" r="r" b="b"/>
                <a:pathLst>
                  <a:path w="684" h="694">
                    <a:moveTo>
                      <a:pt x="276" y="282"/>
                    </a:moveTo>
                    <a:cubicBezTo>
                      <a:pt x="127" y="433"/>
                      <a:pt x="24" y="591"/>
                      <a:pt x="0" y="694"/>
                    </a:cubicBezTo>
                    <a:cubicBezTo>
                      <a:pt x="102" y="668"/>
                      <a:pt x="258" y="563"/>
                      <a:pt x="407" y="411"/>
                    </a:cubicBezTo>
                    <a:cubicBezTo>
                      <a:pt x="556" y="260"/>
                      <a:pt x="659" y="103"/>
                      <a:pt x="684" y="0"/>
                    </a:cubicBezTo>
                    <a:cubicBezTo>
                      <a:pt x="581" y="26"/>
                      <a:pt x="425" y="131"/>
                      <a:pt x="276" y="282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7" name="Freeform 23">
                <a:extLst>
                  <a:ext uri="{FF2B5EF4-FFF2-40B4-BE49-F238E27FC236}">
                    <a16:creationId xmlns:a16="http://schemas.microsoft.com/office/drawing/2014/main" xmlns="" id="{0347A85F-FC8D-4404-A6B2-306FB28E5F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7225" y="1328738"/>
                <a:ext cx="468313" cy="468313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2" y="28"/>
                  </a:cxn>
                  <a:cxn ang="0">
                    <a:pos x="479" y="509"/>
                  </a:cxn>
                  <a:cxn ang="0">
                    <a:pos x="509" y="446"/>
                  </a:cxn>
                  <a:cxn ang="0">
                    <a:pos x="57" y="0"/>
                  </a:cxn>
                </a:cxnLst>
                <a:rect l="0" t="0" r="r" b="b"/>
                <a:pathLst>
                  <a:path w="509" h="509">
                    <a:moveTo>
                      <a:pt x="57" y="0"/>
                    </a:moveTo>
                    <a:cubicBezTo>
                      <a:pt x="24" y="15"/>
                      <a:pt x="2" y="28"/>
                      <a:pt x="2" y="28"/>
                    </a:cubicBezTo>
                    <a:cubicBezTo>
                      <a:pt x="0" y="28"/>
                      <a:pt x="288" y="254"/>
                      <a:pt x="479" y="509"/>
                    </a:cubicBezTo>
                    <a:cubicBezTo>
                      <a:pt x="479" y="509"/>
                      <a:pt x="503" y="462"/>
                      <a:pt x="509" y="446"/>
                    </a:cubicBezTo>
                    <a:cubicBezTo>
                      <a:pt x="505" y="287"/>
                      <a:pt x="274" y="7"/>
                      <a:pt x="57" y="0"/>
                    </a:cubicBez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8" name="Freeform 31">
                <a:extLst>
                  <a:ext uri="{FF2B5EF4-FFF2-40B4-BE49-F238E27FC236}">
                    <a16:creationId xmlns:a16="http://schemas.microsoft.com/office/drawing/2014/main" xmlns="" id="{D65186C5-5C50-48B0-80B8-F4CE6E5821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8250" y="12192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C6C6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9" name="Oval 32">
                <a:extLst>
                  <a:ext uri="{FF2B5EF4-FFF2-40B4-BE49-F238E27FC236}">
                    <a16:creationId xmlns:a16="http://schemas.microsoft.com/office/drawing/2014/main" xmlns="" id="{9F259EEF-FAFE-4CE0-ADDB-BEA7BAD841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18250" y="1220788"/>
                <a:ext cx="1588" cy="1588"/>
              </a:xfrm>
              <a:prstGeom prst="ellipse">
                <a:avLst/>
              </a:prstGeom>
              <a:solidFill>
                <a:srgbClr val="C6C6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0" name="Freeform 33">
                <a:extLst>
                  <a:ext uri="{FF2B5EF4-FFF2-40B4-BE49-F238E27FC236}">
                    <a16:creationId xmlns:a16="http://schemas.microsoft.com/office/drawing/2014/main" xmlns="" id="{FD50CA66-F13E-47C6-BB09-7E0C2C7794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8250" y="1220788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1" name="Oval 34">
                <a:extLst>
                  <a:ext uri="{FF2B5EF4-FFF2-40B4-BE49-F238E27FC236}">
                    <a16:creationId xmlns:a16="http://schemas.microsoft.com/office/drawing/2014/main" xmlns="" id="{DE4DA088-8BDE-46A8-A8A0-8EB5AC5766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18250" y="1220788"/>
                <a:ext cx="1588" cy="1588"/>
              </a:xfrm>
              <a:prstGeom prst="ellipse">
                <a:avLst/>
              </a:prstGeom>
              <a:solidFill>
                <a:srgbClr val="C6C6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2" name="Freeform 35">
                <a:extLst>
                  <a:ext uri="{FF2B5EF4-FFF2-40B4-BE49-F238E27FC236}">
                    <a16:creationId xmlns:a16="http://schemas.microsoft.com/office/drawing/2014/main" xmlns="" id="{0DFFFDD3-8441-4902-98B1-14554D6180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8250" y="1220788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3" name="Freeform 36">
                <a:extLst>
                  <a:ext uri="{FF2B5EF4-FFF2-40B4-BE49-F238E27FC236}">
                    <a16:creationId xmlns:a16="http://schemas.microsoft.com/office/drawing/2014/main" xmlns="" id="{01493456-98D5-4EC6-BACF-1403A00F6F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8250" y="1222375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C6C6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4" name="Freeform 37">
                <a:extLst>
                  <a:ext uri="{FF2B5EF4-FFF2-40B4-BE49-F238E27FC236}">
                    <a16:creationId xmlns:a16="http://schemas.microsoft.com/office/drawing/2014/main" xmlns="" id="{2B93356C-8D0B-45F8-A9B6-DC2ADD9A49A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316662" y="1222375"/>
                <a:ext cx="4763" cy="11588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3" y="62"/>
                  </a:cxn>
                  <a:cxn ang="0">
                    <a:pos x="0" y="126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</a:cxnLst>
                <a:rect l="0" t="0" r="r" b="b"/>
                <a:pathLst>
                  <a:path w="4" h="126">
                    <a:moveTo>
                      <a:pt x="1" y="0"/>
                    </a:moveTo>
                    <a:cubicBezTo>
                      <a:pt x="2" y="20"/>
                      <a:pt x="3" y="41"/>
                      <a:pt x="3" y="62"/>
                    </a:cubicBezTo>
                    <a:cubicBezTo>
                      <a:pt x="3" y="83"/>
                      <a:pt x="2" y="104"/>
                      <a:pt x="0" y="126"/>
                    </a:cubicBezTo>
                    <a:cubicBezTo>
                      <a:pt x="4" y="83"/>
                      <a:pt x="4" y="41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5" name="Freeform 38">
                <a:extLst>
                  <a:ext uri="{FF2B5EF4-FFF2-40B4-BE49-F238E27FC236}">
                    <a16:creationId xmlns:a16="http://schemas.microsoft.com/office/drawing/2014/main" xmlns="" id="{4C336A78-A76B-49D7-92C9-E769BF43E7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6662" y="1211263"/>
                <a:ext cx="3175" cy="6826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0"/>
                  </a:cxn>
                  <a:cxn ang="0">
                    <a:pos x="1" y="1"/>
                  </a:cxn>
                  <a:cxn ang="0">
                    <a:pos x="4" y="74"/>
                  </a:cxn>
                  <a:cxn ang="0">
                    <a:pos x="2" y="12"/>
                  </a:cxn>
                  <a:cxn ang="0">
                    <a:pos x="2" y="12"/>
                  </a:cxn>
                  <a:cxn ang="0">
                    <a:pos x="2" y="12"/>
                  </a:cxn>
                  <a:cxn ang="0">
                    <a:pos x="2" y="12"/>
                  </a:cxn>
                  <a:cxn ang="0">
                    <a:pos x="2" y="12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0"/>
                  </a:cxn>
                  <a:cxn ang="0">
                    <a:pos x="2" y="10"/>
                  </a:cxn>
                  <a:cxn ang="0">
                    <a:pos x="2" y="10"/>
                  </a:cxn>
                  <a:cxn ang="0">
                    <a:pos x="2" y="10"/>
                  </a:cxn>
                  <a:cxn ang="0">
                    <a:pos x="1" y="0"/>
                  </a:cxn>
                  <a:cxn ang="0">
                    <a:pos x="1" y="0"/>
                  </a:cxn>
                </a:cxnLst>
                <a:rect l="0" t="0" r="r" b="b"/>
                <a:pathLst>
                  <a:path w="4" h="74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1"/>
                      <a:pt x="1" y="1"/>
                    </a:cubicBezTo>
                    <a:cubicBezTo>
                      <a:pt x="3" y="25"/>
                      <a:pt x="4" y="49"/>
                      <a:pt x="4" y="74"/>
                    </a:cubicBezTo>
                    <a:cubicBezTo>
                      <a:pt x="4" y="53"/>
                      <a:pt x="3" y="3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7"/>
                      <a:pt x="1" y="4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B7352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6" name="Freeform 40">
                <a:extLst>
                  <a:ext uri="{FF2B5EF4-FFF2-40B4-BE49-F238E27FC236}">
                    <a16:creationId xmlns:a16="http://schemas.microsoft.com/office/drawing/2014/main" xmlns="" id="{2E431673-2FA8-4355-93A4-584EDA3759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6662" y="1338263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7" name="Freeform 41">
                <a:extLst>
                  <a:ext uri="{FF2B5EF4-FFF2-40B4-BE49-F238E27FC236}">
                    <a16:creationId xmlns:a16="http://schemas.microsoft.com/office/drawing/2014/main" xmlns="" id="{C5D4D288-EF04-49EB-ACE2-600551173CB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175250" y="1797050"/>
                <a:ext cx="1001713" cy="893763"/>
              </a:xfrm>
              <a:custGeom>
                <a:avLst/>
                <a:gdLst/>
                <a:ahLst/>
                <a:cxnLst>
                  <a:cxn ang="0">
                    <a:pos x="72" y="943"/>
                  </a:cxn>
                  <a:cxn ang="0">
                    <a:pos x="0" y="970"/>
                  </a:cxn>
                  <a:cxn ang="0">
                    <a:pos x="0" y="970"/>
                  </a:cxn>
                  <a:cxn ang="0">
                    <a:pos x="72" y="943"/>
                  </a:cxn>
                  <a:cxn ang="0">
                    <a:pos x="72" y="943"/>
                  </a:cxn>
                  <a:cxn ang="0">
                    <a:pos x="1088" y="0"/>
                  </a:cxn>
                  <a:cxn ang="0">
                    <a:pos x="724" y="498"/>
                  </a:cxn>
                  <a:cxn ang="0">
                    <a:pos x="1088" y="0"/>
                  </a:cxn>
                  <a:cxn ang="0">
                    <a:pos x="1088" y="0"/>
                  </a:cxn>
                </a:cxnLst>
                <a:rect l="0" t="0" r="r" b="b"/>
                <a:pathLst>
                  <a:path w="1088" h="970">
                    <a:moveTo>
                      <a:pt x="72" y="943"/>
                    </a:moveTo>
                    <a:cubicBezTo>
                      <a:pt x="48" y="953"/>
                      <a:pt x="24" y="962"/>
                      <a:pt x="0" y="970"/>
                    </a:cubicBezTo>
                    <a:cubicBezTo>
                      <a:pt x="0" y="970"/>
                      <a:pt x="0" y="970"/>
                      <a:pt x="0" y="970"/>
                    </a:cubicBezTo>
                    <a:cubicBezTo>
                      <a:pt x="24" y="962"/>
                      <a:pt x="48" y="953"/>
                      <a:pt x="72" y="943"/>
                    </a:cubicBezTo>
                    <a:cubicBezTo>
                      <a:pt x="72" y="943"/>
                      <a:pt x="72" y="943"/>
                      <a:pt x="72" y="943"/>
                    </a:cubicBezTo>
                    <a:moveTo>
                      <a:pt x="1088" y="0"/>
                    </a:moveTo>
                    <a:cubicBezTo>
                      <a:pt x="1001" y="170"/>
                      <a:pt x="879" y="341"/>
                      <a:pt x="724" y="498"/>
                    </a:cubicBezTo>
                    <a:cubicBezTo>
                      <a:pt x="879" y="341"/>
                      <a:pt x="1001" y="170"/>
                      <a:pt x="1088" y="0"/>
                    </a:cubicBezTo>
                    <a:cubicBezTo>
                      <a:pt x="1088" y="0"/>
                      <a:pt x="1088" y="0"/>
                      <a:pt x="1088" y="0"/>
                    </a:cubicBezTo>
                  </a:path>
                </a:pathLst>
              </a:custGeom>
              <a:solidFill>
                <a:srgbClr val="C6C6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8" name="Freeform 42">
                <a:extLst>
                  <a:ext uri="{FF2B5EF4-FFF2-40B4-BE49-F238E27FC236}">
                    <a16:creationId xmlns:a16="http://schemas.microsoft.com/office/drawing/2014/main" xmlns="" id="{672BAD11-B21E-40D6-892D-7F7B91FE3F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41925" y="2493963"/>
                <a:ext cx="317500" cy="171450"/>
              </a:xfrm>
              <a:custGeom>
                <a:avLst/>
                <a:gdLst/>
                <a:ahLst/>
                <a:cxnLst>
                  <a:cxn ang="0">
                    <a:pos x="344" y="0"/>
                  </a:cxn>
                  <a:cxn ang="0">
                    <a:pos x="0" y="186"/>
                  </a:cxn>
                  <a:cxn ang="0">
                    <a:pos x="0" y="186"/>
                  </a:cxn>
                  <a:cxn ang="0">
                    <a:pos x="344" y="0"/>
                  </a:cxn>
                </a:cxnLst>
                <a:rect l="0" t="0" r="r" b="b"/>
                <a:pathLst>
                  <a:path w="344" h="186">
                    <a:moveTo>
                      <a:pt x="344" y="0"/>
                    </a:moveTo>
                    <a:cubicBezTo>
                      <a:pt x="230" y="79"/>
                      <a:pt x="114" y="141"/>
                      <a:pt x="0" y="186"/>
                    </a:cubicBezTo>
                    <a:cubicBezTo>
                      <a:pt x="0" y="186"/>
                      <a:pt x="0" y="186"/>
                      <a:pt x="0" y="186"/>
                    </a:cubicBezTo>
                    <a:cubicBezTo>
                      <a:pt x="114" y="141"/>
                      <a:pt x="230" y="79"/>
                      <a:pt x="344" y="0"/>
                    </a:cubicBezTo>
                  </a:path>
                </a:pathLst>
              </a:custGeom>
              <a:solidFill>
                <a:srgbClr val="26456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9" name="Freeform 14">
                <a:extLst>
                  <a:ext uri="{FF2B5EF4-FFF2-40B4-BE49-F238E27FC236}">
                    <a16:creationId xmlns:a16="http://schemas.microsoft.com/office/drawing/2014/main" xmlns="" id="{62EA6CF5-C5EE-4A6E-A676-19F5DE9AD8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88023" y="1203327"/>
                <a:ext cx="541338" cy="539750"/>
              </a:xfrm>
              <a:custGeom>
                <a:avLst/>
                <a:gdLst/>
                <a:ahLst/>
                <a:cxnLst>
                  <a:cxn ang="0">
                    <a:pos x="0" y="142"/>
                  </a:cxn>
                  <a:cxn ang="0">
                    <a:pos x="233" y="357"/>
                  </a:cxn>
                  <a:cxn ang="0">
                    <a:pos x="452" y="587"/>
                  </a:cxn>
                  <a:cxn ang="0">
                    <a:pos x="573" y="12"/>
                  </a:cxn>
                  <a:cxn ang="0">
                    <a:pos x="0" y="142"/>
                  </a:cxn>
                </a:cxnLst>
                <a:rect l="0" t="0" r="r" b="b"/>
                <a:pathLst>
                  <a:path w="588" h="587">
                    <a:moveTo>
                      <a:pt x="0" y="142"/>
                    </a:moveTo>
                    <a:cubicBezTo>
                      <a:pt x="79" y="210"/>
                      <a:pt x="157" y="281"/>
                      <a:pt x="233" y="357"/>
                    </a:cubicBezTo>
                    <a:cubicBezTo>
                      <a:pt x="310" y="433"/>
                      <a:pt x="383" y="510"/>
                      <a:pt x="452" y="587"/>
                    </a:cubicBezTo>
                    <a:cubicBezTo>
                      <a:pt x="546" y="384"/>
                      <a:pt x="588" y="184"/>
                      <a:pt x="573" y="12"/>
                    </a:cubicBezTo>
                    <a:cubicBezTo>
                      <a:pt x="401" y="0"/>
                      <a:pt x="202" y="45"/>
                      <a:pt x="0" y="142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sp>
        <p:nvSpPr>
          <p:cNvPr id="10" name="Text Placeholder 3">
            <a:extLst>
              <a:ext uri="{FF2B5EF4-FFF2-40B4-BE49-F238E27FC236}">
                <a16:creationId xmlns:a16="http://schemas.microsoft.com/office/drawing/2014/main" xmlns="" id="{025FBA58-8EB3-4C74-8D0E-C2282B71EE7E}"/>
              </a:ext>
            </a:extLst>
          </p:cNvPr>
          <p:cNvSpPr txBox="1">
            <a:spLocks/>
          </p:cNvSpPr>
          <p:nvPr/>
        </p:nvSpPr>
        <p:spPr>
          <a:xfrm>
            <a:off x="4016151" y="3675423"/>
            <a:ext cx="617156" cy="40241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2400" b="0" dirty="0">
                <a:solidFill>
                  <a:schemeClr val="tx1"/>
                </a:solidFill>
                <a:ea typeface="微软雅黑" panose="020B0503020204020204" pitchFamily="34" charset="-122"/>
                <a:cs typeface="+mn-ea"/>
                <a:sym typeface="+mn-lt"/>
              </a:rPr>
              <a:t>1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微软雅黑" panose="020B0503020204020204" pitchFamily="34" charset="-122"/>
                <a:cs typeface="+mn-ea"/>
                <a:sym typeface="+mn-lt"/>
              </a:rPr>
              <a:t>5%</a:t>
            </a:r>
          </a:p>
        </p:txBody>
      </p:sp>
      <p:sp>
        <p:nvSpPr>
          <p:cNvPr id="11" name="Footer Text">
            <a:extLst>
              <a:ext uri="{FF2B5EF4-FFF2-40B4-BE49-F238E27FC236}">
                <a16:creationId xmlns:a16="http://schemas.microsoft.com/office/drawing/2014/main" xmlns="" id="{742EC7BD-E4CD-43C9-A8E9-41337A3CF56A}"/>
              </a:ext>
            </a:extLst>
          </p:cNvPr>
          <p:cNvSpPr txBox="1"/>
          <p:nvPr/>
        </p:nvSpPr>
        <p:spPr>
          <a:xfrm flipH="1">
            <a:off x="1192114" y="2791647"/>
            <a:ext cx="2464686" cy="493425"/>
          </a:xfrm>
          <a:prstGeom prst="rect">
            <a:avLst/>
          </a:prstGeom>
          <a:noFill/>
        </p:spPr>
        <p:txBody>
          <a:bodyPr wrap="square" lIns="0" tIns="0" rIns="0" bIns="0" rtlCol="0" anchor="ctr">
            <a:norm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00" dirty="0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</a:p>
          <a:p>
            <a:pPr algn="r">
              <a:lnSpc>
                <a:spcPct val="150000"/>
              </a:lnSpc>
            </a:pPr>
            <a:r>
              <a:rPr lang="zh-CN" altLang="en-US" sz="1000" dirty="0"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  <a:endParaRPr lang="en-US" sz="1000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Rectangle 753">
            <a:extLst>
              <a:ext uri="{FF2B5EF4-FFF2-40B4-BE49-F238E27FC236}">
                <a16:creationId xmlns:a16="http://schemas.microsoft.com/office/drawing/2014/main" xmlns="" id="{CC00378D-F3DF-42ED-8D56-63FA1ACE4021}"/>
              </a:ext>
            </a:extLst>
          </p:cNvPr>
          <p:cNvSpPr/>
          <p:nvPr/>
        </p:nvSpPr>
        <p:spPr>
          <a:xfrm>
            <a:off x="1192113" y="2464570"/>
            <a:ext cx="2464686" cy="328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b="1" dirty="0">
                <a:solidFill>
                  <a:schemeClr val="accent3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  <a:endParaRPr lang="en-US" sz="1400" b="1" dirty="0">
              <a:solidFill>
                <a:schemeClr val="accent3"/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ooter Text">
            <a:extLst>
              <a:ext uri="{FF2B5EF4-FFF2-40B4-BE49-F238E27FC236}">
                <a16:creationId xmlns:a16="http://schemas.microsoft.com/office/drawing/2014/main" xmlns="" id="{C7B6ADC8-6405-49E8-8E30-545C44899899}"/>
              </a:ext>
            </a:extLst>
          </p:cNvPr>
          <p:cNvSpPr txBox="1"/>
          <p:nvPr/>
        </p:nvSpPr>
        <p:spPr>
          <a:xfrm flipH="1">
            <a:off x="8535201" y="3966662"/>
            <a:ext cx="2464686" cy="493425"/>
          </a:xfrm>
          <a:prstGeom prst="rect">
            <a:avLst/>
          </a:prstGeom>
          <a:noFill/>
        </p:spPr>
        <p:txBody>
          <a:bodyPr wrap="square" lIns="0" tIns="0" rIns="0" bIns="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  <a:endParaRPr lang="en-US" sz="1000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Rectangle 756">
            <a:extLst>
              <a:ext uri="{FF2B5EF4-FFF2-40B4-BE49-F238E27FC236}">
                <a16:creationId xmlns:a16="http://schemas.microsoft.com/office/drawing/2014/main" xmlns="" id="{2B127D10-361A-4BA0-B38F-A1D0866088BB}"/>
              </a:ext>
            </a:extLst>
          </p:cNvPr>
          <p:cNvSpPr/>
          <p:nvPr/>
        </p:nvSpPr>
        <p:spPr>
          <a:xfrm>
            <a:off x="8535200" y="3639585"/>
            <a:ext cx="2464686" cy="328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b="1" dirty="0">
                <a:solidFill>
                  <a:schemeClr val="accent4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  <a:endParaRPr lang="en-US" sz="1400" b="1" dirty="0">
              <a:solidFill>
                <a:schemeClr val="accent4"/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xmlns="" id="{FF4F6577-ACA6-464C-9F25-2F13F54E946F}"/>
              </a:ext>
            </a:extLst>
          </p:cNvPr>
          <p:cNvSpPr txBox="1">
            <a:spLocks/>
          </p:cNvSpPr>
          <p:nvPr/>
        </p:nvSpPr>
        <p:spPr>
          <a:xfrm>
            <a:off x="7050112" y="3557997"/>
            <a:ext cx="719749" cy="46955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tabLst/>
              <a:defRPr/>
            </a:pPr>
            <a:r>
              <a:rPr lang="en-US" b="0" dirty="0">
                <a:solidFill>
                  <a:schemeClr val="tx1"/>
                </a:solidFill>
                <a:ea typeface="微软雅黑" panose="020B0503020204020204" pitchFamily="34" charset="-122"/>
                <a:cs typeface="+mn-ea"/>
                <a:sym typeface="+mn-lt"/>
              </a:rPr>
              <a:t>4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微软雅黑" panose="020B0503020204020204" pitchFamily="34" charset="-122"/>
                <a:cs typeface="+mn-ea"/>
                <a:sym typeface="+mn-lt"/>
              </a:rPr>
              <a:t>5%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xmlns="" id="{34678D29-4734-43CC-9ABD-FB44847BD992}"/>
              </a:ext>
            </a:extLst>
          </p:cNvPr>
          <p:cNvSpPr txBox="1">
            <a:spLocks/>
          </p:cNvSpPr>
          <p:nvPr/>
        </p:nvSpPr>
        <p:spPr>
          <a:xfrm>
            <a:off x="5178285" y="3157428"/>
            <a:ext cx="1130117" cy="737831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4400" b="0" dirty="0">
                <a:solidFill>
                  <a:schemeClr val="tx1"/>
                </a:solidFill>
                <a:ea typeface="微软雅黑" panose="020B0503020204020204" pitchFamily="34" charset="-122"/>
                <a:cs typeface="+mn-ea"/>
                <a:sym typeface="+mn-lt"/>
              </a:rPr>
              <a:t>8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微软雅黑" panose="020B0503020204020204" pitchFamily="34" charset="-122"/>
                <a:cs typeface="+mn-ea"/>
                <a:sym typeface="+mn-lt"/>
              </a:rPr>
              <a:t>5%</a:t>
            </a:r>
          </a:p>
        </p:txBody>
      </p:sp>
      <p:sp>
        <p:nvSpPr>
          <p:cNvPr id="17" name="文本框 15">
            <a:extLst>
              <a:ext uri="{FF2B5EF4-FFF2-40B4-BE49-F238E27FC236}">
                <a16:creationId xmlns:a16="http://schemas.microsoft.com/office/drawing/2014/main" xmlns="" id="{31AC325E-7673-4301-BB98-7ABF04E8B932}"/>
              </a:ext>
            </a:extLst>
          </p:cNvPr>
          <p:cNvSpPr txBox="1"/>
          <p:nvPr/>
        </p:nvSpPr>
        <p:spPr>
          <a:xfrm>
            <a:off x="3381811" y="4735877"/>
            <a:ext cx="4958264" cy="369332"/>
          </a:xfrm>
          <a:prstGeom prst="rect">
            <a:avLst/>
          </a:prstGeom>
          <a:noFill/>
        </p:spPr>
        <p:txBody>
          <a:bodyPr wrap="square" rtlCol="0" anchor="ctr" anchorCtr="1">
            <a:normAutofit/>
          </a:bodyPr>
          <a:lstStyle/>
          <a:p>
            <a:pPr algn="ctr"/>
            <a:r>
              <a:rPr lang="zh-CN" altLang="en-US" b="1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8" name="文本框 16">
            <a:extLst>
              <a:ext uri="{FF2B5EF4-FFF2-40B4-BE49-F238E27FC236}">
                <a16:creationId xmlns:a16="http://schemas.microsoft.com/office/drawing/2014/main" xmlns="" id="{96DE404A-3176-4952-98B4-2BAB04F78899}"/>
              </a:ext>
            </a:extLst>
          </p:cNvPr>
          <p:cNvSpPr txBox="1"/>
          <p:nvPr/>
        </p:nvSpPr>
        <p:spPr>
          <a:xfrm>
            <a:off x="3371995" y="5105209"/>
            <a:ext cx="4977896" cy="619936"/>
          </a:xfrm>
          <a:prstGeom prst="rect">
            <a:avLst/>
          </a:prstGeom>
          <a:noFill/>
        </p:spPr>
        <p:txBody>
          <a:bodyPr wrap="square" rtlCol="0" anchor="t" anchorCtr="1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此部分内容作为文字排版占位显示（建议使用主题字体）。</a:t>
            </a:r>
            <a:endParaRPr lang="en-US" altLang="zh-CN" sz="1100" dirty="0"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100" dirty="0">
                <a:ea typeface="微软雅黑" panose="020B0503020204020204" pitchFamily="34" charset="-122"/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sp>
        <p:nvSpPr>
          <p:cNvPr id="454" name="Title 6">
            <a:extLst>
              <a:ext uri="{FF2B5EF4-FFF2-40B4-BE49-F238E27FC236}">
                <a16:creationId xmlns:a16="http://schemas.microsoft.com/office/drawing/2014/main" xmlns="" id="{6C4385E8-748D-42DE-8423-DF6AFE772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6800" y="356628"/>
            <a:ext cx="7518400" cy="471365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455" name="Text Placeholder 7">
            <a:extLst>
              <a:ext uri="{FF2B5EF4-FFF2-40B4-BE49-F238E27FC236}">
                <a16:creationId xmlns:a16="http://schemas.microsoft.com/office/drawing/2014/main" xmlns="" id="{E8FA3E75-B1D1-4E4F-8DBB-A1485D7F0ED1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07393239"/>
      </p:ext>
    </p:extLst>
  </p:cSld>
  <p:clrMapOvr>
    <a:masterClrMapping/>
  </p:clrMapOvr>
  <p:transition spd="slow">
    <p:randomBar dir="vert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4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" dur="500"/>
                                            <p:tgtEl>
                                              <p:spTgt spid="4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4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1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7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8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0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2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3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0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3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0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2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3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7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8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0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2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3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7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8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0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2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3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7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8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0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2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7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8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0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8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4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8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87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8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  <p:bldP spid="11" grpId="0"/>
          <p:bldP spid="12" grpId="0"/>
          <p:bldP spid="13" grpId="0"/>
          <p:bldP spid="14" grpId="0"/>
          <p:bldP spid="15" grpId="0"/>
          <p:bldP spid="16" grpId="0"/>
          <p:bldP spid="17" grpId="0"/>
          <p:bldP spid="18" grpId="0"/>
          <p:bldP spid="454" grpId="0"/>
          <p:bldP spid="45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4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" dur="500"/>
                                            <p:tgtEl>
                                              <p:spTgt spid="4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4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1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3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4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8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  <p:bldP spid="11" grpId="0"/>
          <p:bldP spid="12" grpId="0"/>
          <p:bldP spid="13" grpId="0"/>
          <p:bldP spid="14" grpId="0"/>
          <p:bldP spid="15" grpId="0"/>
          <p:bldP spid="16" grpId="0"/>
          <p:bldP spid="17" grpId="0"/>
          <p:bldP spid="18" grpId="0"/>
          <p:bldP spid="454" grpId="0"/>
          <p:bldP spid="455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MH_Others_10"/>
          <p:cNvSpPr txBox="1"/>
          <p:nvPr>
            <p:custDataLst>
              <p:tags r:id="rId2"/>
            </p:custDataLst>
          </p:nvPr>
        </p:nvSpPr>
        <p:spPr>
          <a:xfrm>
            <a:off x="1026998" y="816153"/>
            <a:ext cx="1460500" cy="64633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zh-CN" altLang="en-US" sz="4800" b="1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40" name="PA_MH_Others_1"/>
          <p:cNvSpPr/>
          <p:nvPr>
            <p:custDataLst>
              <p:tags r:id="rId3"/>
            </p:custDataLst>
          </p:nvPr>
        </p:nvSpPr>
        <p:spPr>
          <a:xfrm>
            <a:off x="2893897" y="2361449"/>
            <a:ext cx="317500" cy="492528"/>
          </a:xfrm>
          <a:custGeom>
            <a:avLst/>
            <a:gdLst>
              <a:gd name="connsiteX0" fmla="*/ 203199 w 203199"/>
              <a:gd name="connsiteY0" fmla="*/ 0 h 210018"/>
              <a:gd name="connsiteX1" fmla="*/ 203199 w 203199"/>
              <a:gd name="connsiteY1" fmla="*/ 210018 h 210018"/>
              <a:gd name="connsiteX2" fmla="*/ 0 w 203199"/>
              <a:gd name="connsiteY2" fmla="*/ 210018 h 210018"/>
              <a:gd name="connsiteX3" fmla="*/ 0 w 203199"/>
              <a:gd name="connsiteY3" fmla="*/ 209707 h 21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199" h="210018">
                <a:moveTo>
                  <a:pt x="203199" y="0"/>
                </a:moveTo>
                <a:lnTo>
                  <a:pt x="203199" y="210018"/>
                </a:lnTo>
                <a:lnTo>
                  <a:pt x="0" y="210018"/>
                </a:lnTo>
                <a:lnTo>
                  <a:pt x="0" y="20970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0" rIns="0" bIns="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9" name="PA_MH_Others_2"/>
          <p:cNvSpPr/>
          <p:nvPr>
            <p:custDataLst>
              <p:tags r:id="rId4"/>
            </p:custDataLst>
          </p:nvPr>
        </p:nvSpPr>
        <p:spPr>
          <a:xfrm>
            <a:off x="2893897" y="3213767"/>
            <a:ext cx="317500" cy="492528"/>
          </a:xfrm>
          <a:custGeom>
            <a:avLst/>
            <a:gdLst>
              <a:gd name="connsiteX0" fmla="*/ 203199 w 203199"/>
              <a:gd name="connsiteY0" fmla="*/ 0 h 210018"/>
              <a:gd name="connsiteX1" fmla="*/ 203199 w 203199"/>
              <a:gd name="connsiteY1" fmla="*/ 210018 h 210018"/>
              <a:gd name="connsiteX2" fmla="*/ 0 w 203199"/>
              <a:gd name="connsiteY2" fmla="*/ 210018 h 210018"/>
              <a:gd name="connsiteX3" fmla="*/ 0 w 203199"/>
              <a:gd name="connsiteY3" fmla="*/ 209707 h 21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199" h="210018">
                <a:moveTo>
                  <a:pt x="203199" y="0"/>
                </a:moveTo>
                <a:lnTo>
                  <a:pt x="203199" y="210018"/>
                </a:lnTo>
                <a:lnTo>
                  <a:pt x="0" y="210018"/>
                </a:lnTo>
                <a:lnTo>
                  <a:pt x="0" y="20970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0" rIns="0" bIns="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1" name="PA_MH_Others_3"/>
          <p:cNvSpPr/>
          <p:nvPr>
            <p:custDataLst>
              <p:tags r:id="rId5"/>
            </p:custDataLst>
          </p:nvPr>
        </p:nvSpPr>
        <p:spPr>
          <a:xfrm>
            <a:off x="2893897" y="4066087"/>
            <a:ext cx="317500" cy="492528"/>
          </a:xfrm>
          <a:custGeom>
            <a:avLst/>
            <a:gdLst>
              <a:gd name="connsiteX0" fmla="*/ 203199 w 203199"/>
              <a:gd name="connsiteY0" fmla="*/ 0 h 210018"/>
              <a:gd name="connsiteX1" fmla="*/ 203199 w 203199"/>
              <a:gd name="connsiteY1" fmla="*/ 210018 h 210018"/>
              <a:gd name="connsiteX2" fmla="*/ 0 w 203199"/>
              <a:gd name="connsiteY2" fmla="*/ 210018 h 210018"/>
              <a:gd name="connsiteX3" fmla="*/ 0 w 203199"/>
              <a:gd name="connsiteY3" fmla="*/ 209707 h 21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199" h="210018">
                <a:moveTo>
                  <a:pt x="203199" y="0"/>
                </a:moveTo>
                <a:lnTo>
                  <a:pt x="203199" y="210018"/>
                </a:lnTo>
                <a:lnTo>
                  <a:pt x="0" y="210018"/>
                </a:lnTo>
                <a:lnTo>
                  <a:pt x="0" y="20970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0" rIns="0" bIns="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3" name="PA_MH_Others_4"/>
          <p:cNvSpPr/>
          <p:nvPr>
            <p:custDataLst>
              <p:tags r:id="rId6"/>
            </p:custDataLst>
          </p:nvPr>
        </p:nvSpPr>
        <p:spPr>
          <a:xfrm>
            <a:off x="2893897" y="4918406"/>
            <a:ext cx="317500" cy="492528"/>
          </a:xfrm>
          <a:custGeom>
            <a:avLst/>
            <a:gdLst>
              <a:gd name="connsiteX0" fmla="*/ 203199 w 203199"/>
              <a:gd name="connsiteY0" fmla="*/ 0 h 210018"/>
              <a:gd name="connsiteX1" fmla="*/ 203199 w 203199"/>
              <a:gd name="connsiteY1" fmla="*/ 210018 h 210018"/>
              <a:gd name="connsiteX2" fmla="*/ 0 w 203199"/>
              <a:gd name="connsiteY2" fmla="*/ 210018 h 210018"/>
              <a:gd name="connsiteX3" fmla="*/ 0 w 203199"/>
              <a:gd name="connsiteY3" fmla="*/ 209707 h 21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199" h="210018">
                <a:moveTo>
                  <a:pt x="203199" y="0"/>
                </a:moveTo>
                <a:lnTo>
                  <a:pt x="203199" y="210018"/>
                </a:lnTo>
                <a:lnTo>
                  <a:pt x="0" y="210018"/>
                </a:lnTo>
                <a:lnTo>
                  <a:pt x="0" y="20970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0" rIns="0" bIns="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1" name="PA_MH_Entry_1">
            <a:hlinkClick r:id="rId17" action="ppaction://hlinksldjump"/>
          </p:cNvPr>
          <p:cNvSpPr/>
          <p:nvPr>
            <p:custDataLst>
              <p:tags r:id="rId7"/>
            </p:custDataLst>
          </p:nvPr>
        </p:nvSpPr>
        <p:spPr>
          <a:xfrm>
            <a:off x="2982798" y="2309361"/>
            <a:ext cx="6629400" cy="544613"/>
          </a:xfrm>
          <a:custGeom>
            <a:avLst/>
            <a:gdLst>
              <a:gd name="connsiteX0" fmla="*/ 228599 w 6629400"/>
              <a:gd name="connsiteY0" fmla="*/ 126626 h 362857"/>
              <a:gd name="connsiteX1" fmla="*/ 228599 w 6629400"/>
              <a:gd name="connsiteY1" fmla="*/ 362857 h 362857"/>
              <a:gd name="connsiteX2" fmla="*/ 0 w 6629400"/>
              <a:gd name="connsiteY2" fmla="*/ 362857 h 362857"/>
              <a:gd name="connsiteX3" fmla="*/ 0 w 6629400"/>
              <a:gd name="connsiteY3" fmla="*/ 362546 h 362857"/>
              <a:gd name="connsiteX4" fmla="*/ 838200 w 6629400"/>
              <a:gd name="connsiteY4" fmla="*/ 0 h 362857"/>
              <a:gd name="connsiteX5" fmla="*/ 5791200 w 6629400"/>
              <a:gd name="connsiteY5" fmla="*/ 0 h 362857"/>
              <a:gd name="connsiteX6" fmla="*/ 6629400 w 6629400"/>
              <a:gd name="connsiteY6" fmla="*/ 0 h 362857"/>
              <a:gd name="connsiteX7" fmla="*/ 6629400 w 6629400"/>
              <a:gd name="connsiteY7" fmla="*/ 362857 h 362857"/>
              <a:gd name="connsiteX8" fmla="*/ 5791200 w 6629400"/>
              <a:gd name="connsiteY8" fmla="*/ 362857 h 362857"/>
              <a:gd name="connsiteX9" fmla="*/ 838200 w 6629400"/>
              <a:gd name="connsiteY9" fmla="*/ 362857 h 36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29400" h="362857">
                <a:moveTo>
                  <a:pt x="228599" y="126626"/>
                </a:moveTo>
                <a:lnTo>
                  <a:pt x="228599" y="362857"/>
                </a:lnTo>
                <a:lnTo>
                  <a:pt x="0" y="362857"/>
                </a:lnTo>
                <a:lnTo>
                  <a:pt x="0" y="362546"/>
                </a:lnTo>
                <a:close/>
                <a:moveTo>
                  <a:pt x="838200" y="0"/>
                </a:moveTo>
                <a:lnTo>
                  <a:pt x="5791200" y="0"/>
                </a:lnTo>
                <a:lnTo>
                  <a:pt x="6629400" y="0"/>
                </a:lnTo>
                <a:lnTo>
                  <a:pt x="6629400" y="362857"/>
                </a:lnTo>
                <a:lnTo>
                  <a:pt x="5791200" y="362857"/>
                </a:lnTo>
                <a:lnTo>
                  <a:pt x="838200" y="36285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0" tIns="0" rIns="0" bIns="0" numCol="1" spcCol="0" rtlCol="0" fromWordArt="0" anchor="ctr" anchorCtr="0" forceAA="0" compatLnSpc="1">
            <a:normAutofit/>
          </a:bodyPr>
          <a:lstStyle/>
          <a:p>
            <a:r>
              <a:rPr lang="zh-CN" altLang="en-US" spc="200" dirty="0">
                <a:solidFill>
                  <a:srgbClr val="FFFFFF"/>
                </a:solidFill>
                <a:ea typeface="微软雅黑" panose="020B0503020204020204" pitchFamily="34" charset="-122"/>
              </a:rPr>
              <a:t>这里输入您的标题或复制到此处</a:t>
            </a:r>
          </a:p>
        </p:txBody>
      </p:sp>
      <p:sp>
        <p:nvSpPr>
          <p:cNvPr id="39" name="PA_MH_Number_1">
            <a:hlinkClick r:id="rId17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3211398" y="2309360"/>
            <a:ext cx="609601" cy="544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US" altLang="zh-CN" sz="2400" dirty="0">
                <a:solidFill>
                  <a:srgbClr val="B2B2B2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2400" dirty="0">
              <a:solidFill>
                <a:srgbClr val="B2B2B2"/>
              </a:solidFill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3" name="PA_MH_Entry_2">
            <a:hlinkClick r:id="rId18" action="ppaction://hlinksldjump"/>
          </p:cNvPr>
          <p:cNvSpPr/>
          <p:nvPr>
            <p:custDataLst>
              <p:tags r:id="rId9"/>
            </p:custDataLst>
          </p:nvPr>
        </p:nvSpPr>
        <p:spPr>
          <a:xfrm>
            <a:off x="2982798" y="3161681"/>
            <a:ext cx="6629400" cy="544613"/>
          </a:xfrm>
          <a:custGeom>
            <a:avLst/>
            <a:gdLst>
              <a:gd name="connsiteX0" fmla="*/ 228599 w 6629400"/>
              <a:gd name="connsiteY0" fmla="*/ 126626 h 362857"/>
              <a:gd name="connsiteX1" fmla="*/ 228599 w 6629400"/>
              <a:gd name="connsiteY1" fmla="*/ 362857 h 362857"/>
              <a:gd name="connsiteX2" fmla="*/ 0 w 6629400"/>
              <a:gd name="connsiteY2" fmla="*/ 362857 h 362857"/>
              <a:gd name="connsiteX3" fmla="*/ 0 w 6629400"/>
              <a:gd name="connsiteY3" fmla="*/ 362546 h 362857"/>
              <a:gd name="connsiteX4" fmla="*/ 838200 w 6629400"/>
              <a:gd name="connsiteY4" fmla="*/ 0 h 362857"/>
              <a:gd name="connsiteX5" fmla="*/ 5791200 w 6629400"/>
              <a:gd name="connsiteY5" fmla="*/ 0 h 362857"/>
              <a:gd name="connsiteX6" fmla="*/ 6629400 w 6629400"/>
              <a:gd name="connsiteY6" fmla="*/ 0 h 362857"/>
              <a:gd name="connsiteX7" fmla="*/ 6629400 w 6629400"/>
              <a:gd name="connsiteY7" fmla="*/ 362857 h 362857"/>
              <a:gd name="connsiteX8" fmla="*/ 5791200 w 6629400"/>
              <a:gd name="connsiteY8" fmla="*/ 362857 h 362857"/>
              <a:gd name="connsiteX9" fmla="*/ 838200 w 6629400"/>
              <a:gd name="connsiteY9" fmla="*/ 362857 h 36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29400" h="362857">
                <a:moveTo>
                  <a:pt x="228599" y="126626"/>
                </a:moveTo>
                <a:lnTo>
                  <a:pt x="228599" y="362857"/>
                </a:lnTo>
                <a:lnTo>
                  <a:pt x="0" y="362857"/>
                </a:lnTo>
                <a:lnTo>
                  <a:pt x="0" y="362546"/>
                </a:lnTo>
                <a:close/>
                <a:moveTo>
                  <a:pt x="838200" y="0"/>
                </a:moveTo>
                <a:lnTo>
                  <a:pt x="5791200" y="0"/>
                </a:lnTo>
                <a:lnTo>
                  <a:pt x="6629400" y="0"/>
                </a:lnTo>
                <a:lnTo>
                  <a:pt x="6629400" y="362857"/>
                </a:lnTo>
                <a:lnTo>
                  <a:pt x="5791200" y="362857"/>
                </a:lnTo>
                <a:lnTo>
                  <a:pt x="838200" y="36285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0" tIns="0" rIns="0" bIns="0" numCol="1" spcCol="0" rtlCol="0" fromWordArt="0" anchor="ctr" anchorCtr="0" forceAA="0" compatLnSpc="1">
            <a:normAutofit/>
          </a:bodyPr>
          <a:lstStyle/>
          <a:p>
            <a:r>
              <a:rPr lang="zh-CN" altLang="en-US" spc="200" dirty="0">
                <a:solidFill>
                  <a:srgbClr val="FFFFFF"/>
                </a:solidFill>
                <a:ea typeface="微软雅黑" panose="020B0503020204020204" pitchFamily="34" charset="-122"/>
              </a:rPr>
              <a:t>这里输入您的标题或复制到此处</a:t>
            </a:r>
          </a:p>
        </p:txBody>
      </p:sp>
      <p:sp>
        <p:nvSpPr>
          <p:cNvPr id="57" name="PA_MH_Number_2">
            <a:hlinkClick r:id="rId18" action="ppaction://hlinksldjump"/>
          </p:cNvPr>
          <p:cNvSpPr/>
          <p:nvPr>
            <p:custDataLst>
              <p:tags r:id="rId10"/>
            </p:custDataLst>
          </p:nvPr>
        </p:nvSpPr>
        <p:spPr>
          <a:xfrm>
            <a:off x="3211398" y="3161680"/>
            <a:ext cx="609601" cy="544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US" altLang="zh-CN" sz="2400" dirty="0">
                <a:solidFill>
                  <a:srgbClr val="B2B2B2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2400" dirty="0">
              <a:solidFill>
                <a:srgbClr val="B2B2B2"/>
              </a:solidFill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5" name="PA_MH_Entry_3"/>
          <p:cNvSpPr/>
          <p:nvPr>
            <p:custDataLst>
              <p:tags r:id="rId11"/>
            </p:custDataLst>
          </p:nvPr>
        </p:nvSpPr>
        <p:spPr>
          <a:xfrm>
            <a:off x="2982798" y="4014001"/>
            <a:ext cx="6629400" cy="544613"/>
          </a:xfrm>
          <a:custGeom>
            <a:avLst/>
            <a:gdLst>
              <a:gd name="connsiteX0" fmla="*/ 228599 w 6629400"/>
              <a:gd name="connsiteY0" fmla="*/ 126626 h 362857"/>
              <a:gd name="connsiteX1" fmla="*/ 228599 w 6629400"/>
              <a:gd name="connsiteY1" fmla="*/ 362857 h 362857"/>
              <a:gd name="connsiteX2" fmla="*/ 0 w 6629400"/>
              <a:gd name="connsiteY2" fmla="*/ 362857 h 362857"/>
              <a:gd name="connsiteX3" fmla="*/ 0 w 6629400"/>
              <a:gd name="connsiteY3" fmla="*/ 362546 h 362857"/>
              <a:gd name="connsiteX4" fmla="*/ 838200 w 6629400"/>
              <a:gd name="connsiteY4" fmla="*/ 0 h 362857"/>
              <a:gd name="connsiteX5" fmla="*/ 5791200 w 6629400"/>
              <a:gd name="connsiteY5" fmla="*/ 0 h 362857"/>
              <a:gd name="connsiteX6" fmla="*/ 6629400 w 6629400"/>
              <a:gd name="connsiteY6" fmla="*/ 0 h 362857"/>
              <a:gd name="connsiteX7" fmla="*/ 6629400 w 6629400"/>
              <a:gd name="connsiteY7" fmla="*/ 362857 h 362857"/>
              <a:gd name="connsiteX8" fmla="*/ 5791200 w 6629400"/>
              <a:gd name="connsiteY8" fmla="*/ 362857 h 362857"/>
              <a:gd name="connsiteX9" fmla="*/ 838200 w 6629400"/>
              <a:gd name="connsiteY9" fmla="*/ 362857 h 36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29400" h="362857">
                <a:moveTo>
                  <a:pt x="228599" y="126626"/>
                </a:moveTo>
                <a:lnTo>
                  <a:pt x="228599" y="362857"/>
                </a:lnTo>
                <a:lnTo>
                  <a:pt x="0" y="362857"/>
                </a:lnTo>
                <a:lnTo>
                  <a:pt x="0" y="362546"/>
                </a:lnTo>
                <a:close/>
                <a:moveTo>
                  <a:pt x="838200" y="0"/>
                </a:moveTo>
                <a:lnTo>
                  <a:pt x="5791200" y="0"/>
                </a:lnTo>
                <a:lnTo>
                  <a:pt x="6629400" y="0"/>
                </a:lnTo>
                <a:lnTo>
                  <a:pt x="6629400" y="362857"/>
                </a:lnTo>
                <a:lnTo>
                  <a:pt x="5791200" y="362857"/>
                </a:lnTo>
                <a:lnTo>
                  <a:pt x="838200" y="36285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0" tIns="0" rIns="0" bIns="0" numCol="1" spcCol="0" rtlCol="0" fromWordArt="0" anchor="ctr" anchorCtr="0" forceAA="0" compatLnSpc="1">
            <a:normAutofit/>
          </a:bodyPr>
          <a:lstStyle/>
          <a:p>
            <a:r>
              <a:rPr lang="zh-CN" altLang="en-US" spc="200" dirty="0">
                <a:solidFill>
                  <a:srgbClr val="FFFFFF"/>
                </a:solidFill>
                <a:ea typeface="微软雅黑" panose="020B0503020204020204" pitchFamily="34" charset="-122"/>
              </a:rPr>
              <a:t>这里输入您的标题或复制到此处</a:t>
            </a:r>
          </a:p>
        </p:txBody>
      </p:sp>
      <p:sp>
        <p:nvSpPr>
          <p:cNvPr id="69" name="PA_MH_Number_3"/>
          <p:cNvSpPr/>
          <p:nvPr>
            <p:custDataLst>
              <p:tags r:id="rId12"/>
            </p:custDataLst>
          </p:nvPr>
        </p:nvSpPr>
        <p:spPr>
          <a:xfrm>
            <a:off x="3211398" y="4013999"/>
            <a:ext cx="609601" cy="544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US" altLang="zh-CN" sz="2800" dirty="0">
                <a:solidFill>
                  <a:schemeClr val="tx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2800" dirty="0">
              <a:solidFill>
                <a:schemeClr val="tx1"/>
              </a:solidFill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7" name="PA_MH_Entry_4"/>
          <p:cNvSpPr/>
          <p:nvPr>
            <p:custDataLst>
              <p:tags r:id="rId13"/>
            </p:custDataLst>
          </p:nvPr>
        </p:nvSpPr>
        <p:spPr>
          <a:xfrm>
            <a:off x="2982798" y="4866321"/>
            <a:ext cx="6629400" cy="544613"/>
          </a:xfrm>
          <a:custGeom>
            <a:avLst/>
            <a:gdLst>
              <a:gd name="connsiteX0" fmla="*/ 228599 w 6629400"/>
              <a:gd name="connsiteY0" fmla="*/ 126626 h 362857"/>
              <a:gd name="connsiteX1" fmla="*/ 228599 w 6629400"/>
              <a:gd name="connsiteY1" fmla="*/ 362857 h 362857"/>
              <a:gd name="connsiteX2" fmla="*/ 0 w 6629400"/>
              <a:gd name="connsiteY2" fmla="*/ 362857 h 362857"/>
              <a:gd name="connsiteX3" fmla="*/ 0 w 6629400"/>
              <a:gd name="connsiteY3" fmla="*/ 362546 h 362857"/>
              <a:gd name="connsiteX4" fmla="*/ 838200 w 6629400"/>
              <a:gd name="connsiteY4" fmla="*/ 0 h 362857"/>
              <a:gd name="connsiteX5" fmla="*/ 5791200 w 6629400"/>
              <a:gd name="connsiteY5" fmla="*/ 0 h 362857"/>
              <a:gd name="connsiteX6" fmla="*/ 6629400 w 6629400"/>
              <a:gd name="connsiteY6" fmla="*/ 0 h 362857"/>
              <a:gd name="connsiteX7" fmla="*/ 6629400 w 6629400"/>
              <a:gd name="connsiteY7" fmla="*/ 362857 h 362857"/>
              <a:gd name="connsiteX8" fmla="*/ 5791200 w 6629400"/>
              <a:gd name="connsiteY8" fmla="*/ 362857 h 362857"/>
              <a:gd name="connsiteX9" fmla="*/ 838200 w 6629400"/>
              <a:gd name="connsiteY9" fmla="*/ 362857 h 36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29400" h="362857">
                <a:moveTo>
                  <a:pt x="228599" y="126626"/>
                </a:moveTo>
                <a:lnTo>
                  <a:pt x="228599" y="362857"/>
                </a:lnTo>
                <a:lnTo>
                  <a:pt x="0" y="362857"/>
                </a:lnTo>
                <a:lnTo>
                  <a:pt x="0" y="362546"/>
                </a:lnTo>
                <a:close/>
                <a:moveTo>
                  <a:pt x="838200" y="0"/>
                </a:moveTo>
                <a:lnTo>
                  <a:pt x="5791200" y="0"/>
                </a:lnTo>
                <a:lnTo>
                  <a:pt x="6629400" y="0"/>
                </a:lnTo>
                <a:lnTo>
                  <a:pt x="6629400" y="362857"/>
                </a:lnTo>
                <a:lnTo>
                  <a:pt x="5791200" y="362857"/>
                </a:lnTo>
                <a:lnTo>
                  <a:pt x="838200" y="36285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0" tIns="0" rIns="0" bIns="0" numCol="1" spcCol="0" rtlCol="0" fromWordArt="0" anchor="ctr" anchorCtr="0" forceAA="0" compatLnSpc="1">
            <a:normAutofit/>
          </a:bodyPr>
          <a:lstStyle/>
          <a:p>
            <a:r>
              <a:rPr lang="zh-CN" altLang="en-US" spc="200" dirty="0">
                <a:solidFill>
                  <a:srgbClr val="FFFFFF"/>
                </a:solidFill>
                <a:ea typeface="微软雅黑" panose="020B0503020204020204" pitchFamily="34" charset="-122"/>
              </a:rPr>
              <a:t>这里输入您的标题或复制到此处</a:t>
            </a:r>
          </a:p>
        </p:txBody>
      </p:sp>
      <p:sp>
        <p:nvSpPr>
          <p:cNvPr id="78" name="PA_MH_Number_4"/>
          <p:cNvSpPr/>
          <p:nvPr>
            <p:custDataLst>
              <p:tags r:id="rId14"/>
            </p:custDataLst>
          </p:nvPr>
        </p:nvSpPr>
        <p:spPr>
          <a:xfrm>
            <a:off x="3211398" y="4866319"/>
            <a:ext cx="609601" cy="544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US" altLang="zh-CN" sz="2400" dirty="0">
                <a:solidFill>
                  <a:srgbClr val="B2B2B2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2400" dirty="0">
              <a:solidFill>
                <a:srgbClr val="B2B2B2"/>
              </a:solidFill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946713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0" grpId="0" animBg="1"/>
      <p:bldP spid="49" grpId="0" animBg="1"/>
      <p:bldP spid="61" grpId="0" animBg="1"/>
      <p:bldP spid="73" grpId="0" animBg="1"/>
      <p:bldP spid="41" grpId="0" animBg="1"/>
      <p:bldP spid="39" grpId="0"/>
      <p:bldP spid="53" grpId="0" animBg="1"/>
      <p:bldP spid="57" grpId="0"/>
      <p:bldP spid="65" grpId="0" animBg="1"/>
      <p:bldP spid="69" grpId="0"/>
      <p:bldP spid="77" grpId="0" animBg="1"/>
      <p:bldP spid="7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C88323E4-F17F-43B6-8458-FB7383D49AAE}"/>
              </a:ext>
            </a:extLst>
          </p:cNvPr>
          <p:cNvGrpSpPr/>
          <p:nvPr/>
        </p:nvGrpSpPr>
        <p:grpSpPr>
          <a:xfrm>
            <a:off x="4717383" y="1543370"/>
            <a:ext cx="3137585" cy="4341058"/>
            <a:chOff x="4366409" y="1482557"/>
            <a:chExt cx="2813659" cy="3892886"/>
          </a:xfrm>
        </p:grpSpPr>
        <p:grpSp>
          <p:nvGrpSpPr>
            <p:cNvPr id="16" name="Group 35">
              <a:extLst>
                <a:ext uri="{FF2B5EF4-FFF2-40B4-BE49-F238E27FC236}">
                  <a16:creationId xmlns:a16="http://schemas.microsoft.com/office/drawing/2014/main" xmlns="" id="{034FED61-70FE-4B5B-941A-DB0778BC9517}"/>
                </a:ext>
              </a:extLst>
            </p:cNvPr>
            <p:cNvGrpSpPr/>
            <p:nvPr/>
          </p:nvGrpSpPr>
          <p:grpSpPr>
            <a:xfrm>
              <a:off x="5133187" y="4809324"/>
              <a:ext cx="2046881" cy="566119"/>
              <a:chOff x="2889972" y="3780969"/>
              <a:chExt cx="1860801" cy="514654"/>
            </a:xfrm>
          </p:grpSpPr>
          <p:sp>
            <p:nvSpPr>
              <p:cNvPr id="25" name="Oval 36">
                <a:extLst>
                  <a:ext uri="{FF2B5EF4-FFF2-40B4-BE49-F238E27FC236}">
                    <a16:creationId xmlns:a16="http://schemas.microsoft.com/office/drawing/2014/main" xmlns="" id="{C0791959-0E75-4936-980D-5395537E9901}"/>
                  </a:ext>
                </a:extLst>
              </p:cNvPr>
              <p:cNvSpPr/>
              <p:nvPr/>
            </p:nvSpPr>
            <p:spPr>
              <a:xfrm>
                <a:off x="2889972" y="3780969"/>
                <a:ext cx="1860801" cy="514654"/>
              </a:xfrm>
              <a:prstGeom prst="ellips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Oval 38">
                <a:extLst>
                  <a:ext uri="{FF2B5EF4-FFF2-40B4-BE49-F238E27FC236}">
                    <a16:creationId xmlns:a16="http://schemas.microsoft.com/office/drawing/2014/main" xmlns="" id="{450B5B9A-6AE3-427C-A3FF-D67497296A9E}"/>
                  </a:ext>
                </a:extLst>
              </p:cNvPr>
              <p:cNvSpPr/>
              <p:nvPr/>
            </p:nvSpPr>
            <p:spPr>
              <a:xfrm>
                <a:off x="3138706" y="3887055"/>
                <a:ext cx="1363332" cy="30248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7" name="Oval 39">
                <a:extLst>
                  <a:ext uri="{FF2B5EF4-FFF2-40B4-BE49-F238E27FC236}">
                    <a16:creationId xmlns:a16="http://schemas.microsoft.com/office/drawing/2014/main" xmlns="" id="{EC61245B-9A73-45D6-87AF-26FE41A47EA5}"/>
                  </a:ext>
                </a:extLst>
              </p:cNvPr>
              <p:cNvSpPr/>
              <p:nvPr/>
            </p:nvSpPr>
            <p:spPr>
              <a:xfrm>
                <a:off x="3538756" y="3975814"/>
                <a:ext cx="563232" cy="124964"/>
              </a:xfrm>
              <a:prstGeom prst="ellips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Group 86">
              <a:extLst>
                <a:ext uri="{FF2B5EF4-FFF2-40B4-BE49-F238E27FC236}">
                  <a16:creationId xmlns:a16="http://schemas.microsoft.com/office/drawing/2014/main" xmlns="" id="{36FCAF59-0AF0-44DE-B155-353E0C3715A9}"/>
                </a:ext>
              </a:extLst>
            </p:cNvPr>
            <p:cNvGrpSpPr/>
            <p:nvPr/>
          </p:nvGrpSpPr>
          <p:grpSpPr>
            <a:xfrm rot="3723659">
              <a:off x="3518057" y="2330909"/>
              <a:ext cx="3739744" cy="2043040"/>
              <a:chOff x="3990975" y="2525713"/>
              <a:chExt cx="1697038" cy="927100"/>
            </a:xfrm>
          </p:grpSpPr>
          <p:sp>
            <p:nvSpPr>
              <p:cNvPr id="18" name="Freeform 17">
                <a:extLst>
                  <a:ext uri="{FF2B5EF4-FFF2-40B4-BE49-F238E27FC236}">
                    <a16:creationId xmlns:a16="http://schemas.microsoft.com/office/drawing/2014/main" xmlns="" id="{66C0D05F-2927-4F1E-A40F-381BE083C9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6375" y="2970213"/>
                <a:ext cx="363538" cy="330200"/>
              </a:xfrm>
              <a:custGeom>
                <a:avLst/>
                <a:gdLst/>
                <a:ahLst/>
                <a:cxnLst>
                  <a:cxn ang="0">
                    <a:pos x="236" y="0"/>
                  </a:cxn>
                  <a:cxn ang="0">
                    <a:pos x="271" y="128"/>
                  </a:cxn>
                  <a:cxn ang="0">
                    <a:pos x="236" y="0"/>
                  </a:cxn>
                </a:cxnLst>
                <a:rect l="0" t="0" r="r" b="b"/>
                <a:pathLst>
                  <a:path w="271" h="245">
                    <a:moveTo>
                      <a:pt x="236" y="0"/>
                    </a:moveTo>
                    <a:cubicBezTo>
                      <a:pt x="23" y="81"/>
                      <a:pt x="0" y="245"/>
                      <a:pt x="271" y="128"/>
                    </a:cubicBezTo>
                    <a:lnTo>
                      <a:pt x="236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9" name="Freeform 18">
                <a:extLst>
                  <a:ext uri="{FF2B5EF4-FFF2-40B4-BE49-F238E27FC236}">
                    <a16:creationId xmlns:a16="http://schemas.microsoft.com/office/drawing/2014/main" xmlns="" id="{EFA0BA18-D6E3-4E00-9AC3-B69DCB8486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0975" y="2651125"/>
                <a:ext cx="404813" cy="327025"/>
              </a:xfrm>
              <a:custGeom>
                <a:avLst/>
                <a:gdLst/>
                <a:ahLst/>
                <a:cxnLst>
                  <a:cxn ang="0">
                    <a:pos x="255" y="244"/>
                  </a:cxn>
                  <a:cxn ang="0">
                    <a:pos x="302" y="121"/>
                  </a:cxn>
                  <a:cxn ang="0">
                    <a:pos x="255" y="244"/>
                  </a:cxn>
                </a:cxnLst>
                <a:rect l="0" t="0" r="r" b="b"/>
                <a:pathLst>
                  <a:path w="302" h="244">
                    <a:moveTo>
                      <a:pt x="255" y="244"/>
                    </a:moveTo>
                    <a:cubicBezTo>
                      <a:pt x="0" y="106"/>
                      <a:pt x="50" y="0"/>
                      <a:pt x="302" y="121"/>
                    </a:cubicBezTo>
                    <a:lnTo>
                      <a:pt x="255" y="244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0" name="Freeform 19">
                <a:extLst>
                  <a:ext uri="{FF2B5EF4-FFF2-40B4-BE49-F238E27FC236}">
                    <a16:creationId xmlns:a16="http://schemas.microsoft.com/office/drawing/2014/main" xmlns="" id="{43973D31-D231-4C43-94D4-6EFB9F07DB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7488" y="3011488"/>
                <a:ext cx="390525" cy="41275"/>
              </a:xfrm>
              <a:custGeom>
                <a:avLst/>
                <a:gdLst/>
                <a:ahLst/>
                <a:cxnLst>
                  <a:cxn ang="0">
                    <a:pos x="73" y="2"/>
                  </a:cxn>
                  <a:cxn ang="0">
                    <a:pos x="0" y="8"/>
                  </a:cxn>
                  <a:cxn ang="0">
                    <a:pos x="72" y="21"/>
                  </a:cxn>
                  <a:cxn ang="0">
                    <a:pos x="291" y="27"/>
                  </a:cxn>
                  <a:cxn ang="0">
                    <a:pos x="292" y="24"/>
                  </a:cxn>
                  <a:cxn ang="0">
                    <a:pos x="73" y="2"/>
                  </a:cxn>
                </a:cxnLst>
                <a:rect l="0" t="0" r="r" b="b"/>
                <a:pathLst>
                  <a:path w="292" h="30">
                    <a:moveTo>
                      <a:pt x="73" y="2"/>
                    </a:moveTo>
                    <a:cubicBezTo>
                      <a:pt x="33" y="0"/>
                      <a:pt x="1" y="2"/>
                      <a:pt x="0" y="8"/>
                    </a:cubicBezTo>
                    <a:cubicBezTo>
                      <a:pt x="0" y="13"/>
                      <a:pt x="32" y="19"/>
                      <a:pt x="72" y="21"/>
                    </a:cubicBezTo>
                    <a:cubicBezTo>
                      <a:pt x="100" y="22"/>
                      <a:pt x="279" y="30"/>
                      <a:pt x="291" y="27"/>
                    </a:cubicBezTo>
                    <a:cubicBezTo>
                      <a:pt x="292" y="26"/>
                      <a:pt x="292" y="26"/>
                      <a:pt x="292" y="24"/>
                    </a:cubicBezTo>
                    <a:cubicBezTo>
                      <a:pt x="280" y="21"/>
                      <a:pt x="101" y="3"/>
                      <a:pt x="73" y="2"/>
                    </a:cubicBezTo>
                    <a:close/>
                  </a:path>
                </a:pathLst>
              </a:cu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1" name="Freeform 21">
                <a:extLst>
                  <a:ext uri="{FF2B5EF4-FFF2-40B4-BE49-F238E27FC236}">
                    <a16:creationId xmlns:a16="http://schemas.microsoft.com/office/drawing/2014/main" xmlns="" id="{769BB16B-B632-4300-BB6E-C0362649AE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3875" y="2951163"/>
                <a:ext cx="1028700" cy="134938"/>
              </a:xfrm>
              <a:custGeom>
                <a:avLst/>
                <a:gdLst/>
                <a:ahLst/>
                <a:cxnLst>
                  <a:cxn ang="0">
                    <a:pos x="768" y="10"/>
                  </a:cxn>
                  <a:cxn ang="0">
                    <a:pos x="0" y="9"/>
                  </a:cxn>
                  <a:cxn ang="0">
                    <a:pos x="0" y="26"/>
                  </a:cxn>
                  <a:cxn ang="0">
                    <a:pos x="763" y="100"/>
                  </a:cxn>
                  <a:cxn ang="0">
                    <a:pos x="768" y="10"/>
                  </a:cxn>
                </a:cxnLst>
                <a:rect l="0" t="0" r="r" b="b"/>
                <a:pathLst>
                  <a:path w="768" h="100">
                    <a:moveTo>
                      <a:pt x="768" y="10"/>
                    </a:moveTo>
                    <a:cubicBezTo>
                      <a:pt x="512" y="0"/>
                      <a:pt x="257" y="0"/>
                      <a:pt x="0" y="9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254" y="60"/>
                      <a:pt x="508" y="85"/>
                      <a:pt x="763" y="100"/>
                    </a:cubicBezTo>
                    <a:lnTo>
                      <a:pt x="768" y="10"/>
                    </a:ln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xmlns="" id="{46FF6FDF-0693-4CE6-A82F-838203AB0C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1750" y="2957513"/>
                <a:ext cx="307975" cy="128588"/>
              </a:xfrm>
              <a:custGeom>
                <a:avLst/>
                <a:gdLst/>
                <a:ahLst/>
                <a:cxnLst>
                  <a:cxn ang="0">
                    <a:pos x="187" y="5"/>
                  </a:cxn>
                  <a:cxn ang="0">
                    <a:pos x="10" y="0"/>
                  </a:cxn>
                  <a:cxn ang="0">
                    <a:pos x="0" y="82"/>
                  </a:cxn>
                  <a:cxn ang="0">
                    <a:pos x="182" y="95"/>
                  </a:cxn>
                  <a:cxn ang="0">
                    <a:pos x="187" y="5"/>
                  </a:cxn>
                </a:cxnLst>
                <a:rect l="0" t="0" r="r" b="b"/>
                <a:pathLst>
                  <a:path w="230" h="95">
                    <a:moveTo>
                      <a:pt x="187" y="5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44" y="14"/>
                      <a:pt x="40" y="66"/>
                      <a:pt x="0" y="82"/>
                    </a:cubicBezTo>
                    <a:cubicBezTo>
                      <a:pt x="182" y="95"/>
                      <a:pt x="182" y="95"/>
                      <a:pt x="182" y="95"/>
                    </a:cubicBezTo>
                    <a:cubicBezTo>
                      <a:pt x="230" y="85"/>
                      <a:pt x="228" y="17"/>
                      <a:pt x="187" y="5"/>
                    </a:cubicBez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3" name="Freeform 23">
                <a:extLst>
                  <a:ext uri="{FF2B5EF4-FFF2-40B4-BE49-F238E27FC236}">
                    <a16:creationId xmlns:a16="http://schemas.microsoft.com/office/drawing/2014/main" xmlns="" id="{EA74DA92-1C68-4EA5-9121-FACF4A116D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4350" y="2525713"/>
                <a:ext cx="420688" cy="466725"/>
              </a:xfrm>
              <a:custGeom>
                <a:avLst/>
                <a:gdLst/>
                <a:ahLst/>
                <a:cxnLst>
                  <a:cxn ang="0">
                    <a:pos x="314" y="348"/>
                  </a:cxn>
                  <a:cxn ang="0">
                    <a:pos x="0" y="334"/>
                  </a:cxn>
                  <a:cxn ang="0">
                    <a:pos x="314" y="348"/>
                  </a:cxn>
                </a:cxnLst>
                <a:rect l="0" t="0" r="r" b="b"/>
                <a:pathLst>
                  <a:path w="314" h="348">
                    <a:moveTo>
                      <a:pt x="314" y="348"/>
                    </a:moveTo>
                    <a:cubicBezTo>
                      <a:pt x="0" y="334"/>
                      <a:pt x="0" y="334"/>
                      <a:pt x="0" y="334"/>
                    </a:cubicBezTo>
                    <a:cubicBezTo>
                      <a:pt x="78" y="44"/>
                      <a:pt x="280" y="0"/>
                      <a:pt x="314" y="348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xmlns="" id="{6A78D381-0371-4506-A642-6FDBADD433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4350" y="2974975"/>
                <a:ext cx="420688" cy="477838"/>
              </a:xfrm>
              <a:custGeom>
                <a:avLst/>
                <a:gdLst/>
                <a:ahLst/>
                <a:cxnLst>
                  <a:cxn ang="0">
                    <a:pos x="314" y="14"/>
                  </a:cxn>
                  <a:cxn ang="0">
                    <a:pos x="0" y="0"/>
                  </a:cxn>
                  <a:cxn ang="0">
                    <a:pos x="314" y="14"/>
                  </a:cxn>
                </a:cxnLst>
                <a:rect l="0" t="0" r="r" b="b"/>
                <a:pathLst>
                  <a:path w="314" h="356">
                    <a:moveTo>
                      <a:pt x="314" y="14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9" y="296"/>
                      <a:pt x="247" y="356"/>
                      <a:pt x="314" y="1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sp>
        <p:nvSpPr>
          <p:cNvPr id="5" name="TextBox 52">
            <a:extLst>
              <a:ext uri="{FF2B5EF4-FFF2-40B4-BE49-F238E27FC236}">
                <a16:creationId xmlns:a16="http://schemas.microsoft.com/office/drawing/2014/main" xmlns="" id="{573E28D2-62A3-419B-8212-2467FC896738}"/>
              </a:ext>
            </a:extLst>
          </p:cNvPr>
          <p:cNvSpPr txBox="1"/>
          <p:nvPr/>
        </p:nvSpPr>
        <p:spPr>
          <a:xfrm>
            <a:off x="1281359" y="1712075"/>
            <a:ext cx="2778862" cy="1777400"/>
          </a:xfrm>
          <a:prstGeom prst="roundRect">
            <a:avLst>
              <a:gd name="adj" fmla="val 3352"/>
            </a:avLst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lIns="0" tIns="0" rIns="0" bIns="0" rtlCol="0" anchor="ctr" anchorCtr="1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ysClr val="windowText" lastClr="000000"/>
                </a:solidFill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endParaRPr lang="en-US" altLang="zh-CN" sz="1100" dirty="0">
              <a:solidFill>
                <a:sysClr val="windowText" lastClr="000000"/>
              </a:solidFill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ysClr val="windowText" lastClr="000000"/>
                </a:solidFill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ysClr val="windowText" lastClr="000000"/>
                </a:solidFill>
                <a:ea typeface="微软雅黑" panose="020B0503020204020204" pitchFamily="34" charset="-122"/>
                <a:cs typeface="+mn-ea"/>
                <a:sym typeface="+mn-lt"/>
              </a:rPr>
              <a:t>如需更改请在（设置形状格式）菜单下</a:t>
            </a:r>
            <a:endParaRPr lang="en-US" altLang="zh-CN" sz="1100" dirty="0">
              <a:solidFill>
                <a:sysClr val="windowText" lastClr="000000"/>
              </a:solidFill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ysClr val="windowText" lastClr="000000"/>
                </a:solidFill>
                <a:ea typeface="微软雅黑" panose="020B0503020204020204" pitchFamily="34" charset="-122"/>
                <a:cs typeface="+mn-ea"/>
                <a:sym typeface="+mn-lt"/>
              </a:rPr>
              <a:t>（文本选项）中调整</a:t>
            </a:r>
            <a:endParaRPr lang="en-US" sz="1100" dirty="0">
              <a:solidFill>
                <a:sysClr val="windowText" lastClr="000000"/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Round Same Side Corner Rectangle 54">
            <a:extLst>
              <a:ext uri="{FF2B5EF4-FFF2-40B4-BE49-F238E27FC236}">
                <a16:creationId xmlns:a16="http://schemas.microsoft.com/office/drawing/2014/main" xmlns="" id="{B0F8ED55-AEA2-4221-8052-DBFB3D847F15}"/>
              </a:ext>
            </a:extLst>
          </p:cNvPr>
          <p:cNvSpPr/>
          <p:nvPr/>
        </p:nvSpPr>
        <p:spPr>
          <a:xfrm>
            <a:off x="1631505" y="1465395"/>
            <a:ext cx="2088426" cy="44571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 anchorCtr="1">
            <a:no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b="1" dirty="0"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  <a:endParaRPr lang="en-US" sz="1600" b="1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Rectangle 81">
            <a:extLst>
              <a:ext uri="{FF2B5EF4-FFF2-40B4-BE49-F238E27FC236}">
                <a16:creationId xmlns:a16="http://schemas.microsoft.com/office/drawing/2014/main" xmlns="" id="{763FF123-8351-44CC-93CF-1BBA6662E32F}"/>
              </a:ext>
            </a:extLst>
          </p:cNvPr>
          <p:cNvSpPr/>
          <p:nvPr/>
        </p:nvSpPr>
        <p:spPr>
          <a:xfrm>
            <a:off x="4380141" y="2998337"/>
            <a:ext cx="683982" cy="683982"/>
          </a:xfrm>
          <a:prstGeom prst="ellipse">
            <a:avLst/>
          </a:prstGeom>
          <a:solidFill>
            <a:schemeClr val="bg1"/>
          </a:solidFill>
          <a:ln w="53975">
            <a:solidFill>
              <a:schemeClr val="bg1">
                <a:lumMod val="75000"/>
                <a:alpha val="80000"/>
              </a:schemeClr>
            </a:solidFill>
            <a:headEnd type="oval" w="med" len="med"/>
            <a:tailEnd type="oval" w="med" len="me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ea typeface="微软雅黑" panose="020B0503020204020204" pitchFamily="34" charset="-122"/>
                <a:cs typeface="+mn-ea"/>
                <a:sym typeface="+mn-lt"/>
              </a:rPr>
              <a:t>1</a:t>
            </a:r>
          </a:p>
        </p:txBody>
      </p:sp>
      <p:sp>
        <p:nvSpPr>
          <p:cNvPr id="8" name="TextBox 116">
            <a:extLst>
              <a:ext uri="{FF2B5EF4-FFF2-40B4-BE49-F238E27FC236}">
                <a16:creationId xmlns:a16="http://schemas.microsoft.com/office/drawing/2014/main" xmlns="" id="{E07B9249-3A06-4DF9-B36D-60D4A1509326}"/>
              </a:ext>
            </a:extLst>
          </p:cNvPr>
          <p:cNvSpPr txBox="1"/>
          <p:nvPr/>
        </p:nvSpPr>
        <p:spPr>
          <a:xfrm>
            <a:off x="8140411" y="1712075"/>
            <a:ext cx="2778862" cy="177740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lIns="0" tIns="0" rIns="0" bIns="0" rtlCol="0" anchor="ctr" anchorCtr="1">
            <a:normAutofit/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1100">
                <a:solidFill>
                  <a:sysClr val="windowText" lastClr="000000"/>
                </a:solidFill>
                <a:cs typeface="+mn-ea"/>
              </a:defRPr>
            </a:lvl1pPr>
          </a:lstStyle>
          <a:p>
            <a:r>
              <a:rPr lang="zh-CN" altLang="en-US" dirty="0">
                <a:ea typeface="微软雅黑" panose="020B0503020204020204" pitchFamily="34" charset="-122"/>
                <a:sym typeface="+mn-lt"/>
              </a:rPr>
              <a:t>此部分内容作为文字排版占位显示</a:t>
            </a:r>
            <a:endParaRPr lang="en-US" altLang="zh-CN" dirty="0">
              <a:ea typeface="微软雅黑" panose="020B0503020204020204" pitchFamily="34" charset="-122"/>
              <a:sym typeface="+mn-lt"/>
            </a:endParaRPr>
          </a:p>
          <a:p>
            <a:r>
              <a:rPr lang="zh-CN" altLang="en-US" dirty="0">
                <a:ea typeface="微软雅黑" panose="020B0503020204020204" pitchFamily="34" charset="-122"/>
                <a:sym typeface="+mn-lt"/>
              </a:rPr>
              <a:t>（建议使用主题字体）</a:t>
            </a:r>
          </a:p>
          <a:p>
            <a:r>
              <a:rPr lang="zh-CN" altLang="en-US" dirty="0">
                <a:ea typeface="微软雅黑" panose="020B0503020204020204" pitchFamily="34" charset="-122"/>
                <a:sym typeface="+mn-lt"/>
              </a:rPr>
              <a:t>如需更改请在（设置形状格式）菜单下</a:t>
            </a:r>
            <a:endParaRPr lang="en-US" altLang="zh-CN" dirty="0">
              <a:ea typeface="微软雅黑" panose="020B0503020204020204" pitchFamily="34" charset="-122"/>
              <a:sym typeface="+mn-lt"/>
            </a:endParaRPr>
          </a:p>
          <a:p>
            <a:r>
              <a:rPr lang="zh-CN" altLang="en-US" dirty="0">
                <a:ea typeface="微软雅黑" panose="020B0503020204020204" pitchFamily="34" charset="-122"/>
                <a:sym typeface="+mn-lt"/>
              </a:rPr>
              <a:t>（文本选项）中调整</a:t>
            </a:r>
            <a:endParaRPr lang="en-US" dirty="0"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9" name="Round Same Side Corner Rectangle 117">
            <a:extLst>
              <a:ext uri="{FF2B5EF4-FFF2-40B4-BE49-F238E27FC236}">
                <a16:creationId xmlns:a16="http://schemas.microsoft.com/office/drawing/2014/main" xmlns="" id="{33060581-D678-4CD3-8FB2-CE62AA827EFA}"/>
              </a:ext>
            </a:extLst>
          </p:cNvPr>
          <p:cNvSpPr/>
          <p:nvPr/>
        </p:nvSpPr>
        <p:spPr>
          <a:xfrm>
            <a:off x="8640514" y="1459397"/>
            <a:ext cx="1778657" cy="445714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 anchorCtr="1">
            <a:no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b="1" dirty="0"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  <a:endParaRPr lang="en-US" sz="1600" b="1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Rectangle 114">
            <a:extLst>
              <a:ext uri="{FF2B5EF4-FFF2-40B4-BE49-F238E27FC236}">
                <a16:creationId xmlns:a16="http://schemas.microsoft.com/office/drawing/2014/main" xmlns="" id="{162D7179-5EA7-4968-A547-F88E56353143}"/>
              </a:ext>
            </a:extLst>
          </p:cNvPr>
          <p:cNvSpPr/>
          <p:nvPr/>
        </p:nvSpPr>
        <p:spPr>
          <a:xfrm>
            <a:off x="7153641" y="4815865"/>
            <a:ext cx="683982" cy="683982"/>
          </a:xfrm>
          <a:prstGeom prst="ellipse">
            <a:avLst/>
          </a:prstGeom>
          <a:solidFill>
            <a:schemeClr val="bg1"/>
          </a:solidFill>
          <a:ln w="53975">
            <a:solidFill>
              <a:schemeClr val="bg1">
                <a:lumMod val="75000"/>
                <a:alpha val="80000"/>
              </a:schemeClr>
            </a:solidFill>
            <a:headEnd type="oval" w="med" len="med"/>
            <a:tailEnd type="oval" w="med" len="me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ea typeface="微软雅黑" panose="020B0503020204020204" pitchFamily="34" charset="-122"/>
                <a:cs typeface="+mn-ea"/>
                <a:sym typeface="+mn-lt"/>
              </a:rPr>
              <a:t>2</a:t>
            </a:r>
          </a:p>
        </p:txBody>
      </p:sp>
      <p:sp>
        <p:nvSpPr>
          <p:cNvPr id="11" name="TextBox 116">
            <a:extLst>
              <a:ext uri="{FF2B5EF4-FFF2-40B4-BE49-F238E27FC236}">
                <a16:creationId xmlns:a16="http://schemas.microsoft.com/office/drawing/2014/main" xmlns="" id="{E07B9249-3A06-4DF9-B36D-60D4A1509326}"/>
              </a:ext>
            </a:extLst>
          </p:cNvPr>
          <p:cNvSpPr txBox="1"/>
          <p:nvPr/>
        </p:nvSpPr>
        <p:spPr>
          <a:xfrm>
            <a:off x="8140411" y="4209850"/>
            <a:ext cx="2778862" cy="177740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lIns="0" tIns="0" rIns="0" bIns="0" rtlCol="0" anchor="ctr" anchorCtr="1">
            <a:normAutofit/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1100">
                <a:solidFill>
                  <a:sysClr val="windowText" lastClr="000000"/>
                </a:solidFill>
                <a:cs typeface="+mn-ea"/>
              </a:defRPr>
            </a:lvl1pPr>
          </a:lstStyle>
          <a:p>
            <a:r>
              <a:rPr lang="zh-CN" altLang="en-US" dirty="0">
                <a:ea typeface="微软雅黑" panose="020B0503020204020204" pitchFamily="34" charset="-122"/>
                <a:sym typeface="+mn-lt"/>
              </a:rPr>
              <a:t>此部分内容作为文字排版占位显示</a:t>
            </a:r>
            <a:endParaRPr lang="en-US" altLang="zh-CN" dirty="0">
              <a:ea typeface="微软雅黑" panose="020B0503020204020204" pitchFamily="34" charset="-122"/>
              <a:sym typeface="+mn-lt"/>
            </a:endParaRPr>
          </a:p>
          <a:p>
            <a:r>
              <a:rPr lang="zh-CN" altLang="en-US" dirty="0">
                <a:ea typeface="微软雅黑" panose="020B0503020204020204" pitchFamily="34" charset="-122"/>
                <a:sym typeface="+mn-lt"/>
              </a:rPr>
              <a:t>（建议使用主题字体）</a:t>
            </a:r>
          </a:p>
          <a:p>
            <a:r>
              <a:rPr lang="zh-CN" altLang="en-US" dirty="0">
                <a:ea typeface="微软雅黑" panose="020B0503020204020204" pitchFamily="34" charset="-122"/>
                <a:sym typeface="+mn-lt"/>
              </a:rPr>
              <a:t>如需更改请在（设置形状格式）菜单下</a:t>
            </a:r>
            <a:endParaRPr lang="en-US" altLang="zh-CN" dirty="0">
              <a:ea typeface="微软雅黑" panose="020B0503020204020204" pitchFamily="34" charset="-122"/>
              <a:sym typeface="+mn-lt"/>
            </a:endParaRPr>
          </a:p>
          <a:p>
            <a:r>
              <a:rPr lang="zh-CN" altLang="en-US" dirty="0">
                <a:ea typeface="微软雅黑" panose="020B0503020204020204" pitchFamily="34" charset="-122"/>
                <a:sym typeface="+mn-lt"/>
              </a:rPr>
              <a:t>（文本选项）中调整</a:t>
            </a:r>
            <a:endParaRPr lang="en-US" dirty="0"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12" name="Round Same Side Corner Rectangle 117">
            <a:extLst>
              <a:ext uri="{FF2B5EF4-FFF2-40B4-BE49-F238E27FC236}">
                <a16:creationId xmlns:a16="http://schemas.microsoft.com/office/drawing/2014/main" xmlns="" id="{33060581-D678-4CD3-8FB2-CE62AA827EFA}"/>
              </a:ext>
            </a:extLst>
          </p:cNvPr>
          <p:cNvSpPr/>
          <p:nvPr/>
        </p:nvSpPr>
        <p:spPr>
          <a:xfrm>
            <a:off x="8640514" y="3957172"/>
            <a:ext cx="1778657" cy="445714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 anchorCtr="1">
            <a:no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b="1" dirty="0"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  <a:endParaRPr lang="en-US" sz="1600" b="1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TextBox 52">
            <a:extLst>
              <a:ext uri="{FF2B5EF4-FFF2-40B4-BE49-F238E27FC236}">
                <a16:creationId xmlns:a16="http://schemas.microsoft.com/office/drawing/2014/main" xmlns="" id="{573E28D2-62A3-419B-8212-2467FC896738}"/>
              </a:ext>
            </a:extLst>
          </p:cNvPr>
          <p:cNvSpPr txBox="1"/>
          <p:nvPr/>
        </p:nvSpPr>
        <p:spPr>
          <a:xfrm>
            <a:off x="1281359" y="4209850"/>
            <a:ext cx="2778862" cy="1777400"/>
          </a:xfrm>
          <a:prstGeom prst="roundRect">
            <a:avLst>
              <a:gd name="adj" fmla="val 3352"/>
            </a:avLst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lIns="0" tIns="0" rIns="0" bIns="0" rtlCol="0" anchor="ctr" anchorCtr="1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ysClr val="windowText" lastClr="000000"/>
                </a:solidFill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endParaRPr lang="en-US" altLang="zh-CN" sz="1100" dirty="0">
              <a:solidFill>
                <a:sysClr val="windowText" lastClr="000000"/>
              </a:solidFill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ysClr val="windowText" lastClr="000000"/>
                </a:solidFill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ysClr val="windowText" lastClr="000000"/>
                </a:solidFill>
                <a:ea typeface="微软雅黑" panose="020B0503020204020204" pitchFamily="34" charset="-122"/>
                <a:cs typeface="+mn-ea"/>
                <a:sym typeface="+mn-lt"/>
              </a:rPr>
              <a:t>如需更改请在（设置形状格式）菜单下</a:t>
            </a:r>
            <a:endParaRPr lang="en-US" altLang="zh-CN" sz="1100" dirty="0">
              <a:solidFill>
                <a:sysClr val="windowText" lastClr="000000"/>
              </a:solidFill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ysClr val="windowText" lastClr="000000"/>
                </a:solidFill>
                <a:ea typeface="微软雅黑" panose="020B0503020204020204" pitchFamily="34" charset="-122"/>
                <a:cs typeface="+mn-ea"/>
                <a:sym typeface="+mn-lt"/>
              </a:rPr>
              <a:t>（文本选项）中调整</a:t>
            </a:r>
            <a:endParaRPr lang="en-US" sz="1100" dirty="0">
              <a:solidFill>
                <a:sysClr val="windowText" lastClr="000000"/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Round Same Side Corner Rectangle 54">
            <a:extLst>
              <a:ext uri="{FF2B5EF4-FFF2-40B4-BE49-F238E27FC236}">
                <a16:creationId xmlns:a16="http://schemas.microsoft.com/office/drawing/2014/main" xmlns="" id="{B0F8ED55-AEA2-4221-8052-DBFB3D847F15}"/>
              </a:ext>
            </a:extLst>
          </p:cNvPr>
          <p:cNvSpPr/>
          <p:nvPr/>
        </p:nvSpPr>
        <p:spPr>
          <a:xfrm>
            <a:off x="1631505" y="3963170"/>
            <a:ext cx="2088426" cy="44571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 anchorCtr="1">
            <a:no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b="1" dirty="0"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  <a:endParaRPr lang="en-US" sz="1600" b="1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itle 6">
            <a:extLst>
              <a:ext uri="{FF2B5EF4-FFF2-40B4-BE49-F238E27FC236}">
                <a16:creationId xmlns:a16="http://schemas.microsoft.com/office/drawing/2014/main" xmlns="" id="{8D0AB2D3-B580-422C-9057-FF84BED59D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6800" y="356628"/>
            <a:ext cx="7518400" cy="471365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9" name="Text Placeholder 7">
            <a:extLst>
              <a:ext uri="{FF2B5EF4-FFF2-40B4-BE49-F238E27FC236}">
                <a16:creationId xmlns:a16="http://schemas.microsoft.com/office/drawing/2014/main" xmlns="" id="{57C8670B-DEC8-43AE-A4C2-1DB26CE212FB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27222407"/>
      </p:ext>
    </p:extLst>
  </p:cSld>
  <p:clrMapOvr>
    <a:masterClrMapping/>
  </p:clrMapOvr>
  <p:transition spd="slow">
    <p:randomBar dir="vert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15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7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8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0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2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3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7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8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0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35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7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8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0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2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3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5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7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8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0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2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3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5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7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8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0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62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63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5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67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68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28" grpId="0"/>
          <p:bldP spid="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1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3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28" grpId="0"/>
          <p:bldP spid="29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xmlns="" id="{DB2EEAFF-5F38-44BE-99AA-55BB1EE4546C}"/>
              </a:ext>
            </a:extLst>
          </p:cNvPr>
          <p:cNvCxnSpPr/>
          <p:nvPr/>
        </p:nvCxnSpPr>
        <p:spPr>
          <a:xfrm rot="16200000">
            <a:off x="5315421" y="3735816"/>
            <a:ext cx="0" cy="982488"/>
          </a:xfrm>
          <a:prstGeom prst="line">
            <a:avLst/>
          </a:prstGeom>
          <a:ln w="19050">
            <a:solidFill>
              <a:schemeClr val="accent2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C5F9A830-3F7C-4BA3-B6A6-F22D7AC7E29C}"/>
              </a:ext>
            </a:extLst>
          </p:cNvPr>
          <p:cNvCxnSpPr/>
          <p:nvPr/>
        </p:nvCxnSpPr>
        <p:spPr>
          <a:xfrm rot="16200000">
            <a:off x="5132956" y="2557945"/>
            <a:ext cx="0" cy="1510594"/>
          </a:xfrm>
          <a:prstGeom prst="line">
            <a:avLst/>
          </a:prstGeom>
          <a:ln w="19050">
            <a:solidFill>
              <a:schemeClr val="accent3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84AA81A4-E3D9-4EDF-8130-7C24B722C116}"/>
              </a:ext>
            </a:extLst>
          </p:cNvPr>
          <p:cNvCxnSpPr/>
          <p:nvPr/>
        </p:nvCxnSpPr>
        <p:spPr>
          <a:xfrm rot="5400000" flipV="1">
            <a:off x="5194476" y="1152425"/>
            <a:ext cx="0" cy="2493998"/>
          </a:xfrm>
          <a:prstGeom prst="line">
            <a:avLst/>
          </a:prstGeom>
          <a:ln w="19050">
            <a:solidFill>
              <a:schemeClr val="accent4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2890720A-8B15-402F-8626-986F2529CCD7}"/>
              </a:ext>
            </a:extLst>
          </p:cNvPr>
          <p:cNvCxnSpPr/>
          <p:nvPr/>
        </p:nvCxnSpPr>
        <p:spPr>
          <a:xfrm rot="16200000">
            <a:off x="5923656" y="4541584"/>
            <a:ext cx="0" cy="1198585"/>
          </a:xfrm>
          <a:prstGeom prst="line">
            <a:avLst/>
          </a:prstGeom>
          <a:ln w="19050"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梯形 21">
            <a:extLst>
              <a:ext uri="{FF2B5EF4-FFF2-40B4-BE49-F238E27FC236}">
                <a16:creationId xmlns:a16="http://schemas.microsoft.com/office/drawing/2014/main" xmlns="" id="{11508B02-F794-4B8C-B89C-AF018E75E8FE}"/>
              </a:ext>
            </a:extLst>
          </p:cNvPr>
          <p:cNvSpPr/>
          <p:nvPr/>
        </p:nvSpPr>
        <p:spPr>
          <a:xfrm>
            <a:off x="1185203" y="4684862"/>
            <a:ext cx="4139160" cy="919813"/>
          </a:xfrm>
          <a:prstGeom prst="trapezoid">
            <a:avLst>
              <a:gd name="adj" fmla="val 46667"/>
            </a:avLst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Step 1</a:t>
            </a:r>
          </a:p>
        </p:txBody>
      </p:sp>
      <p:sp>
        <p:nvSpPr>
          <p:cNvPr id="23" name="梯形 22">
            <a:extLst>
              <a:ext uri="{FF2B5EF4-FFF2-40B4-BE49-F238E27FC236}">
                <a16:creationId xmlns:a16="http://schemas.microsoft.com/office/drawing/2014/main" xmlns="" id="{552A3BCF-4B4D-478F-8525-29A801F3BE95}"/>
              </a:ext>
            </a:extLst>
          </p:cNvPr>
          <p:cNvSpPr/>
          <p:nvPr/>
        </p:nvSpPr>
        <p:spPr>
          <a:xfrm>
            <a:off x="1612533" y="3765049"/>
            <a:ext cx="3275558" cy="919813"/>
          </a:xfrm>
          <a:prstGeom prst="trapezoid">
            <a:avLst>
              <a:gd name="adj" fmla="val 46667"/>
            </a:avLst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en-GB" sz="1667" dirty="0">
                <a:ea typeface="微软雅黑" panose="020B0503020204020204" pitchFamily="34" charset="-122"/>
                <a:cs typeface="+mn-ea"/>
                <a:sym typeface="+mn-lt"/>
              </a:rPr>
              <a:t>Step 2</a:t>
            </a:r>
          </a:p>
        </p:txBody>
      </p:sp>
      <p:sp>
        <p:nvSpPr>
          <p:cNvPr id="24" name="梯形 23">
            <a:extLst>
              <a:ext uri="{FF2B5EF4-FFF2-40B4-BE49-F238E27FC236}">
                <a16:creationId xmlns:a16="http://schemas.microsoft.com/office/drawing/2014/main" xmlns="" id="{D826D5C4-491A-4238-9815-6AA81BA1D774}"/>
              </a:ext>
            </a:extLst>
          </p:cNvPr>
          <p:cNvSpPr/>
          <p:nvPr/>
        </p:nvSpPr>
        <p:spPr>
          <a:xfrm>
            <a:off x="2039864" y="2845234"/>
            <a:ext cx="2417704" cy="919813"/>
          </a:xfrm>
          <a:prstGeom prst="trapezoid">
            <a:avLst>
              <a:gd name="adj" fmla="val 46667"/>
            </a:avLst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en-GB" sz="1500" dirty="0">
                <a:ea typeface="微软雅黑" panose="020B0503020204020204" pitchFamily="34" charset="-122"/>
                <a:cs typeface="+mn-ea"/>
                <a:sym typeface="+mn-lt"/>
              </a:rPr>
              <a:t>Step 3</a:t>
            </a:r>
          </a:p>
        </p:txBody>
      </p:sp>
      <p:sp>
        <p:nvSpPr>
          <p:cNvPr id="25" name="梯形 24">
            <a:extLst>
              <a:ext uri="{FF2B5EF4-FFF2-40B4-BE49-F238E27FC236}">
                <a16:creationId xmlns:a16="http://schemas.microsoft.com/office/drawing/2014/main" xmlns="" id="{3FD9B518-0D26-4BBC-BB52-A96FE87BD4D1}"/>
              </a:ext>
            </a:extLst>
          </p:cNvPr>
          <p:cNvSpPr/>
          <p:nvPr/>
        </p:nvSpPr>
        <p:spPr>
          <a:xfrm>
            <a:off x="2468503" y="1925422"/>
            <a:ext cx="1559092" cy="919813"/>
          </a:xfrm>
          <a:prstGeom prst="trapezoid">
            <a:avLst>
              <a:gd name="adj" fmla="val 46667"/>
            </a:avLst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>
            <a:normAutofit/>
          </a:bodyPr>
          <a:lstStyle/>
          <a:p>
            <a:pPr algn="ctr"/>
            <a:r>
              <a:rPr lang="en-GB" sz="1167" dirty="0">
                <a:ea typeface="微软雅黑" panose="020B0503020204020204" pitchFamily="34" charset="-122"/>
                <a:cs typeface="+mn-ea"/>
                <a:sym typeface="+mn-lt"/>
              </a:rPr>
              <a:t>Step 4</a:t>
            </a:r>
          </a:p>
        </p:txBody>
      </p: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67798A39-D518-4DD7-8944-BA4B13881EE8}"/>
              </a:ext>
            </a:extLst>
          </p:cNvPr>
          <p:cNvGrpSpPr/>
          <p:nvPr/>
        </p:nvGrpSpPr>
        <p:grpSpPr>
          <a:xfrm>
            <a:off x="2742713" y="1123950"/>
            <a:ext cx="1005426" cy="766135"/>
            <a:chOff x="6559216" y="2734476"/>
            <a:chExt cx="5175884" cy="3944014"/>
          </a:xfrm>
          <a:solidFill>
            <a:srgbClr val="D8574A"/>
          </a:solidFill>
        </p:grpSpPr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B40A7260-E51E-4D75-9BE1-9FD0AC06699B}"/>
                </a:ext>
              </a:extLst>
            </p:cNvPr>
            <p:cNvGrpSpPr/>
            <p:nvPr/>
          </p:nvGrpSpPr>
          <p:grpSpPr>
            <a:xfrm>
              <a:off x="6559216" y="3745152"/>
              <a:ext cx="1504101" cy="2290182"/>
              <a:chOff x="6559216" y="3745152"/>
              <a:chExt cx="1504101" cy="2290182"/>
            </a:xfrm>
            <a:grpFill/>
          </p:grpSpPr>
          <p:sp>
            <p:nvSpPr>
              <p:cNvPr id="42" name="任意多边形: 形状 41">
                <a:extLst>
                  <a:ext uri="{FF2B5EF4-FFF2-40B4-BE49-F238E27FC236}">
                    <a16:creationId xmlns:a16="http://schemas.microsoft.com/office/drawing/2014/main" xmlns="" id="{33F4172F-792E-4DE1-BBE4-6F3C3EC73C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6230" y="4197743"/>
                <a:ext cx="340295" cy="479814"/>
              </a:xfrm>
              <a:custGeom>
                <a:avLst/>
                <a:gdLst>
                  <a:gd name="T0" fmla="*/ 22 w 299"/>
                  <a:gd name="T1" fmla="*/ 0 h 423"/>
                  <a:gd name="T2" fmla="*/ 26 w 299"/>
                  <a:gd name="T3" fmla="*/ 2 h 423"/>
                  <a:gd name="T4" fmla="*/ 38 w 299"/>
                  <a:gd name="T5" fmla="*/ 4 h 423"/>
                  <a:gd name="T6" fmla="*/ 55 w 299"/>
                  <a:gd name="T7" fmla="*/ 10 h 423"/>
                  <a:gd name="T8" fmla="*/ 77 w 299"/>
                  <a:gd name="T9" fmla="*/ 18 h 423"/>
                  <a:gd name="T10" fmla="*/ 103 w 299"/>
                  <a:gd name="T11" fmla="*/ 31 h 423"/>
                  <a:gd name="T12" fmla="*/ 131 w 299"/>
                  <a:gd name="T13" fmla="*/ 48 h 423"/>
                  <a:gd name="T14" fmla="*/ 162 w 299"/>
                  <a:gd name="T15" fmla="*/ 67 h 423"/>
                  <a:gd name="T16" fmla="*/ 192 w 299"/>
                  <a:gd name="T17" fmla="*/ 94 h 423"/>
                  <a:gd name="T18" fmla="*/ 223 w 299"/>
                  <a:gd name="T19" fmla="*/ 125 h 423"/>
                  <a:gd name="T20" fmla="*/ 250 w 299"/>
                  <a:gd name="T21" fmla="*/ 163 h 423"/>
                  <a:gd name="T22" fmla="*/ 272 w 299"/>
                  <a:gd name="T23" fmla="*/ 203 h 423"/>
                  <a:gd name="T24" fmla="*/ 288 w 299"/>
                  <a:gd name="T25" fmla="*/ 241 h 423"/>
                  <a:gd name="T26" fmla="*/ 296 w 299"/>
                  <a:gd name="T27" fmla="*/ 279 h 423"/>
                  <a:gd name="T28" fmla="*/ 299 w 299"/>
                  <a:gd name="T29" fmla="*/ 312 h 423"/>
                  <a:gd name="T30" fmla="*/ 299 w 299"/>
                  <a:gd name="T31" fmla="*/ 343 h 423"/>
                  <a:gd name="T32" fmla="*/ 296 w 299"/>
                  <a:gd name="T33" fmla="*/ 370 h 423"/>
                  <a:gd name="T34" fmla="*/ 291 w 299"/>
                  <a:gd name="T35" fmla="*/ 392 h 423"/>
                  <a:gd name="T36" fmla="*/ 287 w 299"/>
                  <a:gd name="T37" fmla="*/ 409 h 423"/>
                  <a:gd name="T38" fmla="*/ 282 w 299"/>
                  <a:gd name="T39" fmla="*/ 419 h 423"/>
                  <a:gd name="T40" fmla="*/ 281 w 299"/>
                  <a:gd name="T41" fmla="*/ 423 h 423"/>
                  <a:gd name="T42" fmla="*/ 277 w 299"/>
                  <a:gd name="T43" fmla="*/ 423 h 423"/>
                  <a:gd name="T44" fmla="*/ 265 w 299"/>
                  <a:gd name="T45" fmla="*/ 420 h 423"/>
                  <a:gd name="T46" fmla="*/ 247 w 299"/>
                  <a:gd name="T47" fmla="*/ 417 h 423"/>
                  <a:gd name="T48" fmla="*/ 223 w 299"/>
                  <a:gd name="T49" fmla="*/ 410 h 423"/>
                  <a:gd name="T50" fmla="*/ 196 w 299"/>
                  <a:gd name="T51" fmla="*/ 400 h 423"/>
                  <a:gd name="T52" fmla="*/ 165 w 299"/>
                  <a:gd name="T53" fmla="*/ 388 h 423"/>
                  <a:gd name="T54" fmla="*/ 134 w 299"/>
                  <a:gd name="T55" fmla="*/ 370 h 423"/>
                  <a:gd name="T56" fmla="*/ 103 w 299"/>
                  <a:gd name="T57" fmla="*/ 346 h 423"/>
                  <a:gd name="T58" fmla="*/ 73 w 299"/>
                  <a:gd name="T59" fmla="*/ 316 h 423"/>
                  <a:gd name="T60" fmla="*/ 45 w 299"/>
                  <a:gd name="T61" fmla="*/ 280 h 423"/>
                  <a:gd name="T62" fmla="*/ 25 w 299"/>
                  <a:gd name="T63" fmla="*/ 244 h 423"/>
                  <a:gd name="T64" fmla="*/ 11 w 299"/>
                  <a:gd name="T65" fmla="*/ 209 h 423"/>
                  <a:gd name="T66" fmla="*/ 4 w 299"/>
                  <a:gd name="T67" fmla="*/ 172 h 423"/>
                  <a:gd name="T68" fmla="*/ 0 w 299"/>
                  <a:gd name="T69" fmla="*/ 139 h 423"/>
                  <a:gd name="T70" fmla="*/ 0 w 299"/>
                  <a:gd name="T71" fmla="*/ 107 h 423"/>
                  <a:gd name="T72" fmla="*/ 2 w 299"/>
                  <a:gd name="T73" fmla="*/ 77 h 423"/>
                  <a:gd name="T74" fmla="*/ 8 w 299"/>
                  <a:gd name="T75" fmla="*/ 52 h 423"/>
                  <a:gd name="T76" fmla="*/ 12 w 299"/>
                  <a:gd name="T77" fmla="*/ 31 h 423"/>
                  <a:gd name="T78" fmla="*/ 18 w 299"/>
                  <a:gd name="T79" fmla="*/ 14 h 423"/>
                  <a:gd name="T80" fmla="*/ 21 w 299"/>
                  <a:gd name="T81" fmla="*/ 4 h 423"/>
                  <a:gd name="T82" fmla="*/ 22 w 299"/>
                  <a:gd name="T83" fmla="*/ 0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99" h="423">
                    <a:moveTo>
                      <a:pt x="22" y="0"/>
                    </a:moveTo>
                    <a:lnTo>
                      <a:pt x="26" y="2"/>
                    </a:lnTo>
                    <a:lnTo>
                      <a:pt x="38" y="4"/>
                    </a:lnTo>
                    <a:lnTo>
                      <a:pt x="55" y="10"/>
                    </a:lnTo>
                    <a:lnTo>
                      <a:pt x="77" y="18"/>
                    </a:lnTo>
                    <a:lnTo>
                      <a:pt x="103" y="31"/>
                    </a:lnTo>
                    <a:lnTo>
                      <a:pt x="131" y="48"/>
                    </a:lnTo>
                    <a:lnTo>
                      <a:pt x="162" y="67"/>
                    </a:lnTo>
                    <a:lnTo>
                      <a:pt x="192" y="94"/>
                    </a:lnTo>
                    <a:lnTo>
                      <a:pt x="223" y="125"/>
                    </a:lnTo>
                    <a:lnTo>
                      <a:pt x="250" y="163"/>
                    </a:lnTo>
                    <a:lnTo>
                      <a:pt x="272" y="203"/>
                    </a:lnTo>
                    <a:lnTo>
                      <a:pt x="288" y="241"/>
                    </a:lnTo>
                    <a:lnTo>
                      <a:pt x="296" y="279"/>
                    </a:lnTo>
                    <a:lnTo>
                      <a:pt x="299" y="312"/>
                    </a:lnTo>
                    <a:lnTo>
                      <a:pt x="299" y="343"/>
                    </a:lnTo>
                    <a:lnTo>
                      <a:pt x="296" y="370"/>
                    </a:lnTo>
                    <a:lnTo>
                      <a:pt x="291" y="392"/>
                    </a:lnTo>
                    <a:lnTo>
                      <a:pt x="287" y="409"/>
                    </a:lnTo>
                    <a:lnTo>
                      <a:pt x="282" y="419"/>
                    </a:lnTo>
                    <a:lnTo>
                      <a:pt x="281" y="423"/>
                    </a:lnTo>
                    <a:lnTo>
                      <a:pt x="277" y="423"/>
                    </a:lnTo>
                    <a:lnTo>
                      <a:pt x="265" y="420"/>
                    </a:lnTo>
                    <a:lnTo>
                      <a:pt x="247" y="417"/>
                    </a:lnTo>
                    <a:lnTo>
                      <a:pt x="223" y="410"/>
                    </a:lnTo>
                    <a:lnTo>
                      <a:pt x="196" y="400"/>
                    </a:lnTo>
                    <a:lnTo>
                      <a:pt x="165" y="388"/>
                    </a:lnTo>
                    <a:lnTo>
                      <a:pt x="134" y="370"/>
                    </a:lnTo>
                    <a:lnTo>
                      <a:pt x="103" y="346"/>
                    </a:lnTo>
                    <a:lnTo>
                      <a:pt x="73" y="316"/>
                    </a:lnTo>
                    <a:lnTo>
                      <a:pt x="45" y="280"/>
                    </a:lnTo>
                    <a:lnTo>
                      <a:pt x="25" y="244"/>
                    </a:lnTo>
                    <a:lnTo>
                      <a:pt x="11" y="209"/>
                    </a:lnTo>
                    <a:lnTo>
                      <a:pt x="4" y="172"/>
                    </a:lnTo>
                    <a:lnTo>
                      <a:pt x="0" y="139"/>
                    </a:lnTo>
                    <a:lnTo>
                      <a:pt x="0" y="107"/>
                    </a:lnTo>
                    <a:lnTo>
                      <a:pt x="2" y="77"/>
                    </a:lnTo>
                    <a:lnTo>
                      <a:pt x="8" y="52"/>
                    </a:lnTo>
                    <a:lnTo>
                      <a:pt x="12" y="31"/>
                    </a:lnTo>
                    <a:lnTo>
                      <a:pt x="18" y="14"/>
                    </a:lnTo>
                    <a:lnTo>
                      <a:pt x="2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3" name="任意多边形: 形状 42">
                <a:extLst>
                  <a:ext uri="{FF2B5EF4-FFF2-40B4-BE49-F238E27FC236}">
                    <a16:creationId xmlns:a16="http://schemas.microsoft.com/office/drawing/2014/main" xmlns="" id="{37E8F1EE-3488-4F3B-A5B7-A78F2F5011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20701" y="4167118"/>
                <a:ext cx="296055" cy="534262"/>
              </a:xfrm>
              <a:custGeom>
                <a:avLst/>
                <a:gdLst>
                  <a:gd name="T0" fmla="*/ 201 w 260"/>
                  <a:gd name="T1" fmla="*/ 0 h 470"/>
                  <a:gd name="T2" fmla="*/ 202 w 260"/>
                  <a:gd name="T3" fmla="*/ 2 h 470"/>
                  <a:gd name="T4" fmla="*/ 209 w 260"/>
                  <a:gd name="T5" fmla="*/ 12 h 470"/>
                  <a:gd name="T6" fmla="*/ 218 w 260"/>
                  <a:gd name="T7" fmla="*/ 26 h 470"/>
                  <a:gd name="T8" fmla="*/ 228 w 260"/>
                  <a:gd name="T9" fmla="*/ 46 h 470"/>
                  <a:gd name="T10" fmla="*/ 238 w 260"/>
                  <a:gd name="T11" fmla="*/ 70 h 470"/>
                  <a:gd name="T12" fmla="*/ 248 w 260"/>
                  <a:gd name="T13" fmla="*/ 98 h 470"/>
                  <a:gd name="T14" fmla="*/ 255 w 260"/>
                  <a:gd name="T15" fmla="*/ 128 h 470"/>
                  <a:gd name="T16" fmla="*/ 260 w 260"/>
                  <a:gd name="T17" fmla="*/ 162 h 470"/>
                  <a:gd name="T18" fmla="*/ 260 w 260"/>
                  <a:gd name="T19" fmla="*/ 198 h 470"/>
                  <a:gd name="T20" fmla="*/ 256 w 260"/>
                  <a:gd name="T21" fmla="*/ 238 h 470"/>
                  <a:gd name="T22" fmla="*/ 246 w 260"/>
                  <a:gd name="T23" fmla="*/ 277 h 470"/>
                  <a:gd name="T24" fmla="*/ 229 w 260"/>
                  <a:gd name="T25" fmla="*/ 315 h 470"/>
                  <a:gd name="T26" fmla="*/ 209 w 260"/>
                  <a:gd name="T27" fmla="*/ 348 h 470"/>
                  <a:gd name="T28" fmla="*/ 187 w 260"/>
                  <a:gd name="T29" fmla="*/ 376 h 470"/>
                  <a:gd name="T30" fmla="*/ 164 w 260"/>
                  <a:gd name="T31" fmla="*/ 400 h 470"/>
                  <a:gd name="T32" fmla="*/ 140 w 260"/>
                  <a:gd name="T33" fmla="*/ 421 h 470"/>
                  <a:gd name="T34" fmla="*/ 116 w 260"/>
                  <a:gd name="T35" fmla="*/ 436 h 470"/>
                  <a:gd name="T36" fmla="*/ 95 w 260"/>
                  <a:gd name="T37" fmla="*/ 449 h 470"/>
                  <a:gd name="T38" fmla="*/ 77 w 260"/>
                  <a:gd name="T39" fmla="*/ 459 h 470"/>
                  <a:gd name="T40" fmla="*/ 62 w 260"/>
                  <a:gd name="T41" fmla="*/ 466 h 470"/>
                  <a:gd name="T42" fmla="*/ 54 w 260"/>
                  <a:gd name="T43" fmla="*/ 468 h 470"/>
                  <a:gd name="T44" fmla="*/ 50 w 260"/>
                  <a:gd name="T45" fmla="*/ 470 h 470"/>
                  <a:gd name="T46" fmla="*/ 48 w 260"/>
                  <a:gd name="T47" fmla="*/ 467 h 470"/>
                  <a:gd name="T48" fmla="*/ 43 w 260"/>
                  <a:gd name="T49" fmla="*/ 460 h 470"/>
                  <a:gd name="T50" fmla="*/ 36 w 260"/>
                  <a:gd name="T51" fmla="*/ 447 h 470"/>
                  <a:gd name="T52" fmla="*/ 27 w 260"/>
                  <a:gd name="T53" fmla="*/ 431 h 470"/>
                  <a:gd name="T54" fmla="*/ 17 w 260"/>
                  <a:gd name="T55" fmla="*/ 410 h 470"/>
                  <a:gd name="T56" fmla="*/ 10 w 260"/>
                  <a:gd name="T57" fmla="*/ 384 h 470"/>
                  <a:gd name="T58" fmla="*/ 3 w 260"/>
                  <a:gd name="T59" fmla="*/ 355 h 470"/>
                  <a:gd name="T60" fmla="*/ 0 w 260"/>
                  <a:gd name="T61" fmla="*/ 323 h 470"/>
                  <a:gd name="T62" fmla="*/ 0 w 260"/>
                  <a:gd name="T63" fmla="*/ 288 h 470"/>
                  <a:gd name="T64" fmla="*/ 6 w 260"/>
                  <a:gd name="T65" fmla="*/ 250 h 470"/>
                  <a:gd name="T66" fmla="*/ 17 w 260"/>
                  <a:gd name="T67" fmla="*/ 210 h 470"/>
                  <a:gd name="T68" fmla="*/ 36 w 260"/>
                  <a:gd name="T69" fmla="*/ 168 h 470"/>
                  <a:gd name="T70" fmla="*/ 58 w 260"/>
                  <a:gd name="T71" fmla="*/ 130 h 470"/>
                  <a:gd name="T72" fmla="*/ 81 w 260"/>
                  <a:gd name="T73" fmla="*/ 98 h 470"/>
                  <a:gd name="T74" fmla="*/ 105 w 260"/>
                  <a:gd name="T75" fmla="*/ 71 h 470"/>
                  <a:gd name="T76" fmla="*/ 129 w 260"/>
                  <a:gd name="T77" fmla="*/ 49 h 470"/>
                  <a:gd name="T78" fmla="*/ 151 w 260"/>
                  <a:gd name="T79" fmla="*/ 30 h 470"/>
                  <a:gd name="T80" fmla="*/ 171 w 260"/>
                  <a:gd name="T81" fmla="*/ 16 h 470"/>
                  <a:gd name="T82" fmla="*/ 187 w 260"/>
                  <a:gd name="T83" fmla="*/ 7 h 470"/>
                  <a:gd name="T84" fmla="*/ 197 w 260"/>
                  <a:gd name="T85" fmla="*/ 1 h 470"/>
                  <a:gd name="T86" fmla="*/ 201 w 260"/>
                  <a:gd name="T87" fmla="*/ 0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60" h="470">
                    <a:moveTo>
                      <a:pt x="201" y="0"/>
                    </a:moveTo>
                    <a:lnTo>
                      <a:pt x="202" y="2"/>
                    </a:lnTo>
                    <a:lnTo>
                      <a:pt x="209" y="12"/>
                    </a:lnTo>
                    <a:lnTo>
                      <a:pt x="218" y="26"/>
                    </a:lnTo>
                    <a:lnTo>
                      <a:pt x="228" y="46"/>
                    </a:lnTo>
                    <a:lnTo>
                      <a:pt x="238" y="70"/>
                    </a:lnTo>
                    <a:lnTo>
                      <a:pt x="248" y="98"/>
                    </a:lnTo>
                    <a:lnTo>
                      <a:pt x="255" y="128"/>
                    </a:lnTo>
                    <a:lnTo>
                      <a:pt x="260" y="162"/>
                    </a:lnTo>
                    <a:lnTo>
                      <a:pt x="260" y="198"/>
                    </a:lnTo>
                    <a:lnTo>
                      <a:pt x="256" y="238"/>
                    </a:lnTo>
                    <a:lnTo>
                      <a:pt x="246" y="277"/>
                    </a:lnTo>
                    <a:lnTo>
                      <a:pt x="229" y="315"/>
                    </a:lnTo>
                    <a:lnTo>
                      <a:pt x="209" y="348"/>
                    </a:lnTo>
                    <a:lnTo>
                      <a:pt x="187" y="376"/>
                    </a:lnTo>
                    <a:lnTo>
                      <a:pt x="164" y="400"/>
                    </a:lnTo>
                    <a:lnTo>
                      <a:pt x="140" y="421"/>
                    </a:lnTo>
                    <a:lnTo>
                      <a:pt x="116" y="436"/>
                    </a:lnTo>
                    <a:lnTo>
                      <a:pt x="95" y="449"/>
                    </a:lnTo>
                    <a:lnTo>
                      <a:pt x="77" y="459"/>
                    </a:lnTo>
                    <a:lnTo>
                      <a:pt x="62" y="466"/>
                    </a:lnTo>
                    <a:lnTo>
                      <a:pt x="54" y="468"/>
                    </a:lnTo>
                    <a:lnTo>
                      <a:pt x="50" y="470"/>
                    </a:lnTo>
                    <a:lnTo>
                      <a:pt x="48" y="467"/>
                    </a:lnTo>
                    <a:lnTo>
                      <a:pt x="43" y="460"/>
                    </a:lnTo>
                    <a:lnTo>
                      <a:pt x="36" y="447"/>
                    </a:lnTo>
                    <a:lnTo>
                      <a:pt x="27" y="431"/>
                    </a:lnTo>
                    <a:lnTo>
                      <a:pt x="17" y="410"/>
                    </a:lnTo>
                    <a:lnTo>
                      <a:pt x="10" y="384"/>
                    </a:lnTo>
                    <a:lnTo>
                      <a:pt x="3" y="355"/>
                    </a:lnTo>
                    <a:lnTo>
                      <a:pt x="0" y="323"/>
                    </a:lnTo>
                    <a:lnTo>
                      <a:pt x="0" y="288"/>
                    </a:lnTo>
                    <a:lnTo>
                      <a:pt x="6" y="250"/>
                    </a:lnTo>
                    <a:lnTo>
                      <a:pt x="17" y="210"/>
                    </a:lnTo>
                    <a:lnTo>
                      <a:pt x="36" y="168"/>
                    </a:lnTo>
                    <a:lnTo>
                      <a:pt x="58" y="130"/>
                    </a:lnTo>
                    <a:lnTo>
                      <a:pt x="81" y="98"/>
                    </a:lnTo>
                    <a:lnTo>
                      <a:pt x="105" y="71"/>
                    </a:lnTo>
                    <a:lnTo>
                      <a:pt x="129" y="49"/>
                    </a:lnTo>
                    <a:lnTo>
                      <a:pt x="151" y="30"/>
                    </a:lnTo>
                    <a:lnTo>
                      <a:pt x="171" y="16"/>
                    </a:lnTo>
                    <a:lnTo>
                      <a:pt x="187" y="7"/>
                    </a:lnTo>
                    <a:lnTo>
                      <a:pt x="197" y="1"/>
                    </a:lnTo>
                    <a:lnTo>
                      <a:pt x="20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4" name="任意多边形: 形状 43">
                <a:extLst>
                  <a:ext uri="{FF2B5EF4-FFF2-40B4-BE49-F238E27FC236}">
                    <a16:creationId xmlns:a16="http://schemas.microsoft.com/office/drawing/2014/main" xmlns="" id="{F4D0387B-7ADB-4EF3-860E-5E918B9D15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33000" y="4626514"/>
                <a:ext cx="279042" cy="551277"/>
              </a:xfrm>
              <a:custGeom>
                <a:avLst/>
                <a:gdLst>
                  <a:gd name="T0" fmla="*/ 160 w 246"/>
                  <a:gd name="T1" fmla="*/ 0 h 486"/>
                  <a:gd name="T2" fmla="*/ 163 w 246"/>
                  <a:gd name="T3" fmla="*/ 2 h 486"/>
                  <a:gd name="T4" fmla="*/ 168 w 246"/>
                  <a:gd name="T5" fmla="*/ 9 h 486"/>
                  <a:gd name="T6" fmla="*/ 177 w 246"/>
                  <a:gd name="T7" fmla="*/ 20 h 486"/>
                  <a:gd name="T8" fmla="*/ 188 w 246"/>
                  <a:gd name="T9" fmla="*/ 35 h 486"/>
                  <a:gd name="T10" fmla="*/ 201 w 246"/>
                  <a:gd name="T11" fmla="*/ 55 h 486"/>
                  <a:gd name="T12" fmla="*/ 212 w 246"/>
                  <a:gd name="T13" fmla="*/ 77 h 486"/>
                  <a:gd name="T14" fmla="*/ 225 w 246"/>
                  <a:gd name="T15" fmla="*/ 103 h 486"/>
                  <a:gd name="T16" fmla="*/ 235 w 246"/>
                  <a:gd name="T17" fmla="*/ 131 h 486"/>
                  <a:gd name="T18" fmla="*/ 242 w 246"/>
                  <a:gd name="T19" fmla="*/ 163 h 486"/>
                  <a:gd name="T20" fmla="*/ 246 w 246"/>
                  <a:gd name="T21" fmla="*/ 196 h 486"/>
                  <a:gd name="T22" fmla="*/ 246 w 246"/>
                  <a:gd name="T23" fmla="*/ 231 h 486"/>
                  <a:gd name="T24" fmla="*/ 240 w 246"/>
                  <a:gd name="T25" fmla="*/ 269 h 486"/>
                  <a:gd name="T26" fmla="*/ 229 w 246"/>
                  <a:gd name="T27" fmla="*/ 308 h 486"/>
                  <a:gd name="T28" fmla="*/ 215 w 246"/>
                  <a:gd name="T29" fmla="*/ 345 h 486"/>
                  <a:gd name="T30" fmla="*/ 197 w 246"/>
                  <a:gd name="T31" fmla="*/ 375 h 486"/>
                  <a:gd name="T32" fmla="*/ 175 w 246"/>
                  <a:gd name="T33" fmla="*/ 402 h 486"/>
                  <a:gd name="T34" fmla="*/ 156 w 246"/>
                  <a:gd name="T35" fmla="*/ 426 h 486"/>
                  <a:gd name="T36" fmla="*/ 134 w 246"/>
                  <a:gd name="T37" fmla="*/ 444 h 486"/>
                  <a:gd name="T38" fmla="*/ 115 w 246"/>
                  <a:gd name="T39" fmla="*/ 459 h 486"/>
                  <a:gd name="T40" fmla="*/ 98 w 246"/>
                  <a:gd name="T41" fmla="*/ 472 h 486"/>
                  <a:gd name="T42" fmla="*/ 85 w 246"/>
                  <a:gd name="T43" fmla="*/ 480 h 486"/>
                  <a:gd name="T44" fmla="*/ 76 w 246"/>
                  <a:gd name="T45" fmla="*/ 485 h 486"/>
                  <a:gd name="T46" fmla="*/ 74 w 246"/>
                  <a:gd name="T47" fmla="*/ 486 h 486"/>
                  <a:gd name="T48" fmla="*/ 71 w 246"/>
                  <a:gd name="T49" fmla="*/ 485 h 486"/>
                  <a:gd name="T50" fmla="*/ 64 w 246"/>
                  <a:gd name="T51" fmla="*/ 478 h 486"/>
                  <a:gd name="T52" fmla="*/ 55 w 246"/>
                  <a:gd name="T53" fmla="*/ 465 h 486"/>
                  <a:gd name="T54" fmla="*/ 44 w 246"/>
                  <a:gd name="T55" fmla="*/ 450 h 486"/>
                  <a:gd name="T56" fmla="*/ 33 w 246"/>
                  <a:gd name="T57" fmla="*/ 430 h 486"/>
                  <a:gd name="T58" fmla="*/ 21 w 246"/>
                  <a:gd name="T59" fmla="*/ 406 h 486"/>
                  <a:gd name="T60" fmla="*/ 11 w 246"/>
                  <a:gd name="T61" fmla="*/ 378 h 486"/>
                  <a:gd name="T62" fmla="*/ 4 w 246"/>
                  <a:gd name="T63" fmla="*/ 347 h 486"/>
                  <a:gd name="T64" fmla="*/ 0 w 246"/>
                  <a:gd name="T65" fmla="*/ 312 h 486"/>
                  <a:gd name="T66" fmla="*/ 0 w 246"/>
                  <a:gd name="T67" fmla="*/ 273 h 486"/>
                  <a:gd name="T68" fmla="*/ 6 w 246"/>
                  <a:gd name="T69" fmla="*/ 233 h 486"/>
                  <a:gd name="T70" fmla="*/ 17 w 246"/>
                  <a:gd name="T71" fmla="*/ 191 h 486"/>
                  <a:gd name="T72" fmla="*/ 33 w 246"/>
                  <a:gd name="T73" fmla="*/ 154 h 486"/>
                  <a:gd name="T74" fmla="*/ 50 w 246"/>
                  <a:gd name="T75" fmla="*/ 122 h 486"/>
                  <a:gd name="T76" fmla="*/ 68 w 246"/>
                  <a:gd name="T77" fmla="*/ 93 h 486"/>
                  <a:gd name="T78" fmla="*/ 86 w 246"/>
                  <a:gd name="T79" fmla="*/ 68 h 486"/>
                  <a:gd name="T80" fmla="*/ 105 w 246"/>
                  <a:gd name="T81" fmla="*/ 47 h 486"/>
                  <a:gd name="T82" fmla="*/ 122 w 246"/>
                  <a:gd name="T83" fmla="*/ 30 h 486"/>
                  <a:gd name="T84" fmla="*/ 137 w 246"/>
                  <a:gd name="T85" fmla="*/ 17 h 486"/>
                  <a:gd name="T86" fmla="*/ 149 w 246"/>
                  <a:gd name="T87" fmla="*/ 7 h 486"/>
                  <a:gd name="T88" fmla="*/ 157 w 246"/>
                  <a:gd name="T89" fmla="*/ 2 h 486"/>
                  <a:gd name="T90" fmla="*/ 160 w 246"/>
                  <a:gd name="T91" fmla="*/ 0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46" h="486">
                    <a:moveTo>
                      <a:pt x="160" y="0"/>
                    </a:moveTo>
                    <a:lnTo>
                      <a:pt x="163" y="2"/>
                    </a:lnTo>
                    <a:lnTo>
                      <a:pt x="168" y="9"/>
                    </a:lnTo>
                    <a:lnTo>
                      <a:pt x="177" y="20"/>
                    </a:lnTo>
                    <a:lnTo>
                      <a:pt x="188" y="35"/>
                    </a:lnTo>
                    <a:lnTo>
                      <a:pt x="201" y="55"/>
                    </a:lnTo>
                    <a:lnTo>
                      <a:pt x="212" y="77"/>
                    </a:lnTo>
                    <a:lnTo>
                      <a:pt x="225" y="103"/>
                    </a:lnTo>
                    <a:lnTo>
                      <a:pt x="235" y="131"/>
                    </a:lnTo>
                    <a:lnTo>
                      <a:pt x="242" y="163"/>
                    </a:lnTo>
                    <a:lnTo>
                      <a:pt x="246" y="196"/>
                    </a:lnTo>
                    <a:lnTo>
                      <a:pt x="246" y="231"/>
                    </a:lnTo>
                    <a:lnTo>
                      <a:pt x="240" y="269"/>
                    </a:lnTo>
                    <a:lnTo>
                      <a:pt x="229" y="308"/>
                    </a:lnTo>
                    <a:lnTo>
                      <a:pt x="215" y="345"/>
                    </a:lnTo>
                    <a:lnTo>
                      <a:pt x="197" y="375"/>
                    </a:lnTo>
                    <a:lnTo>
                      <a:pt x="175" y="402"/>
                    </a:lnTo>
                    <a:lnTo>
                      <a:pt x="156" y="426"/>
                    </a:lnTo>
                    <a:lnTo>
                      <a:pt x="134" y="444"/>
                    </a:lnTo>
                    <a:lnTo>
                      <a:pt x="115" y="459"/>
                    </a:lnTo>
                    <a:lnTo>
                      <a:pt x="98" y="472"/>
                    </a:lnTo>
                    <a:lnTo>
                      <a:pt x="85" y="480"/>
                    </a:lnTo>
                    <a:lnTo>
                      <a:pt x="76" y="485"/>
                    </a:lnTo>
                    <a:lnTo>
                      <a:pt x="74" y="486"/>
                    </a:lnTo>
                    <a:lnTo>
                      <a:pt x="71" y="485"/>
                    </a:lnTo>
                    <a:lnTo>
                      <a:pt x="64" y="478"/>
                    </a:lnTo>
                    <a:lnTo>
                      <a:pt x="55" y="465"/>
                    </a:lnTo>
                    <a:lnTo>
                      <a:pt x="44" y="450"/>
                    </a:lnTo>
                    <a:lnTo>
                      <a:pt x="33" y="430"/>
                    </a:lnTo>
                    <a:lnTo>
                      <a:pt x="21" y="406"/>
                    </a:lnTo>
                    <a:lnTo>
                      <a:pt x="11" y="378"/>
                    </a:lnTo>
                    <a:lnTo>
                      <a:pt x="4" y="347"/>
                    </a:lnTo>
                    <a:lnTo>
                      <a:pt x="0" y="312"/>
                    </a:lnTo>
                    <a:lnTo>
                      <a:pt x="0" y="273"/>
                    </a:lnTo>
                    <a:lnTo>
                      <a:pt x="6" y="233"/>
                    </a:lnTo>
                    <a:lnTo>
                      <a:pt x="17" y="191"/>
                    </a:lnTo>
                    <a:lnTo>
                      <a:pt x="33" y="154"/>
                    </a:lnTo>
                    <a:lnTo>
                      <a:pt x="50" y="122"/>
                    </a:lnTo>
                    <a:lnTo>
                      <a:pt x="68" y="93"/>
                    </a:lnTo>
                    <a:lnTo>
                      <a:pt x="86" y="68"/>
                    </a:lnTo>
                    <a:lnTo>
                      <a:pt x="105" y="47"/>
                    </a:lnTo>
                    <a:lnTo>
                      <a:pt x="122" y="30"/>
                    </a:lnTo>
                    <a:lnTo>
                      <a:pt x="137" y="17"/>
                    </a:lnTo>
                    <a:lnTo>
                      <a:pt x="149" y="7"/>
                    </a:lnTo>
                    <a:lnTo>
                      <a:pt x="157" y="2"/>
                    </a:lnTo>
                    <a:lnTo>
                      <a:pt x="16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5" name="任意多边形: 形状 44">
                <a:extLst>
                  <a:ext uri="{FF2B5EF4-FFF2-40B4-BE49-F238E27FC236}">
                    <a16:creationId xmlns:a16="http://schemas.microsoft.com/office/drawing/2014/main" xmlns="" id="{981C88E2-F31F-4F5F-862A-8828C71167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95026" y="4932779"/>
                <a:ext cx="272236" cy="558083"/>
              </a:xfrm>
              <a:custGeom>
                <a:avLst/>
                <a:gdLst>
                  <a:gd name="T0" fmla="*/ 133 w 242"/>
                  <a:gd name="T1" fmla="*/ 0 h 492"/>
                  <a:gd name="T2" fmla="*/ 136 w 242"/>
                  <a:gd name="T3" fmla="*/ 1 h 492"/>
                  <a:gd name="T4" fmla="*/ 143 w 242"/>
                  <a:gd name="T5" fmla="*/ 8 h 492"/>
                  <a:gd name="T6" fmla="*/ 153 w 242"/>
                  <a:gd name="T7" fmla="*/ 18 h 492"/>
                  <a:gd name="T8" fmla="*/ 166 w 242"/>
                  <a:gd name="T9" fmla="*/ 32 h 492"/>
                  <a:gd name="T10" fmla="*/ 180 w 242"/>
                  <a:gd name="T11" fmla="*/ 50 h 492"/>
                  <a:gd name="T12" fmla="*/ 194 w 242"/>
                  <a:gd name="T13" fmla="*/ 71 h 492"/>
                  <a:gd name="T14" fmla="*/ 208 w 242"/>
                  <a:gd name="T15" fmla="*/ 95 h 492"/>
                  <a:gd name="T16" fmla="*/ 221 w 242"/>
                  <a:gd name="T17" fmla="*/ 123 h 492"/>
                  <a:gd name="T18" fmla="*/ 231 w 242"/>
                  <a:gd name="T19" fmla="*/ 152 h 492"/>
                  <a:gd name="T20" fmla="*/ 239 w 242"/>
                  <a:gd name="T21" fmla="*/ 186 h 492"/>
                  <a:gd name="T22" fmla="*/ 242 w 242"/>
                  <a:gd name="T23" fmla="*/ 221 h 492"/>
                  <a:gd name="T24" fmla="*/ 240 w 242"/>
                  <a:gd name="T25" fmla="*/ 258 h 492"/>
                  <a:gd name="T26" fmla="*/ 232 w 242"/>
                  <a:gd name="T27" fmla="*/ 299 h 492"/>
                  <a:gd name="T28" fmla="*/ 221 w 242"/>
                  <a:gd name="T29" fmla="*/ 337 h 492"/>
                  <a:gd name="T30" fmla="*/ 205 w 242"/>
                  <a:gd name="T31" fmla="*/ 369 h 492"/>
                  <a:gd name="T32" fmla="*/ 188 w 242"/>
                  <a:gd name="T33" fmla="*/ 398 h 492"/>
                  <a:gd name="T34" fmla="*/ 170 w 242"/>
                  <a:gd name="T35" fmla="*/ 422 h 492"/>
                  <a:gd name="T36" fmla="*/ 150 w 242"/>
                  <a:gd name="T37" fmla="*/ 444 h 492"/>
                  <a:gd name="T38" fmla="*/ 133 w 242"/>
                  <a:gd name="T39" fmla="*/ 461 h 492"/>
                  <a:gd name="T40" fmla="*/ 117 w 242"/>
                  <a:gd name="T41" fmla="*/ 474 h 492"/>
                  <a:gd name="T42" fmla="*/ 105 w 242"/>
                  <a:gd name="T43" fmla="*/ 484 h 492"/>
                  <a:gd name="T44" fmla="*/ 96 w 242"/>
                  <a:gd name="T45" fmla="*/ 489 h 492"/>
                  <a:gd name="T46" fmla="*/ 93 w 242"/>
                  <a:gd name="T47" fmla="*/ 492 h 492"/>
                  <a:gd name="T48" fmla="*/ 91 w 242"/>
                  <a:gd name="T49" fmla="*/ 489 h 492"/>
                  <a:gd name="T50" fmla="*/ 84 w 242"/>
                  <a:gd name="T51" fmla="*/ 482 h 492"/>
                  <a:gd name="T52" fmla="*/ 74 w 242"/>
                  <a:gd name="T53" fmla="*/ 472 h 492"/>
                  <a:gd name="T54" fmla="*/ 61 w 242"/>
                  <a:gd name="T55" fmla="*/ 457 h 492"/>
                  <a:gd name="T56" fmla="*/ 48 w 242"/>
                  <a:gd name="T57" fmla="*/ 439 h 492"/>
                  <a:gd name="T58" fmla="*/ 34 w 242"/>
                  <a:gd name="T59" fmla="*/ 416 h 492"/>
                  <a:gd name="T60" fmla="*/ 21 w 242"/>
                  <a:gd name="T61" fmla="*/ 390 h 492"/>
                  <a:gd name="T62" fmla="*/ 11 w 242"/>
                  <a:gd name="T63" fmla="*/ 359 h 492"/>
                  <a:gd name="T64" fmla="*/ 4 w 242"/>
                  <a:gd name="T65" fmla="*/ 324 h 492"/>
                  <a:gd name="T66" fmla="*/ 0 w 242"/>
                  <a:gd name="T67" fmla="*/ 286 h 492"/>
                  <a:gd name="T68" fmla="*/ 3 w 242"/>
                  <a:gd name="T69" fmla="*/ 244 h 492"/>
                  <a:gd name="T70" fmla="*/ 10 w 242"/>
                  <a:gd name="T71" fmla="*/ 202 h 492"/>
                  <a:gd name="T72" fmla="*/ 21 w 242"/>
                  <a:gd name="T73" fmla="*/ 165 h 492"/>
                  <a:gd name="T74" fmla="*/ 34 w 242"/>
                  <a:gd name="T75" fmla="*/ 130 h 492"/>
                  <a:gd name="T76" fmla="*/ 50 w 242"/>
                  <a:gd name="T77" fmla="*/ 100 h 492"/>
                  <a:gd name="T78" fmla="*/ 67 w 242"/>
                  <a:gd name="T79" fmla="*/ 74 h 492"/>
                  <a:gd name="T80" fmla="*/ 84 w 242"/>
                  <a:gd name="T81" fmla="*/ 51 h 492"/>
                  <a:gd name="T82" fmla="*/ 99 w 242"/>
                  <a:gd name="T83" fmla="*/ 32 h 492"/>
                  <a:gd name="T84" fmla="*/ 113 w 242"/>
                  <a:gd name="T85" fmla="*/ 18 h 492"/>
                  <a:gd name="T86" fmla="*/ 123 w 242"/>
                  <a:gd name="T87" fmla="*/ 8 h 492"/>
                  <a:gd name="T88" fmla="*/ 130 w 242"/>
                  <a:gd name="T89" fmla="*/ 1 h 492"/>
                  <a:gd name="T90" fmla="*/ 133 w 242"/>
                  <a:gd name="T91" fmla="*/ 0 h 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42" h="492">
                    <a:moveTo>
                      <a:pt x="133" y="0"/>
                    </a:moveTo>
                    <a:lnTo>
                      <a:pt x="136" y="1"/>
                    </a:lnTo>
                    <a:lnTo>
                      <a:pt x="143" y="8"/>
                    </a:lnTo>
                    <a:lnTo>
                      <a:pt x="153" y="18"/>
                    </a:lnTo>
                    <a:lnTo>
                      <a:pt x="166" y="32"/>
                    </a:lnTo>
                    <a:lnTo>
                      <a:pt x="180" y="50"/>
                    </a:lnTo>
                    <a:lnTo>
                      <a:pt x="194" y="71"/>
                    </a:lnTo>
                    <a:lnTo>
                      <a:pt x="208" y="95"/>
                    </a:lnTo>
                    <a:lnTo>
                      <a:pt x="221" y="123"/>
                    </a:lnTo>
                    <a:lnTo>
                      <a:pt x="231" y="152"/>
                    </a:lnTo>
                    <a:lnTo>
                      <a:pt x="239" y="186"/>
                    </a:lnTo>
                    <a:lnTo>
                      <a:pt x="242" y="221"/>
                    </a:lnTo>
                    <a:lnTo>
                      <a:pt x="240" y="258"/>
                    </a:lnTo>
                    <a:lnTo>
                      <a:pt x="232" y="299"/>
                    </a:lnTo>
                    <a:lnTo>
                      <a:pt x="221" y="337"/>
                    </a:lnTo>
                    <a:lnTo>
                      <a:pt x="205" y="369"/>
                    </a:lnTo>
                    <a:lnTo>
                      <a:pt x="188" y="398"/>
                    </a:lnTo>
                    <a:lnTo>
                      <a:pt x="170" y="422"/>
                    </a:lnTo>
                    <a:lnTo>
                      <a:pt x="150" y="444"/>
                    </a:lnTo>
                    <a:lnTo>
                      <a:pt x="133" y="461"/>
                    </a:lnTo>
                    <a:lnTo>
                      <a:pt x="117" y="474"/>
                    </a:lnTo>
                    <a:lnTo>
                      <a:pt x="105" y="484"/>
                    </a:lnTo>
                    <a:lnTo>
                      <a:pt x="96" y="489"/>
                    </a:lnTo>
                    <a:lnTo>
                      <a:pt x="93" y="492"/>
                    </a:lnTo>
                    <a:lnTo>
                      <a:pt x="91" y="489"/>
                    </a:lnTo>
                    <a:lnTo>
                      <a:pt x="84" y="482"/>
                    </a:lnTo>
                    <a:lnTo>
                      <a:pt x="74" y="472"/>
                    </a:lnTo>
                    <a:lnTo>
                      <a:pt x="61" y="457"/>
                    </a:lnTo>
                    <a:lnTo>
                      <a:pt x="48" y="439"/>
                    </a:lnTo>
                    <a:lnTo>
                      <a:pt x="34" y="416"/>
                    </a:lnTo>
                    <a:lnTo>
                      <a:pt x="21" y="390"/>
                    </a:lnTo>
                    <a:lnTo>
                      <a:pt x="11" y="359"/>
                    </a:lnTo>
                    <a:lnTo>
                      <a:pt x="4" y="324"/>
                    </a:lnTo>
                    <a:lnTo>
                      <a:pt x="0" y="286"/>
                    </a:lnTo>
                    <a:lnTo>
                      <a:pt x="3" y="244"/>
                    </a:lnTo>
                    <a:lnTo>
                      <a:pt x="10" y="202"/>
                    </a:lnTo>
                    <a:lnTo>
                      <a:pt x="21" y="165"/>
                    </a:lnTo>
                    <a:lnTo>
                      <a:pt x="34" y="130"/>
                    </a:lnTo>
                    <a:lnTo>
                      <a:pt x="50" y="100"/>
                    </a:lnTo>
                    <a:lnTo>
                      <a:pt x="67" y="74"/>
                    </a:lnTo>
                    <a:lnTo>
                      <a:pt x="84" y="51"/>
                    </a:lnTo>
                    <a:lnTo>
                      <a:pt x="99" y="32"/>
                    </a:lnTo>
                    <a:lnTo>
                      <a:pt x="113" y="18"/>
                    </a:lnTo>
                    <a:lnTo>
                      <a:pt x="123" y="8"/>
                    </a:lnTo>
                    <a:lnTo>
                      <a:pt x="130" y="1"/>
                    </a:lnTo>
                    <a:lnTo>
                      <a:pt x="13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6" name="任意多边形: 形状 45">
                <a:extLst>
                  <a:ext uri="{FF2B5EF4-FFF2-40B4-BE49-F238E27FC236}">
                    <a16:creationId xmlns:a16="http://schemas.microsoft.com/office/drawing/2014/main" xmlns="" id="{B655DB20-B7B6-4D35-80EB-B76794DB04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87679" y="5239045"/>
                <a:ext cx="275638" cy="547873"/>
              </a:xfrm>
              <a:custGeom>
                <a:avLst/>
                <a:gdLst>
                  <a:gd name="T0" fmla="*/ 59 w 242"/>
                  <a:gd name="T1" fmla="*/ 0 h 484"/>
                  <a:gd name="T2" fmla="*/ 63 w 242"/>
                  <a:gd name="T3" fmla="*/ 2 h 484"/>
                  <a:gd name="T4" fmla="*/ 72 w 242"/>
                  <a:gd name="T5" fmla="*/ 7 h 484"/>
                  <a:gd name="T6" fmla="*/ 87 w 242"/>
                  <a:gd name="T7" fmla="*/ 16 h 484"/>
                  <a:gd name="T8" fmla="*/ 106 w 242"/>
                  <a:gd name="T9" fmla="*/ 27 h 484"/>
                  <a:gd name="T10" fmla="*/ 127 w 242"/>
                  <a:gd name="T11" fmla="*/ 42 h 484"/>
                  <a:gd name="T12" fmla="*/ 148 w 242"/>
                  <a:gd name="T13" fmla="*/ 62 h 484"/>
                  <a:gd name="T14" fmla="*/ 171 w 242"/>
                  <a:gd name="T15" fmla="*/ 86 h 484"/>
                  <a:gd name="T16" fmla="*/ 192 w 242"/>
                  <a:gd name="T17" fmla="*/ 112 h 484"/>
                  <a:gd name="T18" fmla="*/ 212 w 242"/>
                  <a:gd name="T19" fmla="*/ 144 h 484"/>
                  <a:gd name="T20" fmla="*/ 227 w 242"/>
                  <a:gd name="T21" fmla="*/ 179 h 484"/>
                  <a:gd name="T22" fmla="*/ 237 w 242"/>
                  <a:gd name="T23" fmla="*/ 220 h 484"/>
                  <a:gd name="T24" fmla="*/ 242 w 242"/>
                  <a:gd name="T25" fmla="*/ 260 h 484"/>
                  <a:gd name="T26" fmla="*/ 242 w 242"/>
                  <a:gd name="T27" fmla="*/ 298 h 484"/>
                  <a:gd name="T28" fmla="*/ 236 w 242"/>
                  <a:gd name="T29" fmla="*/ 335 h 484"/>
                  <a:gd name="T30" fmla="*/ 227 w 242"/>
                  <a:gd name="T31" fmla="*/ 367 h 484"/>
                  <a:gd name="T32" fmla="*/ 218 w 242"/>
                  <a:gd name="T33" fmla="*/ 396 h 484"/>
                  <a:gd name="T34" fmla="*/ 205 w 242"/>
                  <a:gd name="T35" fmla="*/ 421 h 484"/>
                  <a:gd name="T36" fmla="*/ 194 w 242"/>
                  <a:gd name="T37" fmla="*/ 444 h 484"/>
                  <a:gd name="T38" fmla="*/ 182 w 242"/>
                  <a:gd name="T39" fmla="*/ 461 h 484"/>
                  <a:gd name="T40" fmla="*/ 172 w 242"/>
                  <a:gd name="T41" fmla="*/ 473 h 484"/>
                  <a:gd name="T42" fmla="*/ 167 w 242"/>
                  <a:gd name="T43" fmla="*/ 482 h 484"/>
                  <a:gd name="T44" fmla="*/ 164 w 242"/>
                  <a:gd name="T45" fmla="*/ 484 h 484"/>
                  <a:gd name="T46" fmla="*/ 161 w 242"/>
                  <a:gd name="T47" fmla="*/ 483 h 484"/>
                  <a:gd name="T48" fmla="*/ 153 w 242"/>
                  <a:gd name="T49" fmla="*/ 479 h 484"/>
                  <a:gd name="T50" fmla="*/ 140 w 242"/>
                  <a:gd name="T51" fmla="*/ 470 h 484"/>
                  <a:gd name="T52" fmla="*/ 123 w 242"/>
                  <a:gd name="T53" fmla="*/ 461 h 484"/>
                  <a:gd name="T54" fmla="*/ 104 w 242"/>
                  <a:gd name="T55" fmla="*/ 447 h 484"/>
                  <a:gd name="T56" fmla="*/ 86 w 242"/>
                  <a:gd name="T57" fmla="*/ 428 h 484"/>
                  <a:gd name="T58" fmla="*/ 66 w 242"/>
                  <a:gd name="T59" fmla="*/ 406 h 484"/>
                  <a:gd name="T60" fmla="*/ 46 w 242"/>
                  <a:gd name="T61" fmla="*/ 379 h 484"/>
                  <a:gd name="T62" fmla="*/ 30 w 242"/>
                  <a:gd name="T63" fmla="*/ 349 h 484"/>
                  <a:gd name="T64" fmla="*/ 15 w 242"/>
                  <a:gd name="T65" fmla="*/ 314 h 484"/>
                  <a:gd name="T66" fmla="*/ 6 w 242"/>
                  <a:gd name="T67" fmla="*/ 273 h 484"/>
                  <a:gd name="T68" fmla="*/ 0 w 242"/>
                  <a:gd name="T69" fmla="*/ 231 h 484"/>
                  <a:gd name="T70" fmla="*/ 0 w 242"/>
                  <a:gd name="T71" fmla="*/ 192 h 484"/>
                  <a:gd name="T72" fmla="*/ 3 w 242"/>
                  <a:gd name="T73" fmla="*/ 154 h 484"/>
                  <a:gd name="T74" fmla="*/ 8 w 242"/>
                  <a:gd name="T75" fmla="*/ 121 h 484"/>
                  <a:gd name="T76" fmla="*/ 17 w 242"/>
                  <a:gd name="T77" fmla="*/ 91 h 484"/>
                  <a:gd name="T78" fmla="*/ 27 w 242"/>
                  <a:gd name="T79" fmla="*/ 65 h 484"/>
                  <a:gd name="T80" fmla="*/ 37 w 242"/>
                  <a:gd name="T81" fmla="*/ 42 h 484"/>
                  <a:gd name="T82" fmla="*/ 45 w 242"/>
                  <a:gd name="T83" fmla="*/ 24 h 484"/>
                  <a:gd name="T84" fmla="*/ 52 w 242"/>
                  <a:gd name="T85" fmla="*/ 11 h 484"/>
                  <a:gd name="T86" fmla="*/ 58 w 242"/>
                  <a:gd name="T87" fmla="*/ 3 h 484"/>
                  <a:gd name="T88" fmla="*/ 59 w 242"/>
                  <a:gd name="T89" fmla="*/ 0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42" h="484">
                    <a:moveTo>
                      <a:pt x="59" y="0"/>
                    </a:moveTo>
                    <a:lnTo>
                      <a:pt x="63" y="2"/>
                    </a:lnTo>
                    <a:lnTo>
                      <a:pt x="72" y="7"/>
                    </a:lnTo>
                    <a:lnTo>
                      <a:pt x="87" y="16"/>
                    </a:lnTo>
                    <a:lnTo>
                      <a:pt x="106" y="27"/>
                    </a:lnTo>
                    <a:lnTo>
                      <a:pt x="127" y="42"/>
                    </a:lnTo>
                    <a:lnTo>
                      <a:pt x="148" y="62"/>
                    </a:lnTo>
                    <a:lnTo>
                      <a:pt x="171" y="86"/>
                    </a:lnTo>
                    <a:lnTo>
                      <a:pt x="192" y="112"/>
                    </a:lnTo>
                    <a:lnTo>
                      <a:pt x="212" y="144"/>
                    </a:lnTo>
                    <a:lnTo>
                      <a:pt x="227" y="179"/>
                    </a:lnTo>
                    <a:lnTo>
                      <a:pt x="237" y="220"/>
                    </a:lnTo>
                    <a:lnTo>
                      <a:pt x="242" y="260"/>
                    </a:lnTo>
                    <a:lnTo>
                      <a:pt x="242" y="298"/>
                    </a:lnTo>
                    <a:lnTo>
                      <a:pt x="236" y="335"/>
                    </a:lnTo>
                    <a:lnTo>
                      <a:pt x="227" y="367"/>
                    </a:lnTo>
                    <a:lnTo>
                      <a:pt x="218" y="396"/>
                    </a:lnTo>
                    <a:lnTo>
                      <a:pt x="205" y="421"/>
                    </a:lnTo>
                    <a:lnTo>
                      <a:pt x="194" y="444"/>
                    </a:lnTo>
                    <a:lnTo>
                      <a:pt x="182" y="461"/>
                    </a:lnTo>
                    <a:lnTo>
                      <a:pt x="172" y="473"/>
                    </a:lnTo>
                    <a:lnTo>
                      <a:pt x="167" y="482"/>
                    </a:lnTo>
                    <a:lnTo>
                      <a:pt x="164" y="484"/>
                    </a:lnTo>
                    <a:lnTo>
                      <a:pt x="161" y="483"/>
                    </a:lnTo>
                    <a:lnTo>
                      <a:pt x="153" y="479"/>
                    </a:lnTo>
                    <a:lnTo>
                      <a:pt x="140" y="470"/>
                    </a:lnTo>
                    <a:lnTo>
                      <a:pt x="123" y="461"/>
                    </a:lnTo>
                    <a:lnTo>
                      <a:pt x="104" y="447"/>
                    </a:lnTo>
                    <a:lnTo>
                      <a:pt x="86" y="428"/>
                    </a:lnTo>
                    <a:lnTo>
                      <a:pt x="66" y="406"/>
                    </a:lnTo>
                    <a:lnTo>
                      <a:pt x="46" y="379"/>
                    </a:lnTo>
                    <a:lnTo>
                      <a:pt x="30" y="349"/>
                    </a:lnTo>
                    <a:lnTo>
                      <a:pt x="15" y="314"/>
                    </a:lnTo>
                    <a:lnTo>
                      <a:pt x="6" y="273"/>
                    </a:lnTo>
                    <a:lnTo>
                      <a:pt x="0" y="231"/>
                    </a:lnTo>
                    <a:lnTo>
                      <a:pt x="0" y="192"/>
                    </a:lnTo>
                    <a:lnTo>
                      <a:pt x="3" y="154"/>
                    </a:lnTo>
                    <a:lnTo>
                      <a:pt x="8" y="121"/>
                    </a:lnTo>
                    <a:lnTo>
                      <a:pt x="17" y="91"/>
                    </a:lnTo>
                    <a:lnTo>
                      <a:pt x="27" y="65"/>
                    </a:lnTo>
                    <a:lnTo>
                      <a:pt x="37" y="42"/>
                    </a:lnTo>
                    <a:lnTo>
                      <a:pt x="45" y="24"/>
                    </a:lnTo>
                    <a:lnTo>
                      <a:pt x="52" y="11"/>
                    </a:lnTo>
                    <a:lnTo>
                      <a:pt x="58" y="3"/>
                    </a:lnTo>
                    <a:lnTo>
                      <a:pt x="5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7" name="任意多边形: 形状 46">
                <a:extLst>
                  <a:ext uri="{FF2B5EF4-FFF2-40B4-BE49-F238E27FC236}">
                    <a16:creationId xmlns:a16="http://schemas.microsoft.com/office/drawing/2014/main" xmlns="" id="{EC320D88-AF2B-4324-A6DA-C8514AF146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96107" y="3745152"/>
                <a:ext cx="272236" cy="558083"/>
              </a:xfrm>
              <a:custGeom>
                <a:avLst/>
                <a:gdLst>
                  <a:gd name="T0" fmla="*/ 139 w 238"/>
                  <a:gd name="T1" fmla="*/ 0 h 494"/>
                  <a:gd name="T2" fmla="*/ 142 w 238"/>
                  <a:gd name="T3" fmla="*/ 3 h 494"/>
                  <a:gd name="T4" fmla="*/ 147 w 238"/>
                  <a:gd name="T5" fmla="*/ 10 h 494"/>
                  <a:gd name="T6" fmla="*/ 157 w 238"/>
                  <a:gd name="T7" fmla="*/ 23 h 494"/>
                  <a:gd name="T8" fmla="*/ 169 w 238"/>
                  <a:gd name="T9" fmla="*/ 38 h 494"/>
                  <a:gd name="T10" fmla="*/ 181 w 238"/>
                  <a:gd name="T11" fmla="*/ 59 h 494"/>
                  <a:gd name="T12" fmla="*/ 195 w 238"/>
                  <a:gd name="T13" fmla="*/ 83 h 494"/>
                  <a:gd name="T14" fmla="*/ 208 w 238"/>
                  <a:gd name="T15" fmla="*/ 111 h 494"/>
                  <a:gd name="T16" fmla="*/ 219 w 238"/>
                  <a:gd name="T17" fmla="*/ 143 h 494"/>
                  <a:gd name="T18" fmla="*/ 229 w 238"/>
                  <a:gd name="T19" fmla="*/ 180 h 494"/>
                  <a:gd name="T20" fmla="*/ 235 w 238"/>
                  <a:gd name="T21" fmla="*/ 219 h 494"/>
                  <a:gd name="T22" fmla="*/ 238 w 238"/>
                  <a:gd name="T23" fmla="*/ 261 h 494"/>
                  <a:gd name="T24" fmla="*/ 235 w 238"/>
                  <a:gd name="T25" fmla="*/ 303 h 494"/>
                  <a:gd name="T26" fmla="*/ 226 w 238"/>
                  <a:gd name="T27" fmla="*/ 340 h 494"/>
                  <a:gd name="T28" fmla="*/ 215 w 238"/>
                  <a:gd name="T29" fmla="*/ 373 h 494"/>
                  <a:gd name="T30" fmla="*/ 201 w 238"/>
                  <a:gd name="T31" fmla="*/ 402 h 494"/>
                  <a:gd name="T32" fmla="*/ 185 w 238"/>
                  <a:gd name="T33" fmla="*/ 427 h 494"/>
                  <a:gd name="T34" fmla="*/ 169 w 238"/>
                  <a:gd name="T35" fmla="*/ 448 h 494"/>
                  <a:gd name="T36" fmla="*/ 153 w 238"/>
                  <a:gd name="T37" fmla="*/ 465 h 494"/>
                  <a:gd name="T38" fmla="*/ 139 w 238"/>
                  <a:gd name="T39" fmla="*/ 478 h 494"/>
                  <a:gd name="T40" fmla="*/ 128 w 238"/>
                  <a:gd name="T41" fmla="*/ 487 h 494"/>
                  <a:gd name="T42" fmla="*/ 120 w 238"/>
                  <a:gd name="T43" fmla="*/ 493 h 494"/>
                  <a:gd name="T44" fmla="*/ 118 w 238"/>
                  <a:gd name="T45" fmla="*/ 494 h 494"/>
                  <a:gd name="T46" fmla="*/ 115 w 238"/>
                  <a:gd name="T47" fmla="*/ 492 h 494"/>
                  <a:gd name="T48" fmla="*/ 108 w 238"/>
                  <a:gd name="T49" fmla="*/ 486 h 494"/>
                  <a:gd name="T50" fmla="*/ 96 w 238"/>
                  <a:gd name="T51" fmla="*/ 475 h 494"/>
                  <a:gd name="T52" fmla="*/ 82 w 238"/>
                  <a:gd name="T53" fmla="*/ 459 h 494"/>
                  <a:gd name="T54" fmla="*/ 67 w 238"/>
                  <a:gd name="T55" fmla="*/ 440 h 494"/>
                  <a:gd name="T56" fmla="*/ 50 w 238"/>
                  <a:gd name="T57" fmla="*/ 417 h 494"/>
                  <a:gd name="T58" fmla="*/ 34 w 238"/>
                  <a:gd name="T59" fmla="*/ 391 h 494"/>
                  <a:gd name="T60" fmla="*/ 21 w 238"/>
                  <a:gd name="T61" fmla="*/ 360 h 494"/>
                  <a:gd name="T62" fmla="*/ 10 w 238"/>
                  <a:gd name="T63" fmla="*/ 325 h 494"/>
                  <a:gd name="T64" fmla="*/ 3 w 238"/>
                  <a:gd name="T65" fmla="*/ 287 h 494"/>
                  <a:gd name="T66" fmla="*/ 0 w 238"/>
                  <a:gd name="T67" fmla="*/ 247 h 494"/>
                  <a:gd name="T68" fmla="*/ 5 w 238"/>
                  <a:gd name="T69" fmla="*/ 205 h 494"/>
                  <a:gd name="T70" fmla="*/ 13 w 238"/>
                  <a:gd name="T71" fmla="*/ 168 h 494"/>
                  <a:gd name="T72" fmla="*/ 26 w 238"/>
                  <a:gd name="T73" fmla="*/ 133 h 494"/>
                  <a:gd name="T74" fmla="*/ 43 w 238"/>
                  <a:gd name="T75" fmla="*/ 103 h 494"/>
                  <a:gd name="T76" fmla="*/ 61 w 238"/>
                  <a:gd name="T77" fmla="*/ 76 h 494"/>
                  <a:gd name="T78" fmla="*/ 79 w 238"/>
                  <a:gd name="T79" fmla="*/ 54 h 494"/>
                  <a:gd name="T80" fmla="*/ 98 w 238"/>
                  <a:gd name="T81" fmla="*/ 35 h 494"/>
                  <a:gd name="T82" fmla="*/ 113 w 238"/>
                  <a:gd name="T83" fmla="*/ 20 h 494"/>
                  <a:gd name="T84" fmla="*/ 126 w 238"/>
                  <a:gd name="T85" fmla="*/ 10 h 494"/>
                  <a:gd name="T86" fmla="*/ 136 w 238"/>
                  <a:gd name="T87" fmla="*/ 3 h 494"/>
                  <a:gd name="T88" fmla="*/ 139 w 238"/>
                  <a:gd name="T89" fmla="*/ 0 h 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38" h="494">
                    <a:moveTo>
                      <a:pt x="139" y="0"/>
                    </a:moveTo>
                    <a:lnTo>
                      <a:pt x="142" y="3"/>
                    </a:lnTo>
                    <a:lnTo>
                      <a:pt x="147" y="10"/>
                    </a:lnTo>
                    <a:lnTo>
                      <a:pt x="157" y="23"/>
                    </a:lnTo>
                    <a:lnTo>
                      <a:pt x="169" y="38"/>
                    </a:lnTo>
                    <a:lnTo>
                      <a:pt x="181" y="59"/>
                    </a:lnTo>
                    <a:lnTo>
                      <a:pt x="195" y="83"/>
                    </a:lnTo>
                    <a:lnTo>
                      <a:pt x="208" y="111"/>
                    </a:lnTo>
                    <a:lnTo>
                      <a:pt x="219" y="143"/>
                    </a:lnTo>
                    <a:lnTo>
                      <a:pt x="229" y="180"/>
                    </a:lnTo>
                    <a:lnTo>
                      <a:pt x="235" y="219"/>
                    </a:lnTo>
                    <a:lnTo>
                      <a:pt x="238" y="261"/>
                    </a:lnTo>
                    <a:lnTo>
                      <a:pt x="235" y="303"/>
                    </a:lnTo>
                    <a:lnTo>
                      <a:pt x="226" y="340"/>
                    </a:lnTo>
                    <a:lnTo>
                      <a:pt x="215" y="373"/>
                    </a:lnTo>
                    <a:lnTo>
                      <a:pt x="201" y="402"/>
                    </a:lnTo>
                    <a:lnTo>
                      <a:pt x="185" y="427"/>
                    </a:lnTo>
                    <a:lnTo>
                      <a:pt x="169" y="448"/>
                    </a:lnTo>
                    <a:lnTo>
                      <a:pt x="153" y="465"/>
                    </a:lnTo>
                    <a:lnTo>
                      <a:pt x="139" y="478"/>
                    </a:lnTo>
                    <a:lnTo>
                      <a:pt x="128" y="487"/>
                    </a:lnTo>
                    <a:lnTo>
                      <a:pt x="120" y="493"/>
                    </a:lnTo>
                    <a:lnTo>
                      <a:pt x="118" y="494"/>
                    </a:lnTo>
                    <a:lnTo>
                      <a:pt x="115" y="492"/>
                    </a:lnTo>
                    <a:lnTo>
                      <a:pt x="108" y="486"/>
                    </a:lnTo>
                    <a:lnTo>
                      <a:pt x="96" y="475"/>
                    </a:lnTo>
                    <a:lnTo>
                      <a:pt x="82" y="459"/>
                    </a:lnTo>
                    <a:lnTo>
                      <a:pt x="67" y="440"/>
                    </a:lnTo>
                    <a:lnTo>
                      <a:pt x="50" y="417"/>
                    </a:lnTo>
                    <a:lnTo>
                      <a:pt x="34" y="391"/>
                    </a:lnTo>
                    <a:lnTo>
                      <a:pt x="21" y="360"/>
                    </a:lnTo>
                    <a:lnTo>
                      <a:pt x="10" y="325"/>
                    </a:lnTo>
                    <a:lnTo>
                      <a:pt x="3" y="287"/>
                    </a:lnTo>
                    <a:lnTo>
                      <a:pt x="0" y="247"/>
                    </a:lnTo>
                    <a:lnTo>
                      <a:pt x="5" y="205"/>
                    </a:lnTo>
                    <a:lnTo>
                      <a:pt x="13" y="168"/>
                    </a:lnTo>
                    <a:lnTo>
                      <a:pt x="26" y="133"/>
                    </a:lnTo>
                    <a:lnTo>
                      <a:pt x="43" y="103"/>
                    </a:lnTo>
                    <a:lnTo>
                      <a:pt x="61" y="76"/>
                    </a:lnTo>
                    <a:lnTo>
                      <a:pt x="79" y="54"/>
                    </a:lnTo>
                    <a:lnTo>
                      <a:pt x="98" y="35"/>
                    </a:lnTo>
                    <a:lnTo>
                      <a:pt x="113" y="20"/>
                    </a:lnTo>
                    <a:lnTo>
                      <a:pt x="126" y="10"/>
                    </a:lnTo>
                    <a:lnTo>
                      <a:pt x="136" y="3"/>
                    </a:lnTo>
                    <a:lnTo>
                      <a:pt x="13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8" name="任意多边形: 形状 47">
                <a:extLst>
                  <a:ext uri="{FF2B5EF4-FFF2-40B4-BE49-F238E27FC236}">
                    <a16:creationId xmlns:a16="http://schemas.microsoft.com/office/drawing/2014/main" xmlns="" id="{293B2C81-E457-4BD5-A7AA-F2A9351497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9216" y="4670754"/>
                <a:ext cx="425368" cy="377726"/>
              </a:xfrm>
              <a:custGeom>
                <a:avLst/>
                <a:gdLst>
                  <a:gd name="T0" fmla="*/ 17 w 375"/>
                  <a:gd name="T1" fmla="*/ 0 h 333"/>
                  <a:gd name="T2" fmla="*/ 34 w 375"/>
                  <a:gd name="T3" fmla="*/ 0 h 333"/>
                  <a:gd name="T4" fmla="*/ 58 w 375"/>
                  <a:gd name="T5" fmla="*/ 1 h 333"/>
                  <a:gd name="T6" fmla="*/ 86 w 375"/>
                  <a:gd name="T7" fmla="*/ 5 h 333"/>
                  <a:gd name="T8" fmla="*/ 119 w 375"/>
                  <a:gd name="T9" fmla="*/ 12 h 333"/>
                  <a:gd name="T10" fmla="*/ 154 w 375"/>
                  <a:gd name="T11" fmla="*/ 23 h 333"/>
                  <a:gd name="T12" fmla="*/ 191 w 375"/>
                  <a:gd name="T13" fmla="*/ 39 h 333"/>
                  <a:gd name="T14" fmla="*/ 229 w 375"/>
                  <a:gd name="T15" fmla="*/ 60 h 333"/>
                  <a:gd name="T16" fmla="*/ 267 w 375"/>
                  <a:gd name="T17" fmla="*/ 88 h 333"/>
                  <a:gd name="T18" fmla="*/ 300 w 375"/>
                  <a:gd name="T19" fmla="*/ 120 h 333"/>
                  <a:gd name="T20" fmla="*/ 327 w 375"/>
                  <a:gd name="T21" fmla="*/ 152 h 333"/>
                  <a:gd name="T22" fmla="*/ 345 w 375"/>
                  <a:gd name="T23" fmla="*/ 186 h 333"/>
                  <a:gd name="T24" fmla="*/ 359 w 375"/>
                  <a:gd name="T25" fmla="*/ 217 h 333"/>
                  <a:gd name="T26" fmla="*/ 368 w 375"/>
                  <a:gd name="T27" fmla="*/ 246 h 333"/>
                  <a:gd name="T28" fmla="*/ 372 w 375"/>
                  <a:gd name="T29" fmla="*/ 272 h 333"/>
                  <a:gd name="T30" fmla="*/ 375 w 375"/>
                  <a:gd name="T31" fmla="*/ 295 h 333"/>
                  <a:gd name="T32" fmla="*/ 375 w 375"/>
                  <a:gd name="T33" fmla="*/ 313 h 333"/>
                  <a:gd name="T34" fmla="*/ 375 w 375"/>
                  <a:gd name="T35" fmla="*/ 324 h 333"/>
                  <a:gd name="T36" fmla="*/ 375 w 375"/>
                  <a:gd name="T37" fmla="*/ 327 h 333"/>
                  <a:gd name="T38" fmla="*/ 370 w 375"/>
                  <a:gd name="T39" fmla="*/ 328 h 333"/>
                  <a:gd name="T40" fmla="*/ 358 w 375"/>
                  <a:gd name="T41" fmla="*/ 330 h 333"/>
                  <a:gd name="T42" fmla="*/ 339 w 375"/>
                  <a:gd name="T43" fmla="*/ 333 h 333"/>
                  <a:gd name="T44" fmla="*/ 315 w 375"/>
                  <a:gd name="T45" fmla="*/ 333 h 333"/>
                  <a:gd name="T46" fmla="*/ 286 w 375"/>
                  <a:gd name="T47" fmla="*/ 331 h 333"/>
                  <a:gd name="T48" fmla="*/ 253 w 375"/>
                  <a:gd name="T49" fmla="*/ 327 h 333"/>
                  <a:gd name="T50" fmla="*/ 218 w 375"/>
                  <a:gd name="T51" fmla="*/ 320 h 333"/>
                  <a:gd name="T52" fmla="*/ 181 w 375"/>
                  <a:gd name="T53" fmla="*/ 306 h 333"/>
                  <a:gd name="T54" fmla="*/ 143 w 375"/>
                  <a:gd name="T55" fmla="*/ 288 h 333"/>
                  <a:gd name="T56" fmla="*/ 106 w 375"/>
                  <a:gd name="T57" fmla="*/ 261 h 333"/>
                  <a:gd name="T58" fmla="*/ 76 w 375"/>
                  <a:gd name="T59" fmla="*/ 232 h 333"/>
                  <a:gd name="T60" fmla="*/ 52 w 375"/>
                  <a:gd name="T61" fmla="*/ 201 h 333"/>
                  <a:gd name="T62" fmla="*/ 34 w 375"/>
                  <a:gd name="T63" fmla="*/ 170 h 333"/>
                  <a:gd name="T64" fmla="*/ 20 w 375"/>
                  <a:gd name="T65" fmla="*/ 138 h 333"/>
                  <a:gd name="T66" fmla="*/ 11 w 375"/>
                  <a:gd name="T67" fmla="*/ 107 h 333"/>
                  <a:gd name="T68" fmla="*/ 4 w 375"/>
                  <a:gd name="T69" fmla="*/ 78 h 333"/>
                  <a:gd name="T70" fmla="*/ 1 w 375"/>
                  <a:gd name="T71" fmla="*/ 53 h 333"/>
                  <a:gd name="T72" fmla="*/ 0 w 375"/>
                  <a:gd name="T73" fmla="*/ 30 h 333"/>
                  <a:gd name="T74" fmla="*/ 0 w 375"/>
                  <a:gd name="T75" fmla="*/ 16 h 333"/>
                  <a:gd name="T76" fmla="*/ 0 w 375"/>
                  <a:gd name="T77" fmla="*/ 14 h 333"/>
                  <a:gd name="T78" fmla="*/ 0 w 375"/>
                  <a:gd name="T79" fmla="*/ 4 h 333"/>
                  <a:gd name="T80" fmla="*/ 1 w 375"/>
                  <a:gd name="T81" fmla="*/ 0 h 333"/>
                  <a:gd name="T82" fmla="*/ 4 w 375"/>
                  <a:gd name="T83" fmla="*/ 0 h 333"/>
                  <a:gd name="T84" fmla="*/ 17 w 375"/>
                  <a:gd name="T85" fmla="*/ 0 h 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75" h="333">
                    <a:moveTo>
                      <a:pt x="17" y="0"/>
                    </a:moveTo>
                    <a:lnTo>
                      <a:pt x="34" y="0"/>
                    </a:lnTo>
                    <a:lnTo>
                      <a:pt x="58" y="1"/>
                    </a:lnTo>
                    <a:lnTo>
                      <a:pt x="86" y="5"/>
                    </a:lnTo>
                    <a:lnTo>
                      <a:pt x="119" y="12"/>
                    </a:lnTo>
                    <a:lnTo>
                      <a:pt x="154" y="23"/>
                    </a:lnTo>
                    <a:lnTo>
                      <a:pt x="191" y="39"/>
                    </a:lnTo>
                    <a:lnTo>
                      <a:pt x="229" y="60"/>
                    </a:lnTo>
                    <a:lnTo>
                      <a:pt x="267" y="88"/>
                    </a:lnTo>
                    <a:lnTo>
                      <a:pt x="300" y="120"/>
                    </a:lnTo>
                    <a:lnTo>
                      <a:pt x="327" y="152"/>
                    </a:lnTo>
                    <a:lnTo>
                      <a:pt x="345" y="186"/>
                    </a:lnTo>
                    <a:lnTo>
                      <a:pt x="359" y="217"/>
                    </a:lnTo>
                    <a:lnTo>
                      <a:pt x="368" y="246"/>
                    </a:lnTo>
                    <a:lnTo>
                      <a:pt x="372" y="272"/>
                    </a:lnTo>
                    <a:lnTo>
                      <a:pt x="375" y="295"/>
                    </a:lnTo>
                    <a:lnTo>
                      <a:pt x="375" y="313"/>
                    </a:lnTo>
                    <a:lnTo>
                      <a:pt x="375" y="324"/>
                    </a:lnTo>
                    <a:lnTo>
                      <a:pt x="375" y="327"/>
                    </a:lnTo>
                    <a:lnTo>
                      <a:pt x="370" y="328"/>
                    </a:lnTo>
                    <a:lnTo>
                      <a:pt x="358" y="330"/>
                    </a:lnTo>
                    <a:lnTo>
                      <a:pt x="339" y="333"/>
                    </a:lnTo>
                    <a:lnTo>
                      <a:pt x="315" y="333"/>
                    </a:lnTo>
                    <a:lnTo>
                      <a:pt x="286" y="331"/>
                    </a:lnTo>
                    <a:lnTo>
                      <a:pt x="253" y="327"/>
                    </a:lnTo>
                    <a:lnTo>
                      <a:pt x="218" y="320"/>
                    </a:lnTo>
                    <a:lnTo>
                      <a:pt x="181" y="306"/>
                    </a:lnTo>
                    <a:lnTo>
                      <a:pt x="143" y="288"/>
                    </a:lnTo>
                    <a:lnTo>
                      <a:pt x="106" y="261"/>
                    </a:lnTo>
                    <a:lnTo>
                      <a:pt x="76" y="232"/>
                    </a:lnTo>
                    <a:lnTo>
                      <a:pt x="52" y="201"/>
                    </a:lnTo>
                    <a:lnTo>
                      <a:pt x="34" y="170"/>
                    </a:lnTo>
                    <a:lnTo>
                      <a:pt x="20" y="138"/>
                    </a:lnTo>
                    <a:lnTo>
                      <a:pt x="11" y="107"/>
                    </a:lnTo>
                    <a:lnTo>
                      <a:pt x="4" y="78"/>
                    </a:lnTo>
                    <a:lnTo>
                      <a:pt x="1" y="53"/>
                    </a:lnTo>
                    <a:lnTo>
                      <a:pt x="0" y="30"/>
                    </a:lnTo>
                    <a:lnTo>
                      <a:pt x="0" y="16"/>
                    </a:lnTo>
                    <a:lnTo>
                      <a:pt x="0" y="14"/>
                    </a:lnTo>
                    <a:lnTo>
                      <a:pt x="0" y="4"/>
                    </a:lnTo>
                    <a:lnTo>
                      <a:pt x="1" y="0"/>
                    </a:lnTo>
                    <a:lnTo>
                      <a:pt x="4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9" name="任意多边形: 形状 48">
                <a:extLst>
                  <a:ext uri="{FF2B5EF4-FFF2-40B4-BE49-F238E27FC236}">
                    <a16:creationId xmlns:a16="http://schemas.microsoft.com/office/drawing/2014/main" xmlns="" id="{1A14CEEA-D3E4-489B-B380-6839F48652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98736" y="5106331"/>
                <a:ext cx="496831" cy="316473"/>
              </a:xfrm>
              <a:custGeom>
                <a:avLst/>
                <a:gdLst>
                  <a:gd name="T0" fmla="*/ 118 w 438"/>
                  <a:gd name="T1" fmla="*/ 0 h 278"/>
                  <a:gd name="T2" fmla="*/ 155 w 438"/>
                  <a:gd name="T3" fmla="*/ 4 h 278"/>
                  <a:gd name="T4" fmla="*/ 195 w 438"/>
                  <a:gd name="T5" fmla="*/ 11 h 278"/>
                  <a:gd name="T6" fmla="*/ 236 w 438"/>
                  <a:gd name="T7" fmla="*/ 24 h 278"/>
                  <a:gd name="T8" fmla="*/ 279 w 438"/>
                  <a:gd name="T9" fmla="*/ 42 h 278"/>
                  <a:gd name="T10" fmla="*/ 316 w 438"/>
                  <a:gd name="T11" fmla="*/ 63 h 278"/>
                  <a:gd name="T12" fmla="*/ 346 w 438"/>
                  <a:gd name="T13" fmla="*/ 87 h 278"/>
                  <a:gd name="T14" fmla="*/ 371 w 438"/>
                  <a:gd name="T15" fmla="*/ 112 h 278"/>
                  <a:gd name="T16" fmla="*/ 391 w 438"/>
                  <a:gd name="T17" fmla="*/ 137 h 278"/>
                  <a:gd name="T18" fmla="*/ 407 w 438"/>
                  <a:gd name="T19" fmla="*/ 162 h 278"/>
                  <a:gd name="T20" fmla="*/ 418 w 438"/>
                  <a:gd name="T21" fmla="*/ 186 h 278"/>
                  <a:gd name="T22" fmla="*/ 426 w 438"/>
                  <a:gd name="T23" fmla="*/ 207 h 278"/>
                  <a:gd name="T24" fmla="*/ 432 w 438"/>
                  <a:gd name="T25" fmla="*/ 225 h 278"/>
                  <a:gd name="T26" fmla="*/ 436 w 438"/>
                  <a:gd name="T27" fmla="*/ 239 h 278"/>
                  <a:gd name="T28" fmla="*/ 438 w 438"/>
                  <a:gd name="T29" fmla="*/ 249 h 278"/>
                  <a:gd name="T30" fmla="*/ 438 w 438"/>
                  <a:gd name="T31" fmla="*/ 252 h 278"/>
                  <a:gd name="T32" fmla="*/ 435 w 438"/>
                  <a:gd name="T33" fmla="*/ 253 h 278"/>
                  <a:gd name="T34" fmla="*/ 425 w 438"/>
                  <a:gd name="T35" fmla="*/ 258 h 278"/>
                  <a:gd name="T36" fmla="*/ 411 w 438"/>
                  <a:gd name="T37" fmla="*/ 263 h 278"/>
                  <a:gd name="T38" fmla="*/ 391 w 438"/>
                  <a:gd name="T39" fmla="*/ 269 h 278"/>
                  <a:gd name="T40" fmla="*/ 366 w 438"/>
                  <a:gd name="T41" fmla="*/ 273 h 278"/>
                  <a:gd name="T42" fmla="*/ 339 w 438"/>
                  <a:gd name="T43" fmla="*/ 277 h 278"/>
                  <a:gd name="T44" fmla="*/ 306 w 438"/>
                  <a:gd name="T45" fmla="*/ 278 h 278"/>
                  <a:gd name="T46" fmla="*/ 272 w 438"/>
                  <a:gd name="T47" fmla="*/ 277 h 278"/>
                  <a:gd name="T48" fmla="*/ 237 w 438"/>
                  <a:gd name="T49" fmla="*/ 273 h 278"/>
                  <a:gd name="T50" fmla="*/ 199 w 438"/>
                  <a:gd name="T51" fmla="*/ 262 h 278"/>
                  <a:gd name="T52" fmla="*/ 161 w 438"/>
                  <a:gd name="T53" fmla="*/ 246 h 278"/>
                  <a:gd name="T54" fmla="*/ 125 w 438"/>
                  <a:gd name="T55" fmla="*/ 224 h 278"/>
                  <a:gd name="T56" fmla="*/ 96 w 438"/>
                  <a:gd name="T57" fmla="*/ 200 h 278"/>
                  <a:gd name="T58" fmla="*/ 70 w 438"/>
                  <a:gd name="T59" fmla="*/ 174 h 278"/>
                  <a:gd name="T60" fmla="*/ 50 w 438"/>
                  <a:gd name="T61" fmla="*/ 146 h 278"/>
                  <a:gd name="T62" fmla="*/ 34 w 438"/>
                  <a:gd name="T63" fmla="*/ 118 h 278"/>
                  <a:gd name="T64" fmla="*/ 22 w 438"/>
                  <a:gd name="T65" fmla="*/ 91 h 278"/>
                  <a:gd name="T66" fmla="*/ 12 w 438"/>
                  <a:gd name="T67" fmla="*/ 66 h 278"/>
                  <a:gd name="T68" fmla="*/ 7 w 438"/>
                  <a:gd name="T69" fmla="*/ 45 h 278"/>
                  <a:gd name="T70" fmla="*/ 2 w 438"/>
                  <a:gd name="T71" fmla="*/ 29 h 278"/>
                  <a:gd name="T72" fmla="*/ 1 w 438"/>
                  <a:gd name="T73" fmla="*/ 18 h 278"/>
                  <a:gd name="T74" fmla="*/ 0 w 438"/>
                  <a:gd name="T75" fmla="*/ 15 h 278"/>
                  <a:gd name="T76" fmla="*/ 4 w 438"/>
                  <a:gd name="T77" fmla="*/ 14 h 278"/>
                  <a:gd name="T78" fmla="*/ 15 w 438"/>
                  <a:gd name="T79" fmla="*/ 11 h 278"/>
                  <a:gd name="T80" fmla="*/ 34 w 438"/>
                  <a:gd name="T81" fmla="*/ 7 h 278"/>
                  <a:gd name="T82" fmla="*/ 56 w 438"/>
                  <a:gd name="T83" fmla="*/ 3 h 278"/>
                  <a:gd name="T84" fmla="*/ 86 w 438"/>
                  <a:gd name="T85" fmla="*/ 0 h 278"/>
                  <a:gd name="T86" fmla="*/ 118 w 438"/>
                  <a:gd name="T8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38" h="278">
                    <a:moveTo>
                      <a:pt x="118" y="0"/>
                    </a:moveTo>
                    <a:lnTo>
                      <a:pt x="155" y="4"/>
                    </a:lnTo>
                    <a:lnTo>
                      <a:pt x="195" y="11"/>
                    </a:lnTo>
                    <a:lnTo>
                      <a:pt x="236" y="24"/>
                    </a:lnTo>
                    <a:lnTo>
                      <a:pt x="279" y="42"/>
                    </a:lnTo>
                    <a:lnTo>
                      <a:pt x="316" y="63"/>
                    </a:lnTo>
                    <a:lnTo>
                      <a:pt x="346" y="87"/>
                    </a:lnTo>
                    <a:lnTo>
                      <a:pt x="371" y="112"/>
                    </a:lnTo>
                    <a:lnTo>
                      <a:pt x="391" y="137"/>
                    </a:lnTo>
                    <a:lnTo>
                      <a:pt x="407" y="162"/>
                    </a:lnTo>
                    <a:lnTo>
                      <a:pt x="418" y="186"/>
                    </a:lnTo>
                    <a:lnTo>
                      <a:pt x="426" y="207"/>
                    </a:lnTo>
                    <a:lnTo>
                      <a:pt x="432" y="225"/>
                    </a:lnTo>
                    <a:lnTo>
                      <a:pt x="436" y="239"/>
                    </a:lnTo>
                    <a:lnTo>
                      <a:pt x="438" y="249"/>
                    </a:lnTo>
                    <a:lnTo>
                      <a:pt x="438" y="252"/>
                    </a:lnTo>
                    <a:lnTo>
                      <a:pt x="435" y="253"/>
                    </a:lnTo>
                    <a:lnTo>
                      <a:pt x="425" y="258"/>
                    </a:lnTo>
                    <a:lnTo>
                      <a:pt x="411" y="263"/>
                    </a:lnTo>
                    <a:lnTo>
                      <a:pt x="391" y="269"/>
                    </a:lnTo>
                    <a:lnTo>
                      <a:pt x="366" y="273"/>
                    </a:lnTo>
                    <a:lnTo>
                      <a:pt x="339" y="277"/>
                    </a:lnTo>
                    <a:lnTo>
                      <a:pt x="306" y="278"/>
                    </a:lnTo>
                    <a:lnTo>
                      <a:pt x="272" y="277"/>
                    </a:lnTo>
                    <a:lnTo>
                      <a:pt x="237" y="273"/>
                    </a:lnTo>
                    <a:lnTo>
                      <a:pt x="199" y="262"/>
                    </a:lnTo>
                    <a:lnTo>
                      <a:pt x="161" y="246"/>
                    </a:lnTo>
                    <a:lnTo>
                      <a:pt x="125" y="224"/>
                    </a:lnTo>
                    <a:lnTo>
                      <a:pt x="96" y="200"/>
                    </a:lnTo>
                    <a:lnTo>
                      <a:pt x="70" y="174"/>
                    </a:lnTo>
                    <a:lnTo>
                      <a:pt x="50" y="146"/>
                    </a:lnTo>
                    <a:lnTo>
                      <a:pt x="34" y="118"/>
                    </a:lnTo>
                    <a:lnTo>
                      <a:pt x="22" y="91"/>
                    </a:lnTo>
                    <a:lnTo>
                      <a:pt x="12" y="66"/>
                    </a:lnTo>
                    <a:lnTo>
                      <a:pt x="7" y="45"/>
                    </a:lnTo>
                    <a:lnTo>
                      <a:pt x="2" y="29"/>
                    </a:lnTo>
                    <a:lnTo>
                      <a:pt x="1" y="18"/>
                    </a:lnTo>
                    <a:lnTo>
                      <a:pt x="0" y="15"/>
                    </a:lnTo>
                    <a:lnTo>
                      <a:pt x="4" y="14"/>
                    </a:lnTo>
                    <a:lnTo>
                      <a:pt x="15" y="11"/>
                    </a:lnTo>
                    <a:lnTo>
                      <a:pt x="34" y="7"/>
                    </a:lnTo>
                    <a:lnTo>
                      <a:pt x="56" y="3"/>
                    </a:lnTo>
                    <a:lnTo>
                      <a:pt x="86" y="0"/>
                    </a:lnTo>
                    <a:lnTo>
                      <a:pt x="1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0" name="任意多边形: 形状 49">
                <a:extLst>
                  <a:ext uri="{FF2B5EF4-FFF2-40B4-BE49-F238E27FC236}">
                    <a16:creationId xmlns:a16="http://schemas.microsoft.com/office/drawing/2014/main" xmlns="" id="{5924B5C2-EFAD-4EAC-925C-E22FCD9232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96107" y="5480655"/>
                <a:ext cx="554680" cy="272236"/>
              </a:xfrm>
              <a:custGeom>
                <a:avLst/>
                <a:gdLst>
                  <a:gd name="T0" fmla="*/ 232 w 489"/>
                  <a:gd name="T1" fmla="*/ 0 h 240"/>
                  <a:gd name="T2" fmla="*/ 275 w 489"/>
                  <a:gd name="T3" fmla="*/ 6 h 240"/>
                  <a:gd name="T4" fmla="*/ 316 w 489"/>
                  <a:gd name="T5" fmla="*/ 14 h 240"/>
                  <a:gd name="T6" fmla="*/ 352 w 489"/>
                  <a:gd name="T7" fmla="*/ 28 h 240"/>
                  <a:gd name="T8" fmla="*/ 383 w 489"/>
                  <a:gd name="T9" fmla="*/ 45 h 240"/>
                  <a:gd name="T10" fmla="*/ 410 w 489"/>
                  <a:gd name="T11" fmla="*/ 63 h 240"/>
                  <a:gd name="T12" fmla="*/ 433 w 489"/>
                  <a:gd name="T13" fmla="*/ 83 h 240"/>
                  <a:gd name="T14" fmla="*/ 451 w 489"/>
                  <a:gd name="T15" fmla="*/ 101 h 240"/>
                  <a:gd name="T16" fmla="*/ 465 w 489"/>
                  <a:gd name="T17" fmla="*/ 119 h 240"/>
                  <a:gd name="T18" fmla="*/ 477 w 489"/>
                  <a:gd name="T19" fmla="*/ 135 h 240"/>
                  <a:gd name="T20" fmla="*/ 484 w 489"/>
                  <a:gd name="T21" fmla="*/ 147 h 240"/>
                  <a:gd name="T22" fmla="*/ 488 w 489"/>
                  <a:gd name="T23" fmla="*/ 156 h 240"/>
                  <a:gd name="T24" fmla="*/ 489 w 489"/>
                  <a:gd name="T25" fmla="*/ 158 h 240"/>
                  <a:gd name="T26" fmla="*/ 487 w 489"/>
                  <a:gd name="T27" fmla="*/ 161 h 240"/>
                  <a:gd name="T28" fmla="*/ 480 w 489"/>
                  <a:gd name="T29" fmla="*/ 167 h 240"/>
                  <a:gd name="T30" fmla="*/ 467 w 489"/>
                  <a:gd name="T31" fmla="*/ 177 h 240"/>
                  <a:gd name="T32" fmla="*/ 450 w 489"/>
                  <a:gd name="T33" fmla="*/ 188 h 240"/>
                  <a:gd name="T34" fmla="*/ 427 w 489"/>
                  <a:gd name="T35" fmla="*/ 200 h 240"/>
                  <a:gd name="T36" fmla="*/ 402 w 489"/>
                  <a:gd name="T37" fmla="*/ 213 h 240"/>
                  <a:gd name="T38" fmla="*/ 373 w 489"/>
                  <a:gd name="T39" fmla="*/ 224 h 240"/>
                  <a:gd name="T40" fmla="*/ 341 w 489"/>
                  <a:gd name="T41" fmla="*/ 233 h 240"/>
                  <a:gd name="T42" fmla="*/ 304 w 489"/>
                  <a:gd name="T43" fmla="*/ 238 h 240"/>
                  <a:gd name="T44" fmla="*/ 266 w 489"/>
                  <a:gd name="T45" fmla="*/ 240 h 240"/>
                  <a:gd name="T46" fmla="*/ 224 w 489"/>
                  <a:gd name="T47" fmla="*/ 235 h 240"/>
                  <a:gd name="T48" fmla="*/ 184 w 489"/>
                  <a:gd name="T49" fmla="*/ 226 h 240"/>
                  <a:gd name="T50" fmla="*/ 147 w 489"/>
                  <a:gd name="T51" fmla="*/ 212 h 240"/>
                  <a:gd name="T52" fmla="*/ 116 w 489"/>
                  <a:gd name="T53" fmla="*/ 193 h 240"/>
                  <a:gd name="T54" fmla="*/ 88 w 489"/>
                  <a:gd name="T55" fmla="*/ 172 h 240"/>
                  <a:gd name="T56" fmla="*/ 64 w 489"/>
                  <a:gd name="T57" fmla="*/ 150 h 240"/>
                  <a:gd name="T58" fmla="*/ 44 w 489"/>
                  <a:gd name="T59" fmla="*/ 129 h 240"/>
                  <a:gd name="T60" fmla="*/ 27 w 489"/>
                  <a:gd name="T61" fmla="*/ 108 h 240"/>
                  <a:gd name="T62" fmla="*/ 16 w 489"/>
                  <a:gd name="T63" fmla="*/ 90 h 240"/>
                  <a:gd name="T64" fmla="*/ 7 w 489"/>
                  <a:gd name="T65" fmla="*/ 76 h 240"/>
                  <a:gd name="T66" fmla="*/ 2 w 489"/>
                  <a:gd name="T67" fmla="*/ 66 h 240"/>
                  <a:gd name="T68" fmla="*/ 0 w 489"/>
                  <a:gd name="T69" fmla="*/ 63 h 240"/>
                  <a:gd name="T70" fmla="*/ 3 w 489"/>
                  <a:gd name="T71" fmla="*/ 60 h 240"/>
                  <a:gd name="T72" fmla="*/ 10 w 489"/>
                  <a:gd name="T73" fmla="*/ 56 h 240"/>
                  <a:gd name="T74" fmla="*/ 24 w 489"/>
                  <a:gd name="T75" fmla="*/ 48 h 240"/>
                  <a:gd name="T76" fmla="*/ 41 w 489"/>
                  <a:gd name="T77" fmla="*/ 39 h 240"/>
                  <a:gd name="T78" fmla="*/ 64 w 489"/>
                  <a:gd name="T79" fmla="*/ 30 h 240"/>
                  <a:gd name="T80" fmla="*/ 91 w 489"/>
                  <a:gd name="T81" fmla="*/ 20 h 240"/>
                  <a:gd name="T82" fmla="*/ 120 w 489"/>
                  <a:gd name="T83" fmla="*/ 11 h 240"/>
                  <a:gd name="T84" fmla="*/ 154 w 489"/>
                  <a:gd name="T85" fmla="*/ 4 h 240"/>
                  <a:gd name="T86" fmla="*/ 191 w 489"/>
                  <a:gd name="T87" fmla="*/ 2 h 240"/>
                  <a:gd name="T88" fmla="*/ 232 w 489"/>
                  <a:gd name="T89" fmla="*/ 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489" h="240">
                    <a:moveTo>
                      <a:pt x="232" y="0"/>
                    </a:moveTo>
                    <a:lnTo>
                      <a:pt x="275" y="6"/>
                    </a:lnTo>
                    <a:lnTo>
                      <a:pt x="316" y="14"/>
                    </a:lnTo>
                    <a:lnTo>
                      <a:pt x="352" y="28"/>
                    </a:lnTo>
                    <a:lnTo>
                      <a:pt x="383" y="45"/>
                    </a:lnTo>
                    <a:lnTo>
                      <a:pt x="410" y="63"/>
                    </a:lnTo>
                    <a:lnTo>
                      <a:pt x="433" y="83"/>
                    </a:lnTo>
                    <a:lnTo>
                      <a:pt x="451" y="101"/>
                    </a:lnTo>
                    <a:lnTo>
                      <a:pt x="465" y="119"/>
                    </a:lnTo>
                    <a:lnTo>
                      <a:pt x="477" y="135"/>
                    </a:lnTo>
                    <a:lnTo>
                      <a:pt x="484" y="147"/>
                    </a:lnTo>
                    <a:lnTo>
                      <a:pt x="488" y="156"/>
                    </a:lnTo>
                    <a:lnTo>
                      <a:pt x="489" y="158"/>
                    </a:lnTo>
                    <a:lnTo>
                      <a:pt x="487" y="161"/>
                    </a:lnTo>
                    <a:lnTo>
                      <a:pt x="480" y="167"/>
                    </a:lnTo>
                    <a:lnTo>
                      <a:pt x="467" y="177"/>
                    </a:lnTo>
                    <a:lnTo>
                      <a:pt x="450" y="188"/>
                    </a:lnTo>
                    <a:lnTo>
                      <a:pt x="427" y="200"/>
                    </a:lnTo>
                    <a:lnTo>
                      <a:pt x="402" y="213"/>
                    </a:lnTo>
                    <a:lnTo>
                      <a:pt x="373" y="224"/>
                    </a:lnTo>
                    <a:lnTo>
                      <a:pt x="341" y="233"/>
                    </a:lnTo>
                    <a:lnTo>
                      <a:pt x="304" y="238"/>
                    </a:lnTo>
                    <a:lnTo>
                      <a:pt x="266" y="240"/>
                    </a:lnTo>
                    <a:lnTo>
                      <a:pt x="224" y="235"/>
                    </a:lnTo>
                    <a:lnTo>
                      <a:pt x="184" y="226"/>
                    </a:lnTo>
                    <a:lnTo>
                      <a:pt x="147" y="212"/>
                    </a:lnTo>
                    <a:lnTo>
                      <a:pt x="116" y="193"/>
                    </a:lnTo>
                    <a:lnTo>
                      <a:pt x="88" y="172"/>
                    </a:lnTo>
                    <a:lnTo>
                      <a:pt x="64" y="150"/>
                    </a:lnTo>
                    <a:lnTo>
                      <a:pt x="44" y="129"/>
                    </a:lnTo>
                    <a:lnTo>
                      <a:pt x="27" y="108"/>
                    </a:lnTo>
                    <a:lnTo>
                      <a:pt x="16" y="90"/>
                    </a:lnTo>
                    <a:lnTo>
                      <a:pt x="7" y="76"/>
                    </a:lnTo>
                    <a:lnTo>
                      <a:pt x="2" y="66"/>
                    </a:lnTo>
                    <a:lnTo>
                      <a:pt x="0" y="63"/>
                    </a:lnTo>
                    <a:lnTo>
                      <a:pt x="3" y="60"/>
                    </a:lnTo>
                    <a:lnTo>
                      <a:pt x="10" y="56"/>
                    </a:lnTo>
                    <a:lnTo>
                      <a:pt x="24" y="48"/>
                    </a:lnTo>
                    <a:lnTo>
                      <a:pt x="41" y="39"/>
                    </a:lnTo>
                    <a:lnTo>
                      <a:pt x="64" y="30"/>
                    </a:lnTo>
                    <a:lnTo>
                      <a:pt x="91" y="20"/>
                    </a:lnTo>
                    <a:lnTo>
                      <a:pt x="120" y="11"/>
                    </a:lnTo>
                    <a:lnTo>
                      <a:pt x="154" y="4"/>
                    </a:lnTo>
                    <a:lnTo>
                      <a:pt x="191" y="2"/>
                    </a:lnTo>
                    <a:lnTo>
                      <a:pt x="23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1" name="任意多边形: 形状 50">
                <a:extLst>
                  <a:ext uri="{FF2B5EF4-FFF2-40B4-BE49-F238E27FC236}">
                    <a16:creationId xmlns:a16="http://schemas.microsoft.com/office/drawing/2014/main" xmlns="" id="{AB97B647-757D-45D9-99CA-BA25954674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63625" y="5769904"/>
                <a:ext cx="564889" cy="265430"/>
              </a:xfrm>
              <a:custGeom>
                <a:avLst/>
                <a:gdLst>
                  <a:gd name="T0" fmla="*/ 265 w 497"/>
                  <a:gd name="T1" fmla="*/ 0 h 234"/>
                  <a:gd name="T2" fmla="*/ 306 w 497"/>
                  <a:gd name="T3" fmla="*/ 5 h 234"/>
                  <a:gd name="T4" fmla="*/ 345 w 497"/>
                  <a:gd name="T5" fmla="*/ 13 h 234"/>
                  <a:gd name="T6" fmla="*/ 377 w 497"/>
                  <a:gd name="T7" fmla="*/ 26 h 234"/>
                  <a:gd name="T8" fmla="*/ 407 w 497"/>
                  <a:gd name="T9" fmla="*/ 41 h 234"/>
                  <a:gd name="T10" fmla="*/ 431 w 497"/>
                  <a:gd name="T11" fmla="*/ 58 h 234"/>
                  <a:gd name="T12" fmla="*/ 452 w 497"/>
                  <a:gd name="T13" fmla="*/ 74 h 234"/>
                  <a:gd name="T14" fmla="*/ 468 w 497"/>
                  <a:gd name="T15" fmla="*/ 90 h 234"/>
                  <a:gd name="T16" fmla="*/ 480 w 497"/>
                  <a:gd name="T17" fmla="*/ 105 h 234"/>
                  <a:gd name="T18" fmla="*/ 490 w 497"/>
                  <a:gd name="T19" fmla="*/ 116 h 234"/>
                  <a:gd name="T20" fmla="*/ 496 w 497"/>
                  <a:gd name="T21" fmla="*/ 123 h 234"/>
                  <a:gd name="T22" fmla="*/ 497 w 497"/>
                  <a:gd name="T23" fmla="*/ 126 h 234"/>
                  <a:gd name="T24" fmla="*/ 494 w 497"/>
                  <a:gd name="T25" fmla="*/ 129 h 234"/>
                  <a:gd name="T26" fmla="*/ 487 w 497"/>
                  <a:gd name="T27" fmla="*/ 136 h 234"/>
                  <a:gd name="T28" fmla="*/ 476 w 497"/>
                  <a:gd name="T29" fmla="*/ 147 h 234"/>
                  <a:gd name="T30" fmla="*/ 460 w 497"/>
                  <a:gd name="T31" fmla="*/ 161 h 234"/>
                  <a:gd name="T32" fmla="*/ 441 w 497"/>
                  <a:gd name="T33" fmla="*/ 175 h 234"/>
                  <a:gd name="T34" fmla="*/ 417 w 497"/>
                  <a:gd name="T35" fmla="*/ 191 h 234"/>
                  <a:gd name="T36" fmla="*/ 388 w 497"/>
                  <a:gd name="T37" fmla="*/ 205 h 234"/>
                  <a:gd name="T38" fmla="*/ 357 w 497"/>
                  <a:gd name="T39" fmla="*/ 217 h 234"/>
                  <a:gd name="T40" fmla="*/ 322 w 497"/>
                  <a:gd name="T41" fmla="*/ 227 h 234"/>
                  <a:gd name="T42" fmla="*/ 284 w 497"/>
                  <a:gd name="T43" fmla="*/ 233 h 234"/>
                  <a:gd name="T44" fmla="*/ 243 w 497"/>
                  <a:gd name="T45" fmla="*/ 234 h 234"/>
                  <a:gd name="T46" fmla="*/ 202 w 497"/>
                  <a:gd name="T47" fmla="*/ 230 h 234"/>
                  <a:gd name="T48" fmla="*/ 164 w 497"/>
                  <a:gd name="T49" fmla="*/ 220 h 234"/>
                  <a:gd name="T50" fmla="*/ 130 w 497"/>
                  <a:gd name="T51" fmla="*/ 205 h 234"/>
                  <a:gd name="T52" fmla="*/ 100 w 497"/>
                  <a:gd name="T53" fmla="*/ 188 h 234"/>
                  <a:gd name="T54" fmla="*/ 73 w 497"/>
                  <a:gd name="T55" fmla="*/ 170 h 234"/>
                  <a:gd name="T56" fmla="*/ 50 w 497"/>
                  <a:gd name="T57" fmla="*/ 150 h 234"/>
                  <a:gd name="T58" fmla="*/ 32 w 497"/>
                  <a:gd name="T59" fmla="*/ 132 h 234"/>
                  <a:gd name="T60" fmla="*/ 18 w 497"/>
                  <a:gd name="T61" fmla="*/ 115 h 234"/>
                  <a:gd name="T62" fmla="*/ 8 w 497"/>
                  <a:gd name="T63" fmla="*/ 102 h 234"/>
                  <a:gd name="T64" fmla="*/ 1 w 497"/>
                  <a:gd name="T65" fmla="*/ 93 h 234"/>
                  <a:gd name="T66" fmla="*/ 0 w 497"/>
                  <a:gd name="T67" fmla="*/ 90 h 234"/>
                  <a:gd name="T68" fmla="*/ 2 w 497"/>
                  <a:gd name="T69" fmla="*/ 87 h 234"/>
                  <a:gd name="T70" fmla="*/ 9 w 497"/>
                  <a:gd name="T71" fmla="*/ 81 h 234"/>
                  <a:gd name="T72" fmla="*/ 21 w 497"/>
                  <a:gd name="T73" fmla="*/ 73 h 234"/>
                  <a:gd name="T74" fmla="*/ 38 w 497"/>
                  <a:gd name="T75" fmla="*/ 62 h 234"/>
                  <a:gd name="T76" fmla="*/ 59 w 497"/>
                  <a:gd name="T77" fmla="*/ 49 h 234"/>
                  <a:gd name="T78" fmla="*/ 84 w 497"/>
                  <a:gd name="T79" fmla="*/ 37 h 234"/>
                  <a:gd name="T80" fmla="*/ 113 w 497"/>
                  <a:gd name="T81" fmla="*/ 24 h 234"/>
                  <a:gd name="T82" fmla="*/ 147 w 497"/>
                  <a:gd name="T83" fmla="*/ 13 h 234"/>
                  <a:gd name="T84" fmla="*/ 182 w 497"/>
                  <a:gd name="T85" fmla="*/ 6 h 234"/>
                  <a:gd name="T86" fmla="*/ 222 w 497"/>
                  <a:gd name="T87" fmla="*/ 0 h 234"/>
                  <a:gd name="T88" fmla="*/ 265 w 497"/>
                  <a:gd name="T89" fmla="*/ 0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497" h="234">
                    <a:moveTo>
                      <a:pt x="265" y="0"/>
                    </a:moveTo>
                    <a:lnTo>
                      <a:pt x="306" y="5"/>
                    </a:lnTo>
                    <a:lnTo>
                      <a:pt x="345" y="13"/>
                    </a:lnTo>
                    <a:lnTo>
                      <a:pt x="377" y="26"/>
                    </a:lnTo>
                    <a:lnTo>
                      <a:pt x="407" y="41"/>
                    </a:lnTo>
                    <a:lnTo>
                      <a:pt x="431" y="58"/>
                    </a:lnTo>
                    <a:lnTo>
                      <a:pt x="452" y="74"/>
                    </a:lnTo>
                    <a:lnTo>
                      <a:pt x="468" y="90"/>
                    </a:lnTo>
                    <a:lnTo>
                      <a:pt x="480" y="105"/>
                    </a:lnTo>
                    <a:lnTo>
                      <a:pt x="490" y="116"/>
                    </a:lnTo>
                    <a:lnTo>
                      <a:pt x="496" y="123"/>
                    </a:lnTo>
                    <a:lnTo>
                      <a:pt x="497" y="126"/>
                    </a:lnTo>
                    <a:lnTo>
                      <a:pt x="494" y="129"/>
                    </a:lnTo>
                    <a:lnTo>
                      <a:pt x="487" y="136"/>
                    </a:lnTo>
                    <a:lnTo>
                      <a:pt x="476" y="147"/>
                    </a:lnTo>
                    <a:lnTo>
                      <a:pt x="460" y="161"/>
                    </a:lnTo>
                    <a:lnTo>
                      <a:pt x="441" y="175"/>
                    </a:lnTo>
                    <a:lnTo>
                      <a:pt x="417" y="191"/>
                    </a:lnTo>
                    <a:lnTo>
                      <a:pt x="388" y="205"/>
                    </a:lnTo>
                    <a:lnTo>
                      <a:pt x="357" y="217"/>
                    </a:lnTo>
                    <a:lnTo>
                      <a:pt x="322" y="227"/>
                    </a:lnTo>
                    <a:lnTo>
                      <a:pt x="284" y="233"/>
                    </a:lnTo>
                    <a:lnTo>
                      <a:pt x="243" y="234"/>
                    </a:lnTo>
                    <a:lnTo>
                      <a:pt x="202" y="230"/>
                    </a:lnTo>
                    <a:lnTo>
                      <a:pt x="164" y="220"/>
                    </a:lnTo>
                    <a:lnTo>
                      <a:pt x="130" y="205"/>
                    </a:lnTo>
                    <a:lnTo>
                      <a:pt x="100" y="188"/>
                    </a:lnTo>
                    <a:lnTo>
                      <a:pt x="73" y="170"/>
                    </a:lnTo>
                    <a:lnTo>
                      <a:pt x="50" y="150"/>
                    </a:lnTo>
                    <a:lnTo>
                      <a:pt x="32" y="132"/>
                    </a:lnTo>
                    <a:lnTo>
                      <a:pt x="18" y="115"/>
                    </a:lnTo>
                    <a:lnTo>
                      <a:pt x="8" y="102"/>
                    </a:lnTo>
                    <a:lnTo>
                      <a:pt x="1" y="93"/>
                    </a:lnTo>
                    <a:lnTo>
                      <a:pt x="0" y="90"/>
                    </a:lnTo>
                    <a:lnTo>
                      <a:pt x="2" y="87"/>
                    </a:lnTo>
                    <a:lnTo>
                      <a:pt x="9" y="81"/>
                    </a:lnTo>
                    <a:lnTo>
                      <a:pt x="21" y="73"/>
                    </a:lnTo>
                    <a:lnTo>
                      <a:pt x="38" y="62"/>
                    </a:lnTo>
                    <a:lnTo>
                      <a:pt x="59" y="49"/>
                    </a:lnTo>
                    <a:lnTo>
                      <a:pt x="84" y="37"/>
                    </a:lnTo>
                    <a:lnTo>
                      <a:pt x="113" y="24"/>
                    </a:lnTo>
                    <a:lnTo>
                      <a:pt x="147" y="13"/>
                    </a:lnTo>
                    <a:lnTo>
                      <a:pt x="182" y="6"/>
                    </a:lnTo>
                    <a:lnTo>
                      <a:pt x="222" y="0"/>
                    </a:lnTo>
                    <a:lnTo>
                      <a:pt x="26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28" name="任意多边形: 形状 27">
              <a:extLst>
                <a:ext uri="{FF2B5EF4-FFF2-40B4-BE49-F238E27FC236}">
                  <a16:creationId xmlns:a16="http://schemas.microsoft.com/office/drawing/2014/main" xmlns="" id="{A9AE9F2A-00A1-4800-B9A2-F8705C3FCC65}"/>
                </a:ext>
              </a:extLst>
            </p:cNvPr>
            <p:cNvSpPr>
              <a:spLocks/>
            </p:cNvSpPr>
            <p:nvPr/>
          </p:nvSpPr>
          <p:spPr bwMode="auto">
            <a:xfrm>
              <a:off x="6977778" y="4384906"/>
              <a:ext cx="1184226" cy="1616399"/>
            </a:xfrm>
            <a:custGeom>
              <a:avLst/>
              <a:gdLst>
                <a:gd name="T0" fmla="*/ 9 w 1046"/>
                <a:gd name="T1" fmla="*/ 0 h 1425"/>
                <a:gd name="T2" fmla="*/ 84 w 1046"/>
                <a:gd name="T3" fmla="*/ 17 h 1425"/>
                <a:gd name="T4" fmla="*/ 83 w 1046"/>
                <a:gd name="T5" fmla="*/ 24 h 1425"/>
                <a:gd name="T6" fmla="*/ 82 w 1046"/>
                <a:gd name="T7" fmla="*/ 35 h 1425"/>
                <a:gd name="T8" fmla="*/ 79 w 1046"/>
                <a:gd name="T9" fmla="*/ 51 h 1425"/>
                <a:gd name="T10" fmla="*/ 77 w 1046"/>
                <a:gd name="T11" fmla="*/ 72 h 1425"/>
                <a:gd name="T12" fmla="*/ 74 w 1046"/>
                <a:gd name="T13" fmla="*/ 97 h 1425"/>
                <a:gd name="T14" fmla="*/ 74 w 1046"/>
                <a:gd name="T15" fmla="*/ 126 h 1425"/>
                <a:gd name="T16" fmla="*/ 74 w 1046"/>
                <a:gd name="T17" fmla="*/ 160 h 1425"/>
                <a:gd name="T18" fmla="*/ 76 w 1046"/>
                <a:gd name="T19" fmla="*/ 196 h 1425"/>
                <a:gd name="T20" fmla="*/ 80 w 1046"/>
                <a:gd name="T21" fmla="*/ 237 h 1425"/>
                <a:gd name="T22" fmla="*/ 86 w 1046"/>
                <a:gd name="T23" fmla="*/ 280 h 1425"/>
                <a:gd name="T24" fmla="*/ 96 w 1046"/>
                <a:gd name="T25" fmla="*/ 328 h 1425"/>
                <a:gd name="T26" fmla="*/ 107 w 1046"/>
                <a:gd name="T27" fmla="*/ 377 h 1425"/>
                <a:gd name="T28" fmla="*/ 123 w 1046"/>
                <a:gd name="T29" fmla="*/ 430 h 1425"/>
                <a:gd name="T30" fmla="*/ 142 w 1046"/>
                <a:gd name="T31" fmla="*/ 485 h 1425"/>
                <a:gd name="T32" fmla="*/ 166 w 1046"/>
                <a:gd name="T33" fmla="*/ 540 h 1425"/>
                <a:gd name="T34" fmla="*/ 195 w 1046"/>
                <a:gd name="T35" fmla="*/ 599 h 1425"/>
                <a:gd name="T36" fmla="*/ 229 w 1046"/>
                <a:gd name="T37" fmla="*/ 659 h 1425"/>
                <a:gd name="T38" fmla="*/ 268 w 1046"/>
                <a:gd name="T39" fmla="*/ 720 h 1425"/>
                <a:gd name="T40" fmla="*/ 312 w 1046"/>
                <a:gd name="T41" fmla="*/ 783 h 1425"/>
                <a:gd name="T42" fmla="*/ 364 w 1046"/>
                <a:gd name="T43" fmla="*/ 846 h 1425"/>
                <a:gd name="T44" fmla="*/ 422 w 1046"/>
                <a:gd name="T45" fmla="*/ 910 h 1425"/>
                <a:gd name="T46" fmla="*/ 487 w 1046"/>
                <a:gd name="T47" fmla="*/ 974 h 1425"/>
                <a:gd name="T48" fmla="*/ 559 w 1046"/>
                <a:gd name="T49" fmla="*/ 1039 h 1425"/>
                <a:gd name="T50" fmla="*/ 639 w 1046"/>
                <a:gd name="T51" fmla="*/ 1103 h 1425"/>
                <a:gd name="T52" fmla="*/ 728 w 1046"/>
                <a:gd name="T53" fmla="*/ 1167 h 1425"/>
                <a:gd name="T54" fmla="*/ 825 w 1046"/>
                <a:gd name="T55" fmla="*/ 1232 h 1425"/>
                <a:gd name="T56" fmla="*/ 930 w 1046"/>
                <a:gd name="T57" fmla="*/ 1295 h 1425"/>
                <a:gd name="T58" fmla="*/ 1046 w 1046"/>
                <a:gd name="T59" fmla="*/ 1356 h 1425"/>
                <a:gd name="T60" fmla="*/ 1010 w 1046"/>
                <a:gd name="T61" fmla="*/ 1425 h 1425"/>
                <a:gd name="T62" fmla="*/ 893 w 1046"/>
                <a:gd name="T63" fmla="*/ 1362 h 1425"/>
                <a:gd name="T64" fmla="*/ 786 w 1046"/>
                <a:gd name="T65" fmla="*/ 1297 h 1425"/>
                <a:gd name="T66" fmla="*/ 687 w 1046"/>
                <a:gd name="T67" fmla="*/ 1232 h 1425"/>
                <a:gd name="T68" fmla="*/ 596 w 1046"/>
                <a:gd name="T69" fmla="*/ 1166 h 1425"/>
                <a:gd name="T70" fmla="*/ 514 w 1046"/>
                <a:gd name="T71" fmla="*/ 1100 h 1425"/>
                <a:gd name="T72" fmla="*/ 439 w 1046"/>
                <a:gd name="T73" fmla="*/ 1033 h 1425"/>
                <a:gd name="T74" fmla="*/ 373 w 1046"/>
                <a:gd name="T75" fmla="*/ 966 h 1425"/>
                <a:gd name="T76" fmla="*/ 312 w 1046"/>
                <a:gd name="T77" fmla="*/ 900 h 1425"/>
                <a:gd name="T78" fmla="*/ 258 w 1046"/>
                <a:gd name="T79" fmla="*/ 833 h 1425"/>
                <a:gd name="T80" fmla="*/ 212 w 1046"/>
                <a:gd name="T81" fmla="*/ 769 h 1425"/>
                <a:gd name="T82" fmla="*/ 171 w 1046"/>
                <a:gd name="T83" fmla="*/ 704 h 1425"/>
                <a:gd name="T84" fmla="*/ 135 w 1046"/>
                <a:gd name="T85" fmla="*/ 641 h 1425"/>
                <a:gd name="T86" fmla="*/ 104 w 1046"/>
                <a:gd name="T87" fmla="*/ 580 h 1425"/>
                <a:gd name="T88" fmla="*/ 79 w 1046"/>
                <a:gd name="T89" fmla="*/ 520 h 1425"/>
                <a:gd name="T90" fmla="*/ 58 w 1046"/>
                <a:gd name="T91" fmla="*/ 461 h 1425"/>
                <a:gd name="T92" fmla="*/ 39 w 1046"/>
                <a:gd name="T93" fmla="*/ 406 h 1425"/>
                <a:gd name="T94" fmla="*/ 26 w 1046"/>
                <a:gd name="T95" fmla="*/ 353 h 1425"/>
                <a:gd name="T96" fmla="*/ 15 w 1046"/>
                <a:gd name="T97" fmla="*/ 303 h 1425"/>
                <a:gd name="T98" fmla="*/ 8 w 1046"/>
                <a:gd name="T99" fmla="*/ 255 h 1425"/>
                <a:gd name="T100" fmla="*/ 2 w 1046"/>
                <a:gd name="T101" fmla="*/ 210 h 1425"/>
                <a:gd name="T102" fmla="*/ 0 w 1046"/>
                <a:gd name="T103" fmla="*/ 170 h 1425"/>
                <a:gd name="T104" fmla="*/ 0 w 1046"/>
                <a:gd name="T105" fmla="*/ 133 h 1425"/>
                <a:gd name="T106" fmla="*/ 0 w 1046"/>
                <a:gd name="T107" fmla="*/ 100 h 1425"/>
                <a:gd name="T108" fmla="*/ 1 w 1046"/>
                <a:gd name="T109" fmla="*/ 72 h 1425"/>
                <a:gd name="T110" fmla="*/ 2 w 1046"/>
                <a:gd name="T111" fmla="*/ 47 h 1425"/>
                <a:gd name="T112" fmla="*/ 5 w 1046"/>
                <a:gd name="T113" fmla="*/ 28 h 1425"/>
                <a:gd name="T114" fmla="*/ 7 w 1046"/>
                <a:gd name="T115" fmla="*/ 13 h 1425"/>
                <a:gd name="T116" fmla="*/ 8 w 1046"/>
                <a:gd name="T117" fmla="*/ 5 h 1425"/>
                <a:gd name="T118" fmla="*/ 9 w 1046"/>
                <a:gd name="T119" fmla="*/ 0 h 1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46" h="1425">
                  <a:moveTo>
                    <a:pt x="9" y="0"/>
                  </a:moveTo>
                  <a:lnTo>
                    <a:pt x="84" y="17"/>
                  </a:lnTo>
                  <a:lnTo>
                    <a:pt x="83" y="24"/>
                  </a:lnTo>
                  <a:lnTo>
                    <a:pt x="82" y="35"/>
                  </a:lnTo>
                  <a:lnTo>
                    <a:pt x="79" y="51"/>
                  </a:lnTo>
                  <a:lnTo>
                    <a:pt x="77" y="72"/>
                  </a:lnTo>
                  <a:lnTo>
                    <a:pt x="74" y="97"/>
                  </a:lnTo>
                  <a:lnTo>
                    <a:pt x="74" y="126"/>
                  </a:lnTo>
                  <a:lnTo>
                    <a:pt x="74" y="160"/>
                  </a:lnTo>
                  <a:lnTo>
                    <a:pt x="76" y="196"/>
                  </a:lnTo>
                  <a:lnTo>
                    <a:pt x="80" y="237"/>
                  </a:lnTo>
                  <a:lnTo>
                    <a:pt x="86" y="280"/>
                  </a:lnTo>
                  <a:lnTo>
                    <a:pt x="96" y="328"/>
                  </a:lnTo>
                  <a:lnTo>
                    <a:pt x="107" y="377"/>
                  </a:lnTo>
                  <a:lnTo>
                    <a:pt x="123" y="430"/>
                  </a:lnTo>
                  <a:lnTo>
                    <a:pt x="142" y="485"/>
                  </a:lnTo>
                  <a:lnTo>
                    <a:pt x="166" y="540"/>
                  </a:lnTo>
                  <a:lnTo>
                    <a:pt x="195" y="599"/>
                  </a:lnTo>
                  <a:lnTo>
                    <a:pt x="229" y="659"/>
                  </a:lnTo>
                  <a:lnTo>
                    <a:pt x="268" y="720"/>
                  </a:lnTo>
                  <a:lnTo>
                    <a:pt x="312" y="783"/>
                  </a:lnTo>
                  <a:lnTo>
                    <a:pt x="364" y="846"/>
                  </a:lnTo>
                  <a:lnTo>
                    <a:pt x="422" y="910"/>
                  </a:lnTo>
                  <a:lnTo>
                    <a:pt x="487" y="974"/>
                  </a:lnTo>
                  <a:lnTo>
                    <a:pt x="559" y="1039"/>
                  </a:lnTo>
                  <a:lnTo>
                    <a:pt x="639" y="1103"/>
                  </a:lnTo>
                  <a:lnTo>
                    <a:pt x="728" y="1167"/>
                  </a:lnTo>
                  <a:lnTo>
                    <a:pt x="825" y="1232"/>
                  </a:lnTo>
                  <a:lnTo>
                    <a:pt x="930" y="1295"/>
                  </a:lnTo>
                  <a:lnTo>
                    <a:pt x="1046" y="1356"/>
                  </a:lnTo>
                  <a:lnTo>
                    <a:pt x="1010" y="1425"/>
                  </a:lnTo>
                  <a:lnTo>
                    <a:pt x="893" y="1362"/>
                  </a:lnTo>
                  <a:lnTo>
                    <a:pt x="786" y="1297"/>
                  </a:lnTo>
                  <a:lnTo>
                    <a:pt x="687" y="1232"/>
                  </a:lnTo>
                  <a:lnTo>
                    <a:pt x="596" y="1166"/>
                  </a:lnTo>
                  <a:lnTo>
                    <a:pt x="514" y="1100"/>
                  </a:lnTo>
                  <a:lnTo>
                    <a:pt x="439" y="1033"/>
                  </a:lnTo>
                  <a:lnTo>
                    <a:pt x="373" y="966"/>
                  </a:lnTo>
                  <a:lnTo>
                    <a:pt x="312" y="900"/>
                  </a:lnTo>
                  <a:lnTo>
                    <a:pt x="258" y="833"/>
                  </a:lnTo>
                  <a:lnTo>
                    <a:pt x="212" y="769"/>
                  </a:lnTo>
                  <a:lnTo>
                    <a:pt x="171" y="704"/>
                  </a:lnTo>
                  <a:lnTo>
                    <a:pt x="135" y="641"/>
                  </a:lnTo>
                  <a:lnTo>
                    <a:pt x="104" y="580"/>
                  </a:lnTo>
                  <a:lnTo>
                    <a:pt x="79" y="520"/>
                  </a:lnTo>
                  <a:lnTo>
                    <a:pt x="58" y="461"/>
                  </a:lnTo>
                  <a:lnTo>
                    <a:pt x="39" y="406"/>
                  </a:lnTo>
                  <a:lnTo>
                    <a:pt x="26" y="353"/>
                  </a:lnTo>
                  <a:lnTo>
                    <a:pt x="15" y="303"/>
                  </a:lnTo>
                  <a:lnTo>
                    <a:pt x="8" y="255"/>
                  </a:lnTo>
                  <a:lnTo>
                    <a:pt x="2" y="210"/>
                  </a:lnTo>
                  <a:lnTo>
                    <a:pt x="0" y="170"/>
                  </a:lnTo>
                  <a:lnTo>
                    <a:pt x="0" y="133"/>
                  </a:lnTo>
                  <a:lnTo>
                    <a:pt x="0" y="100"/>
                  </a:lnTo>
                  <a:lnTo>
                    <a:pt x="1" y="72"/>
                  </a:lnTo>
                  <a:lnTo>
                    <a:pt x="2" y="47"/>
                  </a:lnTo>
                  <a:lnTo>
                    <a:pt x="5" y="28"/>
                  </a:lnTo>
                  <a:lnTo>
                    <a:pt x="7" y="13"/>
                  </a:lnTo>
                  <a:lnTo>
                    <a:pt x="8" y="5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任意多边形: 形状 28">
              <a:extLst>
                <a:ext uri="{FF2B5EF4-FFF2-40B4-BE49-F238E27FC236}">
                  <a16:creationId xmlns:a16="http://schemas.microsoft.com/office/drawing/2014/main" xmlns="" id="{56177DD5-8007-4C4A-8533-BC8450987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7518848" y="2734476"/>
              <a:ext cx="3256621" cy="3944014"/>
            </a:xfrm>
            <a:custGeom>
              <a:avLst/>
              <a:gdLst>
                <a:gd name="T0" fmla="*/ 1992 w 2869"/>
                <a:gd name="T1" fmla="*/ 3136 h 3477"/>
                <a:gd name="T2" fmla="*/ 2574 w 2869"/>
                <a:gd name="T3" fmla="*/ 169 h 3477"/>
                <a:gd name="T4" fmla="*/ 2465 w 2869"/>
                <a:gd name="T5" fmla="*/ 384 h 3477"/>
                <a:gd name="T6" fmla="*/ 2280 w 2869"/>
                <a:gd name="T7" fmla="*/ 491 h 3477"/>
                <a:gd name="T8" fmla="*/ 2093 w 2869"/>
                <a:gd name="T9" fmla="*/ 745 h 3477"/>
                <a:gd name="T10" fmla="*/ 1941 w 2869"/>
                <a:gd name="T11" fmla="*/ 1107 h 3477"/>
                <a:gd name="T12" fmla="*/ 1992 w 2869"/>
                <a:gd name="T13" fmla="*/ 1279 h 3477"/>
                <a:gd name="T14" fmla="*/ 2328 w 2869"/>
                <a:gd name="T15" fmla="*/ 1163 h 3477"/>
                <a:gd name="T16" fmla="*/ 2546 w 2869"/>
                <a:gd name="T17" fmla="*/ 904 h 3477"/>
                <a:gd name="T18" fmla="*/ 2656 w 2869"/>
                <a:gd name="T19" fmla="*/ 588 h 3477"/>
                <a:gd name="T20" fmla="*/ 2696 w 2869"/>
                <a:gd name="T21" fmla="*/ 297 h 3477"/>
                <a:gd name="T22" fmla="*/ 169 w 2869"/>
                <a:gd name="T23" fmla="*/ 168 h 3477"/>
                <a:gd name="T24" fmla="*/ 184 w 2869"/>
                <a:gd name="T25" fmla="*/ 403 h 3477"/>
                <a:gd name="T26" fmla="*/ 247 w 2869"/>
                <a:gd name="T27" fmla="*/ 715 h 3477"/>
                <a:gd name="T28" fmla="*/ 397 w 2869"/>
                <a:gd name="T29" fmla="*/ 1017 h 3477"/>
                <a:gd name="T30" fmla="*/ 643 w 2869"/>
                <a:gd name="T31" fmla="*/ 1219 h 3477"/>
                <a:gd name="T32" fmla="*/ 968 w 2869"/>
                <a:gd name="T33" fmla="*/ 1280 h 3477"/>
                <a:gd name="T34" fmla="*/ 893 w 2869"/>
                <a:gd name="T35" fmla="*/ 1043 h 3477"/>
                <a:gd name="T36" fmla="*/ 756 w 2869"/>
                <a:gd name="T37" fmla="*/ 659 h 3477"/>
                <a:gd name="T38" fmla="*/ 554 w 2869"/>
                <a:gd name="T39" fmla="*/ 477 h 3477"/>
                <a:gd name="T40" fmla="*/ 372 w 2869"/>
                <a:gd name="T41" fmla="*/ 350 h 3477"/>
                <a:gd name="T42" fmla="*/ 169 w 2869"/>
                <a:gd name="T43" fmla="*/ 168 h 3477"/>
                <a:gd name="T44" fmla="*/ 466 w 2869"/>
                <a:gd name="T45" fmla="*/ 167 h 3477"/>
                <a:gd name="T46" fmla="*/ 561 w 2869"/>
                <a:gd name="T47" fmla="*/ 290 h 3477"/>
                <a:gd name="T48" fmla="*/ 704 w 2869"/>
                <a:gd name="T49" fmla="*/ 351 h 3477"/>
                <a:gd name="T50" fmla="*/ 608 w 2869"/>
                <a:gd name="T51" fmla="*/ 259 h 3477"/>
                <a:gd name="T52" fmla="*/ 2262 w 2869"/>
                <a:gd name="T53" fmla="*/ 260 h 3477"/>
                <a:gd name="T54" fmla="*/ 2165 w 2869"/>
                <a:gd name="T55" fmla="*/ 351 h 3477"/>
                <a:gd name="T56" fmla="*/ 2310 w 2869"/>
                <a:gd name="T57" fmla="*/ 291 h 3477"/>
                <a:gd name="T58" fmla="*/ 2403 w 2869"/>
                <a:gd name="T59" fmla="*/ 167 h 3477"/>
                <a:gd name="T60" fmla="*/ 2868 w 2869"/>
                <a:gd name="T61" fmla="*/ 79 h 3477"/>
                <a:gd name="T62" fmla="*/ 2869 w 2869"/>
                <a:gd name="T63" fmla="*/ 200 h 3477"/>
                <a:gd name="T64" fmla="*/ 2850 w 2869"/>
                <a:gd name="T65" fmla="*/ 468 h 3477"/>
                <a:gd name="T66" fmla="*/ 2772 w 2869"/>
                <a:gd name="T67" fmla="*/ 803 h 3477"/>
                <a:gd name="T68" fmla="*/ 2599 w 2869"/>
                <a:gd name="T69" fmla="*/ 1132 h 3477"/>
                <a:gd name="T70" fmla="*/ 2312 w 2869"/>
                <a:gd name="T71" fmla="*/ 1367 h 3477"/>
                <a:gd name="T72" fmla="*/ 1936 w 2869"/>
                <a:gd name="T73" fmla="*/ 1450 h 3477"/>
                <a:gd name="T74" fmla="*/ 1635 w 2869"/>
                <a:gd name="T75" fmla="*/ 1514 h 3477"/>
                <a:gd name="T76" fmla="*/ 1510 w 2869"/>
                <a:gd name="T77" fmla="*/ 1714 h 3477"/>
                <a:gd name="T78" fmla="*/ 1567 w 2869"/>
                <a:gd name="T79" fmla="*/ 1881 h 3477"/>
                <a:gd name="T80" fmla="*/ 1760 w 2869"/>
                <a:gd name="T81" fmla="*/ 2001 h 3477"/>
                <a:gd name="T82" fmla="*/ 1973 w 2869"/>
                <a:gd name="T83" fmla="*/ 2075 h 3477"/>
                <a:gd name="T84" fmla="*/ 2099 w 2869"/>
                <a:gd name="T85" fmla="*/ 2105 h 3477"/>
                <a:gd name="T86" fmla="*/ 2119 w 2869"/>
                <a:gd name="T87" fmla="*/ 2310 h 3477"/>
                <a:gd name="T88" fmla="*/ 2246 w 2869"/>
                <a:gd name="T89" fmla="*/ 3477 h 3477"/>
                <a:gd name="T90" fmla="*/ 675 w 2869"/>
                <a:gd name="T91" fmla="*/ 3272 h 3477"/>
                <a:gd name="T92" fmla="*/ 675 w 2869"/>
                <a:gd name="T93" fmla="*/ 2189 h 3477"/>
                <a:gd name="T94" fmla="*/ 803 w 2869"/>
                <a:gd name="T95" fmla="*/ 2096 h 3477"/>
                <a:gd name="T96" fmla="*/ 977 w 2869"/>
                <a:gd name="T97" fmla="*/ 2050 h 3477"/>
                <a:gd name="T98" fmla="*/ 1196 w 2869"/>
                <a:gd name="T99" fmla="*/ 1958 h 3477"/>
                <a:gd name="T100" fmla="*/ 1348 w 2869"/>
                <a:gd name="T101" fmla="*/ 1818 h 3477"/>
                <a:gd name="T102" fmla="*/ 1329 w 2869"/>
                <a:gd name="T103" fmla="*/ 1640 h 3477"/>
                <a:gd name="T104" fmla="*/ 1169 w 2869"/>
                <a:gd name="T105" fmla="*/ 1532 h 3477"/>
                <a:gd name="T106" fmla="*/ 773 w 2869"/>
                <a:gd name="T107" fmla="*/ 1434 h 3477"/>
                <a:gd name="T108" fmla="*/ 431 w 2869"/>
                <a:gd name="T109" fmla="*/ 1290 h 3477"/>
                <a:gd name="T110" fmla="*/ 186 w 2869"/>
                <a:gd name="T111" fmla="*/ 1006 h 3477"/>
                <a:gd name="T112" fmla="*/ 56 w 2869"/>
                <a:gd name="T113" fmla="*/ 665 h 3477"/>
                <a:gd name="T114" fmla="*/ 7 w 2869"/>
                <a:gd name="T115" fmla="*/ 347 h 3477"/>
                <a:gd name="T116" fmla="*/ 0 w 2869"/>
                <a:gd name="T117" fmla="*/ 129 h 34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69" h="3477">
                  <a:moveTo>
                    <a:pt x="878" y="2341"/>
                  </a:moveTo>
                  <a:lnTo>
                    <a:pt x="878" y="3134"/>
                  </a:lnTo>
                  <a:lnTo>
                    <a:pt x="1435" y="3134"/>
                  </a:lnTo>
                  <a:lnTo>
                    <a:pt x="1435" y="3136"/>
                  </a:lnTo>
                  <a:lnTo>
                    <a:pt x="1992" y="3136"/>
                  </a:lnTo>
                  <a:lnTo>
                    <a:pt x="1992" y="2343"/>
                  </a:lnTo>
                  <a:lnTo>
                    <a:pt x="1435" y="2343"/>
                  </a:lnTo>
                  <a:lnTo>
                    <a:pt x="1435" y="2341"/>
                  </a:lnTo>
                  <a:lnTo>
                    <a:pt x="878" y="2341"/>
                  </a:lnTo>
                  <a:close/>
                  <a:moveTo>
                    <a:pt x="2574" y="169"/>
                  </a:moveTo>
                  <a:lnTo>
                    <a:pt x="2567" y="218"/>
                  </a:lnTo>
                  <a:lnTo>
                    <a:pt x="2550" y="266"/>
                  </a:lnTo>
                  <a:lnTo>
                    <a:pt x="2526" y="312"/>
                  </a:lnTo>
                  <a:lnTo>
                    <a:pt x="2498" y="350"/>
                  </a:lnTo>
                  <a:lnTo>
                    <a:pt x="2465" y="384"/>
                  </a:lnTo>
                  <a:lnTo>
                    <a:pt x="2428" y="413"/>
                  </a:lnTo>
                  <a:lnTo>
                    <a:pt x="2390" y="438"/>
                  </a:lnTo>
                  <a:lnTo>
                    <a:pt x="2352" y="461"/>
                  </a:lnTo>
                  <a:lnTo>
                    <a:pt x="2315" y="477"/>
                  </a:lnTo>
                  <a:lnTo>
                    <a:pt x="2280" y="491"/>
                  </a:lnTo>
                  <a:lnTo>
                    <a:pt x="2247" y="502"/>
                  </a:lnTo>
                  <a:lnTo>
                    <a:pt x="2247" y="568"/>
                  </a:lnTo>
                  <a:lnTo>
                    <a:pt x="2130" y="568"/>
                  </a:lnTo>
                  <a:lnTo>
                    <a:pt x="2113" y="659"/>
                  </a:lnTo>
                  <a:lnTo>
                    <a:pt x="2093" y="745"/>
                  </a:lnTo>
                  <a:lnTo>
                    <a:pt x="2068" y="826"/>
                  </a:lnTo>
                  <a:lnTo>
                    <a:pt x="2041" y="903"/>
                  </a:lnTo>
                  <a:lnTo>
                    <a:pt x="2010" y="975"/>
                  </a:lnTo>
                  <a:lnTo>
                    <a:pt x="1976" y="1043"/>
                  </a:lnTo>
                  <a:lnTo>
                    <a:pt x="1941" y="1107"/>
                  </a:lnTo>
                  <a:lnTo>
                    <a:pt x="1904" y="1167"/>
                  </a:lnTo>
                  <a:lnTo>
                    <a:pt x="1866" y="1225"/>
                  </a:lnTo>
                  <a:lnTo>
                    <a:pt x="1828" y="1278"/>
                  </a:lnTo>
                  <a:lnTo>
                    <a:pt x="1911" y="1282"/>
                  </a:lnTo>
                  <a:lnTo>
                    <a:pt x="1992" y="1279"/>
                  </a:lnTo>
                  <a:lnTo>
                    <a:pt x="2067" y="1269"/>
                  </a:lnTo>
                  <a:lnTo>
                    <a:pt x="2139" y="1252"/>
                  </a:lnTo>
                  <a:lnTo>
                    <a:pt x="2206" y="1230"/>
                  </a:lnTo>
                  <a:lnTo>
                    <a:pt x="2269" y="1199"/>
                  </a:lnTo>
                  <a:lnTo>
                    <a:pt x="2328" y="1163"/>
                  </a:lnTo>
                  <a:lnTo>
                    <a:pt x="2383" y="1118"/>
                  </a:lnTo>
                  <a:lnTo>
                    <a:pt x="2431" y="1071"/>
                  </a:lnTo>
                  <a:lnTo>
                    <a:pt x="2474" y="1019"/>
                  </a:lnTo>
                  <a:lnTo>
                    <a:pt x="2512" y="963"/>
                  </a:lnTo>
                  <a:lnTo>
                    <a:pt x="2546" y="904"/>
                  </a:lnTo>
                  <a:lnTo>
                    <a:pt x="2575" y="843"/>
                  </a:lnTo>
                  <a:lnTo>
                    <a:pt x="2601" y="780"/>
                  </a:lnTo>
                  <a:lnTo>
                    <a:pt x="2622" y="715"/>
                  </a:lnTo>
                  <a:lnTo>
                    <a:pt x="2640" y="651"/>
                  </a:lnTo>
                  <a:lnTo>
                    <a:pt x="2656" y="588"/>
                  </a:lnTo>
                  <a:lnTo>
                    <a:pt x="2669" y="525"/>
                  </a:lnTo>
                  <a:lnTo>
                    <a:pt x="2679" y="463"/>
                  </a:lnTo>
                  <a:lnTo>
                    <a:pt x="2686" y="405"/>
                  </a:lnTo>
                  <a:lnTo>
                    <a:pt x="2691" y="349"/>
                  </a:lnTo>
                  <a:lnTo>
                    <a:pt x="2696" y="297"/>
                  </a:lnTo>
                  <a:lnTo>
                    <a:pt x="2698" y="249"/>
                  </a:lnTo>
                  <a:lnTo>
                    <a:pt x="2700" y="206"/>
                  </a:lnTo>
                  <a:lnTo>
                    <a:pt x="2700" y="169"/>
                  </a:lnTo>
                  <a:lnTo>
                    <a:pt x="2574" y="169"/>
                  </a:lnTo>
                  <a:close/>
                  <a:moveTo>
                    <a:pt x="169" y="168"/>
                  </a:moveTo>
                  <a:lnTo>
                    <a:pt x="171" y="204"/>
                  </a:lnTo>
                  <a:lnTo>
                    <a:pt x="172" y="248"/>
                  </a:lnTo>
                  <a:lnTo>
                    <a:pt x="174" y="295"/>
                  </a:lnTo>
                  <a:lnTo>
                    <a:pt x="178" y="347"/>
                  </a:lnTo>
                  <a:lnTo>
                    <a:pt x="184" y="403"/>
                  </a:lnTo>
                  <a:lnTo>
                    <a:pt x="191" y="462"/>
                  </a:lnTo>
                  <a:lnTo>
                    <a:pt x="201" y="523"/>
                  </a:lnTo>
                  <a:lnTo>
                    <a:pt x="213" y="586"/>
                  </a:lnTo>
                  <a:lnTo>
                    <a:pt x="229" y="651"/>
                  </a:lnTo>
                  <a:lnTo>
                    <a:pt x="247" y="715"/>
                  </a:lnTo>
                  <a:lnTo>
                    <a:pt x="270" y="778"/>
                  </a:lnTo>
                  <a:lnTo>
                    <a:pt x="295" y="841"/>
                  </a:lnTo>
                  <a:lnTo>
                    <a:pt x="325" y="903"/>
                  </a:lnTo>
                  <a:lnTo>
                    <a:pt x="359" y="961"/>
                  </a:lnTo>
                  <a:lnTo>
                    <a:pt x="397" y="1017"/>
                  </a:lnTo>
                  <a:lnTo>
                    <a:pt x="439" y="1071"/>
                  </a:lnTo>
                  <a:lnTo>
                    <a:pt x="487" y="1118"/>
                  </a:lnTo>
                  <a:lnTo>
                    <a:pt x="536" y="1157"/>
                  </a:lnTo>
                  <a:lnTo>
                    <a:pt x="588" y="1191"/>
                  </a:lnTo>
                  <a:lnTo>
                    <a:pt x="643" y="1219"/>
                  </a:lnTo>
                  <a:lnTo>
                    <a:pt x="701" y="1243"/>
                  </a:lnTo>
                  <a:lnTo>
                    <a:pt x="763" y="1259"/>
                  </a:lnTo>
                  <a:lnTo>
                    <a:pt x="828" y="1272"/>
                  </a:lnTo>
                  <a:lnTo>
                    <a:pt x="896" y="1279"/>
                  </a:lnTo>
                  <a:lnTo>
                    <a:pt x="968" y="1280"/>
                  </a:lnTo>
                  <a:lnTo>
                    <a:pt x="1043" y="1278"/>
                  </a:lnTo>
                  <a:lnTo>
                    <a:pt x="1003" y="1223"/>
                  </a:lnTo>
                  <a:lnTo>
                    <a:pt x="965" y="1167"/>
                  </a:lnTo>
                  <a:lnTo>
                    <a:pt x="929" y="1106"/>
                  </a:lnTo>
                  <a:lnTo>
                    <a:pt x="893" y="1043"/>
                  </a:lnTo>
                  <a:lnTo>
                    <a:pt x="859" y="974"/>
                  </a:lnTo>
                  <a:lnTo>
                    <a:pt x="830" y="901"/>
                  </a:lnTo>
                  <a:lnTo>
                    <a:pt x="801" y="826"/>
                  </a:lnTo>
                  <a:lnTo>
                    <a:pt x="776" y="745"/>
                  </a:lnTo>
                  <a:lnTo>
                    <a:pt x="756" y="659"/>
                  </a:lnTo>
                  <a:lnTo>
                    <a:pt x="741" y="568"/>
                  </a:lnTo>
                  <a:lnTo>
                    <a:pt x="622" y="568"/>
                  </a:lnTo>
                  <a:lnTo>
                    <a:pt x="622" y="502"/>
                  </a:lnTo>
                  <a:lnTo>
                    <a:pt x="589" y="491"/>
                  </a:lnTo>
                  <a:lnTo>
                    <a:pt x="554" y="477"/>
                  </a:lnTo>
                  <a:lnTo>
                    <a:pt x="517" y="459"/>
                  </a:lnTo>
                  <a:lnTo>
                    <a:pt x="479" y="438"/>
                  </a:lnTo>
                  <a:lnTo>
                    <a:pt x="441" y="413"/>
                  </a:lnTo>
                  <a:lnTo>
                    <a:pt x="405" y="384"/>
                  </a:lnTo>
                  <a:lnTo>
                    <a:pt x="372" y="350"/>
                  </a:lnTo>
                  <a:lnTo>
                    <a:pt x="343" y="311"/>
                  </a:lnTo>
                  <a:lnTo>
                    <a:pt x="319" y="266"/>
                  </a:lnTo>
                  <a:lnTo>
                    <a:pt x="304" y="218"/>
                  </a:lnTo>
                  <a:lnTo>
                    <a:pt x="295" y="168"/>
                  </a:lnTo>
                  <a:lnTo>
                    <a:pt x="169" y="168"/>
                  </a:lnTo>
                  <a:close/>
                  <a:moveTo>
                    <a:pt x="7" y="0"/>
                  </a:moveTo>
                  <a:lnTo>
                    <a:pt x="495" y="0"/>
                  </a:lnTo>
                  <a:lnTo>
                    <a:pt x="471" y="104"/>
                  </a:lnTo>
                  <a:lnTo>
                    <a:pt x="465" y="136"/>
                  </a:lnTo>
                  <a:lnTo>
                    <a:pt x="466" y="167"/>
                  </a:lnTo>
                  <a:lnTo>
                    <a:pt x="473" y="195"/>
                  </a:lnTo>
                  <a:lnTo>
                    <a:pt x="486" y="221"/>
                  </a:lnTo>
                  <a:lnTo>
                    <a:pt x="506" y="246"/>
                  </a:lnTo>
                  <a:lnTo>
                    <a:pt x="531" y="270"/>
                  </a:lnTo>
                  <a:lnTo>
                    <a:pt x="561" y="290"/>
                  </a:lnTo>
                  <a:lnTo>
                    <a:pt x="591" y="308"/>
                  </a:lnTo>
                  <a:lnTo>
                    <a:pt x="622" y="322"/>
                  </a:lnTo>
                  <a:lnTo>
                    <a:pt x="651" y="335"/>
                  </a:lnTo>
                  <a:lnTo>
                    <a:pt x="680" y="344"/>
                  </a:lnTo>
                  <a:lnTo>
                    <a:pt x="704" y="351"/>
                  </a:lnTo>
                  <a:lnTo>
                    <a:pt x="724" y="356"/>
                  </a:lnTo>
                  <a:lnTo>
                    <a:pt x="724" y="356"/>
                  </a:lnTo>
                  <a:lnTo>
                    <a:pt x="724" y="308"/>
                  </a:lnTo>
                  <a:lnTo>
                    <a:pt x="724" y="259"/>
                  </a:lnTo>
                  <a:lnTo>
                    <a:pt x="608" y="259"/>
                  </a:lnTo>
                  <a:lnTo>
                    <a:pt x="608" y="126"/>
                  </a:lnTo>
                  <a:lnTo>
                    <a:pt x="1435" y="126"/>
                  </a:lnTo>
                  <a:lnTo>
                    <a:pt x="1435" y="126"/>
                  </a:lnTo>
                  <a:lnTo>
                    <a:pt x="2262" y="126"/>
                  </a:lnTo>
                  <a:lnTo>
                    <a:pt x="2262" y="260"/>
                  </a:lnTo>
                  <a:lnTo>
                    <a:pt x="2146" y="260"/>
                  </a:lnTo>
                  <a:lnTo>
                    <a:pt x="2146" y="309"/>
                  </a:lnTo>
                  <a:lnTo>
                    <a:pt x="2146" y="357"/>
                  </a:lnTo>
                  <a:lnTo>
                    <a:pt x="2147" y="357"/>
                  </a:lnTo>
                  <a:lnTo>
                    <a:pt x="2165" y="351"/>
                  </a:lnTo>
                  <a:lnTo>
                    <a:pt x="2189" y="344"/>
                  </a:lnTo>
                  <a:lnTo>
                    <a:pt x="2218" y="336"/>
                  </a:lnTo>
                  <a:lnTo>
                    <a:pt x="2247" y="323"/>
                  </a:lnTo>
                  <a:lnTo>
                    <a:pt x="2279" y="308"/>
                  </a:lnTo>
                  <a:lnTo>
                    <a:pt x="2310" y="291"/>
                  </a:lnTo>
                  <a:lnTo>
                    <a:pt x="2338" y="270"/>
                  </a:lnTo>
                  <a:lnTo>
                    <a:pt x="2363" y="248"/>
                  </a:lnTo>
                  <a:lnTo>
                    <a:pt x="2383" y="221"/>
                  </a:lnTo>
                  <a:lnTo>
                    <a:pt x="2396" y="195"/>
                  </a:lnTo>
                  <a:lnTo>
                    <a:pt x="2403" y="167"/>
                  </a:lnTo>
                  <a:lnTo>
                    <a:pt x="2404" y="137"/>
                  </a:lnTo>
                  <a:lnTo>
                    <a:pt x="2400" y="105"/>
                  </a:lnTo>
                  <a:lnTo>
                    <a:pt x="2375" y="0"/>
                  </a:lnTo>
                  <a:lnTo>
                    <a:pt x="2862" y="0"/>
                  </a:lnTo>
                  <a:lnTo>
                    <a:pt x="2868" y="79"/>
                  </a:lnTo>
                  <a:lnTo>
                    <a:pt x="2868" y="88"/>
                  </a:lnTo>
                  <a:lnTo>
                    <a:pt x="2869" y="105"/>
                  </a:lnTo>
                  <a:lnTo>
                    <a:pt x="2869" y="129"/>
                  </a:lnTo>
                  <a:lnTo>
                    <a:pt x="2869" y="161"/>
                  </a:lnTo>
                  <a:lnTo>
                    <a:pt x="2869" y="200"/>
                  </a:lnTo>
                  <a:lnTo>
                    <a:pt x="2869" y="244"/>
                  </a:lnTo>
                  <a:lnTo>
                    <a:pt x="2867" y="294"/>
                  </a:lnTo>
                  <a:lnTo>
                    <a:pt x="2862" y="347"/>
                  </a:lnTo>
                  <a:lnTo>
                    <a:pt x="2858" y="406"/>
                  </a:lnTo>
                  <a:lnTo>
                    <a:pt x="2850" y="468"/>
                  </a:lnTo>
                  <a:lnTo>
                    <a:pt x="2840" y="532"/>
                  </a:lnTo>
                  <a:lnTo>
                    <a:pt x="2828" y="598"/>
                  </a:lnTo>
                  <a:lnTo>
                    <a:pt x="2813" y="666"/>
                  </a:lnTo>
                  <a:lnTo>
                    <a:pt x="2795" y="735"/>
                  </a:lnTo>
                  <a:lnTo>
                    <a:pt x="2772" y="803"/>
                  </a:lnTo>
                  <a:lnTo>
                    <a:pt x="2746" y="872"/>
                  </a:lnTo>
                  <a:lnTo>
                    <a:pt x="2717" y="940"/>
                  </a:lnTo>
                  <a:lnTo>
                    <a:pt x="2683" y="1006"/>
                  </a:lnTo>
                  <a:lnTo>
                    <a:pt x="2643" y="1071"/>
                  </a:lnTo>
                  <a:lnTo>
                    <a:pt x="2599" y="1132"/>
                  </a:lnTo>
                  <a:lnTo>
                    <a:pt x="2551" y="1190"/>
                  </a:lnTo>
                  <a:lnTo>
                    <a:pt x="2496" y="1243"/>
                  </a:lnTo>
                  <a:lnTo>
                    <a:pt x="2440" y="1290"/>
                  </a:lnTo>
                  <a:lnTo>
                    <a:pt x="2378" y="1332"/>
                  </a:lnTo>
                  <a:lnTo>
                    <a:pt x="2312" y="1367"/>
                  </a:lnTo>
                  <a:lnTo>
                    <a:pt x="2245" y="1397"/>
                  </a:lnTo>
                  <a:lnTo>
                    <a:pt x="2173" y="1419"/>
                  </a:lnTo>
                  <a:lnTo>
                    <a:pt x="2098" y="1436"/>
                  </a:lnTo>
                  <a:lnTo>
                    <a:pt x="2018" y="1446"/>
                  </a:lnTo>
                  <a:lnTo>
                    <a:pt x="1936" y="1450"/>
                  </a:lnTo>
                  <a:lnTo>
                    <a:pt x="1850" y="1448"/>
                  </a:lnTo>
                  <a:lnTo>
                    <a:pt x="1860" y="1475"/>
                  </a:lnTo>
                  <a:lnTo>
                    <a:pt x="1700" y="1532"/>
                  </a:lnTo>
                  <a:lnTo>
                    <a:pt x="1676" y="1465"/>
                  </a:lnTo>
                  <a:lnTo>
                    <a:pt x="1635" y="1514"/>
                  </a:lnTo>
                  <a:lnTo>
                    <a:pt x="1600" y="1559"/>
                  </a:lnTo>
                  <a:lnTo>
                    <a:pt x="1567" y="1601"/>
                  </a:lnTo>
                  <a:lnTo>
                    <a:pt x="1542" y="1640"/>
                  </a:lnTo>
                  <a:lnTo>
                    <a:pt x="1522" y="1678"/>
                  </a:lnTo>
                  <a:lnTo>
                    <a:pt x="1510" y="1714"/>
                  </a:lnTo>
                  <a:lnTo>
                    <a:pt x="1505" y="1749"/>
                  </a:lnTo>
                  <a:lnTo>
                    <a:pt x="1510" y="1786"/>
                  </a:lnTo>
                  <a:lnTo>
                    <a:pt x="1522" y="1819"/>
                  </a:lnTo>
                  <a:lnTo>
                    <a:pt x="1542" y="1851"/>
                  </a:lnTo>
                  <a:lnTo>
                    <a:pt x="1567" y="1881"/>
                  </a:lnTo>
                  <a:lnTo>
                    <a:pt x="1599" y="1909"/>
                  </a:lnTo>
                  <a:lnTo>
                    <a:pt x="1634" y="1935"/>
                  </a:lnTo>
                  <a:lnTo>
                    <a:pt x="1674" y="1959"/>
                  </a:lnTo>
                  <a:lnTo>
                    <a:pt x="1716" y="1981"/>
                  </a:lnTo>
                  <a:lnTo>
                    <a:pt x="1760" y="2001"/>
                  </a:lnTo>
                  <a:lnTo>
                    <a:pt x="1804" y="2019"/>
                  </a:lnTo>
                  <a:lnTo>
                    <a:pt x="1849" y="2036"/>
                  </a:lnTo>
                  <a:lnTo>
                    <a:pt x="1893" y="2051"/>
                  </a:lnTo>
                  <a:lnTo>
                    <a:pt x="1935" y="2064"/>
                  </a:lnTo>
                  <a:lnTo>
                    <a:pt x="1973" y="2075"/>
                  </a:lnTo>
                  <a:lnTo>
                    <a:pt x="2010" y="2084"/>
                  </a:lnTo>
                  <a:lnTo>
                    <a:pt x="2041" y="2092"/>
                  </a:lnTo>
                  <a:lnTo>
                    <a:pt x="2067" y="2098"/>
                  </a:lnTo>
                  <a:lnTo>
                    <a:pt x="2086" y="2102"/>
                  </a:lnTo>
                  <a:lnTo>
                    <a:pt x="2099" y="2105"/>
                  </a:lnTo>
                  <a:lnTo>
                    <a:pt x="2103" y="2106"/>
                  </a:lnTo>
                  <a:lnTo>
                    <a:pt x="2103" y="2190"/>
                  </a:lnTo>
                  <a:lnTo>
                    <a:pt x="2194" y="2190"/>
                  </a:lnTo>
                  <a:lnTo>
                    <a:pt x="2194" y="2310"/>
                  </a:lnTo>
                  <a:lnTo>
                    <a:pt x="2119" y="2310"/>
                  </a:lnTo>
                  <a:lnTo>
                    <a:pt x="2119" y="3136"/>
                  </a:lnTo>
                  <a:lnTo>
                    <a:pt x="2194" y="3136"/>
                  </a:lnTo>
                  <a:lnTo>
                    <a:pt x="2194" y="3272"/>
                  </a:lnTo>
                  <a:lnTo>
                    <a:pt x="2246" y="3272"/>
                  </a:lnTo>
                  <a:lnTo>
                    <a:pt x="2246" y="3477"/>
                  </a:lnTo>
                  <a:lnTo>
                    <a:pt x="1435" y="3477"/>
                  </a:lnTo>
                  <a:lnTo>
                    <a:pt x="1435" y="3476"/>
                  </a:lnTo>
                  <a:lnTo>
                    <a:pt x="623" y="3476"/>
                  </a:lnTo>
                  <a:lnTo>
                    <a:pt x="623" y="3272"/>
                  </a:lnTo>
                  <a:lnTo>
                    <a:pt x="675" y="3272"/>
                  </a:lnTo>
                  <a:lnTo>
                    <a:pt x="675" y="3134"/>
                  </a:lnTo>
                  <a:lnTo>
                    <a:pt x="750" y="3134"/>
                  </a:lnTo>
                  <a:lnTo>
                    <a:pt x="750" y="2309"/>
                  </a:lnTo>
                  <a:lnTo>
                    <a:pt x="675" y="2309"/>
                  </a:lnTo>
                  <a:lnTo>
                    <a:pt x="675" y="2189"/>
                  </a:lnTo>
                  <a:lnTo>
                    <a:pt x="766" y="2189"/>
                  </a:lnTo>
                  <a:lnTo>
                    <a:pt x="766" y="2105"/>
                  </a:lnTo>
                  <a:lnTo>
                    <a:pt x="770" y="2103"/>
                  </a:lnTo>
                  <a:lnTo>
                    <a:pt x="783" y="2100"/>
                  </a:lnTo>
                  <a:lnTo>
                    <a:pt x="803" y="2096"/>
                  </a:lnTo>
                  <a:lnTo>
                    <a:pt x="828" y="2091"/>
                  </a:lnTo>
                  <a:lnTo>
                    <a:pt x="859" y="2082"/>
                  </a:lnTo>
                  <a:lnTo>
                    <a:pt x="896" y="2074"/>
                  </a:lnTo>
                  <a:lnTo>
                    <a:pt x="936" y="2063"/>
                  </a:lnTo>
                  <a:lnTo>
                    <a:pt x="977" y="2050"/>
                  </a:lnTo>
                  <a:lnTo>
                    <a:pt x="1020" y="2035"/>
                  </a:lnTo>
                  <a:lnTo>
                    <a:pt x="1066" y="2018"/>
                  </a:lnTo>
                  <a:lnTo>
                    <a:pt x="1111" y="2000"/>
                  </a:lnTo>
                  <a:lnTo>
                    <a:pt x="1155" y="1980"/>
                  </a:lnTo>
                  <a:lnTo>
                    <a:pt x="1196" y="1958"/>
                  </a:lnTo>
                  <a:lnTo>
                    <a:pt x="1235" y="1934"/>
                  </a:lnTo>
                  <a:lnTo>
                    <a:pt x="1272" y="1907"/>
                  </a:lnTo>
                  <a:lnTo>
                    <a:pt x="1303" y="1879"/>
                  </a:lnTo>
                  <a:lnTo>
                    <a:pt x="1329" y="1850"/>
                  </a:lnTo>
                  <a:lnTo>
                    <a:pt x="1348" y="1818"/>
                  </a:lnTo>
                  <a:lnTo>
                    <a:pt x="1361" y="1784"/>
                  </a:lnTo>
                  <a:lnTo>
                    <a:pt x="1365" y="1748"/>
                  </a:lnTo>
                  <a:lnTo>
                    <a:pt x="1361" y="1713"/>
                  </a:lnTo>
                  <a:lnTo>
                    <a:pt x="1348" y="1678"/>
                  </a:lnTo>
                  <a:lnTo>
                    <a:pt x="1329" y="1640"/>
                  </a:lnTo>
                  <a:lnTo>
                    <a:pt x="1302" y="1600"/>
                  </a:lnTo>
                  <a:lnTo>
                    <a:pt x="1269" y="1558"/>
                  </a:lnTo>
                  <a:lnTo>
                    <a:pt x="1234" y="1513"/>
                  </a:lnTo>
                  <a:lnTo>
                    <a:pt x="1193" y="1464"/>
                  </a:lnTo>
                  <a:lnTo>
                    <a:pt x="1169" y="1532"/>
                  </a:lnTo>
                  <a:lnTo>
                    <a:pt x="1009" y="1475"/>
                  </a:lnTo>
                  <a:lnTo>
                    <a:pt x="1019" y="1448"/>
                  </a:lnTo>
                  <a:lnTo>
                    <a:pt x="934" y="1450"/>
                  </a:lnTo>
                  <a:lnTo>
                    <a:pt x="851" y="1446"/>
                  </a:lnTo>
                  <a:lnTo>
                    <a:pt x="773" y="1434"/>
                  </a:lnTo>
                  <a:lnTo>
                    <a:pt x="697" y="1418"/>
                  </a:lnTo>
                  <a:lnTo>
                    <a:pt x="625" y="1395"/>
                  </a:lnTo>
                  <a:lnTo>
                    <a:pt x="557" y="1366"/>
                  </a:lnTo>
                  <a:lnTo>
                    <a:pt x="492" y="1331"/>
                  </a:lnTo>
                  <a:lnTo>
                    <a:pt x="431" y="1290"/>
                  </a:lnTo>
                  <a:lnTo>
                    <a:pt x="373" y="1243"/>
                  </a:lnTo>
                  <a:lnTo>
                    <a:pt x="318" y="1188"/>
                  </a:lnTo>
                  <a:lnTo>
                    <a:pt x="270" y="1131"/>
                  </a:lnTo>
                  <a:lnTo>
                    <a:pt x="226" y="1069"/>
                  </a:lnTo>
                  <a:lnTo>
                    <a:pt x="186" y="1006"/>
                  </a:lnTo>
                  <a:lnTo>
                    <a:pt x="152" y="939"/>
                  </a:lnTo>
                  <a:lnTo>
                    <a:pt x="123" y="872"/>
                  </a:lnTo>
                  <a:lnTo>
                    <a:pt x="97" y="803"/>
                  </a:lnTo>
                  <a:lnTo>
                    <a:pt x="76" y="733"/>
                  </a:lnTo>
                  <a:lnTo>
                    <a:pt x="56" y="665"/>
                  </a:lnTo>
                  <a:lnTo>
                    <a:pt x="42" y="596"/>
                  </a:lnTo>
                  <a:lnTo>
                    <a:pt x="29" y="530"/>
                  </a:lnTo>
                  <a:lnTo>
                    <a:pt x="20" y="466"/>
                  </a:lnTo>
                  <a:lnTo>
                    <a:pt x="12" y="405"/>
                  </a:lnTo>
                  <a:lnTo>
                    <a:pt x="7" y="347"/>
                  </a:lnTo>
                  <a:lnTo>
                    <a:pt x="3" y="293"/>
                  </a:lnTo>
                  <a:lnTo>
                    <a:pt x="1" y="244"/>
                  </a:lnTo>
                  <a:lnTo>
                    <a:pt x="0" y="199"/>
                  </a:lnTo>
                  <a:lnTo>
                    <a:pt x="0" y="161"/>
                  </a:lnTo>
                  <a:lnTo>
                    <a:pt x="0" y="129"/>
                  </a:lnTo>
                  <a:lnTo>
                    <a:pt x="0" y="104"/>
                  </a:lnTo>
                  <a:lnTo>
                    <a:pt x="1" y="87"/>
                  </a:lnTo>
                  <a:lnTo>
                    <a:pt x="1" y="79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2ADBED40-E080-4E6B-B5CF-7062114F7A6F}"/>
                </a:ext>
              </a:extLst>
            </p:cNvPr>
            <p:cNvGrpSpPr/>
            <p:nvPr/>
          </p:nvGrpSpPr>
          <p:grpSpPr>
            <a:xfrm>
              <a:off x="10234401" y="3745152"/>
              <a:ext cx="1500699" cy="2293584"/>
              <a:chOff x="10234401" y="3745152"/>
              <a:chExt cx="1500699" cy="2293584"/>
            </a:xfrm>
            <a:grpFill/>
          </p:grpSpPr>
          <p:sp>
            <p:nvSpPr>
              <p:cNvPr id="32" name="任意多边形: 形状 31">
                <a:extLst>
                  <a:ext uri="{FF2B5EF4-FFF2-40B4-BE49-F238E27FC236}">
                    <a16:creationId xmlns:a16="http://schemas.microsoft.com/office/drawing/2014/main" xmlns="" id="{4CA4CF65-933B-426E-B0C7-20B6A3F7F6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377791" y="4197743"/>
                <a:ext cx="340295" cy="479814"/>
              </a:xfrm>
              <a:custGeom>
                <a:avLst/>
                <a:gdLst>
                  <a:gd name="T0" fmla="*/ 277 w 300"/>
                  <a:gd name="T1" fmla="*/ 0 h 421"/>
                  <a:gd name="T2" fmla="*/ 278 w 300"/>
                  <a:gd name="T3" fmla="*/ 4 h 421"/>
                  <a:gd name="T4" fmla="*/ 283 w 300"/>
                  <a:gd name="T5" fmla="*/ 14 h 421"/>
                  <a:gd name="T6" fmla="*/ 287 w 300"/>
                  <a:gd name="T7" fmla="*/ 29 h 421"/>
                  <a:gd name="T8" fmla="*/ 293 w 300"/>
                  <a:gd name="T9" fmla="*/ 50 h 421"/>
                  <a:gd name="T10" fmla="*/ 297 w 300"/>
                  <a:gd name="T11" fmla="*/ 77 h 421"/>
                  <a:gd name="T12" fmla="*/ 300 w 300"/>
                  <a:gd name="T13" fmla="*/ 105 h 421"/>
                  <a:gd name="T14" fmla="*/ 300 w 300"/>
                  <a:gd name="T15" fmla="*/ 137 h 421"/>
                  <a:gd name="T16" fmla="*/ 297 w 300"/>
                  <a:gd name="T17" fmla="*/ 172 h 421"/>
                  <a:gd name="T18" fmla="*/ 288 w 300"/>
                  <a:gd name="T19" fmla="*/ 207 h 421"/>
                  <a:gd name="T20" fmla="*/ 274 w 300"/>
                  <a:gd name="T21" fmla="*/ 243 h 421"/>
                  <a:gd name="T22" fmla="*/ 254 w 300"/>
                  <a:gd name="T23" fmla="*/ 280 h 421"/>
                  <a:gd name="T24" fmla="*/ 226 w 300"/>
                  <a:gd name="T25" fmla="*/ 314 h 421"/>
                  <a:gd name="T26" fmla="*/ 196 w 300"/>
                  <a:gd name="T27" fmla="*/ 344 h 421"/>
                  <a:gd name="T28" fmla="*/ 165 w 300"/>
                  <a:gd name="T29" fmla="*/ 368 h 421"/>
                  <a:gd name="T30" fmla="*/ 134 w 300"/>
                  <a:gd name="T31" fmla="*/ 386 h 421"/>
                  <a:gd name="T32" fmla="*/ 105 w 300"/>
                  <a:gd name="T33" fmla="*/ 400 h 421"/>
                  <a:gd name="T34" fmla="*/ 76 w 300"/>
                  <a:gd name="T35" fmla="*/ 410 h 421"/>
                  <a:gd name="T36" fmla="*/ 52 w 300"/>
                  <a:gd name="T37" fmla="*/ 415 h 421"/>
                  <a:gd name="T38" fmla="*/ 34 w 300"/>
                  <a:gd name="T39" fmla="*/ 419 h 421"/>
                  <a:gd name="T40" fmla="*/ 23 w 300"/>
                  <a:gd name="T41" fmla="*/ 421 h 421"/>
                  <a:gd name="T42" fmla="*/ 18 w 300"/>
                  <a:gd name="T43" fmla="*/ 421 h 421"/>
                  <a:gd name="T44" fmla="*/ 17 w 300"/>
                  <a:gd name="T45" fmla="*/ 418 h 421"/>
                  <a:gd name="T46" fmla="*/ 13 w 300"/>
                  <a:gd name="T47" fmla="*/ 407 h 421"/>
                  <a:gd name="T48" fmla="*/ 8 w 300"/>
                  <a:gd name="T49" fmla="*/ 390 h 421"/>
                  <a:gd name="T50" fmla="*/ 3 w 300"/>
                  <a:gd name="T51" fmla="*/ 369 h 421"/>
                  <a:gd name="T52" fmla="*/ 0 w 300"/>
                  <a:gd name="T53" fmla="*/ 342 h 421"/>
                  <a:gd name="T54" fmla="*/ 0 w 300"/>
                  <a:gd name="T55" fmla="*/ 310 h 421"/>
                  <a:gd name="T56" fmla="*/ 3 w 300"/>
                  <a:gd name="T57" fmla="*/ 277 h 421"/>
                  <a:gd name="T58" fmla="*/ 11 w 300"/>
                  <a:gd name="T59" fmla="*/ 240 h 421"/>
                  <a:gd name="T60" fmla="*/ 27 w 300"/>
                  <a:gd name="T61" fmla="*/ 201 h 421"/>
                  <a:gd name="T62" fmla="*/ 49 w 300"/>
                  <a:gd name="T63" fmla="*/ 161 h 421"/>
                  <a:gd name="T64" fmla="*/ 78 w 300"/>
                  <a:gd name="T65" fmla="*/ 124 h 421"/>
                  <a:gd name="T66" fmla="*/ 107 w 300"/>
                  <a:gd name="T67" fmla="*/ 93 h 421"/>
                  <a:gd name="T68" fmla="*/ 137 w 300"/>
                  <a:gd name="T69" fmla="*/ 67 h 421"/>
                  <a:gd name="T70" fmla="*/ 168 w 300"/>
                  <a:gd name="T71" fmla="*/ 46 h 421"/>
                  <a:gd name="T72" fmla="*/ 196 w 300"/>
                  <a:gd name="T73" fmla="*/ 30 h 421"/>
                  <a:gd name="T74" fmla="*/ 223 w 300"/>
                  <a:gd name="T75" fmla="*/ 18 h 421"/>
                  <a:gd name="T76" fmla="*/ 245 w 300"/>
                  <a:gd name="T77" fmla="*/ 9 h 421"/>
                  <a:gd name="T78" fmla="*/ 263 w 300"/>
                  <a:gd name="T79" fmla="*/ 4 h 421"/>
                  <a:gd name="T80" fmla="*/ 274 w 300"/>
                  <a:gd name="T81" fmla="*/ 1 h 421"/>
                  <a:gd name="T82" fmla="*/ 277 w 300"/>
                  <a:gd name="T83" fmla="*/ 0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00" h="421">
                    <a:moveTo>
                      <a:pt x="277" y="0"/>
                    </a:moveTo>
                    <a:lnTo>
                      <a:pt x="278" y="4"/>
                    </a:lnTo>
                    <a:lnTo>
                      <a:pt x="283" y="14"/>
                    </a:lnTo>
                    <a:lnTo>
                      <a:pt x="287" y="29"/>
                    </a:lnTo>
                    <a:lnTo>
                      <a:pt x="293" y="50"/>
                    </a:lnTo>
                    <a:lnTo>
                      <a:pt x="297" y="77"/>
                    </a:lnTo>
                    <a:lnTo>
                      <a:pt x="300" y="105"/>
                    </a:lnTo>
                    <a:lnTo>
                      <a:pt x="300" y="137"/>
                    </a:lnTo>
                    <a:lnTo>
                      <a:pt x="297" y="172"/>
                    </a:lnTo>
                    <a:lnTo>
                      <a:pt x="288" y="207"/>
                    </a:lnTo>
                    <a:lnTo>
                      <a:pt x="274" y="243"/>
                    </a:lnTo>
                    <a:lnTo>
                      <a:pt x="254" y="280"/>
                    </a:lnTo>
                    <a:lnTo>
                      <a:pt x="226" y="314"/>
                    </a:lnTo>
                    <a:lnTo>
                      <a:pt x="196" y="344"/>
                    </a:lnTo>
                    <a:lnTo>
                      <a:pt x="165" y="368"/>
                    </a:lnTo>
                    <a:lnTo>
                      <a:pt x="134" y="386"/>
                    </a:lnTo>
                    <a:lnTo>
                      <a:pt x="105" y="400"/>
                    </a:lnTo>
                    <a:lnTo>
                      <a:pt x="76" y="410"/>
                    </a:lnTo>
                    <a:lnTo>
                      <a:pt x="52" y="415"/>
                    </a:lnTo>
                    <a:lnTo>
                      <a:pt x="34" y="419"/>
                    </a:lnTo>
                    <a:lnTo>
                      <a:pt x="23" y="421"/>
                    </a:lnTo>
                    <a:lnTo>
                      <a:pt x="18" y="421"/>
                    </a:lnTo>
                    <a:lnTo>
                      <a:pt x="17" y="418"/>
                    </a:lnTo>
                    <a:lnTo>
                      <a:pt x="13" y="407"/>
                    </a:lnTo>
                    <a:lnTo>
                      <a:pt x="8" y="390"/>
                    </a:lnTo>
                    <a:lnTo>
                      <a:pt x="3" y="369"/>
                    </a:lnTo>
                    <a:lnTo>
                      <a:pt x="0" y="342"/>
                    </a:lnTo>
                    <a:lnTo>
                      <a:pt x="0" y="310"/>
                    </a:lnTo>
                    <a:lnTo>
                      <a:pt x="3" y="277"/>
                    </a:lnTo>
                    <a:lnTo>
                      <a:pt x="11" y="240"/>
                    </a:lnTo>
                    <a:lnTo>
                      <a:pt x="27" y="201"/>
                    </a:lnTo>
                    <a:lnTo>
                      <a:pt x="49" y="161"/>
                    </a:lnTo>
                    <a:lnTo>
                      <a:pt x="78" y="124"/>
                    </a:lnTo>
                    <a:lnTo>
                      <a:pt x="107" y="93"/>
                    </a:lnTo>
                    <a:lnTo>
                      <a:pt x="137" y="67"/>
                    </a:lnTo>
                    <a:lnTo>
                      <a:pt x="168" y="46"/>
                    </a:lnTo>
                    <a:lnTo>
                      <a:pt x="196" y="30"/>
                    </a:lnTo>
                    <a:lnTo>
                      <a:pt x="223" y="18"/>
                    </a:lnTo>
                    <a:lnTo>
                      <a:pt x="245" y="9"/>
                    </a:lnTo>
                    <a:lnTo>
                      <a:pt x="263" y="4"/>
                    </a:lnTo>
                    <a:lnTo>
                      <a:pt x="274" y="1"/>
                    </a:lnTo>
                    <a:lnTo>
                      <a:pt x="27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>
                <a:extLst>
                  <a:ext uri="{FF2B5EF4-FFF2-40B4-BE49-F238E27FC236}">
                    <a16:creationId xmlns:a16="http://schemas.microsoft.com/office/drawing/2014/main" xmlns="" id="{18FCFED6-8578-4404-8663-DE7D70DFD1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77557" y="4167118"/>
                <a:ext cx="296055" cy="534262"/>
              </a:xfrm>
              <a:custGeom>
                <a:avLst/>
                <a:gdLst>
                  <a:gd name="T0" fmla="*/ 59 w 260"/>
                  <a:gd name="T1" fmla="*/ 0 h 470"/>
                  <a:gd name="T2" fmla="*/ 64 w 260"/>
                  <a:gd name="T3" fmla="*/ 1 h 470"/>
                  <a:gd name="T4" fmla="*/ 73 w 260"/>
                  <a:gd name="T5" fmla="*/ 7 h 470"/>
                  <a:gd name="T6" fmla="*/ 89 w 260"/>
                  <a:gd name="T7" fmla="*/ 17 h 470"/>
                  <a:gd name="T8" fmla="*/ 109 w 260"/>
                  <a:gd name="T9" fmla="*/ 29 h 470"/>
                  <a:gd name="T10" fmla="*/ 131 w 260"/>
                  <a:gd name="T11" fmla="*/ 48 h 470"/>
                  <a:gd name="T12" fmla="*/ 155 w 260"/>
                  <a:gd name="T13" fmla="*/ 70 h 470"/>
                  <a:gd name="T14" fmla="*/ 179 w 260"/>
                  <a:gd name="T15" fmla="*/ 98 h 470"/>
                  <a:gd name="T16" fmla="*/ 203 w 260"/>
                  <a:gd name="T17" fmla="*/ 130 h 470"/>
                  <a:gd name="T18" fmla="*/ 225 w 260"/>
                  <a:gd name="T19" fmla="*/ 167 h 470"/>
                  <a:gd name="T20" fmla="*/ 243 w 260"/>
                  <a:gd name="T21" fmla="*/ 210 h 470"/>
                  <a:gd name="T22" fmla="*/ 254 w 260"/>
                  <a:gd name="T23" fmla="*/ 251 h 470"/>
                  <a:gd name="T24" fmla="*/ 260 w 260"/>
                  <a:gd name="T25" fmla="*/ 288 h 470"/>
                  <a:gd name="T26" fmla="*/ 260 w 260"/>
                  <a:gd name="T27" fmla="*/ 323 h 470"/>
                  <a:gd name="T28" fmla="*/ 257 w 260"/>
                  <a:gd name="T29" fmla="*/ 355 h 470"/>
                  <a:gd name="T30" fmla="*/ 250 w 260"/>
                  <a:gd name="T31" fmla="*/ 383 h 470"/>
                  <a:gd name="T32" fmla="*/ 243 w 260"/>
                  <a:gd name="T33" fmla="*/ 409 h 470"/>
                  <a:gd name="T34" fmla="*/ 233 w 260"/>
                  <a:gd name="T35" fmla="*/ 430 h 470"/>
                  <a:gd name="T36" fmla="*/ 225 w 260"/>
                  <a:gd name="T37" fmla="*/ 448 h 470"/>
                  <a:gd name="T38" fmla="*/ 218 w 260"/>
                  <a:gd name="T39" fmla="*/ 459 h 470"/>
                  <a:gd name="T40" fmla="*/ 212 w 260"/>
                  <a:gd name="T41" fmla="*/ 467 h 470"/>
                  <a:gd name="T42" fmla="*/ 211 w 260"/>
                  <a:gd name="T43" fmla="*/ 470 h 470"/>
                  <a:gd name="T44" fmla="*/ 208 w 260"/>
                  <a:gd name="T45" fmla="*/ 469 h 470"/>
                  <a:gd name="T46" fmla="*/ 198 w 260"/>
                  <a:gd name="T47" fmla="*/ 465 h 470"/>
                  <a:gd name="T48" fmla="*/ 184 w 260"/>
                  <a:gd name="T49" fmla="*/ 459 h 470"/>
                  <a:gd name="T50" fmla="*/ 165 w 260"/>
                  <a:gd name="T51" fmla="*/ 449 h 470"/>
                  <a:gd name="T52" fmla="*/ 144 w 260"/>
                  <a:gd name="T53" fmla="*/ 437 h 470"/>
                  <a:gd name="T54" fmla="*/ 120 w 260"/>
                  <a:gd name="T55" fmla="*/ 420 h 470"/>
                  <a:gd name="T56" fmla="*/ 97 w 260"/>
                  <a:gd name="T57" fmla="*/ 400 h 470"/>
                  <a:gd name="T58" fmla="*/ 73 w 260"/>
                  <a:gd name="T59" fmla="*/ 376 h 470"/>
                  <a:gd name="T60" fmla="*/ 51 w 260"/>
                  <a:gd name="T61" fmla="*/ 347 h 470"/>
                  <a:gd name="T62" fmla="*/ 31 w 260"/>
                  <a:gd name="T63" fmla="*/ 315 h 470"/>
                  <a:gd name="T64" fmla="*/ 15 w 260"/>
                  <a:gd name="T65" fmla="*/ 276 h 470"/>
                  <a:gd name="T66" fmla="*/ 4 w 260"/>
                  <a:gd name="T67" fmla="*/ 237 h 470"/>
                  <a:gd name="T68" fmla="*/ 0 w 260"/>
                  <a:gd name="T69" fmla="*/ 199 h 470"/>
                  <a:gd name="T70" fmla="*/ 0 w 260"/>
                  <a:gd name="T71" fmla="*/ 162 h 470"/>
                  <a:gd name="T72" fmla="*/ 6 w 260"/>
                  <a:gd name="T73" fmla="*/ 127 h 470"/>
                  <a:gd name="T74" fmla="*/ 13 w 260"/>
                  <a:gd name="T75" fmla="*/ 97 h 470"/>
                  <a:gd name="T76" fmla="*/ 23 w 260"/>
                  <a:gd name="T77" fmla="*/ 69 h 470"/>
                  <a:gd name="T78" fmla="*/ 32 w 260"/>
                  <a:gd name="T79" fmla="*/ 45 h 470"/>
                  <a:gd name="T80" fmla="*/ 42 w 260"/>
                  <a:gd name="T81" fmla="*/ 27 h 470"/>
                  <a:gd name="T82" fmla="*/ 52 w 260"/>
                  <a:gd name="T83" fmla="*/ 11 h 470"/>
                  <a:gd name="T84" fmla="*/ 58 w 260"/>
                  <a:gd name="T85" fmla="*/ 3 h 470"/>
                  <a:gd name="T86" fmla="*/ 59 w 260"/>
                  <a:gd name="T87" fmla="*/ 0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60" h="470">
                    <a:moveTo>
                      <a:pt x="59" y="0"/>
                    </a:moveTo>
                    <a:lnTo>
                      <a:pt x="64" y="1"/>
                    </a:lnTo>
                    <a:lnTo>
                      <a:pt x="73" y="7"/>
                    </a:lnTo>
                    <a:lnTo>
                      <a:pt x="89" y="17"/>
                    </a:lnTo>
                    <a:lnTo>
                      <a:pt x="109" y="29"/>
                    </a:lnTo>
                    <a:lnTo>
                      <a:pt x="131" y="48"/>
                    </a:lnTo>
                    <a:lnTo>
                      <a:pt x="155" y="70"/>
                    </a:lnTo>
                    <a:lnTo>
                      <a:pt x="179" y="98"/>
                    </a:lnTo>
                    <a:lnTo>
                      <a:pt x="203" y="130"/>
                    </a:lnTo>
                    <a:lnTo>
                      <a:pt x="225" y="167"/>
                    </a:lnTo>
                    <a:lnTo>
                      <a:pt x="243" y="210"/>
                    </a:lnTo>
                    <a:lnTo>
                      <a:pt x="254" y="251"/>
                    </a:lnTo>
                    <a:lnTo>
                      <a:pt x="260" y="288"/>
                    </a:lnTo>
                    <a:lnTo>
                      <a:pt x="260" y="323"/>
                    </a:lnTo>
                    <a:lnTo>
                      <a:pt x="257" y="355"/>
                    </a:lnTo>
                    <a:lnTo>
                      <a:pt x="250" y="383"/>
                    </a:lnTo>
                    <a:lnTo>
                      <a:pt x="243" y="409"/>
                    </a:lnTo>
                    <a:lnTo>
                      <a:pt x="233" y="430"/>
                    </a:lnTo>
                    <a:lnTo>
                      <a:pt x="225" y="448"/>
                    </a:lnTo>
                    <a:lnTo>
                      <a:pt x="218" y="459"/>
                    </a:lnTo>
                    <a:lnTo>
                      <a:pt x="212" y="467"/>
                    </a:lnTo>
                    <a:lnTo>
                      <a:pt x="211" y="470"/>
                    </a:lnTo>
                    <a:lnTo>
                      <a:pt x="208" y="469"/>
                    </a:lnTo>
                    <a:lnTo>
                      <a:pt x="198" y="465"/>
                    </a:lnTo>
                    <a:lnTo>
                      <a:pt x="184" y="459"/>
                    </a:lnTo>
                    <a:lnTo>
                      <a:pt x="165" y="449"/>
                    </a:lnTo>
                    <a:lnTo>
                      <a:pt x="144" y="437"/>
                    </a:lnTo>
                    <a:lnTo>
                      <a:pt x="120" y="420"/>
                    </a:lnTo>
                    <a:lnTo>
                      <a:pt x="97" y="400"/>
                    </a:lnTo>
                    <a:lnTo>
                      <a:pt x="73" y="376"/>
                    </a:lnTo>
                    <a:lnTo>
                      <a:pt x="51" y="347"/>
                    </a:lnTo>
                    <a:lnTo>
                      <a:pt x="31" y="315"/>
                    </a:lnTo>
                    <a:lnTo>
                      <a:pt x="15" y="276"/>
                    </a:lnTo>
                    <a:lnTo>
                      <a:pt x="4" y="237"/>
                    </a:lnTo>
                    <a:lnTo>
                      <a:pt x="0" y="199"/>
                    </a:lnTo>
                    <a:lnTo>
                      <a:pt x="0" y="162"/>
                    </a:lnTo>
                    <a:lnTo>
                      <a:pt x="6" y="127"/>
                    </a:lnTo>
                    <a:lnTo>
                      <a:pt x="13" y="97"/>
                    </a:lnTo>
                    <a:lnTo>
                      <a:pt x="23" y="69"/>
                    </a:lnTo>
                    <a:lnTo>
                      <a:pt x="32" y="45"/>
                    </a:lnTo>
                    <a:lnTo>
                      <a:pt x="42" y="27"/>
                    </a:lnTo>
                    <a:lnTo>
                      <a:pt x="52" y="11"/>
                    </a:lnTo>
                    <a:lnTo>
                      <a:pt x="58" y="3"/>
                    </a:lnTo>
                    <a:lnTo>
                      <a:pt x="5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>
                <a:extLst>
                  <a:ext uri="{FF2B5EF4-FFF2-40B4-BE49-F238E27FC236}">
                    <a16:creationId xmlns:a16="http://schemas.microsoft.com/office/drawing/2014/main" xmlns="" id="{69C775D1-C5DD-47B5-A7F6-DC312C1B0B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82274" y="4626514"/>
                <a:ext cx="279042" cy="551277"/>
              </a:xfrm>
              <a:custGeom>
                <a:avLst/>
                <a:gdLst>
                  <a:gd name="T0" fmla="*/ 86 w 246"/>
                  <a:gd name="T1" fmla="*/ 0 h 487"/>
                  <a:gd name="T2" fmla="*/ 89 w 246"/>
                  <a:gd name="T3" fmla="*/ 3 h 487"/>
                  <a:gd name="T4" fmla="*/ 98 w 246"/>
                  <a:gd name="T5" fmla="*/ 9 h 487"/>
                  <a:gd name="T6" fmla="*/ 109 w 246"/>
                  <a:gd name="T7" fmla="*/ 17 h 487"/>
                  <a:gd name="T8" fmla="*/ 125 w 246"/>
                  <a:gd name="T9" fmla="*/ 31 h 487"/>
                  <a:gd name="T10" fmla="*/ 141 w 246"/>
                  <a:gd name="T11" fmla="*/ 48 h 487"/>
                  <a:gd name="T12" fmla="*/ 160 w 246"/>
                  <a:gd name="T13" fmla="*/ 69 h 487"/>
                  <a:gd name="T14" fmla="*/ 180 w 246"/>
                  <a:gd name="T15" fmla="*/ 94 h 487"/>
                  <a:gd name="T16" fmla="*/ 198 w 246"/>
                  <a:gd name="T17" fmla="*/ 122 h 487"/>
                  <a:gd name="T18" fmla="*/ 215 w 246"/>
                  <a:gd name="T19" fmla="*/ 156 h 487"/>
                  <a:gd name="T20" fmla="*/ 229 w 246"/>
                  <a:gd name="T21" fmla="*/ 192 h 487"/>
                  <a:gd name="T22" fmla="*/ 240 w 246"/>
                  <a:gd name="T23" fmla="*/ 233 h 487"/>
                  <a:gd name="T24" fmla="*/ 246 w 246"/>
                  <a:gd name="T25" fmla="*/ 275 h 487"/>
                  <a:gd name="T26" fmla="*/ 246 w 246"/>
                  <a:gd name="T27" fmla="*/ 312 h 487"/>
                  <a:gd name="T28" fmla="*/ 242 w 246"/>
                  <a:gd name="T29" fmla="*/ 347 h 487"/>
                  <a:gd name="T30" fmla="*/ 235 w 246"/>
                  <a:gd name="T31" fmla="*/ 380 h 487"/>
                  <a:gd name="T32" fmla="*/ 225 w 246"/>
                  <a:gd name="T33" fmla="*/ 406 h 487"/>
                  <a:gd name="T34" fmla="*/ 214 w 246"/>
                  <a:gd name="T35" fmla="*/ 430 h 487"/>
                  <a:gd name="T36" fmla="*/ 202 w 246"/>
                  <a:gd name="T37" fmla="*/ 451 h 487"/>
                  <a:gd name="T38" fmla="*/ 191 w 246"/>
                  <a:gd name="T39" fmla="*/ 466 h 487"/>
                  <a:gd name="T40" fmla="*/ 182 w 246"/>
                  <a:gd name="T41" fmla="*/ 478 h 487"/>
                  <a:gd name="T42" fmla="*/ 175 w 246"/>
                  <a:gd name="T43" fmla="*/ 485 h 487"/>
                  <a:gd name="T44" fmla="*/ 174 w 246"/>
                  <a:gd name="T45" fmla="*/ 487 h 487"/>
                  <a:gd name="T46" fmla="*/ 170 w 246"/>
                  <a:gd name="T47" fmla="*/ 486 h 487"/>
                  <a:gd name="T48" fmla="*/ 161 w 246"/>
                  <a:gd name="T49" fmla="*/ 480 h 487"/>
                  <a:gd name="T50" fmla="*/ 149 w 246"/>
                  <a:gd name="T51" fmla="*/ 472 h 487"/>
                  <a:gd name="T52" fmla="*/ 132 w 246"/>
                  <a:gd name="T53" fmla="*/ 461 h 487"/>
                  <a:gd name="T54" fmla="*/ 112 w 246"/>
                  <a:gd name="T55" fmla="*/ 445 h 487"/>
                  <a:gd name="T56" fmla="*/ 91 w 246"/>
                  <a:gd name="T57" fmla="*/ 426 h 487"/>
                  <a:gd name="T58" fmla="*/ 71 w 246"/>
                  <a:gd name="T59" fmla="*/ 403 h 487"/>
                  <a:gd name="T60" fmla="*/ 50 w 246"/>
                  <a:gd name="T61" fmla="*/ 375 h 487"/>
                  <a:gd name="T62" fmla="*/ 31 w 246"/>
                  <a:gd name="T63" fmla="*/ 345 h 487"/>
                  <a:gd name="T64" fmla="*/ 17 w 246"/>
                  <a:gd name="T65" fmla="*/ 310 h 487"/>
                  <a:gd name="T66" fmla="*/ 6 w 246"/>
                  <a:gd name="T67" fmla="*/ 271 h 487"/>
                  <a:gd name="T68" fmla="*/ 0 w 246"/>
                  <a:gd name="T69" fmla="*/ 233 h 487"/>
                  <a:gd name="T70" fmla="*/ 0 w 246"/>
                  <a:gd name="T71" fmla="*/ 196 h 487"/>
                  <a:gd name="T72" fmla="*/ 4 w 246"/>
                  <a:gd name="T73" fmla="*/ 163 h 487"/>
                  <a:gd name="T74" fmla="*/ 11 w 246"/>
                  <a:gd name="T75" fmla="*/ 132 h 487"/>
                  <a:gd name="T76" fmla="*/ 23 w 246"/>
                  <a:gd name="T77" fmla="*/ 103 h 487"/>
                  <a:gd name="T78" fmla="*/ 34 w 246"/>
                  <a:gd name="T79" fmla="*/ 77 h 487"/>
                  <a:gd name="T80" fmla="*/ 47 w 246"/>
                  <a:gd name="T81" fmla="*/ 55 h 487"/>
                  <a:gd name="T82" fmla="*/ 58 w 246"/>
                  <a:gd name="T83" fmla="*/ 37 h 487"/>
                  <a:gd name="T84" fmla="*/ 69 w 246"/>
                  <a:gd name="T85" fmla="*/ 21 h 487"/>
                  <a:gd name="T86" fmla="*/ 78 w 246"/>
                  <a:gd name="T87" fmla="*/ 10 h 487"/>
                  <a:gd name="T88" fmla="*/ 85 w 246"/>
                  <a:gd name="T89" fmla="*/ 3 h 487"/>
                  <a:gd name="T90" fmla="*/ 86 w 246"/>
                  <a:gd name="T91" fmla="*/ 0 h 4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46" h="487">
                    <a:moveTo>
                      <a:pt x="86" y="0"/>
                    </a:moveTo>
                    <a:lnTo>
                      <a:pt x="89" y="3"/>
                    </a:lnTo>
                    <a:lnTo>
                      <a:pt x="98" y="9"/>
                    </a:lnTo>
                    <a:lnTo>
                      <a:pt x="109" y="17"/>
                    </a:lnTo>
                    <a:lnTo>
                      <a:pt x="125" y="31"/>
                    </a:lnTo>
                    <a:lnTo>
                      <a:pt x="141" y="48"/>
                    </a:lnTo>
                    <a:lnTo>
                      <a:pt x="160" y="69"/>
                    </a:lnTo>
                    <a:lnTo>
                      <a:pt x="180" y="94"/>
                    </a:lnTo>
                    <a:lnTo>
                      <a:pt x="198" y="122"/>
                    </a:lnTo>
                    <a:lnTo>
                      <a:pt x="215" y="156"/>
                    </a:lnTo>
                    <a:lnTo>
                      <a:pt x="229" y="192"/>
                    </a:lnTo>
                    <a:lnTo>
                      <a:pt x="240" y="233"/>
                    </a:lnTo>
                    <a:lnTo>
                      <a:pt x="246" y="275"/>
                    </a:lnTo>
                    <a:lnTo>
                      <a:pt x="246" y="312"/>
                    </a:lnTo>
                    <a:lnTo>
                      <a:pt x="242" y="347"/>
                    </a:lnTo>
                    <a:lnTo>
                      <a:pt x="235" y="380"/>
                    </a:lnTo>
                    <a:lnTo>
                      <a:pt x="225" y="406"/>
                    </a:lnTo>
                    <a:lnTo>
                      <a:pt x="214" y="430"/>
                    </a:lnTo>
                    <a:lnTo>
                      <a:pt x="202" y="451"/>
                    </a:lnTo>
                    <a:lnTo>
                      <a:pt x="191" y="466"/>
                    </a:lnTo>
                    <a:lnTo>
                      <a:pt x="182" y="478"/>
                    </a:lnTo>
                    <a:lnTo>
                      <a:pt x="175" y="485"/>
                    </a:lnTo>
                    <a:lnTo>
                      <a:pt x="174" y="487"/>
                    </a:lnTo>
                    <a:lnTo>
                      <a:pt x="170" y="486"/>
                    </a:lnTo>
                    <a:lnTo>
                      <a:pt x="161" y="480"/>
                    </a:lnTo>
                    <a:lnTo>
                      <a:pt x="149" y="472"/>
                    </a:lnTo>
                    <a:lnTo>
                      <a:pt x="132" y="461"/>
                    </a:lnTo>
                    <a:lnTo>
                      <a:pt x="112" y="445"/>
                    </a:lnTo>
                    <a:lnTo>
                      <a:pt x="91" y="426"/>
                    </a:lnTo>
                    <a:lnTo>
                      <a:pt x="71" y="403"/>
                    </a:lnTo>
                    <a:lnTo>
                      <a:pt x="50" y="375"/>
                    </a:lnTo>
                    <a:lnTo>
                      <a:pt x="31" y="345"/>
                    </a:lnTo>
                    <a:lnTo>
                      <a:pt x="17" y="310"/>
                    </a:lnTo>
                    <a:lnTo>
                      <a:pt x="6" y="271"/>
                    </a:lnTo>
                    <a:lnTo>
                      <a:pt x="0" y="233"/>
                    </a:lnTo>
                    <a:lnTo>
                      <a:pt x="0" y="196"/>
                    </a:lnTo>
                    <a:lnTo>
                      <a:pt x="4" y="163"/>
                    </a:lnTo>
                    <a:lnTo>
                      <a:pt x="11" y="132"/>
                    </a:lnTo>
                    <a:lnTo>
                      <a:pt x="23" y="103"/>
                    </a:lnTo>
                    <a:lnTo>
                      <a:pt x="34" y="77"/>
                    </a:lnTo>
                    <a:lnTo>
                      <a:pt x="47" y="55"/>
                    </a:lnTo>
                    <a:lnTo>
                      <a:pt x="58" y="37"/>
                    </a:lnTo>
                    <a:lnTo>
                      <a:pt x="69" y="21"/>
                    </a:lnTo>
                    <a:lnTo>
                      <a:pt x="78" y="10"/>
                    </a:lnTo>
                    <a:lnTo>
                      <a:pt x="85" y="3"/>
                    </a:lnTo>
                    <a:lnTo>
                      <a:pt x="8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:a16="http://schemas.microsoft.com/office/drawing/2014/main" xmlns="" id="{27DFBF6C-A631-49E9-A13B-8DF11143FF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27054" y="4932779"/>
                <a:ext cx="272236" cy="558083"/>
              </a:xfrm>
              <a:custGeom>
                <a:avLst/>
                <a:gdLst>
                  <a:gd name="T0" fmla="*/ 109 w 242"/>
                  <a:gd name="T1" fmla="*/ 0 h 492"/>
                  <a:gd name="T2" fmla="*/ 112 w 242"/>
                  <a:gd name="T3" fmla="*/ 2 h 492"/>
                  <a:gd name="T4" fmla="*/ 119 w 242"/>
                  <a:gd name="T5" fmla="*/ 8 h 492"/>
                  <a:gd name="T6" fmla="*/ 130 w 242"/>
                  <a:gd name="T7" fmla="*/ 19 h 492"/>
                  <a:gd name="T8" fmla="*/ 143 w 242"/>
                  <a:gd name="T9" fmla="*/ 33 h 492"/>
                  <a:gd name="T10" fmla="*/ 159 w 242"/>
                  <a:gd name="T11" fmla="*/ 51 h 492"/>
                  <a:gd name="T12" fmla="*/ 176 w 242"/>
                  <a:gd name="T13" fmla="*/ 75 h 492"/>
                  <a:gd name="T14" fmla="*/ 193 w 242"/>
                  <a:gd name="T15" fmla="*/ 102 h 492"/>
                  <a:gd name="T16" fmla="*/ 208 w 242"/>
                  <a:gd name="T17" fmla="*/ 131 h 492"/>
                  <a:gd name="T18" fmla="*/ 222 w 242"/>
                  <a:gd name="T19" fmla="*/ 166 h 492"/>
                  <a:gd name="T20" fmla="*/ 232 w 242"/>
                  <a:gd name="T21" fmla="*/ 204 h 492"/>
                  <a:gd name="T22" fmla="*/ 241 w 242"/>
                  <a:gd name="T23" fmla="*/ 246 h 492"/>
                  <a:gd name="T24" fmla="*/ 242 w 242"/>
                  <a:gd name="T25" fmla="*/ 288 h 492"/>
                  <a:gd name="T26" fmla="*/ 239 w 242"/>
                  <a:gd name="T27" fmla="*/ 326 h 492"/>
                  <a:gd name="T28" fmla="*/ 231 w 242"/>
                  <a:gd name="T29" fmla="*/ 361 h 492"/>
                  <a:gd name="T30" fmla="*/ 221 w 242"/>
                  <a:gd name="T31" fmla="*/ 390 h 492"/>
                  <a:gd name="T32" fmla="*/ 208 w 242"/>
                  <a:gd name="T33" fmla="*/ 416 h 492"/>
                  <a:gd name="T34" fmla="*/ 195 w 242"/>
                  <a:gd name="T35" fmla="*/ 440 h 492"/>
                  <a:gd name="T36" fmla="*/ 181 w 242"/>
                  <a:gd name="T37" fmla="*/ 458 h 492"/>
                  <a:gd name="T38" fmla="*/ 169 w 242"/>
                  <a:gd name="T39" fmla="*/ 472 h 492"/>
                  <a:gd name="T40" fmla="*/ 159 w 242"/>
                  <a:gd name="T41" fmla="*/ 484 h 492"/>
                  <a:gd name="T42" fmla="*/ 152 w 242"/>
                  <a:gd name="T43" fmla="*/ 491 h 492"/>
                  <a:gd name="T44" fmla="*/ 150 w 242"/>
                  <a:gd name="T45" fmla="*/ 492 h 492"/>
                  <a:gd name="T46" fmla="*/ 146 w 242"/>
                  <a:gd name="T47" fmla="*/ 491 h 492"/>
                  <a:gd name="T48" fmla="*/ 139 w 242"/>
                  <a:gd name="T49" fmla="*/ 485 h 492"/>
                  <a:gd name="T50" fmla="*/ 126 w 242"/>
                  <a:gd name="T51" fmla="*/ 475 h 492"/>
                  <a:gd name="T52" fmla="*/ 111 w 242"/>
                  <a:gd name="T53" fmla="*/ 461 h 492"/>
                  <a:gd name="T54" fmla="*/ 92 w 242"/>
                  <a:gd name="T55" fmla="*/ 444 h 492"/>
                  <a:gd name="T56" fmla="*/ 74 w 242"/>
                  <a:gd name="T57" fmla="*/ 423 h 492"/>
                  <a:gd name="T58" fmla="*/ 54 w 242"/>
                  <a:gd name="T59" fmla="*/ 398 h 492"/>
                  <a:gd name="T60" fmla="*/ 37 w 242"/>
                  <a:gd name="T61" fmla="*/ 370 h 492"/>
                  <a:gd name="T62" fmla="*/ 22 w 242"/>
                  <a:gd name="T63" fmla="*/ 337 h 492"/>
                  <a:gd name="T64" fmla="*/ 10 w 242"/>
                  <a:gd name="T65" fmla="*/ 300 h 492"/>
                  <a:gd name="T66" fmla="*/ 3 w 242"/>
                  <a:gd name="T67" fmla="*/ 260 h 492"/>
                  <a:gd name="T68" fmla="*/ 0 w 242"/>
                  <a:gd name="T69" fmla="*/ 222 h 492"/>
                  <a:gd name="T70" fmla="*/ 5 w 242"/>
                  <a:gd name="T71" fmla="*/ 187 h 492"/>
                  <a:gd name="T72" fmla="*/ 12 w 242"/>
                  <a:gd name="T73" fmla="*/ 153 h 492"/>
                  <a:gd name="T74" fmla="*/ 22 w 242"/>
                  <a:gd name="T75" fmla="*/ 124 h 492"/>
                  <a:gd name="T76" fmla="*/ 34 w 242"/>
                  <a:gd name="T77" fmla="*/ 96 h 492"/>
                  <a:gd name="T78" fmla="*/ 48 w 242"/>
                  <a:gd name="T79" fmla="*/ 71 h 492"/>
                  <a:gd name="T80" fmla="*/ 64 w 242"/>
                  <a:gd name="T81" fmla="*/ 50 h 492"/>
                  <a:gd name="T82" fmla="*/ 77 w 242"/>
                  <a:gd name="T83" fmla="*/ 33 h 492"/>
                  <a:gd name="T84" fmla="*/ 89 w 242"/>
                  <a:gd name="T85" fmla="*/ 18 h 492"/>
                  <a:gd name="T86" fmla="*/ 99 w 242"/>
                  <a:gd name="T87" fmla="*/ 8 h 492"/>
                  <a:gd name="T88" fmla="*/ 106 w 242"/>
                  <a:gd name="T89" fmla="*/ 2 h 492"/>
                  <a:gd name="T90" fmla="*/ 109 w 242"/>
                  <a:gd name="T91" fmla="*/ 0 h 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42" h="492">
                    <a:moveTo>
                      <a:pt x="109" y="0"/>
                    </a:moveTo>
                    <a:lnTo>
                      <a:pt x="112" y="2"/>
                    </a:lnTo>
                    <a:lnTo>
                      <a:pt x="119" y="8"/>
                    </a:lnTo>
                    <a:lnTo>
                      <a:pt x="130" y="19"/>
                    </a:lnTo>
                    <a:lnTo>
                      <a:pt x="143" y="33"/>
                    </a:lnTo>
                    <a:lnTo>
                      <a:pt x="159" y="51"/>
                    </a:lnTo>
                    <a:lnTo>
                      <a:pt x="176" y="75"/>
                    </a:lnTo>
                    <a:lnTo>
                      <a:pt x="193" y="102"/>
                    </a:lnTo>
                    <a:lnTo>
                      <a:pt x="208" y="131"/>
                    </a:lnTo>
                    <a:lnTo>
                      <a:pt x="222" y="166"/>
                    </a:lnTo>
                    <a:lnTo>
                      <a:pt x="232" y="204"/>
                    </a:lnTo>
                    <a:lnTo>
                      <a:pt x="241" y="246"/>
                    </a:lnTo>
                    <a:lnTo>
                      <a:pt x="242" y="288"/>
                    </a:lnTo>
                    <a:lnTo>
                      <a:pt x="239" y="326"/>
                    </a:lnTo>
                    <a:lnTo>
                      <a:pt x="231" y="361"/>
                    </a:lnTo>
                    <a:lnTo>
                      <a:pt x="221" y="390"/>
                    </a:lnTo>
                    <a:lnTo>
                      <a:pt x="208" y="416"/>
                    </a:lnTo>
                    <a:lnTo>
                      <a:pt x="195" y="440"/>
                    </a:lnTo>
                    <a:lnTo>
                      <a:pt x="181" y="458"/>
                    </a:lnTo>
                    <a:lnTo>
                      <a:pt x="169" y="472"/>
                    </a:lnTo>
                    <a:lnTo>
                      <a:pt x="159" y="484"/>
                    </a:lnTo>
                    <a:lnTo>
                      <a:pt x="152" y="491"/>
                    </a:lnTo>
                    <a:lnTo>
                      <a:pt x="150" y="492"/>
                    </a:lnTo>
                    <a:lnTo>
                      <a:pt x="146" y="491"/>
                    </a:lnTo>
                    <a:lnTo>
                      <a:pt x="139" y="485"/>
                    </a:lnTo>
                    <a:lnTo>
                      <a:pt x="126" y="475"/>
                    </a:lnTo>
                    <a:lnTo>
                      <a:pt x="111" y="461"/>
                    </a:lnTo>
                    <a:lnTo>
                      <a:pt x="92" y="444"/>
                    </a:lnTo>
                    <a:lnTo>
                      <a:pt x="74" y="423"/>
                    </a:lnTo>
                    <a:lnTo>
                      <a:pt x="54" y="398"/>
                    </a:lnTo>
                    <a:lnTo>
                      <a:pt x="37" y="370"/>
                    </a:lnTo>
                    <a:lnTo>
                      <a:pt x="22" y="337"/>
                    </a:lnTo>
                    <a:lnTo>
                      <a:pt x="10" y="300"/>
                    </a:lnTo>
                    <a:lnTo>
                      <a:pt x="3" y="260"/>
                    </a:lnTo>
                    <a:lnTo>
                      <a:pt x="0" y="222"/>
                    </a:lnTo>
                    <a:lnTo>
                      <a:pt x="5" y="187"/>
                    </a:lnTo>
                    <a:lnTo>
                      <a:pt x="12" y="153"/>
                    </a:lnTo>
                    <a:lnTo>
                      <a:pt x="22" y="124"/>
                    </a:lnTo>
                    <a:lnTo>
                      <a:pt x="34" y="96"/>
                    </a:lnTo>
                    <a:lnTo>
                      <a:pt x="48" y="71"/>
                    </a:lnTo>
                    <a:lnTo>
                      <a:pt x="64" y="50"/>
                    </a:lnTo>
                    <a:lnTo>
                      <a:pt x="77" y="33"/>
                    </a:lnTo>
                    <a:lnTo>
                      <a:pt x="89" y="18"/>
                    </a:lnTo>
                    <a:lnTo>
                      <a:pt x="99" y="8"/>
                    </a:lnTo>
                    <a:lnTo>
                      <a:pt x="106" y="2"/>
                    </a:lnTo>
                    <a:lnTo>
                      <a:pt x="10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>
                <a:extLst>
                  <a:ext uri="{FF2B5EF4-FFF2-40B4-BE49-F238E27FC236}">
                    <a16:creationId xmlns:a16="http://schemas.microsoft.com/office/drawing/2014/main" xmlns="" id="{22BE1ED3-3AC7-4C2F-9A11-191B6EFB3C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34401" y="5239045"/>
                <a:ext cx="272236" cy="547873"/>
              </a:xfrm>
              <a:custGeom>
                <a:avLst/>
                <a:gdLst>
                  <a:gd name="T0" fmla="*/ 182 w 241"/>
                  <a:gd name="T1" fmla="*/ 0 h 482"/>
                  <a:gd name="T2" fmla="*/ 183 w 241"/>
                  <a:gd name="T3" fmla="*/ 2 h 482"/>
                  <a:gd name="T4" fmla="*/ 189 w 241"/>
                  <a:gd name="T5" fmla="*/ 11 h 482"/>
                  <a:gd name="T6" fmla="*/ 196 w 241"/>
                  <a:gd name="T7" fmla="*/ 23 h 482"/>
                  <a:gd name="T8" fmla="*/ 206 w 241"/>
                  <a:gd name="T9" fmla="*/ 42 h 482"/>
                  <a:gd name="T10" fmla="*/ 215 w 241"/>
                  <a:gd name="T11" fmla="*/ 64 h 482"/>
                  <a:gd name="T12" fmla="*/ 224 w 241"/>
                  <a:gd name="T13" fmla="*/ 91 h 482"/>
                  <a:gd name="T14" fmla="*/ 233 w 241"/>
                  <a:gd name="T15" fmla="*/ 120 h 482"/>
                  <a:gd name="T16" fmla="*/ 239 w 241"/>
                  <a:gd name="T17" fmla="*/ 153 h 482"/>
                  <a:gd name="T18" fmla="*/ 241 w 241"/>
                  <a:gd name="T19" fmla="*/ 190 h 482"/>
                  <a:gd name="T20" fmla="*/ 241 w 241"/>
                  <a:gd name="T21" fmla="*/ 230 h 482"/>
                  <a:gd name="T22" fmla="*/ 236 w 241"/>
                  <a:gd name="T23" fmla="*/ 272 h 482"/>
                  <a:gd name="T24" fmla="*/ 226 w 241"/>
                  <a:gd name="T25" fmla="*/ 313 h 482"/>
                  <a:gd name="T26" fmla="*/ 212 w 241"/>
                  <a:gd name="T27" fmla="*/ 348 h 482"/>
                  <a:gd name="T28" fmla="*/ 195 w 241"/>
                  <a:gd name="T29" fmla="*/ 379 h 482"/>
                  <a:gd name="T30" fmla="*/ 175 w 241"/>
                  <a:gd name="T31" fmla="*/ 405 h 482"/>
                  <a:gd name="T32" fmla="*/ 155 w 241"/>
                  <a:gd name="T33" fmla="*/ 428 h 482"/>
                  <a:gd name="T34" fmla="*/ 137 w 241"/>
                  <a:gd name="T35" fmla="*/ 445 h 482"/>
                  <a:gd name="T36" fmla="*/ 118 w 241"/>
                  <a:gd name="T37" fmla="*/ 459 h 482"/>
                  <a:gd name="T38" fmla="*/ 101 w 241"/>
                  <a:gd name="T39" fmla="*/ 470 h 482"/>
                  <a:gd name="T40" fmla="*/ 89 w 241"/>
                  <a:gd name="T41" fmla="*/ 477 h 482"/>
                  <a:gd name="T42" fmla="*/ 80 w 241"/>
                  <a:gd name="T43" fmla="*/ 481 h 482"/>
                  <a:gd name="T44" fmla="*/ 77 w 241"/>
                  <a:gd name="T45" fmla="*/ 482 h 482"/>
                  <a:gd name="T46" fmla="*/ 75 w 241"/>
                  <a:gd name="T47" fmla="*/ 480 h 482"/>
                  <a:gd name="T48" fmla="*/ 69 w 241"/>
                  <a:gd name="T49" fmla="*/ 473 h 482"/>
                  <a:gd name="T50" fmla="*/ 59 w 241"/>
                  <a:gd name="T51" fmla="*/ 459 h 482"/>
                  <a:gd name="T52" fmla="*/ 48 w 241"/>
                  <a:gd name="T53" fmla="*/ 442 h 482"/>
                  <a:gd name="T54" fmla="*/ 36 w 241"/>
                  <a:gd name="T55" fmla="*/ 421 h 482"/>
                  <a:gd name="T56" fmla="*/ 25 w 241"/>
                  <a:gd name="T57" fmla="*/ 396 h 482"/>
                  <a:gd name="T58" fmla="*/ 14 w 241"/>
                  <a:gd name="T59" fmla="*/ 366 h 482"/>
                  <a:gd name="T60" fmla="*/ 5 w 241"/>
                  <a:gd name="T61" fmla="*/ 333 h 482"/>
                  <a:gd name="T62" fmla="*/ 1 w 241"/>
                  <a:gd name="T63" fmla="*/ 298 h 482"/>
                  <a:gd name="T64" fmla="*/ 0 w 241"/>
                  <a:gd name="T65" fmla="*/ 258 h 482"/>
                  <a:gd name="T66" fmla="*/ 5 w 241"/>
                  <a:gd name="T67" fmla="*/ 218 h 482"/>
                  <a:gd name="T68" fmla="*/ 15 w 241"/>
                  <a:gd name="T69" fmla="*/ 179 h 482"/>
                  <a:gd name="T70" fmla="*/ 31 w 241"/>
                  <a:gd name="T71" fmla="*/ 142 h 482"/>
                  <a:gd name="T72" fmla="*/ 49 w 241"/>
                  <a:gd name="T73" fmla="*/ 112 h 482"/>
                  <a:gd name="T74" fmla="*/ 70 w 241"/>
                  <a:gd name="T75" fmla="*/ 85 h 482"/>
                  <a:gd name="T76" fmla="*/ 93 w 241"/>
                  <a:gd name="T77" fmla="*/ 61 h 482"/>
                  <a:gd name="T78" fmla="*/ 114 w 241"/>
                  <a:gd name="T79" fmla="*/ 42 h 482"/>
                  <a:gd name="T80" fmla="*/ 135 w 241"/>
                  <a:gd name="T81" fmla="*/ 26 h 482"/>
                  <a:gd name="T82" fmla="*/ 154 w 241"/>
                  <a:gd name="T83" fmla="*/ 15 h 482"/>
                  <a:gd name="T84" fmla="*/ 169 w 241"/>
                  <a:gd name="T85" fmla="*/ 7 h 482"/>
                  <a:gd name="T86" fmla="*/ 178 w 241"/>
                  <a:gd name="T87" fmla="*/ 1 h 482"/>
                  <a:gd name="T88" fmla="*/ 182 w 241"/>
                  <a:gd name="T89" fmla="*/ 0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41" h="482">
                    <a:moveTo>
                      <a:pt x="182" y="0"/>
                    </a:moveTo>
                    <a:lnTo>
                      <a:pt x="183" y="2"/>
                    </a:lnTo>
                    <a:lnTo>
                      <a:pt x="189" y="11"/>
                    </a:lnTo>
                    <a:lnTo>
                      <a:pt x="196" y="23"/>
                    </a:lnTo>
                    <a:lnTo>
                      <a:pt x="206" y="42"/>
                    </a:lnTo>
                    <a:lnTo>
                      <a:pt x="215" y="64"/>
                    </a:lnTo>
                    <a:lnTo>
                      <a:pt x="224" y="91"/>
                    </a:lnTo>
                    <a:lnTo>
                      <a:pt x="233" y="120"/>
                    </a:lnTo>
                    <a:lnTo>
                      <a:pt x="239" y="153"/>
                    </a:lnTo>
                    <a:lnTo>
                      <a:pt x="241" y="190"/>
                    </a:lnTo>
                    <a:lnTo>
                      <a:pt x="241" y="230"/>
                    </a:lnTo>
                    <a:lnTo>
                      <a:pt x="236" y="272"/>
                    </a:lnTo>
                    <a:lnTo>
                      <a:pt x="226" y="313"/>
                    </a:lnTo>
                    <a:lnTo>
                      <a:pt x="212" y="348"/>
                    </a:lnTo>
                    <a:lnTo>
                      <a:pt x="195" y="379"/>
                    </a:lnTo>
                    <a:lnTo>
                      <a:pt x="175" y="405"/>
                    </a:lnTo>
                    <a:lnTo>
                      <a:pt x="155" y="428"/>
                    </a:lnTo>
                    <a:lnTo>
                      <a:pt x="137" y="445"/>
                    </a:lnTo>
                    <a:lnTo>
                      <a:pt x="118" y="459"/>
                    </a:lnTo>
                    <a:lnTo>
                      <a:pt x="101" y="470"/>
                    </a:lnTo>
                    <a:lnTo>
                      <a:pt x="89" y="477"/>
                    </a:lnTo>
                    <a:lnTo>
                      <a:pt x="80" y="481"/>
                    </a:lnTo>
                    <a:lnTo>
                      <a:pt x="77" y="482"/>
                    </a:lnTo>
                    <a:lnTo>
                      <a:pt x="75" y="480"/>
                    </a:lnTo>
                    <a:lnTo>
                      <a:pt x="69" y="473"/>
                    </a:lnTo>
                    <a:lnTo>
                      <a:pt x="59" y="459"/>
                    </a:lnTo>
                    <a:lnTo>
                      <a:pt x="48" y="442"/>
                    </a:lnTo>
                    <a:lnTo>
                      <a:pt x="36" y="421"/>
                    </a:lnTo>
                    <a:lnTo>
                      <a:pt x="25" y="396"/>
                    </a:lnTo>
                    <a:lnTo>
                      <a:pt x="14" y="366"/>
                    </a:lnTo>
                    <a:lnTo>
                      <a:pt x="5" y="333"/>
                    </a:lnTo>
                    <a:lnTo>
                      <a:pt x="1" y="298"/>
                    </a:lnTo>
                    <a:lnTo>
                      <a:pt x="0" y="258"/>
                    </a:lnTo>
                    <a:lnTo>
                      <a:pt x="5" y="218"/>
                    </a:lnTo>
                    <a:lnTo>
                      <a:pt x="15" y="179"/>
                    </a:lnTo>
                    <a:lnTo>
                      <a:pt x="31" y="142"/>
                    </a:lnTo>
                    <a:lnTo>
                      <a:pt x="49" y="112"/>
                    </a:lnTo>
                    <a:lnTo>
                      <a:pt x="70" y="85"/>
                    </a:lnTo>
                    <a:lnTo>
                      <a:pt x="93" y="61"/>
                    </a:lnTo>
                    <a:lnTo>
                      <a:pt x="114" y="42"/>
                    </a:lnTo>
                    <a:lnTo>
                      <a:pt x="135" y="26"/>
                    </a:lnTo>
                    <a:lnTo>
                      <a:pt x="154" y="15"/>
                    </a:lnTo>
                    <a:lnTo>
                      <a:pt x="169" y="7"/>
                    </a:lnTo>
                    <a:lnTo>
                      <a:pt x="178" y="1"/>
                    </a:lnTo>
                    <a:lnTo>
                      <a:pt x="18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:a16="http://schemas.microsoft.com/office/drawing/2014/main" xmlns="" id="{4270B07A-0D76-4A08-8A1D-F3907CCF0F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25973" y="3745152"/>
                <a:ext cx="272236" cy="558083"/>
              </a:xfrm>
              <a:custGeom>
                <a:avLst/>
                <a:gdLst>
                  <a:gd name="T0" fmla="*/ 99 w 238"/>
                  <a:gd name="T1" fmla="*/ 0 h 492"/>
                  <a:gd name="T2" fmla="*/ 102 w 238"/>
                  <a:gd name="T3" fmla="*/ 1 h 492"/>
                  <a:gd name="T4" fmla="*/ 112 w 238"/>
                  <a:gd name="T5" fmla="*/ 8 h 492"/>
                  <a:gd name="T6" fmla="*/ 125 w 238"/>
                  <a:gd name="T7" fmla="*/ 19 h 492"/>
                  <a:gd name="T8" fmla="*/ 140 w 238"/>
                  <a:gd name="T9" fmla="*/ 33 h 492"/>
                  <a:gd name="T10" fmla="*/ 159 w 238"/>
                  <a:gd name="T11" fmla="*/ 53 h 492"/>
                  <a:gd name="T12" fmla="*/ 177 w 238"/>
                  <a:gd name="T13" fmla="*/ 75 h 492"/>
                  <a:gd name="T14" fmla="*/ 196 w 238"/>
                  <a:gd name="T15" fmla="*/ 102 h 492"/>
                  <a:gd name="T16" fmla="*/ 212 w 238"/>
                  <a:gd name="T17" fmla="*/ 133 h 492"/>
                  <a:gd name="T18" fmla="*/ 225 w 238"/>
                  <a:gd name="T19" fmla="*/ 166 h 492"/>
                  <a:gd name="T20" fmla="*/ 234 w 238"/>
                  <a:gd name="T21" fmla="*/ 204 h 492"/>
                  <a:gd name="T22" fmla="*/ 238 w 238"/>
                  <a:gd name="T23" fmla="*/ 245 h 492"/>
                  <a:gd name="T24" fmla="*/ 235 w 238"/>
                  <a:gd name="T25" fmla="*/ 287 h 492"/>
                  <a:gd name="T26" fmla="*/ 228 w 238"/>
                  <a:gd name="T27" fmla="*/ 325 h 492"/>
                  <a:gd name="T28" fmla="*/ 218 w 238"/>
                  <a:gd name="T29" fmla="*/ 358 h 492"/>
                  <a:gd name="T30" fmla="*/ 204 w 238"/>
                  <a:gd name="T31" fmla="*/ 389 h 492"/>
                  <a:gd name="T32" fmla="*/ 188 w 238"/>
                  <a:gd name="T33" fmla="*/ 415 h 492"/>
                  <a:gd name="T34" fmla="*/ 173 w 238"/>
                  <a:gd name="T35" fmla="*/ 439 h 492"/>
                  <a:gd name="T36" fmla="*/ 157 w 238"/>
                  <a:gd name="T37" fmla="*/ 457 h 492"/>
                  <a:gd name="T38" fmla="*/ 143 w 238"/>
                  <a:gd name="T39" fmla="*/ 473 h 492"/>
                  <a:gd name="T40" fmla="*/ 132 w 238"/>
                  <a:gd name="T41" fmla="*/ 484 h 492"/>
                  <a:gd name="T42" fmla="*/ 125 w 238"/>
                  <a:gd name="T43" fmla="*/ 491 h 492"/>
                  <a:gd name="T44" fmla="*/ 122 w 238"/>
                  <a:gd name="T45" fmla="*/ 492 h 492"/>
                  <a:gd name="T46" fmla="*/ 119 w 238"/>
                  <a:gd name="T47" fmla="*/ 491 h 492"/>
                  <a:gd name="T48" fmla="*/ 111 w 238"/>
                  <a:gd name="T49" fmla="*/ 485 h 492"/>
                  <a:gd name="T50" fmla="*/ 99 w 238"/>
                  <a:gd name="T51" fmla="*/ 477 h 492"/>
                  <a:gd name="T52" fmla="*/ 85 w 238"/>
                  <a:gd name="T53" fmla="*/ 463 h 492"/>
                  <a:gd name="T54" fmla="*/ 70 w 238"/>
                  <a:gd name="T55" fmla="*/ 446 h 492"/>
                  <a:gd name="T56" fmla="*/ 54 w 238"/>
                  <a:gd name="T57" fmla="*/ 425 h 492"/>
                  <a:gd name="T58" fmla="*/ 37 w 238"/>
                  <a:gd name="T59" fmla="*/ 401 h 492"/>
                  <a:gd name="T60" fmla="*/ 23 w 238"/>
                  <a:gd name="T61" fmla="*/ 372 h 492"/>
                  <a:gd name="T62" fmla="*/ 12 w 238"/>
                  <a:gd name="T63" fmla="*/ 338 h 492"/>
                  <a:gd name="T64" fmla="*/ 5 w 238"/>
                  <a:gd name="T65" fmla="*/ 302 h 492"/>
                  <a:gd name="T66" fmla="*/ 0 w 238"/>
                  <a:gd name="T67" fmla="*/ 260 h 492"/>
                  <a:gd name="T68" fmla="*/ 3 w 238"/>
                  <a:gd name="T69" fmla="*/ 217 h 492"/>
                  <a:gd name="T70" fmla="*/ 9 w 238"/>
                  <a:gd name="T71" fmla="*/ 178 h 492"/>
                  <a:gd name="T72" fmla="*/ 19 w 238"/>
                  <a:gd name="T73" fmla="*/ 143 h 492"/>
                  <a:gd name="T74" fmla="*/ 30 w 238"/>
                  <a:gd name="T75" fmla="*/ 110 h 492"/>
                  <a:gd name="T76" fmla="*/ 43 w 238"/>
                  <a:gd name="T77" fmla="*/ 82 h 492"/>
                  <a:gd name="T78" fmla="*/ 57 w 238"/>
                  <a:gd name="T79" fmla="*/ 57 h 492"/>
                  <a:gd name="T80" fmla="*/ 70 w 238"/>
                  <a:gd name="T81" fmla="*/ 38 h 492"/>
                  <a:gd name="T82" fmla="*/ 81 w 238"/>
                  <a:gd name="T83" fmla="*/ 21 h 492"/>
                  <a:gd name="T84" fmla="*/ 91 w 238"/>
                  <a:gd name="T85" fmla="*/ 10 h 492"/>
                  <a:gd name="T86" fmla="*/ 98 w 238"/>
                  <a:gd name="T87" fmla="*/ 3 h 492"/>
                  <a:gd name="T88" fmla="*/ 99 w 238"/>
                  <a:gd name="T89" fmla="*/ 0 h 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38" h="492">
                    <a:moveTo>
                      <a:pt x="99" y="0"/>
                    </a:moveTo>
                    <a:lnTo>
                      <a:pt x="102" y="1"/>
                    </a:lnTo>
                    <a:lnTo>
                      <a:pt x="112" y="8"/>
                    </a:lnTo>
                    <a:lnTo>
                      <a:pt x="125" y="19"/>
                    </a:lnTo>
                    <a:lnTo>
                      <a:pt x="140" y="33"/>
                    </a:lnTo>
                    <a:lnTo>
                      <a:pt x="159" y="53"/>
                    </a:lnTo>
                    <a:lnTo>
                      <a:pt x="177" y="75"/>
                    </a:lnTo>
                    <a:lnTo>
                      <a:pt x="196" y="102"/>
                    </a:lnTo>
                    <a:lnTo>
                      <a:pt x="212" y="133"/>
                    </a:lnTo>
                    <a:lnTo>
                      <a:pt x="225" y="166"/>
                    </a:lnTo>
                    <a:lnTo>
                      <a:pt x="234" y="204"/>
                    </a:lnTo>
                    <a:lnTo>
                      <a:pt x="238" y="245"/>
                    </a:lnTo>
                    <a:lnTo>
                      <a:pt x="235" y="287"/>
                    </a:lnTo>
                    <a:lnTo>
                      <a:pt x="228" y="325"/>
                    </a:lnTo>
                    <a:lnTo>
                      <a:pt x="218" y="358"/>
                    </a:lnTo>
                    <a:lnTo>
                      <a:pt x="204" y="389"/>
                    </a:lnTo>
                    <a:lnTo>
                      <a:pt x="188" y="415"/>
                    </a:lnTo>
                    <a:lnTo>
                      <a:pt x="173" y="439"/>
                    </a:lnTo>
                    <a:lnTo>
                      <a:pt x="157" y="457"/>
                    </a:lnTo>
                    <a:lnTo>
                      <a:pt x="143" y="473"/>
                    </a:lnTo>
                    <a:lnTo>
                      <a:pt x="132" y="484"/>
                    </a:lnTo>
                    <a:lnTo>
                      <a:pt x="125" y="491"/>
                    </a:lnTo>
                    <a:lnTo>
                      <a:pt x="122" y="492"/>
                    </a:lnTo>
                    <a:lnTo>
                      <a:pt x="119" y="491"/>
                    </a:lnTo>
                    <a:lnTo>
                      <a:pt x="111" y="485"/>
                    </a:lnTo>
                    <a:lnTo>
                      <a:pt x="99" y="477"/>
                    </a:lnTo>
                    <a:lnTo>
                      <a:pt x="85" y="463"/>
                    </a:lnTo>
                    <a:lnTo>
                      <a:pt x="70" y="446"/>
                    </a:lnTo>
                    <a:lnTo>
                      <a:pt x="54" y="425"/>
                    </a:lnTo>
                    <a:lnTo>
                      <a:pt x="37" y="401"/>
                    </a:lnTo>
                    <a:lnTo>
                      <a:pt x="23" y="372"/>
                    </a:lnTo>
                    <a:lnTo>
                      <a:pt x="12" y="338"/>
                    </a:lnTo>
                    <a:lnTo>
                      <a:pt x="5" y="302"/>
                    </a:lnTo>
                    <a:lnTo>
                      <a:pt x="0" y="260"/>
                    </a:lnTo>
                    <a:lnTo>
                      <a:pt x="3" y="217"/>
                    </a:lnTo>
                    <a:lnTo>
                      <a:pt x="9" y="178"/>
                    </a:lnTo>
                    <a:lnTo>
                      <a:pt x="19" y="143"/>
                    </a:lnTo>
                    <a:lnTo>
                      <a:pt x="30" y="110"/>
                    </a:lnTo>
                    <a:lnTo>
                      <a:pt x="43" y="82"/>
                    </a:lnTo>
                    <a:lnTo>
                      <a:pt x="57" y="57"/>
                    </a:lnTo>
                    <a:lnTo>
                      <a:pt x="70" y="38"/>
                    </a:lnTo>
                    <a:lnTo>
                      <a:pt x="81" y="21"/>
                    </a:lnTo>
                    <a:lnTo>
                      <a:pt x="91" y="10"/>
                    </a:lnTo>
                    <a:lnTo>
                      <a:pt x="98" y="3"/>
                    </a:lnTo>
                    <a:lnTo>
                      <a:pt x="9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8" name="任意多边形: 形状 37">
                <a:extLst>
                  <a:ext uri="{FF2B5EF4-FFF2-40B4-BE49-F238E27FC236}">
                    <a16:creationId xmlns:a16="http://schemas.microsoft.com/office/drawing/2014/main" xmlns="" id="{118D70B5-B0C7-4ADA-87E5-93574B2A11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309732" y="4670754"/>
                <a:ext cx="425368" cy="381130"/>
              </a:xfrm>
              <a:custGeom>
                <a:avLst/>
                <a:gdLst>
                  <a:gd name="T0" fmla="*/ 359 w 374"/>
                  <a:gd name="T1" fmla="*/ 0 h 334"/>
                  <a:gd name="T2" fmla="*/ 370 w 374"/>
                  <a:gd name="T3" fmla="*/ 1 h 334"/>
                  <a:gd name="T4" fmla="*/ 374 w 374"/>
                  <a:gd name="T5" fmla="*/ 1 h 334"/>
                  <a:gd name="T6" fmla="*/ 374 w 374"/>
                  <a:gd name="T7" fmla="*/ 5 h 334"/>
                  <a:gd name="T8" fmla="*/ 374 w 374"/>
                  <a:gd name="T9" fmla="*/ 15 h 334"/>
                  <a:gd name="T10" fmla="*/ 374 w 374"/>
                  <a:gd name="T11" fmla="*/ 32 h 334"/>
                  <a:gd name="T12" fmla="*/ 373 w 374"/>
                  <a:gd name="T13" fmla="*/ 54 h 334"/>
                  <a:gd name="T14" fmla="*/ 370 w 374"/>
                  <a:gd name="T15" fmla="*/ 79 h 334"/>
                  <a:gd name="T16" fmla="*/ 363 w 374"/>
                  <a:gd name="T17" fmla="*/ 109 h 334"/>
                  <a:gd name="T18" fmla="*/ 354 w 374"/>
                  <a:gd name="T19" fmla="*/ 140 h 334"/>
                  <a:gd name="T20" fmla="*/ 340 w 374"/>
                  <a:gd name="T21" fmla="*/ 170 h 334"/>
                  <a:gd name="T22" fmla="*/ 322 w 374"/>
                  <a:gd name="T23" fmla="*/ 203 h 334"/>
                  <a:gd name="T24" fmla="*/ 298 w 374"/>
                  <a:gd name="T25" fmla="*/ 233 h 334"/>
                  <a:gd name="T26" fmla="*/ 268 w 374"/>
                  <a:gd name="T27" fmla="*/ 261 h 334"/>
                  <a:gd name="T28" fmla="*/ 231 w 374"/>
                  <a:gd name="T29" fmla="*/ 288 h 334"/>
                  <a:gd name="T30" fmla="*/ 193 w 374"/>
                  <a:gd name="T31" fmla="*/ 307 h 334"/>
                  <a:gd name="T32" fmla="*/ 157 w 374"/>
                  <a:gd name="T33" fmla="*/ 320 h 334"/>
                  <a:gd name="T34" fmla="*/ 121 w 374"/>
                  <a:gd name="T35" fmla="*/ 328 h 334"/>
                  <a:gd name="T36" fmla="*/ 89 w 374"/>
                  <a:gd name="T37" fmla="*/ 333 h 334"/>
                  <a:gd name="T38" fmla="*/ 60 w 374"/>
                  <a:gd name="T39" fmla="*/ 334 h 334"/>
                  <a:gd name="T40" fmla="*/ 35 w 374"/>
                  <a:gd name="T41" fmla="*/ 333 h 334"/>
                  <a:gd name="T42" fmla="*/ 17 w 374"/>
                  <a:gd name="T43" fmla="*/ 331 h 334"/>
                  <a:gd name="T44" fmla="*/ 5 w 374"/>
                  <a:gd name="T45" fmla="*/ 330 h 334"/>
                  <a:gd name="T46" fmla="*/ 1 w 374"/>
                  <a:gd name="T47" fmla="*/ 328 h 334"/>
                  <a:gd name="T48" fmla="*/ 1 w 374"/>
                  <a:gd name="T49" fmla="*/ 324 h 334"/>
                  <a:gd name="T50" fmla="*/ 0 w 374"/>
                  <a:gd name="T51" fmla="*/ 313 h 334"/>
                  <a:gd name="T52" fmla="*/ 0 w 374"/>
                  <a:gd name="T53" fmla="*/ 296 h 334"/>
                  <a:gd name="T54" fmla="*/ 2 w 374"/>
                  <a:gd name="T55" fmla="*/ 274 h 334"/>
                  <a:gd name="T56" fmla="*/ 7 w 374"/>
                  <a:gd name="T57" fmla="*/ 247 h 334"/>
                  <a:gd name="T58" fmla="*/ 17 w 374"/>
                  <a:gd name="T59" fmla="*/ 218 h 334"/>
                  <a:gd name="T60" fmla="*/ 29 w 374"/>
                  <a:gd name="T61" fmla="*/ 186 h 334"/>
                  <a:gd name="T62" fmla="*/ 48 w 374"/>
                  <a:gd name="T63" fmla="*/ 154 h 334"/>
                  <a:gd name="T64" fmla="*/ 75 w 374"/>
                  <a:gd name="T65" fmla="*/ 120 h 334"/>
                  <a:gd name="T66" fmla="*/ 107 w 374"/>
                  <a:gd name="T67" fmla="*/ 88 h 334"/>
                  <a:gd name="T68" fmla="*/ 145 w 374"/>
                  <a:gd name="T69" fmla="*/ 61 h 334"/>
                  <a:gd name="T70" fmla="*/ 183 w 374"/>
                  <a:gd name="T71" fmla="*/ 40 h 334"/>
                  <a:gd name="T72" fmla="*/ 220 w 374"/>
                  <a:gd name="T73" fmla="*/ 25 h 334"/>
                  <a:gd name="T74" fmla="*/ 255 w 374"/>
                  <a:gd name="T75" fmla="*/ 14 h 334"/>
                  <a:gd name="T76" fmla="*/ 288 w 374"/>
                  <a:gd name="T77" fmla="*/ 7 h 334"/>
                  <a:gd name="T78" fmla="*/ 316 w 374"/>
                  <a:gd name="T79" fmla="*/ 2 h 334"/>
                  <a:gd name="T80" fmla="*/ 340 w 374"/>
                  <a:gd name="T81" fmla="*/ 1 h 334"/>
                  <a:gd name="T82" fmla="*/ 359 w 374"/>
                  <a:gd name="T83" fmla="*/ 0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74" h="334">
                    <a:moveTo>
                      <a:pt x="359" y="0"/>
                    </a:moveTo>
                    <a:lnTo>
                      <a:pt x="370" y="1"/>
                    </a:lnTo>
                    <a:lnTo>
                      <a:pt x="374" y="1"/>
                    </a:lnTo>
                    <a:lnTo>
                      <a:pt x="374" y="5"/>
                    </a:lnTo>
                    <a:lnTo>
                      <a:pt x="374" y="15"/>
                    </a:lnTo>
                    <a:lnTo>
                      <a:pt x="374" y="32"/>
                    </a:lnTo>
                    <a:lnTo>
                      <a:pt x="373" y="54"/>
                    </a:lnTo>
                    <a:lnTo>
                      <a:pt x="370" y="79"/>
                    </a:lnTo>
                    <a:lnTo>
                      <a:pt x="363" y="109"/>
                    </a:lnTo>
                    <a:lnTo>
                      <a:pt x="354" y="140"/>
                    </a:lnTo>
                    <a:lnTo>
                      <a:pt x="340" y="170"/>
                    </a:lnTo>
                    <a:lnTo>
                      <a:pt x="322" y="203"/>
                    </a:lnTo>
                    <a:lnTo>
                      <a:pt x="298" y="233"/>
                    </a:lnTo>
                    <a:lnTo>
                      <a:pt x="268" y="261"/>
                    </a:lnTo>
                    <a:lnTo>
                      <a:pt x="231" y="288"/>
                    </a:lnTo>
                    <a:lnTo>
                      <a:pt x="193" y="307"/>
                    </a:lnTo>
                    <a:lnTo>
                      <a:pt x="157" y="320"/>
                    </a:lnTo>
                    <a:lnTo>
                      <a:pt x="121" y="328"/>
                    </a:lnTo>
                    <a:lnTo>
                      <a:pt x="89" y="333"/>
                    </a:lnTo>
                    <a:lnTo>
                      <a:pt x="60" y="334"/>
                    </a:lnTo>
                    <a:lnTo>
                      <a:pt x="35" y="333"/>
                    </a:lnTo>
                    <a:lnTo>
                      <a:pt x="17" y="331"/>
                    </a:lnTo>
                    <a:lnTo>
                      <a:pt x="5" y="330"/>
                    </a:lnTo>
                    <a:lnTo>
                      <a:pt x="1" y="328"/>
                    </a:lnTo>
                    <a:lnTo>
                      <a:pt x="1" y="324"/>
                    </a:lnTo>
                    <a:lnTo>
                      <a:pt x="0" y="313"/>
                    </a:lnTo>
                    <a:lnTo>
                      <a:pt x="0" y="296"/>
                    </a:lnTo>
                    <a:lnTo>
                      <a:pt x="2" y="274"/>
                    </a:lnTo>
                    <a:lnTo>
                      <a:pt x="7" y="247"/>
                    </a:lnTo>
                    <a:lnTo>
                      <a:pt x="17" y="218"/>
                    </a:lnTo>
                    <a:lnTo>
                      <a:pt x="29" y="186"/>
                    </a:lnTo>
                    <a:lnTo>
                      <a:pt x="48" y="154"/>
                    </a:lnTo>
                    <a:lnTo>
                      <a:pt x="75" y="120"/>
                    </a:lnTo>
                    <a:lnTo>
                      <a:pt x="107" y="88"/>
                    </a:lnTo>
                    <a:lnTo>
                      <a:pt x="145" y="61"/>
                    </a:lnTo>
                    <a:lnTo>
                      <a:pt x="183" y="40"/>
                    </a:lnTo>
                    <a:lnTo>
                      <a:pt x="220" y="25"/>
                    </a:lnTo>
                    <a:lnTo>
                      <a:pt x="255" y="14"/>
                    </a:lnTo>
                    <a:lnTo>
                      <a:pt x="288" y="7"/>
                    </a:lnTo>
                    <a:lnTo>
                      <a:pt x="316" y="2"/>
                    </a:lnTo>
                    <a:lnTo>
                      <a:pt x="340" y="1"/>
                    </a:lnTo>
                    <a:lnTo>
                      <a:pt x="35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9" name="任意多边形: 形状 38">
                <a:extLst>
                  <a:ext uri="{FF2B5EF4-FFF2-40B4-BE49-F238E27FC236}">
                    <a16:creationId xmlns:a16="http://schemas.microsoft.com/office/drawing/2014/main" xmlns="" id="{7A0BAAD0-450D-489A-9179-56995995A0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98750" y="5106331"/>
                <a:ext cx="500232" cy="316473"/>
              </a:xfrm>
              <a:custGeom>
                <a:avLst/>
                <a:gdLst>
                  <a:gd name="T0" fmla="*/ 320 w 439"/>
                  <a:gd name="T1" fmla="*/ 0 h 279"/>
                  <a:gd name="T2" fmla="*/ 354 w 439"/>
                  <a:gd name="T3" fmla="*/ 0 h 279"/>
                  <a:gd name="T4" fmla="*/ 382 w 439"/>
                  <a:gd name="T5" fmla="*/ 3 h 279"/>
                  <a:gd name="T6" fmla="*/ 406 w 439"/>
                  <a:gd name="T7" fmla="*/ 6 h 279"/>
                  <a:gd name="T8" fmla="*/ 423 w 439"/>
                  <a:gd name="T9" fmla="*/ 10 h 279"/>
                  <a:gd name="T10" fmla="*/ 434 w 439"/>
                  <a:gd name="T11" fmla="*/ 13 h 279"/>
                  <a:gd name="T12" fmla="*/ 439 w 439"/>
                  <a:gd name="T13" fmla="*/ 14 h 279"/>
                  <a:gd name="T14" fmla="*/ 437 w 439"/>
                  <a:gd name="T15" fmla="*/ 17 h 279"/>
                  <a:gd name="T16" fmla="*/ 436 w 439"/>
                  <a:gd name="T17" fmla="*/ 28 h 279"/>
                  <a:gd name="T18" fmla="*/ 432 w 439"/>
                  <a:gd name="T19" fmla="*/ 44 h 279"/>
                  <a:gd name="T20" fmla="*/ 426 w 439"/>
                  <a:gd name="T21" fmla="*/ 65 h 279"/>
                  <a:gd name="T22" fmla="*/ 416 w 439"/>
                  <a:gd name="T23" fmla="*/ 90 h 279"/>
                  <a:gd name="T24" fmla="*/ 405 w 439"/>
                  <a:gd name="T25" fmla="*/ 117 h 279"/>
                  <a:gd name="T26" fmla="*/ 388 w 439"/>
                  <a:gd name="T27" fmla="*/ 145 h 279"/>
                  <a:gd name="T28" fmla="*/ 368 w 439"/>
                  <a:gd name="T29" fmla="*/ 173 h 279"/>
                  <a:gd name="T30" fmla="*/ 343 w 439"/>
                  <a:gd name="T31" fmla="*/ 199 h 279"/>
                  <a:gd name="T32" fmla="*/ 313 w 439"/>
                  <a:gd name="T33" fmla="*/ 224 h 279"/>
                  <a:gd name="T34" fmla="*/ 277 w 439"/>
                  <a:gd name="T35" fmla="*/ 245 h 279"/>
                  <a:gd name="T36" fmla="*/ 239 w 439"/>
                  <a:gd name="T37" fmla="*/ 262 h 279"/>
                  <a:gd name="T38" fmla="*/ 201 w 439"/>
                  <a:gd name="T39" fmla="*/ 272 h 279"/>
                  <a:gd name="T40" fmla="*/ 166 w 439"/>
                  <a:gd name="T41" fmla="*/ 277 h 279"/>
                  <a:gd name="T42" fmla="*/ 132 w 439"/>
                  <a:gd name="T43" fmla="*/ 279 h 279"/>
                  <a:gd name="T44" fmla="*/ 101 w 439"/>
                  <a:gd name="T45" fmla="*/ 277 h 279"/>
                  <a:gd name="T46" fmla="*/ 73 w 439"/>
                  <a:gd name="T47" fmla="*/ 273 h 279"/>
                  <a:gd name="T48" fmla="*/ 48 w 439"/>
                  <a:gd name="T49" fmla="*/ 268 h 279"/>
                  <a:gd name="T50" fmla="*/ 29 w 439"/>
                  <a:gd name="T51" fmla="*/ 262 h 279"/>
                  <a:gd name="T52" fmla="*/ 13 w 439"/>
                  <a:gd name="T53" fmla="*/ 257 h 279"/>
                  <a:gd name="T54" fmla="*/ 5 w 439"/>
                  <a:gd name="T55" fmla="*/ 254 h 279"/>
                  <a:gd name="T56" fmla="*/ 0 w 439"/>
                  <a:gd name="T57" fmla="*/ 252 h 279"/>
                  <a:gd name="T58" fmla="*/ 2 w 439"/>
                  <a:gd name="T59" fmla="*/ 248 h 279"/>
                  <a:gd name="T60" fmla="*/ 3 w 439"/>
                  <a:gd name="T61" fmla="*/ 240 h 279"/>
                  <a:gd name="T62" fmla="*/ 6 w 439"/>
                  <a:gd name="T63" fmla="*/ 226 h 279"/>
                  <a:gd name="T64" fmla="*/ 12 w 439"/>
                  <a:gd name="T65" fmla="*/ 208 h 279"/>
                  <a:gd name="T66" fmla="*/ 20 w 439"/>
                  <a:gd name="T67" fmla="*/ 185 h 279"/>
                  <a:gd name="T68" fmla="*/ 32 w 439"/>
                  <a:gd name="T69" fmla="*/ 161 h 279"/>
                  <a:gd name="T70" fmla="*/ 47 w 439"/>
                  <a:gd name="T71" fmla="*/ 138 h 279"/>
                  <a:gd name="T72" fmla="*/ 67 w 439"/>
                  <a:gd name="T73" fmla="*/ 111 h 279"/>
                  <a:gd name="T74" fmla="*/ 92 w 439"/>
                  <a:gd name="T75" fmla="*/ 86 h 279"/>
                  <a:gd name="T76" fmla="*/ 123 w 439"/>
                  <a:gd name="T77" fmla="*/ 63 h 279"/>
                  <a:gd name="T78" fmla="*/ 159 w 439"/>
                  <a:gd name="T79" fmla="*/ 41 h 279"/>
                  <a:gd name="T80" fmla="*/ 203 w 439"/>
                  <a:gd name="T81" fmla="*/ 23 h 279"/>
                  <a:gd name="T82" fmla="*/ 244 w 439"/>
                  <a:gd name="T83" fmla="*/ 10 h 279"/>
                  <a:gd name="T84" fmla="*/ 283 w 439"/>
                  <a:gd name="T85" fmla="*/ 3 h 279"/>
                  <a:gd name="T86" fmla="*/ 320 w 439"/>
                  <a:gd name="T87" fmla="*/ 0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39" h="279">
                    <a:moveTo>
                      <a:pt x="320" y="0"/>
                    </a:moveTo>
                    <a:lnTo>
                      <a:pt x="354" y="0"/>
                    </a:lnTo>
                    <a:lnTo>
                      <a:pt x="382" y="3"/>
                    </a:lnTo>
                    <a:lnTo>
                      <a:pt x="406" y="6"/>
                    </a:lnTo>
                    <a:lnTo>
                      <a:pt x="423" y="10"/>
                    </a:lnTo>
                    <a:lnTo>
                      <a:pt x="434" y="13"/>
                    </a:lnTo>
                    <a:lnTo>
                      <a:pt x="439" y="14"/>
                    </a:lnTo>
                    <a:lnTo>
                      <a:pt x="437" y="17"/>
                    </a:lnTo>
                    <a:lnTo>
                      <a:pt x="436" y="28"/>
                    </a:lnTo>
                    <a:lnTo>
                      <a:pt x="432" y="44"/>
                    </a:lnTo>
                    <a:lnTo>
                      <a:pt x="426" y="65"/>
                    </a:lnTo>
                    <a:lnTo>
                      <a:pt x="416" y="90"/>
                    </a:lnTo>
                    <a:lnTo>
                      <a:pt x="405" y="117"/>
                    </a:lnTo>
                    <a:lnTo>
                      <a:pt x="388" y="145"/>
                    </a:lnTo>
                    <a:lnTo>
                      <a:pt x="368" y="173"/>
                    </a:lnTo>
                    <a:lnTo>
                      <a:pt x="343" y="199"/>
                    </a:lnTo>
                    <a:lnTo>
                      <a:pt x="313" y="224"/>
                    </a:lnTo>
                    <a:lnTo>
                      <a:pt x="277" y="245"/>
                    </a:lnTo>
                    <a:lnTo>
                      <a:pt x="239" y="262"/>
                    </a:lnTo>
                    <a:lnTo>
                      <a:pt x="201" y="272"/>
                    </a:lnTo>
                    <a:lnTo>
                      <a:pt x="166" y="277"/>
                    </a:lnTo>
                    <a:lnTo>
                      <a:pt x="132" y="279"/>
                    </a:lnTo>
                    <a:lnTo>
                      <a:pt x="101" y="277"/>
                    </a:lnTo>
                    <a:lnTo>
                      <a:pt x="73" y="273"/>
                    </a:lnTo>
                    <a:lnTo>
                      <a:pt x="48" y="268"/>
                    </a:lnTo>
                    <a:lnTo>
                      <a:pt x="29" y="262"/>
                    </a:lnTo>
                    <a:lnTo>
                      <a:pt x="13" y="257"/>
                    </a:lnTo>
                    <a:lnTo>
                      <a:pt x="5" y="254"/>
                    </a:lnTo>
                    <a:lnTo>
                      <a:pt x="0" y="252"/>
                    </a:lnTo>
                    <a:lnTo>
                      <a:pt x="2" y="248"/>
                    </a:lnTo>
                    <a:lnTo>
                      <a:pt x="3" y="240"/>
                    </a:lnTo>
                    <a:lnTo>
                      <a:pt x="6" y="226"/>
                    </a:lnTo>
                    <a:lnTo>
                      <a:pt x="12" y="208"/>
                    </a:lnTo>
                    <a:lnTo>
                      <a:pt x="20" y="185"/>
                    </a:lnTo>
                    <a:lnTo>
                      <a:pt x="32" y="161"/>
                    </a:lnTo>
                    <a:lnTo>
                      <a:pt x="47" y="138"/>
                    </a:lnTo>
                    <a:lnTo>
                      <a:pt x="67" y="111"/>
                    </a:lnTo>
                    <a:lnTo>
                      <a:pt x="92" y="86"/>
                    </a:lnTo>
                    <a:lnTo>
                      <a:pt x="123" y="63"/>
                    </a:lnTo>
                    <a:lnTo>
                      <a:pt x="159" y="41"/>
                    </a:lnTo>
                    <a:lnTo>
                      <a:pt x="203" y="23"/>
                    </a:lnTo>
                    <a:lnTo>
                      <a:pt x="244" y="10"/>
                    </a:lnTo>
                    <a:lnTo>
                      <a:pt x="283" y="3"/>
                    </a:lnTo>
                    <a:lnTo>
                      <a:pt x="32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0" name="任意多边形: 形状 39">
                <a:extLst>
                  <a:ext uri="{FF2B5EF4-FFF2-40B4-BE49-F238E27FC236}">
                    <a16:creationId xmlns:a16="http://schemas.microsoft.com/office/drawing/2014/main" xmlns="" id="{84BB56AC-2DC7-4815-869F-908DA8982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43527" y="5484057"/>
                <a:ext cx="554680" cy="268832"/>
              </a:xfrm>
              <a:custGeom>
                <a:avLst/>
                <a:gdLst>
                  <a:gd name="T0" fmla="*/ 259 w 489"/>
                  <a:gd name="T1" fmla="*/ 0 h 238"/>
                  <a:gd name="T2" fmla="*/ 298 w 489"/>
                  <a:gd name="T3" fmla="*/ 0 h 238"/>
                  <a:gd name="T4" fmla="*/ 335 w 489"/>
                  <a:gd name="T5" fmla="*/ 4 h 238"/>
                  <a:gd name="T6" fmla="*/ 369 w 489"/>
                  <a:gd name="T7" fmla="*/ 11 h 238"/>
                  <a:gd name="T8" fmla="*/ 398 w 489"/>
                  <a:gd name="T9" fmla="*/ 19 h 238"/>
                  <a:gd name="T10" fmla="*/ 425 w 489"/>
                  <a:gd name="T11" fmla="*/ 29 h 238"/>
                  <a:gd name="T12" fmla="*/ 448 w 489"/>
                  <a:gd name="T13" fmla="*/ 39 h 238"/>
                  <a:gd name="T14" fmla="*/ 465 w 489"/>
                  <a:gd name="T15" fmla="*/ 47 h 238"/>
                  <a:gd name="T16" fmla="*/ 479 w 489"/>
                  <a:gd name="T17" fmla="*/ 56 h 238"/>
                  <a:gd name="T18" fmla="*/ 486 w 489"/>
                  <a:gd name="T19" fmla="*/ 60 h 238"/>
                  <a:gd name="T20" fmla="*/ 489 w 489"/>
                  <a:gd name="T21" fmla="*/ 63 h 238"/>
                  <a:gd name="T22" fmla="*/ 488 w 489"/>
                  <a:gd name="T23" fmla="*/ 65 h 238"/>
                  <a:gd name="T24" fmla="*/ 482 w 489"/>
                  <a:gd name="T25" fmla="*/ 75 h 238"/>
                  <a:gd name="T26" fmla="*/ 473 w 489"/>
                  <a:gd name="T27" fmla="*/ 89 h 238"/>
                  <a:gd name="T28" fmla="*/ 462 w 489"/>
                  <a:gd name="T29" fmla="*/ 107 h 238"/>
                  <a:gd name="T30" fmla="*/ 445 w 489"/>
                  <a:gd name="T31" fmla="*/ 128 h 238"/>
                  <a:gd name="T32" fmla="*/ 425 w 489"/>
                  <a:gd name="T33" fmla="*/ 149 h 238"/>
                  <a:gd name="T34" fmla="*/ 401 w 489"/>
                  <a:gd name="T35" fmla="*/ 172 h 238"/>
                  <a:gd name="T36" fmla="*/ 374 w 489"/>
                  <a:gd name="T37" fmla="*/ 191 h 238"/>
                  <a:gd name="T38" fmla="*/ 342 w 489"/>
                  <a:gd name="T39" fmla="*/ 210 h 238"/>
                  <a:gd name="T40" fmla="*/ 305 w 489"/>
                  <a:gd name="T41" fmla="*/ 225 h 238"/>
                  <a:gd name="T42" fmla="*/ 266 w 489"/>
                  <a:gd name="T43" fmla="*/ 235 h 238"/>
                  <a:gd name="T44" fmla="*/ 223 w 489"/>
                  <a:gd name="T45" fmla="*/ 238 h 238"/>
                  <a:gd name="T46" fmla="*/ 185 w 489"/>
                  <a:gd name="T47" fmla="*/ 236 h 238"/>
                  <a:gd name="T48" fmla="*/ 150 w 489"/>
                  <a:gd name="T49" fmla="*/ 231 h 238"/>
                  <a:gd name="T50" fmla="*/ 116 w 489"/>
                  <a:gd name="T51" fmla="*/ 222 h 238"/>
                  <a:gd name="T52" fmla="*/ 87 w 489"/>
                  <a:gd name="T53" fmla="*/ 211 h 238"/>
                  <a:gd name="T54" fmla="*/ 62 w 489"/>
                  <a:gd name="T55" fmla="*/ 198 h 238"/>
                  <a:gd name="T56" fmla="*/ 39 w 489"/>
                  <a:gd name="T57" fmla="*/ 187 h 238"/>
                  <a:gd name="T58" fmla="*/ 22 w 489"/>
                  <a:gd name="T59" fmla="*/ 176 h 238"/>
                  <a:gd name="T60" fmla="*/ 10 w 489"/>
                  <a:gd name="T61" fmla="*/ 166 h 238"/>
                  <a:gd name="T62" fmla="*/ 3 w 489"/>
                  <a:gd name="T63" fmla="*/ 159 h 238"/>
                  <a:gd name="T64" fmla="*/ 0 w 489"/>
                  <a:gd name="T65" fmla="*/ 158 h 238"/>
                  <a:gd name="T66" fmla="*/ 1 w 489"/>
                  <a:gd name="T67" fmla="*/ 155 h 238"/>
                  <a:gd name="T68" fmla="*/ 5 w 489"/>
                  <a:gd name="T69" fmla="*/ 147 h 238"/>
                  <a:gd name="T70" fmla="*/ 13 w 489"/>
                  <a:gd name="T71" fmla="*/ 134 h 238"/>
                  <a:gd name="T72" fmla="*/ 24 w 489"/>
                  <a:gd name="T73" fmla="*/ 119 h 238"/>
                  <a:gd name="T74" fmla="*/ 38 w 489"/>
                  <a:gd name="T75" fmla="*/ 100 h 238"/>
                  <a:gd name="T76" fmla="*/ 56 w 489"/>
                  <a:gd name="T77" fmla="*/ 81 h 238"/>
                  <a:gd name="T78" fmla="*/ 79 w 489"/>
                  <a:gd name="T79" fmla="*/ 61 h 238"/>
                  <a:gd name="T80" fmla="*/ 106 w 489"/>
                  <a:gd name="T81" fmla="*/ 43 h 238"/>
                  <a:gd name="T82" fmla="*/ 138 w 489"/>
                  <a:gd name="T83" fmla="*/ 26 h 238"/>
                  <a:gd name="T84" fmla="*/ 174 w 489"/>
                  <a:gd name="T85" fmla="*/ 14 h 238"/>
                  <a:gd name="T86" fmla="*/ 216 w 489"/>
                  <a:gd name="T87" fmla="*/ 4 h 238"/>
                  <a:gd name="T88" fmla="*/ 259 w 489"/>
                  <a:gd name="T89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489" h="238">
                    <a:moveTo>
                      <a:pt x="259" y="0"/>
                    </a:moveTo>
                    <a:lnTo>
                      <a:pt x="298" y="0"/>
                    </a:lnTo>
                    <a:lnTo>
                      <a:pt x="335" y="4"/>
                    </a:lnTo>
                    <a:lnTo>
                      <a:pt x="369" y="11"/>
                    </a:lnTo>
                    <a:lnTo>
                      <a:pt x="398" y="19"/>
                    </a:lnTo>
                    <a:lnTo>
                      <a:pt x="425" y="29"/>
                    </a:lnTo>
                    <a:lnTo>
                      <a:pt x="448" y="39"/>
                    </a:lnTo>
                    <a:lnTo>
                      <a:pt x="465" y="47"/>
                    </a:lnTo>
                    <a:lnTo>
                      <a:pt x="479" y="56"/>
                    </a:lnTo>
                    <a:lnTo>
                      <a:pt x="486" y="60"/>
                    </a:lnTo>
                    <a:lnTo>
                      <a:pt x="489" y="63"/>
                    </a:lnTo>
                    <a:lnTo>
                      <a:pt x="488" y="65"/>
                    </a:lnTo>
                    <a:lnTo>
                      <a:pt x="482" y="75"/>
                    </a:lnTo>
                    <a:lnTo>
                      <a:pt x="473" y="89"/>
                    </a:lnTo>
                    <a:lnTo>
                      <a:pt x="462" y="107"/>
                    </a:lnTo>
                    <a:lnTo>
                      <a:pt x="445" y="128"/>
                    </a:lnTo>
                    <a:lnTo>
                      <a:pt x="425" y="149"/>
                    </a:lnTo>
                    <a:lnTo>
                      <a:pt x="401" y="172"/>
                    </a:lnTo>
                    <a:lnTo>
                      <a:pt x="374" y="191"/>
                    </a:lnTo>
                    <a:lnTo>
                      <a:pt x="342" y="210"/>
                    </a:lnTo>
                    <a:lnTo>
                      <a:pt x="305" y="225"/>
                    </a:lnTo>
                    <a:lnTo>
                      <a:pt x="266" y="235"/>
                    </a:lnTo>
                    <a:lnTo>
                      <a:pt x="223" y="238"/>
                    </a:lnTo>
                    <a:lnTo>
                      <a:pt x="185" y="236"/>
                    </a:lnTo>
                    <a:lnTo>
                      <a:pt x="150" y="231"/>
                    </a:lnTo>
                    <a:lnTo>
                      <a:pt x="116" y="222"/>
                    </a:lnTo>
                    <a:lnTo>
                      <a:pt x="87" y="211"/>
                    </a:lnTo>
                    <a:lnTo>
                      <a:pt x="62" y="198"/>
                    </a:lnTo>
                    <a:lnTo>
                      <a:pt x="39" y="187"/>
                    </a:lnTo>
                    <a:lnTo>
                      <a:pt x="22" y="176"/>
                    </a:lnTo>
                    <a:lnTo>
                      <a:pt x="10" y="166"/>
                    </a:lnTo>
                    <a:lnTo>
                      <a:pt x="3" y="159"/>
                    </a:lnTo>
                    <a:lnTo>
                      <a:pt x="0" y="158"/>
                    </a:lnTo>
                    <a:lnTo>
                      <a:pt x="1" y="155"/>
                    </a:lnTo>
                    <a:lnTo>
                      <a:pt x="5" y="147"/>
                    </a:lnTo>
                    <a:lnTo>
                      <a:pt x="13" y="134"/>
                    </a:lnTo>
                    <a:lnTo>
                      <a:pt x="24" y="119"/>
                    </a:lnTo>
                    <a:lnTo>
                      <a:pt x="38" y="100"/>
                    </a:lnTo>
                    <a:lnTo>
                      <a:pt x="56" y="81"/>
                    </a:lnTo>
                    <a:lnTo>
                      <a:pt x="79" y="61"/>
                    </a:lnTo>
                    <a:lnTo>
                      <a:pt x="106" y="43"/>
                    </a:lnTo>
                    <a:lnTo>
                      <a:pt x="138" y="26"/>
                    </a:lnTo>
                    <a:lnTo>
                      <a:pt x="174" y="14"/>
                    </a:lnTo>
                    <a:lnTo>
                      <a:pt x="216" y="4"/>
                    </a:lnTo>
                    <a:lnTo>
                      <a:pt x="25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1" name="任意多边形: 形状 40">
                <a:extLst>
                  <a:ext uri="{FF2B5EF4-FFF2-40B4-BE49-F238E27FC236}">
                    <a16:creationId xmlns:a16="http://schemas.microsoft.com/office/drawing/2014/main" xmlns="" id="{E733FE49-239C-4507-919B-5164792FDA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65801" y="5769904"/>
                <a:ext cx="564889" cy="268832"/>
              </a:xfrm>
              <a:custGeom>
                <a:avLst/>
                <a:gdLst>
                  <a:gd name="T0" fmla="*/ 233 w 498"/>
                  <a:gd name="T1" fmla="*/ 0 h 235"/>
                  <a:gd name="T2" fmla="*/ 276 w 498"/>
                  <a:gd name="T3" fmla="*/ 2 h 235"/>
                  <a:gd name="T4" fmla="*/ 315 w 498"/>
                  <a:gd name="T5" fmla="*/ 6 h 235"/>
                  <a:gd name="T6" fmla="*/ 352 w 498"/>
                  <a:gd name="T7" fmla="*/ 14 h 235"/>
                  <a:gd name="T8" fmla="*/ 385 w 498"/>
                  <a:gd name="T9" fmla="*/ 24 h 235"/>
                  <a:gd name="T10" fmla="*/ 413 w 498"/>
                  <a:gd name="T11" fmla="*/ 37 h 235"/>
                  <a:gd name="T12" fmla="*/ 438 w 498"/>
                  <a:gd name="T13" fmla="*/ 49 h 235"/>
                  <a:gd name="T14" fmla="*/ 459 w 498"/>
                  <a:gd name="T15" fmla="*/ 62 h 235"/>
                  <a:gd name="T16" fmla="*/ 476 w 498"/>
                  <a:gd name="T17" fmla="*/ 73 h 235"/>
                  <a:gd name="T18" fmla="*/ 488 w 498"/>
                  <a:gd name="T19" fmla="*/ 81 h 235"/>
                  <a:gd name="T20" fmla="*/ 496 w 498"/>
                  <a:gd name="T21" fmla="*/ 88 h 235"/>
                  <a:gd name="T22" fmla="*/ 498 w 498"/>
                  <a:gd name="T23" fmla="*/ 90 h 235"/>
                  <a:gd name="T24" fmla="*/ 496 w 498"/>
                  <a:gd name="T25" fmla="*/ 94 h 235"/>
                  <a:gd name="T26" fmla="*/ 489 w 498"/>
                  <a:gd name="T27" fmla="*/ 102 h 235"/>
                  <a:gd name="T28" fmla="*/ 479 w 498"/>
                  <a:gd name="T29" fmla="*/ 116 h 235"/>
                  <a:gd name="T30" fmla="*/ 465 w 498"/>
                  <a:gd name="T31" fmla="*/ 132 h 235"/>
                  <a:gd name="T32" fmla="*/ 447 w 498"/>
                  <a:gd name="T33" fmla="*/ 151 h 235"/>
                  <a:gd name="T34" fmla="*/ 424 w 498"/>
                  <a:gd name="T35" fmla="*/ 170 h 235"/>
                  <a:gd name="T36" fmla="*/ 399 w 498"/>
                  <a:gd name="T37" fmla="*/ 189 h 235"/>
                  <a:gd name="T38" fmla="*/ 368 w 498"/>
                  <a:gd name="T39" fmla="*/ 206 h 235"/>
                  <a:gd name="T40" fmla="*/ 334 w 498"/>
                  <a:gd name="T41" fmla="*/ 220 h 235"/>
                  <a:gd name="T42" fmla="*/ 297 w 498"/>
                  <a:gd name="T43" fmla="*/ 230 h 235"/>
                  <a:gd name="T44" fmla="*/ 254 w 498"/>
                  <a:gd name="T45" fmla="*/ 235 h 235"/>
                  <a:gd name="T46" fmla="*/ 213 w 498"/>
                  <a:gd name="T47" fmla="*/ 234 h 235"/>
                  <a:gd name="T48" fmla="*/ 175 w 498"/>
                  <a:gd name="T49" fmla="*/ 228 h 235"/>
                  <a:gd name="T50" fmla="*/ 140 w 498"/>
                  <a:gd name="T51" fmla="*/ 219 h 235"/>
                  <a:gd name="T52" fmla="*/ 109 w 498"/>
                  <a:gd name="T53" fmla="*/ 206 h 235"/>
                  <a:gd name="T54" fmla="*/ 81 w 498"/>
                  <a:gd name="T55" fmla="*/ 191 h 235"/>
                  <a:gd name="T56" fmla="*/ 57 w 498"/>
                  <a:gd name="T57" fmla="*/ 177 h 235"/>
                  <a:gd name="T58" fmla="*/ 37 w 498"/>
                  <a:gd name="T59" fmla="*/ 161 h 235"/>
                  <a:gd name="T60" fmla="*/ 21 w 498"/>
                  <a:gd name="T61" fmla="*/ 149 h 235"/>
                  <a:gd name="T62" fmla="*/ 10 w 498"/>
                  <a:gd name="T63" fmla="*/ 137 h 235"/>
                  <a:gd name="T64" fmla="*/ 3 w 498"/>
                  <a:gd name="T65" fmla="*/ 130 h 235"/>
                  <a:gd name="T66" fmla="*/ 0 w 498"/>
                  <a:gd name="T67" fmla="*/ 128 h 235"/>
                  <a:gd name="T68" fmla="*/ 3 w 498"/>
                  <a:gd name="T69" fmla="*/ 125 h 235"/>
                  <a:gd name="T70" fmla="*/ 7 w 498"/>
                  <a:gd name="T71" fmla="*/ 116 h 235"/>
                  <a:gd name="T72" fmla="*/ 17 w 498"/>
                  <a:gd name="T73" fmla="*/ 105 h 235"/>
                  <a:gd name="T74" fmla="*/ 30 w 498"/>
                  <a:gd name="T75" fmla="*/ 91 h 235"/>
                  <a:gd name="T76" fmla="*/ 47 w 498"/>
                  <a:gd name="T77" fmla="*/ 74 h 235"/>
                  <a:gd name="T78" fmla="*/ 66 w 498"/>
                  <a:gd name="T79" fmla="*/ 58 h 235"/>
                  <a:gd name="T80" fmla="*/ 92 w 498"/>
                  <a:gd name="T81" fmla="*/ 42 h 235"/>
                  <a:gd name="T82" fmla="*/ 120 w 498"/>
                  <a:gd name="T83" fmla="*/ 27 h 235"/>
                  <a:gd name="T84" fmla="*/ 154 w 498"/>
                  <a:gd name="T85" fmla="*/ 14 h 235"/>
                  <a:gd name="T86" fmla="*/ 191 w 498"/>
                  <a:gd name="T87" fmla="*/ 5 h 235"/>
                  <a:gd name="T88" fmla="*/ 233 w 498"/>
                  <a:gd name="T89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498" h="235">
                    <a:moveTo>
                      <a:pt x="233" y="0"/>
                    </a:moveTo>
                    <a:lnTo>
                      <a:pt x="276" y="2"/>
                    </a:lnTo>
                    <a:lnTo>
                      <a:pt x="315" y="6"/>
                    </a:lnTo>
                    <a:lnTo>
                      <a:pt x="352" y="14"/>
                    </a:lnTo>
                    <a:lnTo>
                      <a:pt x="385" y="24"/>
                    </a:lnTo>
                    <a:lnTo>
                      <a:pt x="413" y="37"/>
                    </a:lnTo>
                    <a:lnTo>
                      <a:pt x="438" y="49"/>
                    </a:lnTo>
                    <a:lnTo>
                      <a:pt x="459" y="62"/>
                    </a:lnTo>
                    <a:lnTo>
                      <a:pt x="476" y="73"/>
                    </a:lnTo>
                    <a:lnTo>
                      <a:pt x="488" y="81"/>
                    </a:lnTo>
                    <a:lnTo>
                      <a:pt x="496" y="88"/>
                    </a:lnTo>
                    <a:lnTo>
                      <a:pt x="498" y="90"/>
                    </a:lnTo>
                    <a:lnTo>
                      <a:pt x="496" y="94"/>
                    </a:lnTo>
                    <a:lnTo>
                      <a:pt x="489" y="102"/>
                    </a:lnTo>
                    <a:lnTo>
                      <a:pt x="479" y="116"/>
                    </a:lnTo>
                    <a:lnTo>
                      <a:pt x="465" y="132"/>
                    </a:lnTo>
                    <a:lnTo>
                      <a:pt x="447" y="151"/>
                    </a:lnTo>
                    <a:lnTo>
                      <a:pt x="424" y="170"/>
                    </a:lnTo>
                    <a:lnTo>
                      <a:pt x="399" y="189"/>
                    </a:lnTo>
                    <a:lnTo>
                      <a:pt x="368" y="206"/>
                    </a:lnTo>
                    <a:lnTo>
                      <a:pt x="334" y="220"/>
                    </a:lnTo>
                    <a:lnTo>
                      <a:pt x="297" y="230"/>
                    </a:lnTo>
                    <a:lnTo>
                      <a:pt x="254" y="235"/>
                    </a:lnTo>
                    <a:lnTo>
                      <a:pt x="213" y="234"/>
                    </a:lnTo>
                    <a:lnTo>
                      <a:pt x="175" y="228"/>
                    </a:lnTo>
                    <a:lnTo>
                      <a:pt x="140" y="219"/>
                    </a:lnTo>
                    <a:lnTo>
                      <a:pt x="109" y="206"/>
                    </a:lnTo>
                    <a:lnTo>
                      <a:pt x="81" y="191"/>
                    </a:lnTo>
                    <a:lnTo>
                      <a:pt x="57" y="177"/>
                    </a:lnTo>
                    <a:lnTo>
                      <a:pt x="37" y="161"/>
                    </a:lnTo>
                    <a:lnTo>
                      <a:pt x="21" y="149"/>
                    </a:lnTo>
                    <a:lnTo>
                      <a:pt x="10" y="137"/>
                    </a:lnTo>
                    <a:lnTo>
                      <a:pt x="3" y="130"/>
                    </a:lnTo>
                    <a:lnTo>
                      <a:pt x="0" y="128"/>
                    </a:lnTo>
                    <a:lnTo>
                      <a:pt x="3" y="125"/>
                    </a:lnTo>
                    <a:lnTo>
                      <a:pt x="7" y="116"/>
                    </a:lnTo>
                    <a:lnTo>
                      <a:pt x="17" y="105"/>
                    </a:lnTo>
                    <a:lnTo>
                      <a:pt x="30" y="91"/>
                    </a:lnTo>
                    <a:lnTo>
                      <a:pt x="47" y="74"/>
                    </a:lnTo>
                    <a:lnTo>
                      <a:pt x="66" y="58"/>
                    </a:lnTo>
                    <a:lnTo>
                      <a:pt x="92" y="42"/>
                    </a:lnTo>
                    <a:lnTo>
                      <a:pt x="120" y="27"/>
                    </a:lnTo>
                    <a:lnTo>
                      <a:pt x="154" y="14"/>
                    </a:lnTo>
                    <a:lnTo>
                      <a:pt x="191" y="5"/>
                    </a:lnTo>
                    <a:lnTo>
                      <a:pt x="23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31" name="任意多边形: 形状 30">
              <a:extLst>
                <a:ext uri="{FF2B5EF4-FFF2-40B4-BE49-F238E27FC236}">
                  <a16:creationId xmlns:a16="http://schemas.microsoft.com/office/drawing/2014/main" xmlns="" id="{19F3F208-0A07-45F4-BEA8-0FCA777461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312" y="4384906"/>
              <a:ext cx="1187628" cy="1616399"/>
            </a:xfrm>
            <a:custGeom>
              <a:avLst/>
              <a:gdLst>
                <a:gd name="T0" fmla="*/ 1036 w 1047"/>
                <a:gd name="T1" fmla="*/ 0 h 1423"/>
                <a:gd name="T2" fmla="*/ 1037 w 1047"/>
                <a:gd name="T3" fmla="*/ 3 h 1423"/>
                <a:gd name="T4" fmla="*/ 1039 w 1047"/>
                <a:gd name="T5" fmla="*/ 12 h 1423"/>
                <a:gd name="T6" fmla="*/ 1041 w 1047"/>
                <a:gd name="T7" fmla="*/ 26 h 1423"/>
                <a:gd name="T8" fmla="*/ 1043 w 1047"/>
                <a:gd name="T9" fmla="*/ 46 h 1423"/>
                <a:gd name="T10" fmla="*/ 1044 w 1047"/>
                <a:gd name="T11" fmla="*/ 70 h 1423"/>
                <a:gd name="T12" fmla="*/ 1046 w 1047"/>
                <a:gd name="T13" fmla="*/ 99 h 1423"/>
                <a:gd name="T14" fmla="*/ 1047 w 1047"/>
                <a:gd name="T15" fmla="*/ 131 h 1423"/>
                <a:gd name="T16" fmla="*/ 1046 w 1047"/>
                <a:gd name="T17" fmla="*/ 169 h 1423"/>
                <a:gd name="T18" fmla="*/ 1043 w 1047"/>
                <a:gd name="T19" fmla="*/ 210 h 1423"/>
                <a:gd name="T20" fmla="*/ 1037 w 1047"/>
                <a:gd name="T21" fmla="*/ 253 h 1423"/>
                <a:gd name="T22" fmla="*/ 1030 w 1047"/>
                <a:gd name="T23" fmla="*/ 301 h 1423"/>
                <a:gd name="T24" fmla="*/ 1019 w 1047"/>
                <a:gd name="T25" fmla="*/ 351 h 1423"/>
                <a:gd name="T26" fmla="*/ 1006 w 1047"/>
                <a:gd name="T27" fmla="*/ 404 h 1423"/>
                <a:gd name="T28" fmla="*/ 988 w 1047"/>
                <a:gd name="T29" fmla="*/ 460 h 1423"/>
                <a:gd name="T30" fmla="*/ 967 w 1047"/>
                <a:gd name="T31" fmla="*/ 519 h 1423"/>
                <a:gd name="T32" fmla="*/ 941 w 1047"/>
                <a:gd name="T33" fmla="*/ 578 h 1423"/>
                <a:gd name="T34" fmla="*/ 910 w 1047"/>
                <a:gd name="T35" fmla="*/ 639 h 1423"/>
                <a:gd name="T36" fmla="*/ 875 w 1047"/>
                <a:gd name="T37" fmla="*/ 704 h 1423"/>
                <a:gd name="T38" fmla="*/ 834 w 1047"/>
                <a:gd name="T39" fmla="*/ 767 h 1423"/>
                <a:gd name="T40" fmla="*/ 787 w 1047"/>
                <a:gd name="T41" fmla="*/ 832 h 1423"/>
                <a:gd name="T42" fmla="*/ 733 w 1047"/>
                <a:gd name="T43" fmla="*/ 898 h 1423"/>
                <a:gd name="T44" fmla="*/ 674 w 1047"/>
                <a:gd name="T45" fmla="*/ 965 h 1423"/>
                <a:gd name="T46" fmla="*/ 606 w 1047"/>
                <a:gd name="T47" fmla="*/ 1032 h 1423"/>
                <a:gd name="T48" fmla="*/ 531 w 1047"/>
                <a:gd name="T49" fmla="*/ 1098 h 1423"/>
                <a:gd name="T50" fmla="*/ 449 w 1047"/>
                <a:gd name="T51" fmla="*/ 1165 h 1423"/>
                <a:gd name="T52" fmla="*/ 359 w 1047"/>
                <a:gd name="T53" fmla="*/ 1231 h 1423"/>
                <a:gd name="T54" fmla="*/ 260 w 1047"/>
                <a:gd name="T55" fmla="*/ 1297 h 1423"/>
                <a:gd name="T56" fmla="*/ 152 w 1047"/>
                <a:gd name="T57" fmla="*/ 1360 h 1423"/>
                <a:gd name="T58" fmla="*/ 35 w 1047"/>
                <a:gd name="T59" fmla="*/ 1423 h 1423"/>
                <a:gd name="T60" fmla="*/ 0 w 1047"/>
                <a:gd name="T61" fmla="*/ 1356 h 1423"/>
                <a:gd name="T62" fmla="*/ 116 w 1047"/>
                <a:gd name="T63" fmla="*/ 1294 h 1423"/>
                <a:gd name="T64" fmla="*/ 222 w 1047"/>
                <a:gd name="T65" fmla="*/ 1231 h 1423"/>
                <a:gd name="T66" fmla="*/ 318 w 1047"/>
                <a:gd name="T67" fmla="*/ 1167 h 1423"/>
                <a:gd name="T68" fmla="*/ 407 w 1047"/>
                <a:gd name="T69" fmla="*/ 1102 h 1423"/>
                <a:gd name="T70" fmla="*/ 487 w 1047"/>
                <a:gd name="T71" fmla="*/ 1038 h 1423"/>
                <a:gd name="T72" fmla="*/ 559 w 1047"/>
                <a:gd name="T73" fmla="*/ 974 h 1423"/>
                <a:gd name="T74" fmla="*/ 624 w 1047"/>
                <a:gd name="T75" fmla="*/ 909 h 1423"/>
                <a:gd name="T76" fmla="*/ 682 w 1047"/>
                <a:gd name="T77" fmla="*/ 845 h 1423"/>
                <a:gd name="T78" fmla="*/ 733 w 1047"/>
                <a:gd name="T79" fmla="*/ 782 h 1423"/>
                <a:gd name="T80" fmla="*/ 778 w 1047"/>
                <a:gd name="T81" fmla="*/ 719 h 1423"/>
                <a:gd name="T82" fmla="*/ 817 w 1047"/>
                <a:gd name="T83" fmla="*/ 657 h 1423"/>
                <a:gd name="T84" fmla="*/ 851 w 1047"/>
                <a:gd name="T85" fmla="*/ 597 h 1423"/>
                <a:gd name="T86" fmla="*/ 879 w 1047"/>
                <a:gd name="T87" fmla="*/ 540 h 1423"/>
                <a:gd name="T88" fmla="*/ 903 w 1047"/>
                <a:gd name="T89" fmla="*/ 483 h 1423"/>
                <a:gd name="T90" fmla="*/ 923 w 1047"/>
                <a:gd name="T91" fmla="*/ 428 h 1423"/>
                <a:gd name="T92" fmla="*/ 938 w 1047"/>
                <a:gd name="T93" fmla="*/ 376 h 1423"/>
                <a:gd name="T94" fmla="*/ 951 w 1047"/>
                <a:gd name="T95" fmla="*/ 326 h 1423"/>
                <a:gd name="T96" fmla="*/ 959 w 1047"/>
                <a:gd name="T97" fmla="*/ 280 h 1423"/>
                <a:gd name="T98" fmla="*/ 965 w 1047"/>
                <a:gd name="T99" fmla="*/ 236 h 1423"/>
                <a:gd name="T100" fmla="*/ 969 w 1047"/>
                <a:gd name="T101" fmla="*/ 196 h 1423"/>
                <a:gd name="T102" fmla="*/ 971 w 1047"/>
                <a:gd name="T103" fmla="*/ 158 h 1423"/>
                <a:gd name="T104" fmla="*/ 971 w 1047"/>
                <a:gd name="T105" fmla="*/ 124 h 1423"/>
                <a:gd name="T106" fmla="*/ 971 w 1047"/>
                <a:gd name="T107" fmla="*/ 95 h 1423"/>
                <a:gd name="T108" fmla="*/ 968 w 1047"/>
                <a:gd name="T109" fmla="*/ 70 h 1423"/>
                <a:gd name="T110" fmla="*/ 967 w 1047"/>
                <a:gd name="T111" fmla="*/ 49 h 1423"/>
                <a:gd name="T112" fmla="*/ 964 w 1047"/>
                <a:gd name="T113" fmla="*/ 33 h 1423"/>
                <a:gd name="T114" fmla="*/ 962 w 1047"/>
                <a:gd name="T115" fmla="*/ 22 h 1423"/>
                <a:gd name="T116" fmla="*/ 961 w 1047"/>
                <a:gd name="T117" fmla="*/ 17 h 1423"/>
                <a:gd name="T118" fmla="*/ 1036 w 1047"/>
                <a:gd name="T119" fmla="*/ 0 h 1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47" h="1423">
                  <a:moveTo>
                    <a:pt x="1036" y="0"/>
                  </a:moveTo>
                  <a:lnTo>
                    <a:pt x="1037" y="3"/>
                  </a:lnTo>
                  <a:lnTo>
                    <a:pt x="1039" y="12"/>
                  </a:lnTo>
                  <a:lnTo>
                    <a:pt x="1041" y="26"/>
                  </a:lnTo>
                  <a:lnTo>
                    <a:pt x="1043" y="46"/>
                  </a:lnTo>
                  <a:lnTo>
                    <a:pt x="1044" y="70"/>
                  </a:lnTo>
                  <a:lnTo>
                    <a:pt x="1046" y="99"/>
                  </a:lnTo>
                  <a:lnTo>
                    <a:pt x="1047" y="131"/>
                  </a:lnTo>
                  <a:lnTo>
                    <a:pt x="1046" y="169"/>
                  </a:lnTo>
                  <a:lnTo>
                    <a:pt x="1043" y="210"/>
                  </a:lnTo>
                  <a:lnTo>
                    <a:pt x="1037" y="253"/>
                  </a:lnTo>
                  <a:lnTo>
                    <a:pt x="1030" y="301"/>
                  </a:lnTo>
                  <a:lnTo>
                    <a:pt x="1019" y="351"/>
                  </a:lnTo>
                  <a:lnTo>
                    <a:pt x="1006" y="404"/>
                  </a:lnTo>
                  <a:lnTo>
                    <a:pt x="988" y="460"/>
                  </a:lnTo>
                  <a:lnTo>
                    <a:pt x="967" y="519"/>
                  </a:lnTo>
                  <a:lnTo>
                    <a:pt x="941" y="578"/>
                  </a:lnTo>
                  <a:lnTo>
                    <a:pt x="910" y="639"/>
                  </a:lnTo>
                  <a:lnTo>
                    <a:pt x="875" y="704"/>
                  </a:lnTo>
                  <a:lnTo>
                    <a:pt x="834" y="767"/>
                  </a:lnTo>
                  <a:lnTo>
                    <a:pt x="787" y="832"/>
                  </a:lnTo>
                  <a:lnTo>
                    <a:pt x="733" y="898"/>
                  </a:lnTo>
                  <a:lnTo>
                    <a:pt x="674" y="965"/>
                  </a:lnTo>
                  <a:lnTo>
                    <a:pt x="606" y="1032"/>
                  </a:lnTo>
                  <a:lnTo>
                    <a:pt x="531" y="1098"/>
                  </a:lnTo>
                  <a:lnTo>
                    <a:pt x="449" y="1165"/>
                  </a:lnTo>
                  <a:lnTo>
                    <a:pt x="359" y="1231"/>
                  </a:lnTo>
                  <a:lnTo>
                    <a:pt x="260" y="1297"/>
                  </a:lnTo>
                  <a:lnTo>
                    <a:pt x="152" y="1360"/>
                  </a:lnTo>
                  <a:lnTo>
                    <a:pt x="35" y="1423"/>
                  </a:lnTo>
                  <a:lnTo>
                    <a:pt x="0" y="1356"/>
                  </a:lnTo>
                  <a:lnTo>
                    <a:pt x="116" y="1294"/>
                  </a:lnTo>
                  <a:lnTo>
                    <a:pt x="222" y="1231"/>
                  </a:lnTo>
                  <a:lnTo>
                    <a:pt x="318" y="1167"/>
                  </a:lnTo>
                  <a:lnTo>
                    <a:pt x="407" y="1102"/>
                  </a:lnTo>
                  <a:lnTo>
                    <a:pt x="487" y="1038"/>
                  </a:lnTo>
                  <a:lnTo>
                    <a:pt x="559" y="974"/>
                  </a:lnTo>
                  <a:lnTo>
                    <a:pt x="624" y="909"/>
                  </a:lnTo>
                  <a:lnTo>
                    <a:pt x="682" y="845"/>
                  </a:lnTo>
                  <a:lnTo>
                    <a:pt x="733" y="782"/>
                  </a:lnTo>
                  <a:lnTo>
                    <a:pt x="778" y="719"/>
                  </a:lnTo>
                  <a:lnTo>
                    <a:pt x="817" y="657"/>
                  </a:lnTo>
                  <a:lnTo>
                    <a:pt x="851" y="597"/>
                  </a:lnTo>
                  <a:lnTo>
                    <a:pt x="879" y="540"/>
                  </a:lnTo>
                  <a:lnTo>
                    <a:pt x="903" y="483"/>
                  </a:lnTo>
                  <a:lnTo>
                    <a:pt x="923" y="428"/>
                  </a:lnTo>
                  <a:lnTo>
                    <a:pt x="938" y="376"/>
                  </a:lnTo>
                  <a:lnTo>
                    <a:pt x="951" y="326"/>
                  </a:lnTo>
                  <a:lnTo>
                    <a:pt x="959" y="280"/>
                  </a:lnTo>
                  <a:lnTo>
                    <a:pt x="965" y="236"/>
                  </a:lnTo>
                  <a:lnTo>
                    <a:pt x="969" y="196"/>
                  </a:lnTo>
                  <a:lnTo>
                    <a:pt x="971" y="158"/>
                  </a:lnTo>
                  <a:lnTo>
                    <a:pt x="971" y="124"/>
                  </a:lnTo>
                  <a:lnTo>
                    <a:pt x="971" y="95"/>
                  </a:lnTo>
                  <a:lnTo>
                    <a:pt x="968" y="70"/>
                  </a:lnTo>
                  <a:lnTo>
                    <a:pt x="967" y="49"/>
                  </a:lnTo>
                  <a:lnTo>
                    <a:pt x="964" y="33"/>
                  </a:lnTo>
                  <a:lnTo>
                    <a:pt x="962" y="22"/>
                  </a:lnTo>
                  <a:lnTo>
                    <a:pt x="961" y="17"/>
                  </a:lnTo>
                  <a:lnTo>
                    <a:pt x="103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2F5FDD38-DCD8-4C81-8A55-0BA5092FE5CC}"/>
              </a:ext>
            </a:extLst>
          </p:cNvPr>
          <p:cNvGrpSpPr/>
          <p:nvPr/>
        </p:nvGrpSpPr>
        <p:grpSpPr>
          <a:xfrm>
            <a:off x="7239239" y="4928229"/>
            <a:ext cx="3767559" cy="843618"/>
            <a:chOff x="5871033" y="1810977"/>
            <a:chExt cx="3767559" cy="843618"/>
          </a:xfrm>
        </p:grpSpPr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2C9EB522-44D5-4724-A92A-18FC49E180AA}"/>
                </a:ext>
              </a:extLst>
            </p:cNvPr>
            <p:cNvSpPr/>
            <p:nvPr/>
          </p:nvSpPr>
          <p:spPr>
            <a:xfrm>
              <a:off x="5871033" y="2155997"/>
              <a:ext cx="3681352" cy="498598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100" dirty="0">
                  <a:ea typeface="微软雅黑" panose="020B0503020204020204" pitchFamily="3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 dirty="0">
                  <a:ea typeface="微软雅黑" panose="020B0503020204020204" pitchFamily="34" charset="-122"/>
                  <a:cs typeface="+mn-ea"/>
                  <a:sym typeface="+mn-lt"/>
                </a:rPr>
              </a:br>
              <a:r>
                <a:rPr lang="zh-CN" altLang="en-US" sz="1100" dirty="0">
                  <a:ea typeface="微软雅黑" panose="020B0503020204020204" pitchFamily="34" charset="-122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1" name="矩形: 圆角 20">
              <a:extLst>
                <a:ext uri="{FF2B5EF4-FFF2-40B4-BE49-F238E27FC236}">
                  <a16:creationId xmlns:a16="http://schemas.microsoft.com/office/drawing/2014/main" xmlns="" id="{1543349D-BFE1-4C5D-8422-40D07E9FC462}"/>
                </a:ext>
              </a:extLst>
            </p:cNvPr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73FC5386-813D-4DE3-B817-D29221243DAA}"/>
              </a:ext>
            </a:extLst>
          </p:cNvPr>
          <p:cNvGrpSpPr/>
          <p:nvPr/>
        </p:nvGrpSpPr>
        <p:grpSpPr>
          <a:xfrm>
            <a:off x="7239239" y="3873441"/>
            <a:ext cx="3767559" cy="843618"/>
            <a:chOff x="5871033" y="1810977"/>
            <a:chExt cx="3767559" cy="843618"/>
          </a:xfrm>
        </p:grpSpPr>
        <p:sp>
          <p:nvSpPr>
            <p:cNvPr id="18" name="矩形 17">
              <a:extLst>
                <a:ext uri="{FF2B5EF4-FFF2-40B4-BE49-F238E27FC236}">
                  <a16:creationId xmlns:a16="http://schemas.microsoft.com/office/drawing/2014/main" xmlns="" id="{BF449891-9A1F-416C-9AB3-B681D379018D}"/>
                </a:ext>
              </a:extLst>
            </p:cNvPr>
            <p:cNvSpPr/>
            <p:nvPr/>
          </p:nvSpPr>
          <p:spPr>
            <a:xfrm>
              <a:off x="5871033" y="2155997"/>
              <a:ext cx="3681352" cy="498598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100" dirty="0">
                  <a:ea typeface="微软雅黑" panose="020B0503020204020204" pitchFamily="3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 dirty="0">
                  <a:ea typeface="微软雅黑" panose="020B0503020204020204" pitchFamily="34" charset="-122"/>
                  <a:cs typeface="+mn-ea"/>
                  <a:sym typeface="+mn-lt"/>
                </a:rPr>
              </a:br>
              <a:r>
                <a:rPr lang="zh-CN" altLang="en-US" sz="1100" dirty="0">
                  <a:ea typeface="微软雅黑" panose="020B0503020204020204" pitchFamily="34" charset="-122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9" name="矩形: 圆角 18">
              <a:extLst>
                <a:ext uri="{FF2B5EF4-FFF2-40B4-BE49-F238E27FC236}">
                  <a16:creationId xmlns:a16="http://schemas.microsoft.com/office/drawing/2014/main" xmlns="" id="{B45E8298-E0F9-4DEB-8551-58594B3558D5}"/>
                </a:ext>
              </a:extLst>
            </p:cNvPr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FC8EE410-A425-4FBB-BAA7-6CA246A28785}"/>
              </a:ext>
            </a:extLst>
          </p:cNvPr>
          <p:cNvGrpSpPr/>
          <p:nvPr/>
        </p:nvGrpSpPr>
        <p:grpSpPr>
          <a:xfrm>
            <a:off x="7239239" y="2818653"/>
            <a:ext cx="3767559" cy="826114"/>
            <a:chOff x="5871033" y="1810977"/>
            <a:chExt cx="3767559" cy="826114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0CA091EE-42B2-4848-8704-7D3260916DDE}"/>
                </a:ext>
              </a:extLst>
            </p:cNvPr>
            <p:cNvSpPr/>
            <p:nvPr/>
          </p:nvSpPr>
          <p:spPr>
            <a:xfrm>
              <a:off x="5871033" y="2155997"/>
              <a:ext cx="3681352" cy="481094"/>
            </a:xfrm>
            <a:prstGeom prst="rect">
              <a:avLst/>
            </a:prstGeom>
          </p:spPr>
          <p:txBody>
            <a:bodyPr wrap="square">
              <a:normAutofit fontScale="92500" lnSpcReduction="10000"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100" dirty="0">
                  <a:ea typeface="微软雅黑" panose="020B0503020204020204" pitchFamily="3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 dirty="0">
                  <a:ea typeface="微软雅黑" panose="020B0503020204020204" pitchFamily="34" charset="-122"/>
                  <a:cs typeface="+mn-ea"/>
                  <a:sym typeface="+mn-lt"/>
                </a:rPr>
              </a:br>
              <a:r>
                <a:rPr lang="zh-CN" altLang="en-US" sz="1100" dirty="0">
                  <a:ea typeface="微软雅黑" panose="020B0503020204020204" pitchFamily="34" charset="-122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7" name="矩形: 圆角 16">
              <a:extLst>
                <a:ext uri="{FF2B5EF4-FFF2-40B4-BE49-F238E27FC236}">
                  <a16:creationId xmlns:a16="http://schemas.microsoft.com/office/drawing/2014/main" xmlns="" id="{259DA9BB-C9D9-4353-AA84-1A7D5DB0752A}"/>
                </a:ext>
              </a:extLst>
            </p:cNvPr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1D49B2E5-C57A-401D-A9FD-E8B9C11A3D5A}"/>
              </a:ext>
            </a:extLst>
          </p:cNvPr>
          <p:cNvGrpSpPr/>
          <p:nvPr/>
        </p:nvGrpSpPr>
        <p:grpSpPr>
          <a:xfrm>
            <a:off x="7239239" y="1763865"/>
            <a:ext cx="3767559" cy="826114"/>
            <a:chOff x="5871033" y="1810977"/>
            <a:chExt cx="3767559" cy="826114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FB33CCC0-9E7D-4233-8F58-8FC8448BA704}"/>
                </a:ext>
              </a:extLst>
            </p:cNvPr>
            <p:cNvSpPr/>
            <p:nvPr/>
          </p:nvSpPr>
          <p:spPr>
            <a:xfrm>
              <a:off x="5871033" y="2155997"/>
              <a:ext cx="3681352" cy="481094"/>
            </a:xfrm>
            <a:prstGeom prst="rect">
              <a:avLst/>
            </a:prstGeom>
          </p:spPr>
          <p:txBody>
            <a:bodyPr wrap="square">
              <a:normAutofit fontScale="92500" lnSpcReduction="10000"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100" dirty="0">
                  <a:ea typeface="微软雅黑" panose="020B0503020204020204" pitchFamily="34" charset="-122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 dirty="0">
                  <a:ea typeface="微软雅黑" panose="020B0503020204020204" pitchFamily="34" charset="-122"/>
                  <a:cs typeface="+mn-ea"/>
                  <a:sym typeface="+mn-lt"/>
                </a:rPr>
              </a:br>
              <a:r>
                <a:rPr lang="zh-CN" altLang="en-US" sz="1100" dirty="0">
                  <a:ea typeface="微软雅黑" panose="020B0503020204020204" pitchFamily="34" charset="-122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5" name="矩形: 圆角 14">
              <a:extLst>
                <a:ext uri="{FF2B5EF4-FFF2-40B4-BE49-F238E27FC236}">
                  <a16:creationId xmlns:a16="http://schemas.microsoft.com/office/drawing/2014/main" xmlns="" id="{AD877DC5-B6D7-4099-A81A-9A1C2B936A64}"/>
                </a:ext>
              </a:extLst>
            </p:cNvPr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52" name="Title 6">
            <a:extLst>
              <a:ext uri="{FF2B5EF4-FFF2-40B4-BE49-F238E27FC236}">
                <a16:creationId xmlns:a16="http://schemas.microsoft.com/office/drawing/2014/main" xmlns="" id="{CED3DA70-2694-41FB-A7A9-7D8322B175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6800" y="356628"/>
            <a:ext cx="7518400" cy="471365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53" name="Text Placeholder 7">
            <a:extLst>
              <a:ext uri="{FF2B5EF4-FFF2-40B4-BE49-F238E27FC236}">
                <a16:creationId xmlns:a16="http://schemas.microsoft.com/office/drawing/2014/main" xmlns="" id="{A0662328-954F-4F1B-A1DC-DF73AAEB65AD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64766739"/>
      </p:ext>
    </p:extLst>
  </p:cSld>
  <p:clrMapOvr>
    <a:masterClrMapping/>
  </p:clrMapOvr>
  <p:transition spd="slow">
    <p:randomBar dir="vert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15" presetID="2" presetClass="entr" presetSubtype="4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17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18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0" presetID="2" presetClass="entr" presetSubtype="4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22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23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5" presetID="2" presetClass="entr" presetSubtype="4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27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28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0" presetID="2" presetClass="entr" presetSubtype="4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32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33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35" presetID="2" presetClass="entr" presetSubtype="4" fill="hold" grpId="0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37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38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0" presetID="2" presetClass="entr" presetSubtype="4" fill="hold" grpId="0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42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43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5" presetID="2" presetClass="entr" presetSubtype="4" fill="hold" grpId="0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47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48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0" presetID="2" presetClass="entr" presetSubtype="4" fill="hold" grpId="0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5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5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5" presetID="2" presetClass="entr" presetSubtype="4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57" dur="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58" dur="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0" presetID="2" presetClass="entr" presetSubtype="4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62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63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5" presetID="2" presetClass="entr" presetSubtype="4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67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68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0" presetID="2" presetClass="entr" presetSubtype="4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72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73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5" presetID="2" presetClass="entr" presetSubtype="4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77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78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 animBg="1"/>
          <p:bldP spid="23" grpId="0" animBg="1"/>
          <p:bldP spid="24" grpId="0" animBg="1"/>
          <p:bldP spid="25" grpId="0" animBg="1"/>
          <p:bldP spid="52" grpId="0"/>
          <p:bldP spid="5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1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3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 animBg="1"/>
          <p:bldP spid="23" grpId="0" animBg="1"/>
          <p:bldP spid="24" grpId="0" animBg="1"/>
          <p:bldP spid="25" grpId="0" animBg="1"/>
          <p:bldP spid="52" grpId="0"/>
          <p:bldP spid="53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Title 6">
            <a:extLst>
              <a:ext uri="{FF2B5EF4-FFF2-40B4-BE49-F238E27FC236}">
                <a16:creationId xmlns:a16="http://schemas.microsoft.com/office/drawing/2014/main" xmlns="" id="{788AAF84-E34A-4B3E-B321-ED6859C247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6800" y="356628"/>
            <a:ext cx="7518400" cy="471365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62" name="Text Placeholder 7">
            <a:extLst>
              <a:ext uri="{FF2B5EF4-FFF2-40B4-BE49-F238E27FC236}">
                <a16:creationId xmlns:a16="http://schemas.microsoft.com/office/drawing/2014/main" xmlns="" id="{0A2236CC-89E9-4F57-B132-7F30D81C89CA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92" name="组合 91">
            <a:extLst>
              <a:ext uri="{FF2B5EF4-FFF2-40B4-BE49-F238E27FC236}">
                <a16:creationId xmlns:a16="http://schemas.microsoft.com/office/drawing/2014/main" xmlns="" id="{40C02C3D-D770-4321-8B35-1A570F12B573}"/>
              </a:ext>
            </a:extLst>
          </p:cNvPr>
          <p:cNvGrpSpPr/>
          <p:nvPr/>
        </p:nvGrpSpPr>
        <p:grpSpPr>
          <a:xfrm>
            <a:off x="4033411" y="2517176"/>
            <a:ext cx="4332066" cy="3760633"/>
            <a:chOff x="0" y="0"/>
            <a:chExt cx="6684956" cy="5803158"/>
          </a:xfrm>
        </p:grpSpPr>
        <p:sp>
          <p:nvSpPr>
            <p:cNvPr id="112" name="任意多边形: 形状 111">
              <a:extLst>
                <a:ext uri="{FF2B5EF4-FFF2-40B4-BE49-F238E27FC236}">
                  <a16:creationId xmlns:a16="http://schemas.microsoft.com/office/drawing/2014/main" xmlns="" id="{55585CFE-6778-4535-858D-F868A40F9E94}"/>
                </a:ext>
              </a:extLst>
            </p:cNvPr>
            <p:cNvSpPr/>
            <p:nvPr/>
          </p:nvSpPr>
          <p:spPr>
            <a:xfrm>
              <a:off x="2805398" y="2946400"/>
              <a:ext cx="594023" cy="2856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8" h="21444" extrusionOk="0">
                  <a:moveTo>
                    <a:pt x="19859" y="0"/>
                  </a:moveTo>
                  <a:cubicBezTo>
                    <a:pt x="19039" y="-1"/>
                    <a:pt x="18371" y="137"/>
                    <a:pt x="18367" y="309"/>
                  </a:cubicBezTo>
                  <a:lnTo>
                    <a:pt x="18273" y="20473"/>
                  </a:lnTo>
                  <a:cubicBezTo>
                    <a:pt x="15690" y="20750"/>
                    <a:pt x="12745" y="20845"/>
                    <a:pt x="9883" y="20743"/>
                  </a:cubicBezTo>
                  <a:cubicBezTo>
                    <a:pt x="7338" y="20651"/>
                    <a:pt x="4912" y="20396"/>
                    <a:pt x="3658" y="19928"/>
                  </a:cubicBezTo>
                  <a:cubicBezTo>
                    <a:pt x="2811" y="19611"/>
                    <a:pt x="2640" y="19235"/>
                    <a:pt x="3187" y="18891"/>
                  </a:cubicBezTo>
                  <a:cubicBezTo>
                    <a:pt x="3074" y="18818"/>
                    <a:pt x="2835" y="18757"/>
                    <a:pt x="2515" y="18720"/>
                  </a:cubicBezTo>
                  <a:cubicBezTo>
                    <a:pt x="1646" y="18619"/>
                    <a:pt x="584" y="18701"/>
                    <a:pt x="229" y="18891"/>
                  </a:cubicBezTo>
                  <a:cubicBezTo>
                    <a:pt x="-262" y="19313"/>
                    <a:pt x="42" y="19759"/>
                    <a:pt x="1076" y="20136"/>
                  </a:cubicBezTo>
                  <a:cubicBezTo>
                    <a:pt x="2476" y="20646"/>
                    <a:pt x="4960" y="20959"/>
                    <a:pt x="7584" y="21172"/>
                  </a:cubicBezTo>
                  <a:cubicBezTo>
                    <a:pt x="11806" y="21516"/>
                    <a:pt x="16630" y="21599"/>
                    <a:pt x="20168" y="21029"/>
                  </a:cubicBezTo>
                  <a:cubicBezTo>
                    <a:pt x="20468" y="20981"/>
                    <a:pt x="20751" y="20928"/>
                    <a:pt x="21015" y="20872"/>
                  </a:cubicBezTo>
                  <a:lnTo>
                    <a:pt x="21338" y="309"/>
                  </a:lnTo>
                  <a:cubicBezTo>
                    <a:pt x="21335" y="138"/>
                    <a:pt x="20674" y="0"/>
                    <a:pt x="19859" y="0"/>
                  </a:cubicBezTo>
                  <a:close/>
                </a:path>
              </a:pathLst>
            </a:custGeom>
            <a:solidFill>
              <a:srgbClr val="F9BB0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3" name="矩形: 圆角 112">
              <a:extLst>
                <a:ext uri="{FF2B5EF4-FFF2-40B4-BE49-F238E27FC236}">
                  <a16:creationId xmlns:a16="http://schemas.microsoft.com/office/drawing/2014/main" xmlns="" id="{C4A9AA77-926B-431E-8ABC-EB5043B5E339}"/>
                </a:ext>
              </a:extLst>
            </p:cNvPr>
            <p:cNvSpPr/>
            <p:nvPr/>
          </p:nvSpPr>
          <p:spPr>
            <a:xfrm>
              <a:off x="3306274" y="0"/>
              <a:ext cx="82423" cy="172204"/>
            </a:xfrm>
            <a:prstGeom prst="roundRect">
              <a:avLst>
                <a:gd name="adj" fmla="val 50000"/>
              </a:avLst>
            </a:prstGeom>
            <a:solidFill>
              <a:srgbClr val="E8E9ED"/>
            </a:solidFill>
            <a:ln w="6350" cap="flat">
              <a:solidFill>
                <a:srgbClr val="A6AAA9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4" name="任意多边形: 形状 113">
              <a:extLst>
                <a:ext uri="{FF2B5EF4-FFF2-40B4-BE49-F238E27FC236}">
                  <a16:creationId xmlns:a16="http://schemas.microsoft.com/office/drawing/2014/main" xmlns="" id="{F77EAA68-C0F1-4002-9DBD-43E1626A2077}"/>
                </a:ext>
              </a:extLst>
            </p:cNvPr>
            <p:cNvSpPr/>
            <p:nvPr/>
          </p:nvSpPr>
          <p:spPr>
            <a:xfrm>
              <a:off x="3344690" y="150110"/>
              <a:ext cx="3340266" cy="29774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0" y="10800"/>
                    <a:pt x="0" y="16200"/>
                    <a:pt x="0" y="18900"/>
                  </a:cubicBezTo>
                  <a:cubicBezTo>
                    <a:pt x="0" y="21600"/>
                    <a:pt x="0" y="21600"/>
                    <a:pt x="0" y="21600"/>
                  </a:cubicBezTo>
                  <a:cubicBezTo>
                    <a:pt x="1185" y="19661"/>
                    <a:pt x="3149" y="18406"/>
                    <a:pt x="5383" y="18406"/>
                  </a:cubicBezTo>
                  <a:cubicBezTo>
                    <a:pt x="7651" y="18406"/>
                    <a:pt x="9615" y="19661"/>
                    <a:pt x="10800" y="21600"/>
                  </a:cubicBezTo>
                  <a:cubicBezTo>
                    <a:pt x="12320" y="20414"/>
                    <a:pt x="14135" y="19727"/>
                    <a:pt x="16098" y="19697"/>
                  </a:cubicBezTo>
                  <a:cubicBezTo>
                    <a:pt x="18119" y="19666"/>
                    <a:pt x="20023" y="20355"/>
                    <a:pt x="21600" y="21562"/>
                  </a:cubicBezTo>
                  <a:cubicBezTo>
                    <a:pt x="20974" y="15496"/>
                    <a:pt x="18358" y="10106"/>
                    <a:pt x="14507" y="6232"/>
                  </a:cubicBezTo>
                  <a:cubicBezTo>
                    <a:pt x="10656" y="2358"/>
                    <a:pt x="5569" y="0"/>
                    <a:pt x="0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5" name="任意多边形: 形状 114">
              <a:extLst>
                <a:ext uri="{FF2B5EF4-FFF2-40B4-BE49-F238E27FC236}">
                  <a16:creationId xmlns:a16="http://schemas.microsoft.com/office/drawing/2014/main" xmlns="" id="{A6CAAB3A-01B7-47CE-9ACC-3E7B9972D282}"/>
                </a:ext>
              </a:extLst>
            </p:cNvPr>
            <p:cNvSpPr/>
            <p:nvPr/>
          </p:nvSpPr>
          <p:spPr>
            <a:xfrm>
              <a:off x="0" y="150110"/>
              <a:ext cx="3344691" cy="29774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0"/>
                  </a:lnTo>
                  <a:cubicBezTo>
                    <a:pt x="16023" y="0"/>
                    <a:pt x="10935" y="2358"/>
                    <a:pt x="7086" y="6237"/>
                  </a:cubicBezTo>
                  <a:cubicBezTo>
                    <a:pt x="3237" y="10115"/>
                    <a:pt x="625" y="15515"/>
                    <a:pt x="0" y="21600"/>
                  </a:cubicBezTo>
                  <a:cubicBezTo>
                    <a:pt x="1591" y="20653"/>
                    <a:pt x="3392" y="20120"/>
                    <a:pt x="5268" y="20094"/>
                  </a:cubicBezTo>
                  <a:cubicBezTo>
                    <a:pt x="7242" y="20068"/>
                    <a:pt x="9145" y="20605"/>
                    <a:pt x="10817" y="21600"/>
                  </a:cubicBezTo>
                  <a:cubicBezTo>
                    <a:pt x="12318" y="20515"/>
                    <a:pt x="14068" y="19878"/>
                    <a:pt x="15932" y="19824"/>
                  </a:cubicBezTo>
                  <a:cubicBezTo>
                    <a:pt x="17983" y="19765"/>
                    <a:pt x="19951" y="20410"/>
                    <a:pt x="21600" y="21600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6" name="任意多边形: 形状 115">
              <a:extLst>
                <a:ext uri="{FF2B5EF4-FFF2-40B4-BE49-F238E27FC236}">
                  <a16:creationId xmlns:a16="http://schemas.microsoft.com/office/drawing/2014/main" xmlns="" id="{FECDD964-7FAB-46D2-B7F8-CECAC033DB35}"/>
                </a:ext>
              </a:extLst>
            </p:cNvPr>
            <p:cNvSpPr/>
            <p:nvPr/>
          </p:nvSpPr>
          <p:spPr>
            <a:xfrm>
              <a:off x="1667919" y="150110"/>
              <a:ext cx="1670134" cy="29664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26" y="19918"/>
                  </a:moveTo>
                  <a:cubicBezTo>
                    <a:pt x="14583" y="19893"/>
                    <a:pt x="18370" y="20488"/>
                    <a:pt x="21600" y="21562"/>
                  </a:cubicBezTo>
                  <a:cubicBezTo>
                    <a:pt x="21600" y="10781"/>
                    <a:pt x="21600" y="5390"/>
                    <a:pt x="21600" y="2695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21566" y="0"/>
                    <a:pt x="21549" y="0"/>
                    <a:pt x="21532" y="0"/>
                  </a:cubicBezTo>
                  <a:cubicBezTo>
                    <a:pt x="21515" y="0"/>
                    <a:pt x="21498" y="0"/>
                    <a:pt x="21465" y="0"/>
                  </a:cubicBezTo>
                  <a:cubicBezTo>
                    <a:pt x="15912" y="38"/>
                    <a:pt x="10868" y="2404"/>
                    <a:pt x="7050" y="6273"/>
                  </a:cubicBezTo>
                  <a:cubicBezTo>
                    <a:pt x="3233" y="10142"/>
                    <a:pt x="643" y="15513"/>
                    <a:pt x="0" y="21562"/>
                  </a:cubicBezTo>
                  <a:cubicBezTo>
                    <a:pt x="0" y="21581"/>
                    <a:pt x="0" y="21590"/>
                    <a:pt x="0" y="21595"/>
                  </a:cubicBezTo>
                  <a:cubicBezTo>
                    <a:pt x="0" y="21600"/>
                    <a:pt x="0" y="21600"/>
                    <a:pt x="0" y="21600"/>
                  </a:cubicBezTo>
                  <a:cubicBezTo>
                    <a:pt x="68" y="21543"/>
                    <a:pt x="118" y="21514"/>
                    <a:pt x="169" y="21505"/>
                  </a:cubicBezTo>
                  <a:cubicBezTo>
                    <a:pt x="220" y="21495"/>
                    <a:pt x="271" y="21505"/>
                    <a:pt x="339" y="21524"/>
                  </a:cubicBezTo>
                  <a:cubicBezTo>
                    <a:pt x="3403" y="20510"/>
                    <a:pt x="6920" y="19941"/>
                    <a:pt x="10626" y="19918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7" name="任意多边形: 形状 116">
              <a:extLst>
                <a:ext uri="{FF2B5EF4-FFF2-40B4-BE49-F238E27FC236}">
                  <a16:creationId xmlns:a16="http://schemas.microsoft.com/office/drawing/2014/main" xmlns="" id="{B482C128-E143-4F97-8DFB-9495EAA1B2BC}"/>
                </a:ext>
              </a:extLst>
            </p:cNvPr>
            <p:cNvSpPr/>
            <p:nvPr/>
          </p:nvSpPr>
          <p:spPr>
            <a:xfrm>
              <a:off x="3338053" y="150110"/>
              <a:ext cx="1670134" cy="29774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cubicBezTo>
                    <a:pt x="34" y="21505"/>
                    <a:pt x="85" y="21438"/>
                    <a:pt x="144" y="21396"/>
                  </a:cubicBezTo>
                  <a:cubicBezTo>
                    <a:pt x="203" y="21353"/>
                    <a:pt x="271" y="21334"/>
                    <a:pt x="339" y="21334"/>
                  </a:cubicBezTo>
                  <a:cubicBezTo>
                    <a:pt x="3480" y="20275"/>
                    <a:pt x="7145" y="19697"/>
                    <a:pt x="11005" y="19729"/>
                  </a:cubicBezTo>
                  <a:cubicBezTo>
                    <a:pt x="14804" y="19760"/>
                    <a:pt x="18323" y="20370"/>
                    <a:pt x="21397" y="21410"/>
                  </a:cubicBezTo>
                  <a:cubicBezTo>
                    <a:pt x="21431" y="21429"/>
                    <a:pt x="21465" y="21448"/>
                    <a:pt x="21498" y="21476"/>
                  </a:cubicBezTo>
                  <a:cubicBezTo>
                    <a:pt x="21532" y="21505"/>
                    <a:pt x="21566" y="21543"/>
                    <a:pt x="21600" y="21600"/>
                  </a:cubicBezTo>
                  <a:lnTo>
                    <a:pt x="21600" y="21600"/>
                  </a:lnTo>
                  <a:cubicBezTo>
                    <a:pt x="20957" y="15515"/>
                    <a:pt x="18350" y="10115"/>
                    <a:pt x="14507" y="6237"/>
                  </a:cubicBezTo>
                  <a:cubicBezTo>
                    <a:pt x="10665" y="2358"/>
                    <a:pt x="5586" y="0"/>
                    <a:pt x="0" y="0"/>
                  </a:cubicBez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93" name="组合 92">
            <a:extLst>
              <a:ext uri="{FF2B5EF4-FFF2-40B4-BE49-F238E27FC236}">
                <a16:creationId xmlns:a16="http://schemas.microsoft.com/office/drawing/2014/main" xmlns="" id="{69AA4446-4131-43E0-B2CB-8C16BA4F4599}"/>
              </a:ext>
            </a:extLst>
          </p:cNvPr>
          <p:cNvGrpSpPr/>
          <p:nvPr/>
        </p:nvGrpSpPr>
        <p:grpSpPr>
          <a:xfrm>
            <a:off x="3755740" y="1028700"/>
            <a:ext cx="4584272" cy="2419583"/>
            <a:chOff x="3755740" y="1028700"/>
            <a:chExt cx="4584272" cy="2419583"/>
          </a:xfrm>
        </p:grpSpPr>
        <p:sp>
          <p:nvSpPr>
            <p:cNvPr id="94" name="直接连接符 93">
              <a:extLst>
                <a:ext uri="{FF2B5EF4-FFF2-40B4-BE49-F238E27FC236}">
                  <a16:creationId xmlns:a16="http://schemas.microsoft.com/office/drawing/2014/main" xmlns="" id="{79EF826F-8CF5-457B-B2BE-4D95414B3424}"/>
                </a:ext>
              </a:extLst>
            </p:cNvPr>
            <p:cNvSpPr/>
            <p:nvPr/>
          </p:nvSpPr>
          <p:spPr>
            <a:xfrm flipV="1">
              <a:off x="3755740" y="2238561"/>
              <a:ext cx="1" cy="1120543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  <a:tileRect/>
              </a:gradFill>
              <a:miter lim="400000"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5" name="直接连接符 94">
              <a:extLst>
                <a:ext uri="{FF2B5EF4-FFF2-40B4-BE49-F238E27FC236}">
                  <a16:creationId xmlns:a16="http://schemas.microsoft.com/office/drawing/2014/main" xmlns="" id="{0782B0D4-9E39-4435-9A22-A44B281BA011}"/>
                </a:ext>
              </a:extLst>
            </p:cNvPr>
            <p:cNvSpPr/>
            <p:nvPr/>
          </p:nvSpPr>
          <p:spPr>
            <a:xfrm flipV="1">
              <a:off x="4039303" y="2238561"/>
              <a:ext cx="1" cy="1120543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  <a:tileRect/>
              </a:gradFill>
              <a:miter lim="400000"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6" name="直接连接符 95">
              <a:extLst>
                <a:ext uri="{FF2B5EF4-FFF2-40B4-BE49-F238E27FC236}">
                  <a16:creationId xmlns:a16="http://schemas.microsoft.com/office/drawing/2014/main" xmlns="" id="{44272F04-3A9D-4491-968F-49B17AE6866E}"/>
                </a:ext>
              </a:extLst>
            </p:cNvPr>
            <p:cNvSpPr/>
            <p:nvPr/>
          </p:nvSpPr>
          <p:spPr>
            <a:xfrm flipV="1">
              <a:off x="4535538" y="1884107"/>
              <a:ext cx="1" cy="1120543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  <a:tileRect/>
              </a:gradFill>
              <a:miter lim="400000"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7" name="直接连接符 96">
              <a:extLst>
                <a:ext uri="{FF2B5EF4-FFF2-40B4-BE49-F238E27FC236}">
                  <a16:creationId xmlns:a16="http://schemas.microsoft.com/office/drawing/2014/main" xmlns="" id="{41C3F629-EF4F-433A-8B5A-032820F6E1E1}"/>
                </a:ext>
              </a:extLst>
            </p:cNvPr>
            <p:cNvSpPr/>
            <p:nvPr/>
          </p:nvSpPr>
          <p:spPr>
            <a:xfrm flipV="1">
              <a:off x="5197186" y="1624174"/>
              <a:ext cx="1" cy="1120544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  <a:tileRect/>
              </a:gradFill>
              <a:miter lim="400000"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8" name="直接连接符 97">
              <a:extLst>
                <a:ext uri="{FF2B5EF4-FFF2-40B4-BE49-F238E27FC236}">
                  <a16:creationId xmlns:a16="http://schemas.microsoft.com/office/drawing/2014/main" xmlns="" id="{21DE1AD5-FBD4-47E2-93D6-8F180D3CDA23}"/>
                </a:ext>
              </a:extLst>
            </p:cNvPr>
            <p:cNvSpPr/>
            <p:nvPr/>
          </p:nvSpPr>
          <p:spPr>
            <a:xfrm flipV="1">
              <a:off x="5693421" y="1028700"/>
              <a:ext cx="1" cy="1120543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  <a:tileRect/>
              </a:gradFill>
              <a:miter lim="400000"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9" name="直接连接符 98">
              <a:extLst>
                <a:ext uri="{FF2B5EF4-FFF2-40B4-BE49-F238E27FC236}">
                  <a16:creationId xmlns:a16="http://schemas.microsoft.com/office/drawing/2014/main" xmlns="" id="{0C03142F-F569-4A8C-B3A9-61518FB56C92}"/>
                </a:ext>
              </a:extLst>
            </p:cNvPr>
            <p:cNvSpPr/>
            <p:nvPr/>
          </p:nvSpPr>
          <p:spPr>
            <a:xfrm flipV="1">
              <a:off x="6355070" y="1028700"/>
              <a:ext cx="1" cy="1120543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  <a:tileRect/>
              </a:gradFill>
              <a:miter lim="400000"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0" name="直接连接符 99">
              <a:extLst>
                <a:ext uri="{FF2B5EF4-FFF2-40B4-BE49-F238E27FC236}">
                  <a16:creationId xmlns:a16="http://schemas.microsoft.com/office/drawing/2014/main" xmlns="" id="{00994991-54AD-4131-80C9-1EFC0E944920}"/>
                </a:ext>
              </a:extLst>
            </p:cNvPr>
            <p:cNvSpPr/>
            <p:nvPr/>
          </p:nvSpPr>
          <p:spPr>
            <a:xfrm flipV="1">
              <a:off x="6851305" y="1265004"/>
              <a:ext cx="1" cy="1120543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  <a:tileRect/>
              </a:gradFill>
              <a:miter lim="400000"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1" name="直接连接符 100">
              <a:extLst>
                <a:ext uri="{FF2B5EF4-FFF2-40B4-BE49-F238E27FC236}">
                  <a16:creationId xmlns:a16="http://schemas.microsoft.com/office/drawing/2014/main" xmlns="" id="{E481DDFE-D3EA-4575-AEF9-83D2262B268B}"/>
                </a:ext>
              </a:extLst>
            </p:cNvPr>
            <p:cNvSpPr/>
            <p:nvPr/>
          </p:nvSpPr>
          <p:spPr>
            <a:xfrm flipV="1">
              <a:off x="7347541" y="1624174"/>
              <a:ext cx="1" cy="1120544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  <a:tileRect/>
              </a:gradFill>
              <a:miter lim="400000"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2" name="直接连接符 101">
              <a:extLst>
                <a:ext uri="{FF2B5EF4-FFF2-40B4-BE49-F238E27FC236}">
                  <a16:creationId xmlns:a16="http://schemas.microsoft.com/office/drawing/2014/main" xmlns="" id="{5F68369C-BEAE-4D44-B8EC-EF8A36C80472}"/>
                </a:ext>
              </a:extLst>
            </p:cNvPr>
            <p:cNvSpPr/>
            <p:nvPr/>
          </p:nvSpPr>
          <p:spPr>
            <a:xfrm flipV="1">
              <a:off x="7843775" y="1884107"/>
              <a:ext cx="1" cy="1120543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  <a:tileRect/>
              </a:gradFill>
              <a:miter lim="400000"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3" name="直接连接符 102">
              <a:extLst>
                <a:ext uri="{FF2B5EF4-FFF2-40B4-BE49-F238E27FC236}">
                  <a16:creationId xmlns:a16="http://schemas.microsoft.com/office/drawing/2014/main" xmlns="" id="{1A7CB06E-C4DC-4A2A-B962-1BD7FA3FEE14}"/>
                </a:ext>
              </a:extLst>
            </p:cNvPr>
            <p:cNvSpPr/>
            <p:nvPr/>
          </p:nvSpPr>
          <p:spPr>
            <a:xfrm flipV="1">
              <a:off x="8009188" y="2238561"/>
              <a:ext cx="1" cy="1120543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  <a:tileRect/>
              </a:gradFill>
              <a:miter lim="400000"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4" name="直接连接符 103">
              <a:extLst>
                <a:ext uri="{FF2B5EF4-FFF2-40B4-BE49-F238E27FC236}">
                  <a16:creationId xmlns:a16="http://schemas.microsoft.com/office/drawing/2014/main" xmlns="" id="{7393360E-CD5E-41DA-85A6-0460E29AC554}"/>
                </a:ext>
              </a:extLst>
            </p:cNvPr>
            <p:cNvSpPr/>
            <p:nvPr/>
          </p:nvSpPr>
          <p:spPr>
            <a:xfrm flipV="1">
              <a:off x="7595658" y="1999471"/>
              <a:ext cx="1" cy="576102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  <a:tileRect/>
              </a:gradFill>
              <a:miter lim="400000"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5" name="直接连接符 104">
              <a:extLst>
                <a:ext uri="{FF2B5EF4-FFF2-40B4-BE49-F238E27FC236}">
                  <a16:creationId xmlns:a16="http://schemas.microsoft.com/office/drawing/2014/main" xmlns="" id="{1D592F26-7F3C-4360-BFD8-CFDCD794B856}"/>
                </a:ext>
              </a:extLst>
            </p:cNvPr>
            <p:cNvSpPr/>
            <p:nvPr/>
          </p:nvSpPr>
          <p:spPr>
            <a:xfrm flipV="1">
              <a:off x="7182128" y="1753351"/>
              <a:ext cx="1" cy="576102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  <a:tileRect/>
              </a:gradFill>
              <a:miter lim="400000"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6" name="直接连接符 105">
              <a:extLst>
                <a:ext uri="{FF2B5EF4-FFF2-40B4-BE49-F238E27FC236}">
                  <a16:creationId xmlns:a16="http://schemas.microsoft.com/office/drawing/2014/main" xmlns="" id="{406FF5C1-014B-449A-BF28-A4EC5B95CBEA}"/>
                </a:ext>
              </a:extLst>
            </p:cNvPr>
            <p:cNvSpPr/>
            <p:nvPr/>
          </p:nvSpPr>
          <p:spPr>
            <a:xfrm flipV="1">
              <a:off x="6685893" y="1537224"/>
              <a:ext cx="1" cy="576102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  <a:tileRect/>
              </a:gradFill>
              <a:miter lim="400000"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7" name="直接连接符 106">
              <a:extLst>
                <a:ext uri="{FF2B5EF4-FFF2-40B4-BE49-F238E27FC236}">
                  <a16:creationId xmlns:a16="http://schemas.microsoft.com/office/drawing/2014/main" xmlns="" id="{1B228784-7EA9-4D94-9D14-F8D319E3E4D2}"/>
                </a:ext>
              </a:extLst>
            </p:cNvPr>
            <p:cNvSpPr/>
            <p:nvPr/>
          </p:nvSpPr>
          <p:spPr>
            <a:xfrm flipV="1">
              <a:off x="6021159" y="1459872"/>
              <a:ext cx="1" cy="576102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  <a:tileRect/>
              </a:gradFill>
              <a:miter lim="400000"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8" name="直接连接符 107">
              <a:extLst>
                <a:ext uri="{FF2B5EF4-FFF2-40B4-BE49-F238E27FC236}">
                  <a16:creationId xmlns:a16="http://schemas.microsoft.com/office/drawing/2014/main" xmlns="" id="{4F6DE198-AE2B-44EC-BF9A-FCB797288E88}"/>
                </a:ext>
              </a:extLst>
            </p:cNvPr>
            <p:cNvSpPr/>
            <p:nvPr/>
          </p:nvSpPr>
          <p:spPr>
            <a:xfrm flipV="1">
              <a:off x="5445304" y="1753351"/>
              <a:ext cx="1" cy="576102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  <a:tileRect/>
              </a:gradFill>
              <a:miter lim="400000"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9" name="直接连接符 108">
              <a:extLst>
                <a:ext uri="{FF2B5EF4-FFF2-40B4-BE49-F238E27FC236}">
                  <a16:creationId xmlns:a16="http://schemas.microsoft.com/office/drawing/2014/main" xmlns="" id="{3019B4BF-FCE4-4674-B124-F554659809B3}"/>
                </a:ext>
              </a:extLst>
            </p:cNvPr>
            <p:cNvSpPr/>
            <p:nvPr/>
          </p:nvSpPr>
          <p:spPr>
            <a:xfrm flipV="1">
              <a:off x="4869449" y="1816639"/>
              <a:ext cx="1" cy="576102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  <a:tileRect/>
              </a:gradFill>
              <a:miter lim="400000"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0" name="直接连接符 109">
              <a:extLst>
                <a:ext uri="{FF2B5EF4-FFF2-40B4-BE49-F238E27FC236}">
                  <a16:creationId xmlns:a16="http://schemas.microsoft.com/office/drawing/2014/main" xmlns="" id="{9DA4798C-E97A-4B49-B9AB-513FF64E01B2}"/>
                </a:ext>
              </a:extLst>
            </p:cNvPr>
            <p:cNvSpPr/>
            <p:nvPr/>
          </p:nvSpPr>
          <p:spPr>
            <a:xfrm flipV="1">
              <a:off x="4287421" y="1816639"/>
              <a:ext cx="1" cy="576102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  <a:tileRect/>
              </a:gradFill>
              <a:miter lim="400000"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1" name="直接连接符 110">
              <a:extLst>
                <a:ext uri="{FF2B5EF4-FFF2-40B4-BE49-F238E27FC236}">
                  <a16:creationId xmlns:a16="http://schemas.microsoft.com/office/drawing/2014/main" xmlns="" id="{F2E8995F-03C5-4378-A567-E63322E62FBC}"/>
                </a:ext>
              </a:extLst>
            </p:cNvPr>
            <p:cNvSpPr/>
            <p:nvPr/>
          </p:nvSpPr>
          <p:spPr>
            <a:xfrm flipV="1">
              <a:off x="8340011" y="2454709"/>
              <a:ext cx="1" cy="993574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  <a:tileRect/>
              </a:gradFill>
              <a:miter lim="400000"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4" name="组合 73">
            <a:extLst>
              <a:ext uri="{FF2B5EF4-FFF2-40B4-BE49-F238E27FC236}">
                <a16:creationId xmlns:a16="http://schemas.microsoft.com/office/drawing/2014/main" xmlns="" id="{C6564E0F-FE3D-460A-99DE-F375EAEE86AF}"/>
              </a:ext>
            </a:extLst>
          </p:cNvPr>
          <p:cNvGrpSpPr/>
          <p:nvPr/>
        </p:nvGrpSpPr>
        <p:grpSpPr>
          <a:xfrm>
            <a:off x="8170814" y="2624665"/>
            <a:ext cx="2749722" cy="2139516"/>
            <a:chOff x="8170814" y="1912116"/>
            <a:chExt cx="2749722" cy="2139516"/>
          </a:xfrm>
        </p:grpSpPr>
        <p:grpSp>
          <p:nvGrpSpPr>
            <p:cNvPr id="84" name="组合 83">
              <a:extLst>
                <a:ext uri="{FF2B5EF4-FFF2-40B4-BE49-F238E27FC236}">
                  <a16:creationId xmlns:a16="http://schemas.microsoft.com/office/drawing/2014/main" xmlns="" id="{AC9C02EE-7007-4781-A8C7-7D59347441F3}"/>
                </a:ext>
              </a:extLst>
            </p:cNvPr>
            <p:cNvGrpSpPr/>
            <p:nvPr/>
          </p:nvGrpSpPr>
          <p:grpSpPr>
            <a:xfrm>
              <a:off x="8170814" y="1912116"/>
              <a:ext cx="2611177" cy="2139516"/>
              <a:chOff x="1193500" y="1491637"/>
              <a:chExt cx="3761195" cy="2139516"/>
            </a:xfrm>
          </p:grpSpPr>
          <p:grpSp>
            <p:nvGrpSpPr>
              <p:cNvPr id="86" name="组合 85">
                <a:extLst>
                  <a:ext uri="{FF2B5EF4-FFF2-40B4-BE49-F238E27FC236}">
                    <a16:creationId xmlns:a16="http://schemas.microsoft.com/office/drawing/2014/main" xmlns="" id="{6EAD7128-A2E4-41E4-B5B8-018F0EDB65A4}"/>
                  </a:ext>
                </a:extLst>
              </p:cNvPr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90" name="文本框 52">
                  <a:extLst>
                    <a:ext uri="{FF2B5EF4-FFF2-40B4-BE49-F238E27FC236}">
                      <a16:creationId xmlns:a16="http://schemas.microsoft.com/office/drawing/2014/main" xmlns="" id="{0A7A24F5-587C-4950-B6D7-1C55CE7D5276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  <a:cs typeface="+mn-ea"/>
                      <a:sym typeface="+mn-lt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91" name="矩形 90">
                  <a:extLst>
                    <a:ext uri="{FF2B5EF4-FFF2-40B4-BE49-F238E27FC236}">
                      <a16:creationId xmlns:a16="http://schemas.microsoft.com/office/drawing/2014/main" xmlns="" id="{DF88DD6D-5A5F-45B0-974D-FBF980AF5652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1"/>
                      </a:solidFill>
                      <a:ea typeface="微软雅黑" panose="020B0503020204020204" pitchFamily="34" charset="-122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87" name="组合 86">
                <a:extLst>
                  <a:ext uri="{FF2B5EF4-FFF2-40B4-BE49-F238E27FC236}">
                    <a16:creationId xmlns:a16="http://schemas.microsoft.com/office/drawing/2014/main" xmlns="" id="{29FF3E87-CBCC-4BE7-A7EC-6C6B93AAD465}"/>
                  </a:ext>
                </a:extLst>
              </p:cNvPr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88" name="文本框 50">
                  <a:extLst>
                    <a:ext uri="{FF2B5EF4-FFF2-40B4-BE49-F238E27FC236}">
                      <a16:creationId xmlns:a16="http://schemas.microsoft.com/office/drawing/2014/main" xmlns="" id="{184EFEDD-3789-4796-93DA-5A5A221C1E63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  <a:cs typeface="+mn-ea"/>
                      <a:sym typeface="+mn-lt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89" name="矩形 88">
                  <a:extLst>
                    <a:ext uri="{FF2B5EF4-FFF2-40B4-BE49-F238E27FC236}">
                      <a16:creationId xmlns:a16="http://schemas.microsoft.com/office/drawing/2014/main" xmlns="" id="{00875CDE-A1BB-40CA-9343-C99D7AB625A8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2"/>
                      </a:solidFill>
                      <a:ea typeface="微软雅黑" panose="020B0503020204020204" pitchFamily="34" charset="-122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85" name="直接连接符 84">
              <a:extLst>
                <a:ext uri="{FF2B5EF4-FFF2-40B4-BE49-F238E27FC236}">
                  <a16:creationId xmlns:a16="http://schemas.microsoft.com/office/drawing/2014/main" xmlns="" id="{38148F7E-FA0C-4C9B-89D5-97CD86EDDC5A}"/>
                </a:ext>
              </a:extLst>
            </p:cNvPr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5" name="组合 74">
            <a:extLst>
              <a:ext uri="{FF2B5EF4-FFF2-40B4-BE49-F238E27FC236}">
                <a16:creationId xmlns:a16="http://schemas.microsoft.com/office/drawing/2014/main" xmlns="" id="{D3AE5CDA-22D1-4620-BEE6-7C05ED971E53}"/>
              </a:ext>
            </a:extLst>
          </p:cNvPr>
          <p:cNvGrpSpPr/>
          <p:nvPr/>
        </p:nvGrpSpPr>
        <p:grpSpPr>
          <a:xfrm>
            <a:off x="1307468" y="2624665"/>
            <a:ext cx="2713719" cy="2139516"/>
            <a:chOff x="1307468" y="1697288"/>
            <a:chExt cx="2713719" cy="2139516"/>
          </a:xfrm>
        </p:grpSpPr>
        <p:grpSp>
          <p:nvGrpSpPr>
            <p:cNvPr id="76" name="组合 75">
              <a:extLst>
                <a:ext uri="{FF2B5EF4-FFF2-40B4-BE49-F238E27FC236}">
                  <a16:creationId xmlns:a16="http://schemas.microsoft.com/office/drawing/2014/main" xmlns="" id="{0D18D146-8E2E-4D9E-B4CE-ADB72B6E43D0}"/>
                </a:ext>
              </a:extLst>
            </p:cNvPr>
            <p:cNvGrpSpPr/>
            <p:nvPr/>
          </p:nvGrpSpPr>
          <p:grpSpPr>
            <a:xfrm>
              <a:off x="1410010" y="1697288"/>
              <a:ext cx="2611177" cy="2139516"/>
              <a:chOff x="1193500" y="1491637"/>
              <a:chExt cx="3761195" cy="2139516"/>
            </a:xfrm>
          </p:grpSpPr>
          <p:grpSp>
            <p:nvGrpSpPr>
              <p:cNvPr id="78" name="组合 77">
                <a:extLst>
                  <a:ext uri="{FF2B5EF4-FFF2-40B4-BE49-F238E27FC236}">
                    <a16:creationId xmlns:a16="http://schemas.microsoft.com/office/drawing/2014/main" xmlns="" id="{0A19DD5D-CE0D-43DF-B521-D38EA8B30F38}"/>
                  </a:ext>
                </a:extLst>
              </p:cNvPr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82" name="文本框 44">
                  <a:extLst>
                    <a:ext uri="{FF2B5EF4-FFF2-40B4-BE49-F238E27FC236}">
                      <a16:creationId xmlns:a16="http://schemas.microsoft.com/office/drawing/2014/main" xmlns="" id="{D7FD9991-8354-45F0-8BB9-3B5FB332762E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  <a:cs typeface="+mn-ea"/>
                      <a:sym typeface="+mn-lt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83" name="矩形 82">
                  <a:extLst>
                    <a:ext uri="{FF2B5EF4-FFF2-40B4-BE49-F238E27FC236}">
                      <a16:creationId xmlns:a16="http://schemas.microsoft.com/office/drawing/2014/main" xmlns="" id="{35F1CC3D-E2F6-4582-AA83-8BD63792F61B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r>
                    <a:rPr lang="zh-CN" altLang="en-US" sz="1600" b="1" dirty="0">
                      <a:solidFill>
                        <a:schemeClr val="accent1"/>
                      </a:solidFill>
                      <a:ea typeface="微软雅黑" panose="020B0503020204020204" pitchFamily="34" charset="-122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79" name="组合 78">
                <a:extLst>
                  <a:ext uri="{FF2B5EF4-FFF2-40B4-BE49-F238E27FC236}">
                    <a16:creationId xmlns:a16="http://schemas.microsoft.com/office/drawing/2014/main" xmlns="" id="{42D5F2C8-8B78-4E8D-9DDA-D0EDB2CBF21D}"/>
                  </a:ext>
                </a:extLst>
              </p:cNvPr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80" name="文本框 42">
                  <a:extLst>
                    <a:ext uri="{FF2B5EF4-FFF2-40B4-BE49-F238E27FC236}">
                      <a16:creationId xmlns:a16="http://schemas.microsoft.com/office/drawing/2014/main" xmlns="" id="{D58C86BB-06A8-4A19-86A6-9B3F02C236CB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  <a:cs typeface="+mn-ea"/>
                      <a:sym typeface="+mn-lt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81" name="矩形 80">
                  <a:extLst>
                    <a:ext uri="{FF2B5EF4-FFF2-40B4-BE49-F238E27FC236}">
                      <a16:creationId xmlns:a16="http://schemas.microsoft.com/office/drawing/2014/main" xmlns="" id="{CB50B2B0-31F0-467B-B74B-DE4A96DB32DD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r>
                    <a:rPr lang="zh-CN" altLang="en-US" sz="1600" b="1" dirty="0">
                      <a:solidFill>
                        <a:schemeClr val="accent2"/>
                      </a:solidFill>
                      <a:ea typeface="微软雅黑" panose="020B0503020204020204" pitchFamily="34" charset="-122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77" name="直接连接符 76">
              <a:extLst>
                <a:ext uri="{FF2B5EF4-FFF2-40B4-BE49-F238E27FC236}">
                  <a16:creationId xmlns:a16="http://schemas.microsoft.com/office/drawing/2014/main" xmlns="" id="{2A842006-D046-4E65-8365-29838BC6FE5C}"/>
                </a:ext>
              </a:extLst>
            </p:cNvPr>
            <p:cNvCxnSpPr/>
            <p:nvPr/>
          </p:nvCxnSpPr>
          <p:spPr>
            <a:xfrm>
              <a:off x="1307468" y="2710116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6" name="文本框 55">
            <a:extLst>
              <a:ext uri="{FF2B5EF4-FFF2-40B4-BE49-F238E27FC236}">
                <a16:creationId xmlns:a16="http://schemas.microsoft.com/office/drawing/2014/main" xmlns="" id="{AE1F97D5-9C97-4BCF-8404-0B95407DE351}"/>
              </a:ext>
            </a:extLst>
          </p:cNvPr>
          <p:cNvSpPr txBox="1">
            <a:spLocks/>
          </p:cNvSpPr>
          <p:nvPr/>
        </p:nvSpPr>
        <p:spPr>
          <a:xfrm>
            <a:off x="2857609" y="4919846"/>
            <a:ext cx="3163550" cy="24264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/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b="1" dirty="0"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67" name="文本框 56">
            <a:extLst>
              <a:ext uri="{FF2B5EF4-FFF2-40B4-BE49-F238E27FC236}">
                <a16:creationId xmlns:a16="http://schemas.microsoft.com/office/drawing/2014/main" xmlns="" id="{730755D6-1814-47BD-A3EE-BD56B1FBCE68}"/>
              </a:ext>
            </a:extLst>
          </p:cNvPr>
          <p:cNvSpPr txBox="1">
            <a:spLocks/>
          </p:cNvSpPr>
          <p:nvPr/>
        </p:nvSpPr>
        <p:spPr>
          <a:xfrm>
            <a:off x="2869911" y="5162491"/>
            <a:ext cx="3151248" cy="741030"/>
          </a:xfrm>
          <a:prstGeom prst="rect">
            <a:avLst/>
          </a:prstGeom>
          <a:noFill/>
        </p:spPr>
        <p:txBody>
          <a:bodyPr wrap="square" lIns="72000" tIns="72000" rIns="72000" bIns="72000">
            <a:normAutofit lnSpcReduction="100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100" dirty="0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此部分内容作为文字排版占位显示，</a:t>
            </a:r>
            <a:br>
              <a:rPr lang="zh-CN" altLang="en-US" sz="1100" dirty="0"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100" dirty="0">
                <a:ea typeface="微软雅黑" panose="020B0503020204020204" pitchFamily="34" charset="-122"/>
                <a:cs typeface="+mn-ea"/>
                <a:sym typeface="+mn-lt"/>
              </a:rPr>
              <a:t>建议使用主题字体，已保持全文档文本格式的统一</a:t>
            </a:r>
          </a:p>
        </p:txBody>
      </p:sp>
      <p:sp>
        <p:nvSpPr>
          <p:cNvPr id="68" name="文本框 58">
            <a:extLst>
              <a:ext uri="{FF2B5EF4-FFF2-40B4-BE49-F238E27FC236}">
                <a16:creationId xmlns:a16="http://schemas.microsoft.com/office/drawing/2014/main" xmlns="" id="{1445BC0C-079C-4E8F-BD49-AD65C317AA19}"/>
              </a:ext>
            </a:extLst>
          </p:cNvPr>
          <p:cNvSpPr txBox="1">
            <a:spLocks/>
          </p:cNvSpPr>
          <p:nvPr/>
        </p:nvSpPr>
        <p:spPr>
          <a:xfrm>
            <a:off x="6377633" y="4919846"/>
            <a:ext cx="3163550" cy="24264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zh-CN" altLang="en-US" sz="1400" b="1" dirty="0"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69" name="文本框 59">
            <a:extLst>
              <a:ext uri="{FF2B5EF4-FFF2-40B4-BE49-F238E27FC236}">
                <a16:creationId xmlns:a16="http://schemas.microsoft.com/office/drawing/2014/main" xmlns="" id="{1D1BD171-8B49-4E8F-9E7D-E42A4A1CC5B8}"/>
              </a:ext>
            </a:extLst>
          </p:cNvPr>
          <p:cNvSpPr txBox="1">
            <a:spLocks/>
          </p:cNvSpPr>
          <p:nvPr/>
        </p:nvSpPr>
        <p:spPr>
          <a:xfrm>
            <a:off x="6389935" y="5162491"/>
            <a:ext cx="3151248" cy="741030"/>
          </a:xfrm>
          <a:prstGeom prst="rect">
            <a:avLst/>
          </a:prstGeom>
          <a:noFill/>
        </p:spPr>
        <p:txBody>
          <a:bodyPr wrap="square" lIns="72000" tIns="72000" rIns="72000" bIns="72000"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此部分内容作为文字排版占位显示，</a:t>
            </a:r>
            <a:br>
              <a:rPr lang="zh-CN" altLang="en-US" sz="1100" dirty="0"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100" dirty="0">
                <a:ea typeface="微软雅黑" panose="020B0503020204020204" pitchFamily="34" charset="-122"/>
                <a:cs typeface="+mn-ea"/>
                <a:sym typeface="+mn-lt"/>
              </a:rPr>
              <a:t>建议使用主题字体，已保持全文档文本格式的统一</a:t>
            </a:r>
          </a:p>
        </p:txBody>
      </p:sp>
      <p:sp>
        <p:nvSpPr>
          <p:cNvPr id="70" name="任意多边形: 形状 69">
            <a:extLst>
              <a:ext uri="{FF2B5EF4-FFF2-40B4-BE49-F238E27FC236}">
                <a16:creationId xmlns:a16="http://schemas.microsoft.com/office/drawing/2014/main" xmlns="" id="{4B90F4D6-EADF-4936-98CD-BFF0A8BBAC24}"/>
              </a:ext>
            </a:extLst>
          </p:cNvPr>
          <p:cNvSpPr/>
          <p:nvPr/>
        </p:nvSpPr>
        <p:spPr>
          <a:xfrm>
            <a:off x="4398856" y="3718640"/>
            <a:ext cx="538904" cy="399749"/>
          </a:xfrm>
          <a:custGeom>
            <a:avLst/>
            <a:gdLst>
              <a:gd name="connsiteX0" fmla="*/ 9246 w 338138"/>
              <a:gd name="connsiteY0" fmla="*/ 217487 h 250825"/>
              <a:gd name="connsiteX1" fmla="*/ 328892 w 338138"/>
              <a:gd name="connsiteY1" fmla="*/ 217487 h 250825"/>
              <a:gd name="connsiteX2" fmla="*/ 338138 w 338138"/>
              <a:gd name="connsiteY2" fmla="*/ 226822 h 250825"/>
              <a:gd name="connsiteX3" fmla="*/ 314363 w 338138"/>
              <a:gd name="connsiteY3" fmla="*/ 250825 h 250825"/>
              <a:gd name="connsiteX4" fmla="*/ 23775 w 338138"/>
              <a:gd name="connsiteY4" fmla="*/ 250825 h 250825"/>
              <a:gd name="connsiteX5" fmla="*/ 0 w 338138"/>
              <a:gd name="connsiteY5" fmla="*/ 226822 h 250825"/>
              <a:gd name="connsiteX6" fmla="*/ 9246 w 338138"/>
              <a:gd name="connsiteY6" fmla="*/ 217487 h 250825"/>
              <a:gd name="connsiteX7" fmla="*/ 100182 w 338138"/>
              <a:gd name="connsiteY7" fmla="*/ 100012 h 250825"/>
              <a:gd name="connsiteX8" fmla="*/ 123655 w 338138"/>
              <a:gd name="connsiteY8" fmla="*/ 100012 h 250825"/>
              <a:gd name="connsiteX9" fmla="*/ 130175 w 338138"/>
              <a:gd name="connsiteY9" fmla="*/ 106705 h 250825"/>
              <a:gd name="connsiteX10" fmla="*/ 130175 w 338138"/>
              <a:gd name="connsiteY10" fmla="*/ 161583 h 250825"/>
              <a:gd name="connsiteX11" fmla="*/ 123655 w 338138"/>
              <a:gd name="connsiteY11" fmla="*/ 168275 h 250825"/>
              <a:gd name="connsiteX12" fmla="*/ 100182 w 338138"/>
              <a:gd name="connsiteY12" fmla="*/ 168275 h 250825"/>
              <a:gd name="connsiteX13" fmla="*/ 93662 w 338138"/>
              <a:gd name="connsiteY13" fmla="*/ 161583 h 250825"/>
              <a:gd name="connsiteX14" fmla="*/ 93662 w 338138"/>
              <a:gd name="connsiteY14" fmla="*/ 106705 h 250825"/>
              <a:gd name="connsiteX15" fmla="*/ 100182 w 338138"/>
              <a:gd name="connsiteY15" fmla="*/ 100012 h 250825"/>
              <a:gd name="connsiteX16" fmla="*/ 157332 w 338138"/>
              <a:gd name="connsiteY16" fmla="*/ 77787 h 250825"/>
              <a:gd name="connsiteX17" fmla="*/ 180805 w 338138"/>
              <a:gd name="connsiteY17" fmla="*/ 77787 h 250825"/>
              <a:gd name="connsiteX18" fmla="*/ 187325 w 338138"/>
              <a:gd name="connsiteY18" fmla="*/ 84441 h 250825"/>
              <a:gd name="connsiteX19" fmla="*/ 187325 w 338138"/>
              <a:gd name="connsiteY19" fmla="*/ 161622 h 250825"/>
              <a:gd name="connsiteX20" fmla="*/ 180805 w 338138"/>
              <a:gd name="connsiteY20" fmla="*/ 168275 h 250825"/>
              <a:gd name="connsiteX21" fmla="*/ 157332 w 338138"/>
              <a:gd name="connsiteY21" fmla="*/ 168275 h 250825"/>
              <a:gd name="connsiteX22" fmla="*/ 150812 w 338138"/>
              <a:gd name="connsiteY22" fmla="*/ 161622 h 250825"/>
              <a:gd name="connsiteX23" fmla="*/ 150812 w 338138"/>
              <a:gd name="connsiteY23" fmla="*/ 84441 h 250825"/>
              <a:gd name="connsiteX24" fmla="*/ 157332 w 338138"/>
              <a:gd name="connsiteY24" fmla="*/ 77787 h 250825"/>
              <a:gd name="connsiteX25" fmla="*/ 216070 w 338138"/>
              <a:gd name="connsiteY25" fmla="*/ 49212 h 250825"/>
              <a:gd name="connsiteX26" fmla="*/ 239543 w 338138"/>
              <a:gd name="connsiteY26" fmla="*/ 49212 h 250825"/>
              <a:gd name="connsiteX27" fmla="*/ 246063 w 338138"/>
              <a:gd name="connsiteY27" fmla="*/ 55827 h 250825"/>
              <a:gd name="connsiteX28" fmla="*/ 246063 w 338138"/>
              <a:gd name="connsiteY28" fmla="*/ 161661 h 250825"/>
              <a:gd name="connsiteX29" fmla="*/ 239543 w 338138"/>
              <a:gd name="connsiteY29" fmla="*/ 168275 h 250825"/>
              <a:gd name="connsiteX30" fmla="*/ 216070 w 338138"/>
              <a:gd name="connsiteY30" fmla="*/ 168275 h 250825"/>
              <a:gd name="connsiteX31" fmla="*/ 209550 w 338138"/>
              <a:gd name="connsiteY31" fmla="*/ 161661 h 250825"/>
              <a:gd name="connsiteX32" fmla="*/ 209550 w 338138"/>
              <a:gd name="connsiteY32" fmla="*/ 55827 h 250825"/>
              <a:gd name="connsiteX33" fmla="*/ 216070 w 338138"/>
              <a:gd name="connsiteY33" fmla="*/ 49212 h 250825"/>
              <a:gd name="connsiteX34" fmla="*/ 53428 w 338138"/>
              <a:gd name="connsiteY34" fmla="*/ 22225 h 250825"/>
              <a:gd name="connsiteX35" fmla="*/ 50800 w 338138"/>
              <a:gd name="connsiteY35" fmla="*/ 24858 h 250825"/>
              <a:gd name="connsiteX36" fmla="*/ 50800 w 338138"/>
              <a:gd name="connsiteY36" fmla="*/ 182834 h 250825"/>
              <a:gd name="connsiteX37" fmla="*/ 53428 w 338138"/>
              <a:gd name="connsiteY37" fmla="*/ 184150 h 250825"/>
              <a:gd name="connsiteX38" fmla="*/ 284710 w 338138"/>
              <a:gd name="connsiteY38" fmla="*/ 184150 h 250825"/>
              <a:gd name="connsiteX39" fmla="*/ 287338 w 338138"/>
              <a:gd name="connsiteY39" fmla="*/ 182834 h 250825"/>
              <a:gd name="connsiteX40" fmla="*/ 287338 w 338138"/>
              <a:gd name="connsiteY40" fmla="*/ 24858 h 250825"/>
              <a:gd name="connsiteX41" fmla="*/ 284710 w 338138"/>
              <a:gd name="connsiteY41" fmla="*/ 22225 h 250825"/>
              <a:gd name="connsiteX42" fmla="*/ 53428 w 338138"/>
              <a:gd name="connsiteY42" fmla="*/ 22225 h 250825"/>
              <a:gd name="connsiteX43" fmla="*/ 53663 w 338138"/>
              <a:gd name="connsiteY43" fmla="*/ 0 h 250825"/>
              <a:gd name="connsiteX44" fmla="*/ 286062 w 338138"/>
              <a:gd name="connsiteY44" fmla="*/ 0 h 250825"/>
              <a:gd name="connsiteX45" fmla="*/ 311150 w 338138"/>
              <a:gd name="connsiteY45" fmla="*/ 25008 h 250825"/>
              <a:gd name="connsiteX46" fmla="*/ 311150 w 338138"/>
              <a:gd name="connsiteY46" fmla="*/ 182955 h 250825"/>
              <a:gd name="connsiteX47" fmla="*/ 286062 w 338138"/>
              <a:gd name="connsiteY47" fmla="*/ 207963 h 250825"/>
              <a:gd name="connsiteX48" fmla="*/ 53663 w 338138"/>
              <a:gd name="connsiteY48" fmla="*/ 207963 h 250825"/>
              <a:gd name="connsiteX49" fmla="*/ 28575 w 338138"/>
              <a:gd name="connsiteY49" fmla="*/ 182955 h 250825"/>
              <a:gd name="connsiteX50" fmla="*/ 28575 w 338138"/>
              <a:gd name="connsiteY50" fmla="*/ 25008 h 250825"/>
              <a:gd name="connsiteX51" fmla="*/ 53663 w 338138"/>
              <a:gd name="connsiteY51" fmla="*/ 0 h 250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338138" h="250825">
                <a:moveTo>
                  <a:pt x="9246" y="217487"/>
                </a:moveTo>
                <a:cubicBezTo>
                  <a:pt x="9246" y="217487"/>
                  <a:pt x="9246" y="217487"/>
                  <a:pt x="328892" y="217487"/>
                </a:cubicBezTo>
                <a:cubicBezTo>
                  <a:pt x="334176" y="217487"/>
                  <a:pt x="338138" y="221488"/>
                  <a:pt x="338138" y="226822"/>
                </a:cubicBezTo>
                <a:cubicBezTo>
                  <a:pt x="338138" y="240157"/>
                  <a:pt x="327571" y="250825"/>
                  <a:pt x="314363" y="250825"/>
                </a:cubicBezTo>
                <a:cubicBezTo>
                  <a:pt x="314363" y="250825"/>
                  <a:pt x="314363" y="250825"/>
                  <a:pt x="23775" y="250825"/>
                </a:cubicBezTo>
                <a:cubicBezTo>
                  <a:pt x="10567" y="250825"/>
                  <a:pt x="0" y="240157"/>
                  <a:pt x="0" y="226822"/>
                </a:cubicBezTo>
                <a:cubicBezTo>
                  <a:pt x="0" y="221488"/>
                  <a:pt x="3962" y="217487"/>
                  <a:pt x="9246" y="217487"/>
                </a:cubicBezTo>
                <a:close/>
                <a:moveTo>
                  <a:pt x="100182" y="100012"/>
                </a:moveTo>
                <a:cubicBezTo>
                  <a:pt x="100182" y="100012"/>
                  <a:pt x="100182" y="100012"/>
                  <a:pt x="123655" y="100012"/>
                </a:cubicBezTo>
                <a:cubicBezTo>
                  <a:pt x="127567" y="100012"/>
                  <a:pt x="130175" y="102689"/>
                  <a:pt x="130175" y="106705"/>
                </a:cubicBezTo>
                <a:cubicBezTo>
                  <a:pt x="130175" y="106705"/>
                  <a:pt x="130175" y="106705"/>
                  <a:pt x="130175" y="161583"/>
                </a:cubicBezTo>
                <a:cubicBezTo>
                  <a:pt x="130175" y="165598"/>
                  <a:pt x="127567" y="168275"/>
                  <a:pt x="123655" y="168275"/>
                </a:cubicBezTo>
                <a:cubicBezTo>
                  <a:pt x="123655" y="168275"/>
                  <a:pt x="123655" y="168275"/>
                  <a:pt x="100182" y="168275"/>
                </a:cubicBezTo>
                <a:cubicBezTo>
                  <a:pt x="96270" y="168275"/>
                  <a:pt x="93662" y="165598"/>
                  <a:pt x="93662" y="161583"/>
                </a:cubicBezTo>
                <a:cubicBezTo>
                  <a:pt x="93662" y="161583"/>
                  <a:pt x="93662" y="161583"/>
                  <a:pt x="93662" y="106705"/>
                </a:cubicBezTo>
                <a:cubicBezTo>
                  <a:pt x="93662" y="102689"/>
                  <a:pt x="96270" y="100012"/>
                  <a:pt x="100182" y="100012"/>
                </a:cubicBezTo>
                <a:close/>
                <a:moveTo>
                  <a:pt x="157332" y="77787"/>
                </a:moveTo>
                <a:cubicBezTo>
                  <a:pt x="157332" y="77787"/>
                  <a:pt x="157332" y="77787"/>
                  <a:pt x="180805" y="77787"/>
                </a:cubicBezTo>
                <a:cubicBezTo>
                  <a:pt x="184717" y="77787"/>
                  <a:pt x="187325" y="81779"/>
                  <a:pt x="187325" y="84441"/>
                </a:cubicBezTo>
                <a:cubicBezTo>
                  <a:pt x="187325" y="84441"/>
                  <a:pt x="187325" y="84441"/>
                  <a:pt x="187325" y="161622"/>
                </a:cubicBezTo>
                <a:cubicBezTo>
                  <a:pt x="187325" y="165614"/>
                  <a:pt x="184717" y="168275"/>
                  <a:pt x="180805" y="168275"/>
                </a:cubicBezTo>
                <a:cubicBezTo>
                  <a:pt x="180805" y="168275"/>
                  <a:pt x="180805" y="168275"/>
                  <a:pt x="157332" y="168275"/>
                </a:cubicBezTo>
                <a:cubicBezTo>
                  <a:pt x="153420" y="168275"/>
                  <a:pt x="150812" y="165614"/>
                  <a:pt x="150812" y="161622"/>
                </a:cubicBezTo>
                <a:cubicBezTo>
                  <a:pt x="150812" y="161622"/>
                  <a:pt x="150812" y="161622"/>
                  <a:pt x="150812" y="84441"/>
                </a:cubicBezTo>
                <a:cubicBezTo>
                  <a:pt x="150812" y="81779"/>
                  <a:pt x="153420" y="77787"/>
                  <a:pt x="157332" y="77787"/>
                </a:cubicBezTo>
                <a:close/>
                <a:moveTo>
                  <a:pt x="216070" y="49212"/>
                </a:moveTo>
                <a:cubicBezTo>
                  <a:pt x="216070" y="49212"/>
                  <a:pt x="216070" y="49212"/>
                  <a:pt x="239543" y="49212"/>
                </a:cubicBezTo>
                <a:cubicBezTo>
                  <a:pt x="243455" y="49212"/>
                  <a:pt x="246063" y="51858"/>
                  <a:pt x="246063" y="55827"/>
                </a:cubicBezTo>
                <a:cubicBezTo>
                  <a:pt x="246063" y="55827"/>
                  <a:pt x="246063" y="55827"/>
                  <a:pt x="246063" y="161661"/>
                </a:cubicBezTo>
                <a:cubicBezTo>
                  <a:pt x="246063" y="165629"/>
                  <a:pt x="243455" y="168275"/>
                  <a:pt x="239543" y="168275"/>
                </a:cubicBezTo>
                <a:cubicBezTo>
                  <a:pt x="239543" y="168275"/>
                  <a:pt x="239543" y="168275"/>
                  <a:pt x="216070" y="168275"/>
                </a:cubicBezTo>
                <a:cubicBezTo>
                  <a:pt x="212158" y="168275"/>
                  <a:pt x="209550" y="165629"/>
                  <a:pt x="209550" y="161661"/>
                </a:cubicBezTo>
                <a:cubicBezTo>
                  <a:pt x="209550" y="161661"/>
                  <a:pt x="209550" y="161661"/>
                  <a:pt x="209550" y="55827"/>
                </a:cubicBezTo>
                <a:cubicBezTo>
                  <a:pt x="209550" y="51858"/>
                  <a:pt x="212158" y="49212"/>
                  <a:pt x="216070" y="49212"/>
                </a:cubicBezTo>
                <a:close/>
                <a:moveTo>
                  <a:pt x="53428" y="22225"/>
                </a:moveTo>
                <a:cubicBezTo>
                  <a:pt x="52114" y="22225"/>
                  <a:pt x="50800" y="23541"/>
                  <a:pt x="50800" y="24858"/>
                </a:cubicBezTo>
                <a:lnTo>
                  <a:pt x="50800" y="182834"/>
                </a:lnTo>
                <a:cubicBezTo>
                  <a:pt x="50800" y="184150"/>
                  <a:pt x="52114" y="184150"/>
                  <a:pt x="53428" y="184150"/>
                </a:cubicBezTo>
                <a:cubicBezTo>
                  <a:pt x="53428" y="184150"/>
                  <a:pt x="53428" y="184150"/>
                  <a:pt x="284710" y="184150"/>
                </a:cubicBezTo>
                <a:cubicBezTo>
                  <a:pt x="286024" y="184150"/>
                  <a:pt x="287338" y="184150"/>
                  <a:pt x="287338" y="182834"/>
                </a:cubicBezTo>
                <a:cubicBezTo>
                  <a:pt x="287338" y="182834"/>
                  <a:pt x="287338" y="182834"/>
                  <a:pt x="287338" y="24858"/>
                </a:cubicBezTo>
                <a:cubicBezTo>
                  <a:pt x="287338" y="23541"/>
                  <a:pt x="286024" y="22225"/>
                  <a:pt x="284710" y="22225"/>
                </a:cubicBezTo>
                <a:cubicBezTo>
                  <a:pt x="284710" y="22225"/>
                  <a:pt x="284710" y="22225"/>
                  <a:pt x="53428" y="22225"/>
                </a:cubicBezTo>
                <a:close/>
                <a:moveTo>
                  <a:pt x="53663" y="0"/>
                </a:moveTo>
                <a:cubicBezTo>
                  <a:pt x="53663" y="0"/>
                  <a:pt x="53663" y="0"/>
                  <a:pt x="286062" y="0"/>
                </a:cubicBezTo>
                <a:cubicBezTo>
                  <a:pt x="300587" y="0"/>
                  <a:pt x="311150" y="10530"/>
                  <a:pt x="311150" y="25008"/>
                </a:cubicBezTo>
                <a:cubicBezTo>
                  <a:pt x="311150" y="25008"/>
                  <a:pt x="311150" y="25008"/>
                  <a:pt x="311150" y="182955"/>
                </a:cubicBezTo>
                <a:cubicBezTo>
                  <a:pt x="311150" y="196117"/>
                  <a:pt x="300587" y="207963"/>
                  <a:pt x="286062" y="207963"/>
                </a:cubicBezTo>
                <a:cubicBezTo>
                  <a:pt x="286062" y="207963"/>
                  <a:pt x="286062" y="207963"/>
                  <a:pt x="53663" y="207963"/>
                </a:cubicBezTo>
                <a:cubicBezTo>
                  <a:pt x="39138" y="207963"/>
                  <a:pt x="28575" y="196117"/>
                  <a:pt x="28575" y="182955"/>
                </a:cubicBezTo>
                <a:cubicBezTo>
                  <a:pt x="28575" y="182955"/>
                  <a:pt x="28575" y="182955"/>
                  <a:pt x="28575" y="25008"/>
                </a:cubicBezTo>
                <a:cubicBezTo>
                  <a:pt x="28575" y="10530"/>
                  <a:pt x="39138" y="0"/>
                  <a:pt x="5366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任意多边形: 形状 70">
            <a:extLst>
              <a:ext uri="{FF2B5EF4-FFF2-40B4-BE49-F238E27FC236}">
                <a16:creationId xmlns:a16="http://schemas.microsoft.com/office/drawing/2014/main" xmlns="" id="{75A847EF-A3FF-4EB2-830D-E2CA4CCC3C85}"/>
              </a:ext>
            </a:extLst>
          </p:cNvPr>
          <p:cNvSpPr/>
          <p:nvPr/>
        </p:nvSpPr>
        <p:spPr>
          <a:xfrm>
            <a:off x="5404696" y="3759281"/>
            <a:ext cx="538904" cy="399749"/>
          </a:xfrm>
          <a:custGeom>
            <a:avLst/>
            <a:gdLst>
              <a:gd name="connsiteX0" fmla="*/ 9246 w 338138"/>
              <a:gd name="connsiteY0" fmla="*/ 217487 h 250825"/>
              <a:gd name="connsiteX1" fmla="*/ 328892 w 338138"/>
              <a:gd name="connsiteY1" fmla="*/ 217487 h 250825"/>
              <a:gd name="connsiteX2" fmla="*/ 338138 w 338138"/>
              <a:gd name="connsiteY2" fmla="*/ 226822 h 250825"/>
              <a:gd name="connsiteX3" fmla="*/ 314363 w 338138"/>
              <a:gd name="connsiteY3" fmla="*/ 250825 h 250825"/>
              <a:gd name="connsiteX4" fmla="*/ 23775 w 338138"/>
              <a:gd name="connsiteY4" fmla="*/ 250825 h 250825"/>
              <a:gd name="connsiteX5" fmla="*/ 0 w 338138"/>
              <a:gd name="connsiteY5" fmla="*/ 226822 h 250825"/>
              <a:gd name="connsiteX6" fmla="*/ 9246 w 338138"/>
              <a:gd name="connsiteY6" fmla="*/ 217487 h 250825"/>
              <a:gd name="connsiteX7" fmla="*/ 100182 w 338138"/>
              <a:gd name="connsiteY7" fmla="*/ 100012 h 250825"/>
              <a:gd name="connsiteX8" fmla="*/ 123655 w 338138"/>
              <a:gd name="connsiteY8" fmla="*/ 100012 h 250825"/>
              <a:gd name="connsiteX9" fmla="*/ 130175 w 338138"/>
              <a:gd name="connsiteY9" fmla="*/ 106705 h 250825"/>
              <a:gd name="connsiteX10" fmla="*/ 130175 w 338138"/>
              <a:gd name="connsiteY10" fmla="*/ 161583 h 250825"/>
              <a:gd name="connsiteX11" fmla="*/ 123655 w 338138"/>
              <a:gd name="connsiteY11" fmla="*/ 168275 h 250825"/>
              <a:gd name="connsiteX12" fmla="*/ 100182 w 338138"/>
              <a:gd name="connsiteY12" fmla="*/ 168275 h 250825"/>
              <a:gd name="connsiteX13" fmla="*/ 93662 w 338138"/>
              <a:gd name="connsiteY13" fmla="*/ 161583 h 250825"/>
              <a:gd name="connsiteX14" fmla="*/ 93662 w 338138"/>
              <a:gd name="connsiteY14" fmla="*/ 106705 h 250825"/>
              <a:gd name="connsiteX15" fmla="*/ 100182 w 338138"/>
              <a:gd name="connsiteY15" fmla="*/ 100012 h 250825"/>
              <a:gd name="connsiteX16" fmla="*/ 157332 w 338138"/>
              <a:gd name="connsiteY16" fmla="*/ 77787 h 250825"/>
              <a:gd name="connsiteX17" fmla="*/ 180805 w 338138"/>
              <a:gd name="connsiteY17" fmla="*/ 77787 h 250825"/>
              <a:gd name="connsiteX18" fmla="*/ 187325 w 338138"/>
              <a:gd name="connsiteY18" fmla="*/ 84441 h 250825"/>
              <a:gd name="connsiteX19" fmla="*/ 187325 w 338138"/>
              <a:gd name="connsiteY19" fmla="*/ 161622 h 250825"/>
              <a:gd name="connsiteX20" fmla="*/ 180805 w 338138"/>
              <a:gd name="connsiteY20" fmla="*/ 168275 h 250825"/>
              <a:gd name="connsiteX21" fmla="*/ 157332 w 338138"/>
              <a:gd name="connsiteY21" fmla="*/ 168275 h 250825"/>
              <a:gd name="connsiteX22" fmla="*/ 150812 w 338138"/>
              <a:gd name="connsiteY22" fmla="*/ 161622 h 250825"/>
              <a:gd name="connsiteX23" fmla="*/ 150812 w 338138"/>
              <a:gd name="connsiteY23" fmla="*/ 84441 h 250825"/>
              <a:gd name="connsiteX24" fmla="*/ 157332 w 338138"/>
              <a:gd name="connsiteY24" fmla="*/ 77787 h 250825"/>
              <a:gd name="connsiteX25" fmla="*/ 216070 w 338138"/>
              <a:gd name="connsiteY25" fmla="*/ 49212 h 250825"/>
              <a:gd name="connsiteX26" fmla="*/ 239543 w 338138"/>
              <a:gd name="connsiteY26" fmla="*/ 49212 h 250825"/>
              <a:gd name="connsiteX27" fmla="*/ 246063 w 338138"/>
              <a:gd name="connsiteY27" fmla="*/ 55827 h 250825"/>
              <a:gd name="connsiteX28" fmla="*/ 246063 w 338138"/>
              <a:gd name="connsiteY28" fmla="*/ 161661 h 250825"/>
              <a:gd name="connsiteX29" fmla="*/ 239543 w 338138"/>
              <a:gd name="connsiteY29" fmla="*/ 168275 h 250825"/>
              <a:gd name="connsiteX30" fmla="*/ 216070 w 338138"/>
              <a:gd name="connsiteY30" fmla="*/ 168275 h 250825"/>
              <a:gd name="connsiteX31" fmla="*/ 209550 w 338138"/>
              <a:gd name="connsiteY31" fmla="*/ 161661 h 250825"/>
              <a:gd name="connsiteX32" fmla="*/ 209550 w 338138"/>
              <a:gd name="connsiteY32" fmla="*/ 55827 h 250825"/>
              <a:gd name="connsiteX33" fmla="*/ 216070 w 338138"/>
              <a:gd name="connsiteY33" fmla="*/ 49212 h 250825"/>
              <a:gd name="connsiteX34" fmla="*/ 53428 w 338138"/>
              <a:gd name="connsiteY34" fmla="*/ 22225 h 250825"/>
              <a:gd name="connsiteX35" fmla="*/ 50800 w 338138"/>
              <a:gd name="connsiteY35" fmla="*/ 24858 h 250825"/>
              <a:gd name="connsiteX36" fmla="*/ 50800 w 338138"/>
              <a:gd name="connsiteY36" fmla="*/ 182834 h 250825"/>
              <a:gd name="connsiteX37" fmla="*/ 53428 w 338138"/>
              <a:gd name="connsiteY37" fmla="*/ 184150 h 250825"/>
              <a:gd name="connsiteX38" fmla="*/ 284710 w 338138"/>
              <a:gd name="connsiteY38" fmla="*/ 184150 h 250825"/>
              <a:gd name="connsiteX39" fmla="*/ 287338 w 338138"/>
              <a:gd name="connsiteY39" fmla="*/ 182834 h 250825"/>
              <a:gd name="connsiteX40" fmla="*/ 287338 w 338138"/>
              <a:gd name="connsiteY40" fmla="*/ 24858 h 250825"/>
              <a:gd name="connsiteX41" fmla="*/ 284710 w 338138"/>
              <a:gd name="connsiteY41" fmla="*/ 22225 h 250825"/>
              <a:gd name="connsiteX42" fmla="*/ 53428 w 338138"/>
              <a:gd name="connsiteY42" fmla="*/ 22225 h 250825"/>
              <a:gd name="connsiteX43" fmla="*/ 53663 w 338138"/>
              <a:gd name="connsiteY43" fmla="*/ 0 h 250825"/>
              <a:gd name="connsiteX44" fmla="*/ 286062 w 338138"/>
              <a:gd name="connsiteY44" fmla="*/ 0 h 250825"/>
              <a:gd name="connsiteX45" fmla="*/ 311150 w 338138"/>
              <a:gd name="connsiteY45" fmla="*/ 25008 h 250825"/>
              <a:gd name="connsiteX46" fmla="*/ 311150 w 338138"/>
              <a:gd name="connsiteY46" fmla="*/ 182955 h 250825"/>
              <a:gd name="connsiteX47" fmla="*/ 286062 w 338138"/>
              <a:gd name="connsiteY47" fmla="*/ 207963 h 250825"/>
              <a:gd name="connsiteX48" fmla="*/ 53663 w 338138"/>
              <a:gd name="connsiteY48" fmla="*/ 207963 h 250825"/>
              <a:gd name="connsiteX49" fmla="*/ 28575 w 338138"/>
              <a:gd name="connsiteY49" fmla="*/ 182955 h 250825"/>
              <a:gd name="connsiteX50" fmla="*/ 28575 w 338138"/>
              <a:gd name="connsiteY50" fmla="*/ 25008 h 250825"/>
              <a:gd name="connsiteX51" fmla="*/ 53663 w 338138"/>
              <a:gd name="connsiteY51" fmla="*/ 0 h 250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338138" h="250825">
                <a:moveTo>
                  <a:pt x="9246" y="217487"/>
                </a:moveTo>
                <a:cubicBezTo>
                  <a:pt x="9246" y="217487"/>
                  <a:pt x="9246" y="217487"/>
                  <a:pt x="328892" y="217487"/>
                </a:cubicBezTo>
                <a:cubicBezTo>
                  <a:pt x="334176" y="217487"/>
                  <a:pt x="338138" y="221488"/>
                  <a:pt x="338138" y="226822"/>
                </a:cubicBezTo>
                <a:cubicBezTo>
                  <a:pt x="338138" y="240157"/>
                  <a:pt x="327571" y="250825"/>
                  <a:pt x="314363" y="250825"/>
                </a:cubicBezTo>
                <a:cubicBezTo>
                  <a:pt x="314363" y="250825"/>
                  <a:pt x="314363" y="250825"/>
                  <a:pt x="23775" y="250825"/>
                </a:cubicBezTo>
                <a:cubicBezTo>
                  <a:pt x="10567" y="250825"/>
                  <a:pt x="0" y="240157"/>
                  <a:pt x="0" y="226822"/>
                </a:cubicBezTo>
                <a:cubicBezTo>
                  <a:pt x="0" y="221488"/>
                  <a:pt x="3962" y="217487"/>
                  <a:pt x="9246" y="217487"/>
                </a:cubicBezTo>
                <a:close/>
                <a:moveTo>
                  <a:pt x="100182" y="100012"/>
                </a:moveTo>
                <a:cubicBezTo>
                  <a:pt x="100182" y="100012"/>
                  <a:pt x="100182" y="100012"/>
                  <a:pt x="123655" y="100012"/>
                </a:cubicBezTo>
                <a:cubicBezTo>
                  <a:pt x="127567" y="100012"/>
                  <a:pt x="130175" y="102689"/>
                  <a:pt x="130175" y="106705"/>
                </a:cubicBezTo>
                <a:cubicBezTo>
                  <a:pt x="130175" y="106705"/>
                  <a:pt x="130175" y="106705"/>
                  <a:pt x="130175" y="161583"/>
                </a:cubicBezTo>
                <a:cubicBezTo>
                  <a:pt x="130175" y="165598"/>
                  <a:pt x="127567" y="168275"/>
                  <a:pt x="123655" y="168275"/>
                </a:cubicBezTo>
                <a:cubicBezTo>
                  <a:pt x="123655" y="168275"/>
                  <a:pt x="123655" y="168275"/>
                  <a:pt x="100182" y="168275"/>
                </a:cubicBezTo>
                <a:cubicBezTo>
                  <a:pt x="96270" y="168275"/>
                  <a:pt x="93662" y="165598"/>
                  <a:pt x="93662" y="161583"/>
                </a:cubicBezTo>
                <a:cubicBezTo>
                  <a:pt x="93662" y="161583"/>
                  <a:pt x="93662" y="161583"/>
                  <a:pt x="93662" y="106705"/>
                </a:cubicBezTo>
                <a:cubicBezTo>
                  <a:pt x="93662" y="102689"/>
                  <a:pt x="96270" y="100012"/>
                  <a:pt x="100182" y="100012"/>
                </a:cubicBezTo>
                <a:close/>
                <a:moveTo>
                  <a:pt x="157332" y="77787"/>
                </a:moveTo>
                <a:cubicBezTo>
                  <a:pt x="157332" y="77787"/>
                  <a:pt x="157332" y="77787"/>
                  <a:pt x="180805" y="77787"/>
                </a:cubicBezTo>
                <a:cubicBezTo>
                  <a:pt x="184717" y="77787"/>
                  <a:pt x="187325" y="81779"/>
                  <a:pt x="187325" y="84441"/>
                </a:cubicBezTo>
                <a:cubicBezTo>
                  <a:pt x="187325" y="84441"/>
                  <a:pt x="187325" y="84441"/>
                  <a:pt x="187325" y="161622"/>
                </a:cubicBezTo>
                <a:cubicBezTo>
                  <a:pt x="187325" y="165614"/>
                  <a:pt x="184717" y="168275"/>
                  <a:pt x="180805" y="168275"/>
                </a:cubicBezTo>
                <a:cubicBezTo>
                  <a:pt x="180805" y="168275"/>
                  <a:pt x="180805" y="168275"/>
                  <a:pt x="157332" y="168275"/>
                </a:cubicBezTo>
                <a:cubicBezTo>
                  <a:pt x="153420" y="168275"/>
                  <a:pt x="150812" y="165614"/>
                  <a:pt x="150812" y="161622"/>
                </a:cubicBezTo>
                <a:cubicBezTo>
                  <a:pt x="150812" y="161622"/>
                  <a:pt x="150812" y="161622"/>
                  <a:pt x="150812" y="84441"/>
                </a:cubicBezTo>
                <a:cubicBezTo>
                  <a:pt x="150812" y="81779"/>
                  <a:pt x="153420" y="77787"/>
                  <a:pt x="157332" y="77787"/>
                </a:cubicBezTo>
                <a:close/>
                <a:moveTo>
                  <a:pt x="216070" y="49212"/>
                </a:moveTo>
                <a:cubicBezTo>
                  <a:pt x="216070" y="49212"/>
                  <a:pt x="216070" y="49212"/>
                  <a:pt x="239543" y="49212"/>
                </a:cubicBezTo>
                <a:cubicBezTo>
                  <a:pt x="243455" y="49212"/>
                  <a:pt x="246063" y="51858"/>
                  <a:pt x="246063" y="55827"/>
                </a:cubicBezTo>
                <a:cubicBezTo>
                  <a:pt x="246063" y="55827"/>
                  <a:pt x="246063" y="55827"/>
                  <a:pt x="246063" y="161661"/>
                </a:cubicBezTo>
                <a:cubicBezTo>
                  <a:pt x="246063" y="165629"/>
                  <a:pt x="243455" y="168275"/>
                  <a:pt x="239543" y="168275"/>
                </a:cubicBezTo>
                <a:cubicBezTo>
                  <a:pt x="239543" y="168275"/>
                  <a:pt x="239543" y="168275"/>
                  <a:pt x="216070" y="168275"/>
                </a:cubicBezTo>
                <a:cubicBezTo>
                  <a:pt x="212158" y="168275"/>
                  <a:pt x="209550" y="165629"/>
                  <a:pt x="209550" y="161661"/>
                </a:cubicBezTo>
                <a:cubicBezTo>
                  <a:pt x="209550" y="161661"/>
                  <a:pt x="209550" y="161661"/>
                  <a:pt x="209550" y="55827"/>
                </a:cubicBezTo>
                <a:cubicBezTo>
                  <a:pt x="209550" y="51858"/>
                  <a:pt x="212158" y="49212"/>
                  <a:pt x="216070" y="49212"/>
                </a:cubicBezTo>
                <a:close/>
                <a:moveTo>
                  <a:pt x="53428" y="22225"/>
                </a:moveTo>
                <a:cubicBezTo>
                  <a:pt x="52114" y="22225"/>
                  <a:pt x="50800" y="23541"/>
                  <a:pt x="50800" y="24858"/>
                </a:cubicBezTo>
                <a:lnTo>
                  <a:pt x="50800" y="182834"/>
                </a:lnTo>
                <a:cubicBezTo>
                  <a:pt x="50800" y="184150"/>
                  <a:pt x="52114" y="184150"/>
                  <a:pt x="53428" y="184150"/>
                </a:cubicBezTo>
                <a:cubicBezTo>
                  <a:pt x="53428" y="184150"/>
                  <a:pt x="53428" y="184150"/>
                  <a:pt x="284710" y="184150"/>
                </a:cubicBezTo>
                <a:cubicBezTo>
                  <a:pt x="286024" y="184150"/>
                  <a:pt x="287338" y="184150"/>
                  <a:pt x="287338" y="182834"/>
                </a:cubicBezTo>
                <a:cubicBezTo>
                  <a:pt x="287338" y="182834"/>
                  <a:pt x="287338" y="182834"/>
                  <a:pt x="287338" y="24858"/>
                </a:cubicBezTo>
                <a:cubicBezTo>
                  <a:pt x="287338" y="23541"/>
                  <a:pt x="286024" y="22225"/>
                  <a:pt x="284710" y="22225"/>
                </a:cubicBezTo>
                <a:cubicBezTo>
                  <a:pt x="284710" y="22225"/>
                  <a:pt x="284710" y="22225"/>
                  <a:pt x="53428" y="22225"/>
                </a:cubicBezTo>
                <a:close/>
                <a:moveTo>
                  <a:pt x="53663" y="0"/>
                </a:moveTo>
                <a:cubicBezTo>
                  <a:pt x="53663" y="0"/>
                  <a:pt x="53663" y="0"/>
                  <a:pt x="286062" y="0"/>
                </a:cubicBezTo>
                <a:cubicBezTo>
                  <a:pt x="300587" y="0"/>
                  <a:pt x="311150" y="10530"/>
                  <a:pt x="311150" y="25008"/>
                </a:cubicBezTo>
                <a:cubicBezTo>
                  <a:pt x="311150" y="25008"/>
                  <a:pt x="311150" y="25008"/>
                  <a:pt x="311150" y="182955"/>
                </a:cubicBezTo>
                <a:cubicBezTo>
                  <a:pt x="311150" y="196117"/>
                  <a:pt x="300587" y="207963"/>
                  <a:pt x="286062" y="207963"/>
                </a:cubicBezTo>
                <a:cubicBezTo>
                  <a:pt x="286062" y="207963"/>
                  <a:pt x="286062" y="207963"/>
                  <a:pt x="53663" y="207963"/>
                </a:cubicBezTo>
                <a:cubicBezTo>
                  <a:pt x="39138" y="207963"/>
                  <a:pt x="28575" y="196117"/>
                  <a:pt x="28575" y="182955"/>
                </a:cubicBezTo>
                <a:cubicBezTo>
                  <a:pt x="28575" y="182955"/>
                  <a:pt x="28575" y="182955"/>
                  <a:pt x="28575" y="25008"/>
                </a:cubicBezTo>
                <a:cubicBezTo>
                  <a:pt x="28575" y="10530"/>
                  <a:pt x="39138" y="0"/>
                  <a:pt x="5366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2" name="任意多边形: 形状 71">
            <a:extLst>
              <a:ext uri="{FF2B5EF4-FFF2-40B4-BE49-F238E27FC236}">
                <a16:creationId xmlns:a16="http://schemas.microsoft.com/office/drawing/2014/main" xmlns="" id="{AFB5BC59-2A2A-4A1C-89F5-0381CA7B0CB0}"/>
              </a:ext>
            </a:extLst>
          </p:cNvPr>
          <p:cNvSpPr/>
          <p:nvPr/>
        </p:nvSpPr>
        <p:spPr>
          <a:xfrm>
            <a:off x="6416441" y="3759281"/>
            <a:ext cx="538904" cy="399749"/>
          </a:xfrm>
          <a:custGeom>
            <a:avLst/>
            <a:gdLst>
              <a:gd name="connsiteX0" fmla="*/ 9246 w 338138"/>
              <a:gd name="connsiteY0" fmla="*/ 217487 h 250825"/>
              <a:gd name="connsiteX1" fmla="*/ 328892 w 338138"/>
              <a:gd name="connsiteY1" fmla="*/ 217487 h 250825"/>
              <a:gd name="connsiteX2" fmla="*/ 338138 w 338138"/>
              <a:gd name="connsiteY2" fmla="*/ 226822 h 250825"/>
              <a:gd name="connsiteX3" fmla="*/ 314363 w 338138"/>
              <a:gd name="connsiteY3" fmla="*/ 250825 h 250825"/>
              <a:gd name="connsiteX4" fmla="*/ 23775 w 338138"/>
              <a:gd name="connsiteY4" fmla="*/ 250825 h 250825"/>
              <a:gd name="connsiteX5" fmla="*/ 0 w 338138"/>
              <a:gd name="connsiteY5" fmla="*/ 226822 h 250825"/>
              <a:gd name="connsiteX6" fmla="*/ 9246 w 338138"/>
              <a:gd name="connsiteY6" fmla="*/ 217487 h 250825"/>
              <a:gd name="connsiteX7" fmla="*/ 100182 w 338138"/>
              <a:gd name="connsiteY7" fmla="*/ 100012 h 250825"/>
              <a:gd name="connsiteX8" fmla="*/ 123655 w 338138"/>
              <a:gd name="connsiteY8" fmla="*/ 100012 h 250825"/>
              <a:gd name="connsiteX9" fmla="*/ 130175 w 338138"/>
              <a:gd name="connsiteY9" fmla="*/ 106705 h 250825"/>
              <a:gd name="connsiteX10" fmla="*/ 130175 w 338138"/>
              <a:gd name="connsiteY10" fmla="*/ 161583 h 250825"/>
              <a:gd name="connsiteX11" fmla="*/ 123655 w 338138"/>
              <a:gd name="connsiteY11" fmla="*/ 168275 h 250825"/>
              <a:gd name="connsiteX12" fmla="*/ 100182 w 338138"/>
              <a:gd name="connsiteY12" fmla="*/ 168275 h 250825"/>
              <a:gd name="connsiteX13" fmla="*/ 93662 w 338138"/>
              <a:gd name="connsiteY13" fmla="*/ 161583 h 250825"/>
              <a:gd name="connsiteX14" fmla="*/ 93662 w 338138"/>
              <a:gd name="connsiteY14" fmla="*/ 106705 h 250825"/>
              <a:gd name="connsiteX15" fmla="*/ 100182 w 338138"/>
              <a:gd name="connsiteY15" fmla="*/ 100012 h 250825"/>
              <a:gd name="connsiteX16" fmla="*/ 157332 w 338138"/>
              <a:gd name="connsiteY16" fmla="*/ 77787 h 250825"/>
              <a:gd name="connsiteX17" fmla="*/ 180805 w 338138"/>
              <a:gd name="connsiteY17" fmla="*/ 77787 h 250825"/>
              <a:gd name="connsiteX18" fmla="*/ 187325 w 338138"/>
              <a:gd name="connsiteY18" fmla="*/ 84441 h 250825"/>
              <a:gd name="connsiteX19" fmla="*/ 187325 w 338138"/>
              <a:gd name="connsiteY19" fmla="*/ 161622 h 250825"/>
              <a:gd name="connsiteX20" fmla="*/ 180805 w 338138"/>
              <a:gd name="connsiteY20" fmla="*/ 168275 h 250825"/>
              <a:gd name="connsiteX21" fmla="*/ 157332 w 338138"/>
              <a:gd name="connsiteY21" fmla="*/ 168275 h 250825"/>
              <a:gd name="connsiteX22" fmla="*/ 150812 w 338138"/>
              <a:gd name="connsiteY22" fmla="*/ 161622 h 250825"/>
              <a:gd name="connsiteX23" fmla="*/ 150812 w 338138"/>
              <a:gd name="connsiteY23" fmla="*/ 84441 h 250825"/>
              <a:gd name="connsiteX24" fmla="*/ 157332 w 338138"/>
              <a:gd name="connsiteY24" fmla="*/ 77787 h 250825"/>
              <a:gd name="connsiteX25" fmla="*/ 216070 w 338138"/>
              <a:gd name="connsiteY25" fmla="*/ 49212 h 250825"/>
              <a:gd name="connsiteX26" fmla="*/ 239543 w 338138"/>
              <a:gd name="connsiteY26" fmla="*/ 49212 h 250825"/>
              <a:gd name="connsiteX27" fmla="*/ 246063 w 338138"/>
              <a:gd name="connsiteY27" fmla="*/ 55827 h 250825"/>
              <a:gd name="connsiteX28" fmla="*/ 246063 w 338138"/>
              <a:gd name="connsiteY28" fmla="*/ 161661 h 250825"/>
              <a:gd name="connsiteX29" fmla="*/ 239543 w 338138"/>
              <a:gd name="connsiteY29" fmla="*/ 168275 h 250825"/>
              <a:gd name="connsiteX30" fmla="*/ 216070 w 338138"/>
              <a:gd name="connsiteY30" fmla="*/ 168275 h 250825"/>
              <a:gd name="connsiteX31" fmla="*/ 209550 w 338138"/>
              <a:gd name="connsiteY31" fmla="*/ 161661 h 250825"/>
              <a:gd name="connsiteX32" fmla="*/ 209550 w 338138"/>
              <a:gd name="connsiteY32" fmla="*/ 55827 h 250825"/>
              <a:gd name="connsiteX33" fmla="*/ 216070 w 338138"/>
              <a:gd name="connsiteY33" fmla="*/ 49212 h 250825"/>
              <a:gd name="connsiteX34" fmla="*/ 53428 w 338138"/>
              <a:gd name="connsiteY34" fmla="*/ 22225 h 250825"/>
              <a:gd name="connsiteX35" fmla="*/ 50800 w 338138"/>
              <a:gd name="connsiteY35" fmla="*/ 24858 h 250825"/>
              <a:gd name="connsiteX36" fmla="*/ 50800 w 338138"/>
              <a:gd name="connsiteY36" fmla="*/ 182834 h 250825"/>
              <a:gd name="connsiteX37" fmla="*/ 53428 w 338138"/>
              <a:gd name="connsiteY37" fmla="*/ 184150 h 250825"/>
              <a:gd name="connsiteX38" fmla="*/ 284710 w 338138"/>
              <a:gd name="connsiteY38" fmla="*/ 184150 h 250825"/>
              <a:gd name="connsiteX39" fmla="*/ 287338 w 338138"/>
              <a:gd name="connsiteY39" fmla="*/ 182834 h 250825"/>
              <a:gd name="connsiteX40" fmla="*/ 287338 w 338138"/>
              <a:gd name="connsiteY40" fmla="*/ 24858 h 250825"/>
              <a:gd name="connsiteX41" fmla="*/ 284710 w 338138"/>
              <a:gd name="connsiteY41" fmla="*/ 22225 h 250825"/>
              <a:gd name="connsiteX42" fmla="*/ 53428 w 338138"/>
              <a:gd name="connsiteY42" fmla="*/ 22225 h 250825"/>
              <a:gd name="connsiteX43" fmla="*/ 53663 w 338138"/>
              <a:gd name="connsiteY43" fmla="*/ 0 h 250825"/>
              <a:gd name="connsiteX44" fmla="*/ 286062 w 338138"/>
              <a:gd name="connsiteY44" fmla="*/ 0 h 250825"/>
              <a:gd name="connsiteX45" fmla="*/ 311150 w 338138"/>
              <a:gd name="connsiteY45" fmla="*/ 25008 h 250825"/>
              <a:gd name="connsiteX46" fmla="*/ 311150 w 338138"/>
              <a:gd name="connsiteY46" fmla="*/ 182955 h 250825"/>
              <a:gd name="connsiteX47" fmla="*/ 286062 w 338138"/>
              <a:gd name="connsiteY47" fmla="*/ 207963 h 250825"/>
              <a:gd name="connsiteX48" fmla="*/ 53663 w 338138"/>
              <a:gd name="connsiteY48" fmla="*/ 207963 h 250825"/>
              <a:gd name="connsiteX49" fmla="*/ 28575 w 338138"/>
              <a:gd name="connsiteY49" fmla="*/ 182955 h 250825"/>
              <a:gd name="connsiteX50" fmla="*/ 28575 w 338138"/>
              <a:gd name="connsiteY50" fmla="*/ 25008 h 250825"/>
              <a:gd name="connsiteX51" fmla="*/ 53663 w 338138"/>
              <a:gd name="connsiteY51" fmla="*/ 0 h 250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338138" h="250825">
                <a:moveTo>
                  <a:pt x="9246" y="217487"/>
                </a:moveTo>
                <a:cubicBezTo>
                  <a:pt x="9246" y="217487"/>
                  <a:pt x="9246" y="217487"/>
                  <a:pt x="328892" y="217487"/>
                </a:cubicBezTo>
                <a:cubicBezTo>
                  <a:pt x="334176" y="217487"/>
                  <a:pt x="338138" y="221488"/>
                  <a:pt x="338138" y="226822"/>
                </a:cubicBezTo>
                <a:cubicBezTo>
                  <a:pt x="338138" y="240157"/>
                  <a:pt x="327571" y="250825"/>
                  <a:pt x="314363" y="250825"/>
                </a:cubicBezTo>
                <a:cubicBezTo>
                  <a:pt x="314363" y="250825"/>
                  <a:pt x="314363" y="250825"/>
                  <a:pt x="23775" y="250825"/>
                </a:cubicBezTo>
                <a:cubicBezTo>
                  <a:pt x="10567" y="250825"/>
                  <a:pt x="0" y="240157"/>
                  <a:pt x="0" y="226822"/>
                </a:cubicBezTo>
                <a:cubicBezTo>
                  <a:pt x="0" y="221488"/>
                  <a:pt x="3962" y="217487"/>
                  <a:pt x="9246" y="217487"/>
                </a:cubicBezTo>
                <a:close/>
                <a:moveTo>
                  <a:pt x="100182" y="100012"/>
                </a:moveTo>
                <a:cubicBezTo>
                  <a:pt x="100182" y="100012"/>
                  <a:pt x="100182" y="100012"/>
                  <a:pt x="123655" y="100012"/>
                </a:cubicBezTo>
                <a:cubicBezTo>
                  <a:pt x="127567" y="100012"/>
                  <a:pt x="130175" y="102689"/>
                  <a:pt x="130175" y="106705"/>
                </a:cubicBezTo>
                <a:cubicBezTo>
                  <a:pt x="130175" y="106705"/>
                  <a:pt x="130175" y="106705"/>
                  <a:pt x="130175" y="161583"/>
                </a:cubicBezTo>
                <a:cubicBezTo>
                  <a:pt x="130175" y="165598"/>
                  <a:pt x="127567" y="168275"/>
                  <a:pt x="123655" y="168275"/>
                </a:cubicBezTo>
                <a:cubicBezTo>
                  <a:pt x="123655" y="168275"/>
                  <a:pt x="123655" y="168275"/>
                  <a:pt x="100182" y="168275"/>
                </a:cubicBezTo>
                <a:cubicBezTo>
                  <a:pt x="96270" y="168275"/>
                  <a:pt x="93662" y="165598"/>
                  <a:pt x="93662" y="161583"/>
                </a:cubicBezTo>
                <a:cubicBezTo>
                  <a:pt x="93662" y="161583"/>
                  <a:pt x="93662" y="161583"/>
                  <a:pt x="93662" y="106705"/>
                </a:cubicBezTo>
                <a:cubicBezTo>
                  <a:pt x="93662" y="102689"/>
                  <a:pt x="96270" y="100012"/>
                  <a:pt x="100182" y="100012"/>
                </a:cubicBezTo>
                <a:close/>
                <a:moveTo>
                  <a:pt x="157332" y="77787"/>
                </a:moveTo>
                <a:cubicBezTo>
                  <a:pt x="157332" y="77787"/>
                  <a:pt x="157332" y="77787"/>
                  <a:pt x="180805" y="77787"/>
                </a:cubicBezTo>
                <a:cubicBezTo>
                  <a:pt x="184717" y="77787"/>
                  <a:pt x="187325" y="81779"/>
                  <a:pt x="187325" y="84441"/>
                </a:cubicBezTo>
                <a:cubicBezTo>
                  <a:pt x="187325" y="84441"/>
                  <a:pt x="187325" y="84441"/>
                  <a:pt x="187325" y="161622"/>
                </a:cubicBezTo>
                <a:cubicBezTo>
                  <a:pt x="187325" y="165614"/>
                  <a:pt x="184717" y="168275"/>
                  <a:pt x="180805" y="168275"/>
                </a:cubicBezTo>
                <a:cubicBezTo>
                  <a:pt x="180805" y="168275"/>
                  <a:pt x="180805" y="168275"/>
                  <a:pt x="157332" y="168275"/>
                </a:cubicBezTo>
                <a:cubicBezTo>
                  <a:pt x="153420" y="168275"/>
                  <a:pt x="150812" y="165614"/>
                  <a:pt x="150812" y="161622"/>
                </a:cubicBezTo>
                <a:cubicBezTo>
                  <a:pt x="150812" y="161622"/>
                  <a:pt x="150812" y="161622"/>
                  <a:pt x="150812" y="84441"/>
                </a:cubicBezTo>
                <a:cubicBezTo>
                  <a:pt x="150812" y="81779"/>
                  <a:pt x="153420" y="77787"/>
                  <a:pt x="157332" y="77787"/>
                </a:cubicBezTo>
                <a:close/>
                <a:moveTo>
                  <a:pt x="216070" y="49212"/>
                </a:moveTo>
                <a:cubicBezTo>
                  <a:pt x="216070" y="49212"/>
                  <a:pt x="216070" y="49212"/>
                  <a:pt x="239543" y="49212"/>
                </a:cubicBezTo>
                <a:cubicBezTo>
                  <a:pt x="243455" y="49212"/>
                  <a:pt x="246063" y="51858"/>
                  <a:pt x="246063" y="55827"/>
                </a:cubicBezTo>
                <a:cubicBezTo>
                  <a:pt x="246063" y="55827"/>
                  <a:pt x="246063" y="55827"/>
                  <a:pt x="246063" y="161661"/>
                </a:cubicBezTo>
                <a:cubicBezTo>
                  <a:pt x="246063" y="165629"/>
                  <a:pt x="243455" y="168275"/>
                  <a:pt x="239543" y="168275"/>
                </a:cubicBezTo>
                <a:cubicBezTo>
                  <a:pt x="239543" y="168275"/>
                  <a:pt x="239543" y="168275"/>
                  <a:pt x="216070" y="168275"/>
                </a:cubicBezTo>
                <a:cubicBezTo>
                  <a:pt x="212158" y="168275"/>
                  <a:pt x="209550" y="165629"/>
                  <a:pt x="209550" y="161661"/>
                </a:cubicBezTo>
                <a:cubicBezTo>
                  <a:pt x="209550" y="161661"/>
                  <a:pt x="209550" y="161661"/>
                  <a:pt x="209550" y="55827"/>
                </a:cubicBezTo>
                <a:cubicBezTo>
                  <a:pt x="209550" y="51858"/>
                  <a:pt x="212158" y="49212"/>
                  <a:pt x="216070" y="49212"/>
                </a:cubicBezTo>
                <a:close/>
                <a:moveTo>
                  <a:pt x="53428" y="22225"/>
                </a:moveTo>
                <a:cubicBezTo>
                  <a:pt x="52114" y="22225"/>
                  <a:pt x="50800" y="23541"/>
                  <a:pt x="50800" y="24858"/>
                </a:cubicBezTo>
                <a:lnTo>
                  <a:pt x="50800" y="182834"/>
                </a:lnTo>
                <a:cubicBezTo>
                  <a:pt x="50800" y="184150"/>
                  <a:pt x="52114" y="184150"/>
                  <a:pt x="53428" y="184150"/>
                </a:cubicBezTo>
                <a:cubicBezTo>
                  <a:pt x="53428" y="184150"/>
                  <a:pt x="53428" y="184150"/>
                  <a:pt x="284710" y="184150"/>
                </a:cubicBezTo>
                <a:cubicBezTo>
                  <a:pt x="286024" y="184150"/>
                  <a:pt x="287338" y="184150"/>
                  <a:pt x="287338" y="182834"/>
                </a:cubicBezTo>
                <a:cubicBezTo>
                  <a:pt x="287338" y="182834"/>
                  <a:pt x="287338" y="182834"/>
                  <a:pt x="287338" y="24858"/>
                </a:cubicBezTo>
                <a:cubicBezTo>
                  <a:pt x="287338" y="23541"/>
                  <a:pt x="286024" y="22225"/>
                  <a:pt x="284710" y="22225"/>
                </a:cubicBezTo>
                <a:cubicBezTo>
                  <a:pt x="284710" y="22225"/>
                  <a:pt x="284710" y="22225"/>
                  <a:pt x="53428" y="22225"/>
                </a:cubicBezTo>
                <a:close/>
                <a:moveTo>
                  <a:pt x="53663" y="0"/>
                </a:moveTo>
                <a:cubicBezTo>
                  <a:pt x="53663" y="0"/>
                  <a:pt x="53663" y="0"/>
                  <a:pt x="286062" y="0"/>
                </a:cubicBezTo>
                <a:cubicBezTo>
                  <a:pt x="300587" y="0"/>
                  <a:pt x="311150" y="10530"/>
                  <a:pt x="311150" y="25008"/>
                </a:cubicBezTo>
                <a:cubicBezTo>
                  <a:pt x="311150" y="25008"/>
                  <a:pt x="311150" y="25008"/>
                  <a:pt x="311150" y="182955"/>
                </a:cubicBezTo>
                <a:cubicBezTo>
                  <a:pt x="311150" y="196117"/>
                  <a:pt x="300587" y="207963"/>
                  <a:pt x="286062" y="207963"/>
                </a:cubicBezTo>
                <a:cubicBezTo>
                  <a:pt x="286062" y="207963"/>
                  <a:pt x="286062" y="207963"/>
                  <a:pt x="53663" y="207963"/>
                </a:cubicBezTo>
                <a:cubicBezTo>
                  <a:pt x="39138" y="207963"/>
                  <a:pt x="28575" y="196117"/>
                  <a:pt x="28575" y="182955"/>
                </a:cubicBezTo>
                <a:cubicBezTo>
                  <a:pt x="28575" y="182955"/>
                  <a:pt x="28575" y="182955"/>
                  <a:pt x="28575" y="25008"/>
                </a:cubicBezTo>
                <a:cubicBezTo>
                  <a:pt x="28575" y="10530"/>
                  <a:pt x="39138" y="0"/>
                  <a:pt x="5366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3" name="任意多边形: 形状 72">
            <a:extLst>
              <a:ext uri="{FF2B5EF4-FFF2-40B4-BE49-F238E27FC236}">
                <a16:creationId xmlns:a16="http://schemas.microsoft.com/office/drawing/2014/main" xmlns="" id="{ED511B00-7682-44A8-842E-FC477FE98D72}"/>
              </a:ext>
            </a:extLst>
          </p:cNvPr>
          <p:cNvSpPr/>
          <p:nvPr/>
        </p:nvSpPr>
        <p:spPr>
          <a:xfrm>
            <a:off x="7455394" y="3718640"/>
            <a:ext cx="538904" cy="399749"/>
          </a:xfrm>
          <a:custGeom>
            <a:avLst/>
            <a:gdLst>
              <a:gd name="connsiteX0" fmla="*/ 9246 w 338138"/>
              <a:gd name="connsiteY0" fmla="*/ 217487 h 250825"/>
              <a:gd name="connsiteX1" fmla="*/ 328892 w 338138"/>
              <a:gd name="connsiteY1" fmla="*/ 217487 h 250825"/>
              <a:gd name="connsiteX2" fmla="*/ 338138 w 338138"/>
              <a:gd name="connsiteY2" fmla="*/ 226822 h 250825"/>
              <a:gd name="connsiteX3" fmla="*/ 314363 w 338138"/>
              <a:gd name="connsiteY3" fmla="*/ 250825 h 250825"/>
              <a:gd name="connsiteX4" fmla="*/ 23775 w 338138"/>
              <a:gd name="connsiteY4" fmla="*/ 250825 h 250825"/>
              <a:gd name="connsiteX5" fmla="*/ 0 w 338138"/>
              <a:gd name="connsiteY5" fmla="*/ 226822 h 250825"/>
              <a:gd name="connsiteX6" fmla="*/ 9246 w 338138"/>
              <a:gd name="connsiteY6" fmla="*/ 217487 h 250825"/>
              <a:gd name="connsiteX7" fmla="*/ 100182 w 338138"/>
              <a:gd name="connsiteY7" fmla="*/ 100012 h 250825"/>
              <a:gd name="connsiteX8" fmla="*/ 123655 w 338138"/>
              <a:gd name="connsiteY8" fmla="*/ 100012 h 250825"/>
              <a:gd name="connsiteX9" fmla="*/ 130175 w 338138"/>
              <a:gd name="connsiteY9" fmla="*/ 106705 h 250825"/>
              <a:gd name="connsiteX10" fmla="*/ 130175 w 338138"/>
              <a:gd name="connsiteY10" fmla="*/ 161583 h 250825"/>
              <a:gd name="connsiteX11" fmla="*/ 123655 w 338138"/>
              <a:gd name="connsiteY11" fmla="*/ 168275 h 250825"/>
              <a:gd name="connsiteX12" fmla="*/ 100182 w 338138"/>
              <a:gd name="connsiteY12" fmla="*/ 168275 h 250825"/>
              <a:gd name="connsiteX13" fmla="*/ 93662 w 338138"/>
              <a:gd name="connsiteY13" fmla="*/ 161583 h 250825"/>
              <a:gd name="connsiteX14" fmla="*/ 93662 w 338138"/>
              <a:gd name="connsiteY14" fmla="*/ 106705 h 250825"/>
              <a:gd name="connsiteX15" fmla="*/ 100182 w 338138"/>
              <a:gd name="connsiteY15" fmla="*/ 100012 h 250825"/>
              <a:gd name="connsiteX16" fmla="*/ 157332 w 338138"/>
              <a:gd name="connsiteY16" fmla="*/ 77787 h 250825"/>
              <a:gd name="connsiteX17" fmla="*/ 180805 w 338138"/>
              <a:gd name="connsiteY17" fmla="*/ 77787 h 250825"/>
              <a:gd name="connsiteX18" fmla="*/ 187325 w 338138"/>
              <a:gd name="connsiteY18" fmla="*/ 84441 h 250825"/>
              <a:gd name="connsiteX19" fmla="*/ 187325 w 338138"/>
              <a:gd name="connsiteY19" fmla="*/ 161622 h 250825"/>
              <a:gd name="connsiteX20" fmla="*/ 180805 w 338138"/>
              <a:gd name="connsiteY20" fmla="*/ 168275 h 250825"/>
              <a:gd name="connsiteX21" fmla="*/ 157332 w 338138"/>
              <a:gd name="connsiteY21" fmla="*/ 168275 h 250825"/>
              <a:gd name="connsiteX22" fmla="*/ 150812 w 338138"/>
              <a:gd name="connsiteY22" fmla="*/ 161622 h 250825"/>
              <a:gd name="connsiteX23" fmla="*/ 150812 w 338138"/>
              <a:gd name="connsiteY23" fmla="*/ 84441 h 250825"/>
              <a:gd name="connsiteX24" fmla="*/ 157332 w 338138"/>
              <a:gd name="connsiteY24" fmla="*/ 77787 h 250825"/>
              <a:gd name="connsiteX25" fmla="*/ 216070 w 338138"/>
              <a:gd name="connsiteY25" fmla="*/ 49212 h 250825"/>
              <a:gd name="connsiteX26" fmla="*/ 239543 w 338138"/>
              <a:gd name="connsiteY26" fmla="*/ 49212 h 250825"/>
              <a:gd name="connsiteX27" fmla="*/ 246063 w 338138"/>
              <a:gd name="connsiteY27" fmla="*/ 55827 h 250825"/>
              <a:gd name="connsiteX28" fmla="*/ 246063 w 338138"/>
              <a:gd name="connsiteY28" fmla="*/ 161661 h 250825"/>
              <a:gd name="connsiteX29" fmla="*/ 239543 w 338138"/>
              <a:gd name="connsiteY29" fmla="*/ 168275 h 250825"/>
              <a:gd name="connsiteX30" fmla="*/ 216070 w 338138"/>
              <a:gd name="connsiteY30" fmla="*/ 168275 h 250825"/>
              <a:gd name="connsiteX31" fmla="*/ 209550 w 338138"/>
              <a:gd name="connsiteY31" fmla="*/ 161661 h 250825"/>
              <a:gd name="connsiteX32" fmla="*/ 209550 w 338138"/>
              <a:gd name="connsiteY32" fmla="*/ 55827 h 250825"/>
              <a:gd name="connsiteX33" fmla="*/ 216070 w 338138"/>
              <a:gd name="connsiteY33" fmla="*/ 49212 h 250825"/>
              <a:gd name="connsiteX34" fmla="*/ 53428 w 338138"/>
              <a:gd name="connsiteY34" fmla="*/ 22225 h 250825"/>
              <a:gd name="connsiteX35" fmla="*/ 50800 w 338138"/>
              <a:gd name="connsiteY35" fmla="*/ 24858 h 250825"/>
              <a:gd name="connsiteX36" fmla="*/ 50800 w 338138"/>
              <a:gd name="connsiteY36" fmla="*/ 182834 h 250825"/>
              <a:gd name="connsiteX37" fmla="*/ 53428 w 338138"/>
              <a:gd name="connsiteY37" fmla="*/ 184150 h 250825"/>
              <a:gd name="connsiteX38" fmla="*/ 284710 w 338138"/>
              <a:gd name="connsiteY38" fmla="*/ 184150 h 250825"/>
              <a:gd name="connsiteX39" fmla="*/ 287338 w 338138"/>
              <a:gd name="connsiteY39" fmla="*/ 182834 h 250825"/>
              <a:gd name="connsiteX40" fmla="*/ 287338 w 338138"/>
              <a:gd name="connsiteY40" fmla="*/ 24858 h 250825"/>
              <a:gd name="connsiteX41" fmla="*/ 284710 w 338138"/>
              <a:gd name="connsiteY41" fmla="*/ 22225 h 250825"/>
              <a:gd name="connsiteX42" fmla="*/ 53428 w 338138"/>
              <a:gd name="connsiteY42" fmla="*/ 22225 h 250825"/>
              <a:gd name="connsiteX43" fmla="*/ 53663 w 338138"/>
              <a:gd name="connsiteY43" fmla="*/ 0 h 250825"/>
              <a:gd name="connsiteX44" fmla="*/ 286062 w 338138"/>
              <a:gd name="connsiteY44" fmla="*/ 0 h 250825"/>
              <a:gd name="connsiteX45" fmla="*/ 311150 w 338138"/>
              <a:gd name="connsiteY45" fmla="*/ 25008 h 250825"/>
              <a:gd name="connsiteX46" fmla="*/ 311150 w 338138"/>
              <a:gd name="connsiteY46" fmla="*/ 182955 h 250825"/>
              <a:gd name="connsiteX47" fmla="*/ 286062 w 338138"/>
              <a:gd name="connsiteY47" fmla="*/ 207963 h 250825"/>
              <a:gd name="connsiteX48" fmla="*/ 53663 w 338138"/>
              <a:gd name="connsiteY48" fmla="*/ 207963 h 250825"/>
              <a:gd name="connsiteX49" fmla="*/ 28575 w 338138"/>
              <a:gd name="connsiteY49" fmla="*/ 182955 h 250825"/>
              <a:gd name="connsiteX50" fmla="*/ 28575 w 338138"/>
              <a:gd name="connsiteY50" fmla="*/ 25008 h 250825"/>
              <a:gd name="connsiteX51" fmla="*/ 53663 w 338138"/>
              <a:gd name="connsiteY51" fmla="*/ 0 h 250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338138" h="250825">
                <a:moveTo>
                  <a:pt x="9246" y="217487"/>
                </a:moveTo>
                <a:cubicBezTo>
                  <a:pt x="9246" y="217487"/>
                  <a:pt x="9246" y="217487"/>
                  <a:pt x="328892" y="217487"/>
                </a:cubicBezTo>
                <a:cubicBezTo>
                  <a:pt x="334176" y="217487"/>
                  <a:pt x="338138" y="221488"/>
                  <a:pt x="338138" y="226822"/>
                </a:cubicBezTo>
                <a:cubicBezTo>
                  <a:pt x="338138" y="240157"/>
                  <a:pt x="327571" y="250825"/>
                  <a:pt x="314363" y="250825"/>
                </a:cubicBezTo>
                <a:cubicBezTo>
                  <a:pt x="314363" y="250825"/>
                  <a:pt x="314363" y="250825"/>
                  <a:pt x="23775" y="250825"/>
                </a:cubicBezTo>
                <a:cubicBezTo>
                  <a:pt x="10567" y="250825"/>
                  <a:pt x="0" y="240157"/>
                  <a:pt x="0" y="226822"/>
                </a:cubicBezTo>
                <a:cubicBezTo>
                  <a:pt x="0" y="221488"/>
                  <a:pt x="3962" y="217487"/>
                  <a:pt x="9246" y="217487"/>
                </a:cubicBezTo>
                <a:close/>
                <a:moveTo>
                  <a:pt x="100182" y="100012"/>
                </a:moveTo>
                <a:cubicBezTo>
                  <a:pt x="100182" y="100012"/>
                  <a:pt x="100182" y="100012"/>
                  <a:pt x="123655" y="100012"/>
                </a:cubicBezTo>
                <a:cubicBezTo>
                  <a:pt x="127567" y="100012"/>
                  <a:pt x="130175" y="102689"/>
                  <a:pt x="130175" y="106705"/>
                </a:cubicBezTo>
                <a:cubicBezTo>
                  <a:pt x="130175" y="106705"/>
                  <a:pt x="130175" y="106705"/>
                  <a:pt x="130175" y="161583"/>
                </a:cubicBezTo>
                <a:cubicBezTo>
                  <a:pt x="130175" y="165598"/>
                  <a:pt x="127567" y="168275"/>
                  <a:pt x="123655" y="168275"/>
                </a:cubicBezTo>
                <a:cubicBezTo>
                  <a:pt x="123655" y="168275"/>
                  <a:pt x="123655" y="168275"/>
                  <a:pt x="100182" y="168275"/>
                </a:cubicBezTo>
                <a:cubicBezTo>
                  <a:pt x="96270" y="168275"/>
                  <a:pt x="93662" y="165598"/>
                  <a:pt x="93662" y="161583"/>
                </a:cubicBezTo>
                <a:cubicBezTo>
                  <a:pt x="93662" y="161583"/>
                  <a:pt x="93662" y="161583"/>
                  <a:pt x="93662" y="106705"/>
                </a:cubicBezTo>
                <a:cubicBezTo>
                  <a:pt x="93662" y="102689"/>
                  <a:pt x="96270" y="100012"/>
                  <a:pt x="100182" y="100012"/>
                </a:cubicBezTo>
                <a:close/>
                <a:moveTo>
                  <a:pt x="157332" y="77787"/>
                </a:moveTo>
                <a:cubicBezTo>
                  <a:pt x="157332" y="77787"/>
                  <a:pt x="157332" y="77787"/>
                  <a:pt x="180805" y="77787"/>
                </a:cubicBezTo>
                <a:cubicBezTo>
                  <a:pt x="184717" y="77787"/>
                  <a:pt x="187325" y="81779"/>
                  <a:pt x="187325" y="84441"/>
                </a:cubicBezTo>
                <a:cubicBezTo>
                  <a:pt x="187325" y="84441"/>
                  <a:pt x="187325" y="84441"/>
                  <a:pt x="187325" y="161622"/>
                </a:cubicBezTo>
                <a:cubicBezTo>
                  <a:pt x="187325" y="165614"/>
                  <a:pt x="184717" y="168275"/>
                  <a:pt x="180805" y="168275"/>
                </a:cubicBezTo>
                <a:cubicBezTo>
                  <a:pt x="180805" y="168275"/>
                  <a:pt x="180805" y="168275"/>
                  <a:pt x="157332" y="168275"/>
                </a:cubicBezTo>
                <a:cubicBezTo>
                  <a:pt x="153420" y="168275"/>
                  <a:pt x="150812" y="165614"/>
                  <a:pt x="150812" y="161622"/>
                </a:cubicBezTo>
                <a:cubicBezTo>
                  <a:pt x="150812" y="161622"/>
                  <a:pt x="150812" y="161622"/>
                  <a:pt x="150812" y="84441"/>
                </a:cubicBezTo>
                <a:cubicBezTo>
                  <a:pt x="150812" y="81779"/>
                  <a:pt x="153420" y="77787"/>
                  <a:pt x="157332" y="77787"/>
                </a:cubicBezTo>
                <a:close/>
                <a:moveTo>
                  <a:pt x="216070" y="49212"/>
                </a:moveTo>
                <a:cubicBezTo>
                  <a:pt x="216070" y="49212"/>
                  <a:pt x="216070" y="49212"/>
                  <a:pt x="239543" y="49212"/>
                </a:cubicBezTo>
                <a:cubicBezTo>
                  <a:pt x="243455" y="49212"/>
                  <a:pt x="246063" y="51858"/>
                  <a:pt x="246063" y="55827"/>
                </a:cubicBezTo>
                <a:cubicBezTo>
                  <a:pt x="246063" y="55827"/>
                  <a:pt x="246063" y="55827"/>
                  <a:pt x="246063" y="161661"/>
                </a:cubicBezTo>
                <a:cubicBezTo>
                  <a:pt x="246063" y="165629"/>
                  <a:pt x="243455" y="168275"/>
                  <a:pt x="239543" y="168275"/>
                </a:cubicBezTo>
                <a:cubicBezTo>
                  <a:pt x="239543" y="168275"/>
                  <a:pt x="239543" y="168275"/>
                  <a:pt x="216070" y="168275"/>
                </a:cubicBezTo>
                <a:cubicBezTo>
                  <a:pt x="212158" y="168275"/>
                  <a:pt x="209550" y="165629"/>
                  <a:pt x="209550" y="161661"/>
                </a:cubicBezTo>
                <a:cubicBezTo>
                  <a:pt x="209550" y="161661"/>
                  <a:pt x="209550" y="161661"/>
                  <a:pt x="209550" y="55827"/>
                </a:cubicBezTo>
                <a:cubicBezTo>
                  <a:pt x="209550" y="51858"/>
                  <a:pt x="212158" y="49212"/>
                  <a:pt x="216070" y="49212"/>
                </a:cubicBezTo>
                <a:close/>
                <a:moveTo>
                  <a:pt x="53428" y="22225"/>
                </a:moveTo>
                <a:cubicBezTo>
                  <a:pt x="52114" y="22225"/>
                  <a:pt x="50800" y="23541"/>
                  <a:pt x="50800" y="24858"/>
                </a:cubicBezTo>
                <a:lnTo>
                  <a:pt x="50800" y="182834"/>
                </a:lnTo>
                <a:cubicBezTo>
                  <a:pt x="50800" y="184150"/>
                  <a:pt x="52114" y="184150"/>
                  <a:pt x="53428" y="184150"/>
                </a:cubicBezTo>
                <a:cubicBezTo>
                  <a:pt x="53428" y="184150"/>
                  <a:pt x="53428" y="184150"/>
                  <a:pt x="284710" y="184150"/>
                </a:cubicBezTo>
                <a:cubicBezTo>
                  <a:pt x="286024" y="184150"/>
                  <a:pt x="287338" y="184150"/>
                  <a:pt x="287338" y="182834"/>
                </a:cubicBezTo>
                <a:cubicBezTo>
                  <a:pt x="287338" y="182834"/>
                  <a:pt x="287338" y="182834"/>
                  <a:pt x="287338" y="24858"/>
                </a:cubicBezTo>
                <a:cubicBezTo>
                  <a:pt x="287338" y="23541"/>
                  <a:pt x="286024" y="22225"/>
                  <a:pt x="284710" y="22225"/>
                </a:cubicBezTo>
                <a:cubicBezTo>
                  <a:pt x="284710" y="22225"/>
                  <a:pt x="284710" y="22225"/>
                  <a:pt x="53428" y="22225"/>
                </a:cubicBezTo>
                <a:close/>
                <a:moveTo>
                  <a:pt x="53663" y="0"/>
                </a:moveTo>
                <a:cubicBezTo>
                  <a:pt x="53663" y="0"/>
                  <a:pt x="53663" y="0"/>
                  <a:pt x="286062" y="0"/>
                </a:cubicBezTo>
                <a:cubicBezTo>
                  <a:pt x="300587" y="0"/>
                  <a:pt x="311150" y="10530"/>
                  <a:pt x="311150" y="25008"/>
                </a:cubicBezTo>
                <a:cubicBezTo>
                  <a:pt x="311150" y="25008"/>
                  <a:pt x="311150" y="25008"/>
                  <a:pt x="311150" y="182955"/>
                </a:cubicBezTo>
                <a:cubicBezTo>
                  <a:pt x="311150" y="196117"/>
                  <a:pt x="300587" y="207963"/>
                  <a:pt x="286062" y="207963"/>
                </a:cubicBezTo>
                <a:cubicBezTo>
                  <a:pt x="286062" y="207963"/>
                  <a:pt x="286062" y="207963"/>
                  <a:pt x="53663" y="207963"/>
                </a:cubicBezTo>
                <a:cubicBezTo>
                  <a:pt x="39138" y="207963"/>
                  <a:pt x="28575" y="196117"/>
                  <a:pt x="28575" y="182955"/>
                </a:cubicBezTo>
                <a:cubicBezTo>
                  <a:pt x="28575" y="182955"/>
                  <a:pt x="28575" y="182955"/>
                  <a:pt x="28575" y="25008"/>
                </a:cubicBezTo>
                <a:cubicBezTo>
                  <a:pt x="28575" y="10530"/>
                  <a:pt x="39138" y="0"/>
                  <a:pt x="5366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3399200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5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5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2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75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75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2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75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6" grpId="0"/>
      <p:bldP spid="67" grpId="0"/>
      <p:bldP spid="68" grpId="0"/>
      <p:bldP spid="69" grpId="0"/>
      <p:bldP spid="70" grpId="0" animBg="1"/>
      <p:bldP spid="71" grpId="0" animBg="1"/>
      <p:bldP spid="72" grpId="0" animBg="1"/>
      <p:bldP spid="7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606B49C1-4557-4C22-9BB8-0F67CF9E503C}"/>
              </a:ext>
            </a:extLst>
          </p:cNvPr>
          <p:cNvGrpSpPr/>
          <p:nvPr/>
        </p:nvGrpSpPr>
        <p:grpSpPr>
          <a:xfrm rot="5400000">
            <a:off x="5049491" y="2689017"/>
            <a:ext cx="2060540" cy="2060540"/>
            <a:chOff x="5049491" y="2689017"/>
            <a:chExt cx="2060540" cy="2060540"/>
          </a:xfrm>
        </p:grpSpPr>
        <p:sp>
          <p:nvSpPr>
            <p:cNvPr id="19" name="弧形 18">
              <a:extLst>
                <a:ext uri="{FF2B5EF4-FFF2-40B4-BE49-F238E27FC236}">
                  <a16:creationId xmlns:a16="http://schemas.microsoft.com/office/drawing/2014/main" xmlns="" id="{27947F9B-0F27-4255-8007-FAFE04C42994}"/>
                </a:ext>
              </a:extLst>
            </p:cNvPr>
            <p:cNvSpPr/>
            <p:nvPr/>
          </p:nvSpPr>
          <p:spPr>
            <a:xfrm>
              <a:off x="5049491" y="2689017"/>
              <a:ext cx="2060540" cy="2060540"/>
            </a:xfrm>
            <a:prstGeom prst="arc">
              <a:avLst>
                <a:gd name="adj1" fmla="val 7846411"/>
                <a:gd name="adj2" fmla="val 7144191"/>
              </a:avLst>
            </a:prstGeom>
            <a:solidFill>
              <a:schemeClr val="bg1"/>
            </a:solidFill>
            <a:ln w="1905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0" name="弧形 19">
              <a:extLst>
                <a:ext uri="{FF2B5EF4-FFF2-40B4-BE49-F238E27FC236}">
                  <a16:creationId xmlns:a16="http://schemas.microsoft.com/office/drawing/2014/main" xmlns="" id="{91E0B4DF-7EA4-4DED-BD2F-16BFC8F12EF6}"/>
                </a:ext>
              </a:extLst>
            </p:cNvPr>
            <p:cNvSpPr/>
            <p:nvPr/>
          </p:nvSpPr>
          <p:spPr>
            <a:xfrm>
              <a:off x="5049491" y="2689017"/>
              <a:ext cx="2060540" cy="2060540"/>
            </a:xfrm>
            <a:prstGeom prst="arc">
              <a:avLst>
                <a:gd name="adj1" fmla="val 7829154"/>
                <a:gd name="adj2" fmla="val 18569970"/>
              </a:avLst>
            </a:prstGeom>
            <a:ln w="571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40000"/>
                      <a:lumOff val="60000"/>
                    </a:schemeClr>
                  </a:gs>
                </a:gsLst>
                <a:lin ang="5400000" scaled="1"/>
              </a:gra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" name="任意多边形 29">
            <a:extLst>
              <a:ext uri="{FF2B5EF4-FFF2-40B4-BE49-F238E27FC236}">
                <a16:creationId xmlns:a16="http://schemas.microsoft.com/office/drawing/2014/main" xmlns="" id="{1C70501E-1A24-46AE-A896-8AA33F89011C}"/>
              </a:ext>
            </a:extLst>
          </p:cNvPr>
          <p:cNvSpPr>
            <a:spLocks/>
          </p:cNvSpPr>
          <p:nvPr/>
        </p:nvSpPr>
        <p:spPr bwMode="auto">
          <a:xfrm>
            <a:off x="5703911" y="3177893"/>
            <a:ext cx="751701" cy="774140"/>
          </a:xfrm>
          <a:custGeom>
            <a:avLst/>
            <a:gdLst>
              <a:gd name="connsiteX0" fmla="*/ 140277 w 319088"/>
              <a:gd name="connsiteY0" fmla="*/ 225425 h 328613"/>
              <a:gd name="connsiteX1" fmla="*/ 101311 w 319088"/>
              <a:gd name="connsiteY1" fmla="*/ 229351 h 328613"/>
              <a:gd name="connsiteX2" fmla="*/ 100012 w 319088"/>
              <a:gd name="connsiteY2" fmla="*/ 230660 h 328613"/>
              <a:gd name="connsiteX3" fmla="*/ 100012 w 319088"/>
              <a:gd name="connsiteY3" fmla="*/ 319646 h 328613"/>
              <a:gd name="connsiteX4" fmla="*/ 100012 w 319088"/>
              <a:gd name="connsiteY4" fmla="*/ 322263 h 328613"/>
              <a:gd name="connsiteX5" fmla="*/ 101311 w 319088"/>
              <a:gd name="connsiteY5" fmla="*/ 322263 h 328613"/>
              <a:gd name="connsiteX6" fmla="*/ 102610 w 319088"/>
              <a:gd name="connsiteY6" fmla="*/ 322263 h 328613"/>
              <a:gd name="connsiteX7" fmla="*/ 140277 w 319088"/>
              <a:gd name="connsiteY7" fmla="*/ 311794 h 328613"/>
              <a:gd name="connsiteX8" fmla="*/ 142875 w 319088"/>
              <a:gd name="connsiteY8" fmla="*/ 310485 h 328613"/>
              <a:gd name="connsiteX9" fmla="*/ 142875 w 319088"/>
              <a:gd name="connsiteY9" fmla="*/ 228042 h 328613"/>
              <a:gd name="connsiteX10" fmla="*/ 141576 w 319088"/>
              <a:gd name="connsiteY10" fmla="*/ 226734 h 328613"/>
              <a:gd name="connsiteX11" fmla="*/ 140277 w 319088"/>
              <a:gd name="connsiteY11" fmla="*/ 225425 h 328613"/>
              <a:gd name="connsiteX12" fmla="*/ 49212 w 319088"/>
              <a:gd name="connsiteY12" fmla="*/ 223838 h 328613"/>
              <a:gd name="connsiteX13" fmla="*/ 49212 w 319088"/>
              <a:gd name="connsiteY13" fmla="*/ 226378 h 328613"/>
              <a:gd name="connsiteX14" fmla="*/ 49212 w 319088"/>
              <a:gd name="connsiteY14" fmla="*/ 263208 h 328613"/>
              <a:gd name="connsiteX15" fmla="*/ 50497 w 319088"/>
              <a:gd name="connsiteY15" fmla="*/ 265748 h 328613"/>
              <a:gd name="connsiteX16" fmla="*/ 74915 w 319088"/>
              <a:gd name="connsiteY16" fmla="*/ 274638 h 328613"/>
              <a:gd name="connsiteX17" fmla="*/ 76200 w 319088"/>
              <a:gd name="connsiteY17" fmla="*/ 273368 h 328613"/>
              <a:gd name="connsiteX18" fmla="*/ 76200 w 319088"/>
              <a:gd name="connsiteY18" fmla="*/ 272098 h 328613"/>
              <a:gd name="connsiteX19" fmla="*/ 76200 w 319088"/>
              <a:gd name="connsiteY19" fmla="*/ 230188 h 328613"/>
              <a:gd name="connsiteX20" fmla="*/ 74915 w 319088"/>
              <a:gd name="connsiteY20" fmla="*/ 228918 h 328613"/>
              <a:gd name="connsiteX21" fmla="*/ 50497 w 319088"/>
              <a:gd name="connsiteY21" fmla="*/ 223838 h 328613"/>
              <a:gd name="connsiteX22" fmla="*/ 49212 w 319088"/>
              <a:gd name="connsiteY22" fmla="*/ 223838 h 328613"/>
              <a:gd name="connsiteX23" fmla="*/ 189206 w 319088"/>
              <a:gd name="connsiteY23" fmla="*/ 222250 h 328613"/>
              <a:gd name="connsiteX24" fmla="*/ 156868 w 319088"/>
              <a:gd name="connsiteY24" fmla="*/ 224848 h 328613"/>
              <a:gd name="connsiteX25" fmla="*/ 155575 w 319088"/>
              <a:gd name="connsiteY25" fmla="*/ 226147 h 328613"/>
              <a:gd name="connsiteX26" fmla="*/ 155575 w 319088"/>
              <a:gd name="connsiteY26" fmla="*/ 305377 h 328613"/>
              <a:gd name="connsiteX27" fmla="*/ 156868 w 319088"/>
              <a:gd name="connsiteY27" fmla="*/ 307975 h 328613"/>
              <a:gd name="connsiteX28" fmla="*/ 158162 w 319088"/>
              <a:gd name="connsiteY28" fmla="*/ 307975 h 328613"/>
              <a:gd name="connsiteX29" fmla="*/ 189206 w 319088"/>
              <a:gd name="connsiteY29" fmla="*/ 300182 h 328613"/>
              <a:gd name="connsiteX30" fmla="*/ 190500 w 319088"/>
              <a:gd name="connsiteY30" fmla="*/ 297584 h 328613"/>
              <a:gd name="connsiteX31" fmla="*/ 190500 w 319088"/>
              <a:gd name="connsiteY31" fmla="*/ 223549 h 328613"/>
              <a:gd name="connsiteX32" fmla="*/ 190500 w 319088"/>
              <a:gd name="connsiteY32" fmla="*/ 222250 h 328613"/>
              <a:gd name="connsiteX33" fmla="*/ 189206 w 319088"/>
              <a:gd name="connsiteY33" fmla="*/ 222250 h 328613"/>
              <a:gd name="connsiteX34" fmla="*/ 12700 w 319088"/>
              <a:gd name="connsiteY34" fmla="*/ 217488 h 328613"/>
              <a:gd name="connsiteX35" fmla="*/ 12700 w 319088"/>
              <a:gd name="connsiteY35" fmla="*/ 218778 h 328613"/>
              <a:gd name="connsiteX36" fmla="*/ 12700 w 319088"/>
              <a:gd name="connsiteY36" fmla="*/ 251024 h 328613"/>
              <a:gd name="connsiteX37" fmla="*/ 13970 w 319088"/>
              <a:gd name="connsiteY37" fmla="*/ 252314 h 328613"/>
              <a:gd name="connsiteX38" fmla="*/ 29210 w 319088"/>
              <a:gd name="connsiteY38" fmla="*/ 258763 h 328613"/>
              <a:gd name="connsiteX39" fmla="*/ 30480 w 319088"/>
              <a:gd name="connsiteY39" fmla="*/ 258763 h 328613"/>
              <a:gd name="connsiteX40" fmla="*/ 31750 w 319088"/>
              <a:gd name="connsiteY40" fmla="*/ 258763 h 328613"/>
              <a:gd name="connsiteX41" fmla="*/ 31750 w 319088"/>
              <a:gd name="connsiteY41" fmla="*/ 257473 h 328613"/>
              <a:gd name="connsiteX42" fmla="*/ 31750 w 319088"/>
              <a:gd name="connsiteY42" fmla="*/ 222647 h 328613"/>
              <a:gd name="connsiteX43" fmla="*/ 30480 w 319088"/>
              <a:gd name="connsiteY43" fmla="*/ 220068 h 328613"/>
              <a:gd name="connsiteX44" fmla="*/ 13970 w 319088"/>
              <a:gd name="connsiteY44" fmla="*/ 217488 h 328613"/>
              <a:gd name="connsiteX45" fmla="*/ 12700 w 319088"/>
              <a:gd name="connsiteY45" fmla="*/ 217488 h 328613"/>
              <a:gd name="connsiteX46" fmla="*/ 280105 w 319088"/>
              <a:gd name="connsiteY46" fmla="*/ 214313 h 328613"/>
              <a:gd name="connsiteX47" fmla="*/ 261584 w 319088"/>
              <a:gd name="connsiteY47" fmla="*/ 215595 h 328613"/>
              <a:gd name="connsiteX48" fmla="*/ 260350 w 319088"/>
              <a:gd name="connsiteY48" fmla="*/ 216877 h 328613"/>
              <a:gd name="connsiteX49" fmla="*/ 260350 w 319088"/>
              <a:gd name="connsiteY49" fmla="*/ 278424 h 328613"/>
              <a:gd name="connsiteX50" fmla="*/ 260350 w 319088"/>
              <a:gd name="connsiteY50" fmla="*/ 279706 h 328613"/>
              <a:gd name="connsiteX51" fmla="*/ 261584 w 319088"/>
              <a:gd name="connsiteY51" fmla="*/ 280988 h 328613"/>
              <a:gd name="connsiteX52" fmla="*/ 262819 w 319088"/>
              <a:gd name="connsiteY52" fmla="*/ 280988 h 328613"/>
              <a:gd name="connsiteX53" fmla="*/ 280105 w 319088"/>
              <a:gd name="connsiteY53" fmla="*/ 275859 h 328613"/>
              <a:gd name="connsiteX54" fmla="*/ 282575 w 319088"/>
              <a:gd name="connsiteY54" fmla="*/ 273295 h 328613"/>
              <a:gd name="connsiteX55" fmla="*/ 282575 w 319088"/>
              <a:gd name="connsiteY55" fmla="*/ 215595 h 328613"/>
              <a:gd name="connsiteX56" fmla="*/ 281340 w 319088"/>
              <a:gd name="connsiteY56" fmla="*/ 214313 h 328613"/>
              <a:gd name="connsiteX57" fmla="*/ 280105 w 319088"/>
              <a:gd name="connsiteY57" fmla="*/ 214313 h 328613"/>
              <a:gd name="connsiteX58" fmla="*/ 306983 w 319088"/>
              <a:gd name="connsiteY58" fmla="*/ 211138 h 328613"/>
              <a:gd name="connsiteX59" fmla="*/ 290215 w 319088"/>
              <a:gd name="connsiteY59" fmla="*/ 212428 h 328613"/>
              <a:gd name="connsiteX60" fmla="*/ 288925 w 319088"/>
              <a:gd name="connsiteY60" fmla="*/ 215008 h 328613"/>
              <a:gd name="connsiteX61" fmla="*/ 288925 w 319088"/>
              <a:gd name="connsiteY61" fmla="*/ 271761 h 328613"/>
              <a:gd name="connsiteX62" fmla="*/ 288925 w 319088"/>
              <a:gd name="connsiteY62" fmla="*/ 273051 h 328613"/>
              <a:gd name="connsiteX63" fmla="*/ 290215 w 319088"/>
              <a:gd name="connsiteY63" fmla="*/ 273051 h 328613"/>
              <a:gd name="connsiteX64" fmla="*/ 308273 w 319088"/>
              <a:gd name="connsiteY64" fmla="*/ 269181 h 328613"/>
              <a:gd name="connsiteX65" fmla="*/ 309563 w 319088"/>
              <a:gd name="connsiteY65" fmla="*/ 266602 h 328613"/>
              <a:gd name="connsiteX66" fmla="*/ 308273 w 319088"/>
              <a:gd name="connsiteY66" fmla="*/ 212428 h 328613"/>
              <a:gd name="connsiteX67" fmla="*/ 308273 w 319088"/>
              <a:gd name="connsiteY67" fmla="*/ 211138 h 328613"/>
              <a:gd name="connsiteX68" fmla="*/ 306983 w 319088"/>
              <a:gd name="connsiteY68" fmla="*/ 211138 h 328613"/>
              <a:gd name="connsiteX69" fmla="*/ 290195 w 319088"/>
              <a:gd name="connsiteY69" fmla="*/ 169863 h 328613"/>
              <a:gd name="connsiteX70" fmla="*/ 288925 w 319088"/>
              <a:gd name="connsiteY70" fmla="*/ 171196 h 328613"/>
              <a:gd name="connsiteX71" fmla="*/ 288925 w 319088"/>
              <a:gd name="connsiteY71" fmla="*/ 172530 h 328613"/>
              <a:gd name="connsiteX72" fmla="*/ 288925 w 319088"/>
              <a:gd name="connsiteY72" fmla="*/ 201867 h 328613"/>
              <a:gd name="connsiteX73" fmla="*/ 288925 w 319088"/>
              <a:gd name="connsiteY73" fmla="*/ 203201 h 328613"/>
              <a:gd name="connsiteX74" fmla="*/ 290195 w 319088"/>
              <a:gd name="connsiteY74" fmla="*/ 203201 h 328613"/>
              <a:gd name="connsiteX75" fmla="*/ 306705 w 319088"/>
              <a:gd name="connsiteY75" fmla="*/ 201867 h 328613"/>
              <a:gd name="connsiteX76" fmla="*/ 307975 w 319088"/>
              <a:gd name="connsiteY76" fmla="*/ 200534 h 328613"/>
              <a:gd name="connsiteX77" fmla="*/ 307975 w 319088"/>
              <a:gd name="connsiteY77" fmla="*/ 172530 h 328613"/>
              <a:gd name="connsiteX78" fmla="*/ 306705 w 319088"/>
              <a:gd name="connsiteY78" fmla="*/ 171196 h 328613"/>
              <a:gd name="connsiteX79" fmla="*/ 290195 w 319088"/>
              <a:gd name="connsiteY79" fmla="*/ 169863 h 328613"/>
              <a:gd name="connsiteX80" fmla="*/ 261584 w 319088"/>
              <a:gd name="connsiteY80" fmla="*/ 168275 h 328613"/>
              <a:gd name="connsiteX81" fmla="*/ 260350 w 319088"/>
              <a:gd name="connsiteY81" fmla="*/ 169568 h 328613"/>
              <a:gd name="connsiteX82" fmla="*/ 260350 w 319088"/>
              <a:gd name="connsiteY82" fmla="*/ 170862 h 328613"/>
              <a:gd name="connsiteX83" fmla="*/ 260350 w 319088"/>
              <a:gd name="connsiteY83" fmla="*/ 201906 h 328613"/>
              <a:gd name="connsiteX84" fmla="*/ 260350 w 319088"/>
              <a:gd name="connsiteY84" fmla="*/ 203200 h 328613"/>
              <a:gd name="connsiteX85" fmla="*/ 261584 w 319088"/>
              <a:gd name="connsiteY85" fmla="*/ 203200 h 328613"/>
              <a:gd name="connsiteX86" fmla="*/ 280105 w 319088"/>
              <a:gd name="connsiteY86" fmla="*/ 201906 h 328613"/>
              <a:gd name="connsiteX87" fmla="*/ 282575 w 319088"/>
              <a:gd name="connsiteY87" fmla="*/ 200613 h 328613"/>
              <a:gd name="connsiteX88" fmla="*/ 282575 w 319088"/>
              <a:gd name="connsiteY88" fmla="*/ 170862 h 328613"/>
              <a:gd name="connsiteX89" fmla="*/ 280105 w 319088"/>
              <a:gd name="connsiteY89" fmla="*/ 169568 h 328613"/>
              <a:gd name="connsiteX90" fmla="*/ 261584 w 319088"/>
              <a:gd name="connsiteY90" fmla="*/ 168275 h 328613"/>
              <a:gd name="connsiteX91" fmla="*/ 214024 w 319088"/>
              <a:gd name="connsiteY91" fmla="*/ 168275 h 328613"/>
              <a:gd name="connsiteX92" fmla="*/ 212725 w 319088"/>
              <a:gd name="connsiteY92" fmla="*/ 169567 h 328613"/>
              <a:gd name="connsiteX93" fmla="*/ 212725 w 319088"/>
              <a:gd name="connsiteY93" fmla="*/ 222546 h 328613"/>
              <a:gd name="connsiteX94" fmla="*/ 214024 w 319088"/>
              <a:gd name="connsiteY94" fmla="*/ 223838 h 328613"/>
              <a:gd name="connsiteX95" fmla="*/ 215322 w 319088"/>
              <a:gd name="connsiteY95" fmla="*/ 223838 h 328613"/>
              <a:gd name="connsiteX96" fmla="*/ 240001 w 319088"/>
              <a:gd name="connsiteY96" fmla="*/ 221254 h 328613"/>
              <a:gd name="connsiteX97" fmla="*/ 241300 w 319088"/>
              <a:gd name="connsiteY97" fmla="*/ 219962 h 328613"/>
              <a:gd name="connsiteX98" fmla="*/ 241300 w 319088"/>
              <a:gd name="connsiteY98" fmla="*/ 170859 h 328613"/>
              <a:gd name="connsiteX99" fmla="*/ 240001 w 319088"/>
              <a:gd name="connsiteY99" fmla="*/ 169567 h 328613"/>
              <a:gd name="connsiteX100" fmla="*/ 215322 w 319088"/>
              <a:gd name="connsiteY100" fmla="*/ 168275 h 328613"/>
              <a:gd name="connsiteX101" fmla="*/ 214024 w 319088"/>
              <a:gd name="connsiteY101" fmla="*/ 168275 h 328613"/>
              <a:gd name="connsiteX102" fmla="*/ 30480 w 319088"/>
              <a:gd name="connsiteY102" fmla="*/ 168275 h 328613"/>
              <a:gd name="connsiteX103" fmla="*/ 13970 w 319088"/>
              <a:gd name="connsiteY103" fmla="*/ 169545 h 328613"/>
              <a:gd name="connsiteX104" fmla="*/ 12700 w 319088"/>
              <a:gd name="connsiteY104" fmla="*/ 170815 h 328613"/>
              <a:gd name="connsiteX105" fmla="*/ 12700 w 319088"/>
              <a:gd name="connsiteY105" fmla="*/ 202565 h 328613"/>
              <a:gd name="connsiteX106" fmla="*/ 13970 w 319088"/>
              <a:gd name="connsiteY106" fmla="*/ 203835 h 328613"/>
              <a:gd name="connsiteX107" fmla="*/ 30480 w 319088"/>
              <a:gd name="connsiteY107" fmla="*/ 206375 h 328613"/>
              <a:gd name="connsiteX108" fmla="*/ 31750 w 319088"/>
              <a:gd name="connsiteY108" fmla="*/ 205105 h 328613"/>
              <a:gd name="connsiteX109" fmla="*/ 31750 w 319088"/>
              <a:gd name="connsiteY109" fmla="*/ 203835 h 328613"/>
              <a:gd name="connsiteX110" fmla="*/ 31750 w 319088"/>
              <a:gd name="connsiteY110" fmla="*/ 169545 h 328613"/>
              <a:gd name="connsiteX111" fmla="*/ 31750 w 319088"/>
              <a:gd name="connsiteY111" fmla="*/ 168275 h 328613"/>
              <a:gd name="connsiteX112" fmla="*/ 30480 w 319088"/>
              <a:gd name="connsiteY112" fmla="*/ 168275 h 328613"/>
              <a:gd name="connsiteX113" fmla="*/ 158162 w 319088"/>
              <a:gd name="connsiteY113" fmla="*/ 165100 h 328613"/>
              <a:gd name="connsiteX114" fmla="*/ 156868 w 319088"/>
              <a:gd name="connsiteY114" fmla="*/ 166407 h 328613"/>
              <a:gd name="connsiteX115" fmla="*/ 155575 w 319088"/>
              <a:gd name="connsiteY115" fmla="*/ 167715 h 328613"/>
              <a:gd name="connsiteX116" fmla="*/ 155575 w 319088"/>
              <a:gd name="connsiteY116" fmla="*/ 206935 h 328613"/>
              <a:gd name="connsiteX117" fmla="*/ 156868 w 319088"/>
              <a:gd name="connsiteY117" fmla="*/ 208243 h 328613"/>
              <a:gd name="connsiteX118" fmla="*/ 158162 w 319088"/>
              <a:gd name="connsiteY118" fmla="*/ 209550 h 328613"/>
              <a:gd name="connsiteX119" fmla="*/ 189206 w 319088"/>
              <a:gd name="connsiteY119" fmla="*/ 208243 h 328613"/>
              <a:gd name="connsiteX120" fmla="*/ 190500 w 319088"/>
              <a:gd name="connsiteY120" fmla="*/ 205628 h 328613"/>
              <a:gd name="connsiteX121" fmla="*/ 190500 w 319088"/>
              <a:gd name="connsiteY121" fmla="*/ 169022 h 328613"/>
              <a:gd name="connsiteX122" fmla="*/ 189206 w 319088"/>
              <a:gd name="connsiteY122" fmla="*/ 166407 h 328613"/>
              <a:gd name="connsiteX123" fmla="*/ 158162 w 319088"/>
              <a:gd name="connsiteY123" fmla="*/ 165100 h 328613"/>
              <a:gd name="connsiteX124" fmla="*/ 100012 w 319088"/>
              <a:gd name="connsiteY124" fmla="*/ 163513 h 328613"/>
              <a:gd name="connsiteX125" fmla="*/ 100012 w 319088"/>
              <a:gd name="connsiteY125" fmla="*/ 164800 h 328613"/>
              <a:gd name="connsiteX126" fmla="*/ 100012 w 319088"/>
              <a:gd name="connsiteY126" fmla="*/ 208564 h 328613"/>
              <a:gd name="connsiteX127" fmla="*/ 100012 w 319088"/>
              <a:gd name="connsiteY127" fmla="*/ 209851 h 328613"/>
              <a:gd name="connsiteX128" fmla="*/ 101311 w 319088"/>
              <a:gd name="connsiteY128" fmla="*/ 211138 h 328613"/>
              <a:gd name="connsiteX129" fmla="*/ 140277 w 319088"/>
              <a:gd name="connsiteY129" fmla="*/ 208564 h 328613"/>
              <a:gd name="connsiteX130" fmla="*/ 142875 w 319088"/>
              <a:gd name="connsiteY130" fmla="*/ 207276 h 328613"/>
              <a:gd name="connsiteX131" fmla="*/ 142875 w 319088"/>
              <a:gd name="connsiteY131" fmla="*/ 166087 h 328613"/>
              <a:gd name="connsiteX132" fmla="*/ 140277 w 319088"/>
              <a:gd name="connsiteY132" fmla="*/ 164800 h 328613"/>
              <a:gd name="connsiteX133" fmla="*/ 101311 w 319088"/>
              <a:gd name="connsiteY133" fmla="*/ 163513 h 328613"/>
              <a:gd name="connsiteX134" fmla="*/ 100012 w 319088"/>
              <a:gd name="connsiteY134" fmla="*/ 163513 h 328613"/>
              <a:gd name="connsiteX135" fmla="*/ 74915 w 319088"/>
              <a:gd name="connsiteY135" fmla="*/ 163513 h 328613"/>
              <a:gd name="connsiteX136" fmla="*/ 50497 w 319088"/>
              <a:gd name="connsiteY136" fmla="*/ 166159 h 328613"/>
              <a:gd name="connsiteX137" fmla="*/ 49212 w 319088"/>
              <a:gd name="connsiteY137" fmla="*/ 167482 h 328613"/>
              <a:gd name="connsiteX138" fmla="*/ 49212 w 319088"/>
              <a:gd name="connsiteY138" fmla="*/ 207169 h 328613"/>
              <a:gd name="connsiteX139" fmla="*/ 50497 w 319088"/>
              <a:gd name="connsiteY139" fmla="*/ 208492 h 328613"/>
              <a:gd name="connsiteX140" fmla="*/ 74915 w 319088"/>
              <a:gd name="connsiteY140" fmla="*/ 211138 h 328613"/>
              <a:gd name="connsiteX141" fmla="*/ 76200 w 319088"/>
              <a:gd name="connsiteY141" fmla="*/ 211138 h 328613"/>
              <a:gd name="connsiteX142" fmla="*/ 76200 w 319088"/>
              <a:gd name="connsiteY142" fmla="*/ 209815 h 328613"/>
              <a:gd name="connsiteX143" fmla="*/ 76200 w 319088"/>
              <a:gd name="connsiteY143" fmla="*/ 164836 h 328613"/>
              <a:gd name="connsiteX144" fmla="*/ 76200 w 319088"/>
              <a:gd name="connsiteY144" fmla="*/ 163513 h 328613"/>
              <a:gd name="connsiteX145" fmla="*/ 74915 w 319088"/>
              <a:gd name="connsiteY145" fmla="*/ 163513 h 328613"/>
              <a:gd name="connsiteX146" fmla="*/ 288925 w 319088"/>
              <a:gd name="connsiteY146" fmla="*/ 127000 h 328613"/>
              <a:gd name="connsiteX147" fmla="*/ 288925 w 319088"/>
              <a:gd name="connsiteY147" fmla="*/ 129687 h 328613"/>
              <a:gd name="connsiteX148" fmla="*/ 288925 w 319088"/>
              <a:gd name="connsiteY148" fmla="*/ 159238 h 328613"/>
              <a:gd name="connsiteX149" fmla="*/ 290195 w 319088"/>
              <a:gd name="connsiteY149" fmla="*/ 160582 h 328613"/>
              <a:gd name="connsiteX150" fmla="*/ 306705 w 319088"/>
              <a:gd name="connsiteY150" fmla="*/ 161925 h 328613"/>
              <a:gd name="connsiteX151" fmla="*/ 307975 w 319088"/>
              <a:gd name="connsiteY151" fmla="*/ 161925 h 328613"/>
              <a:gd name="connsiteX152" fmla="*/ 307975 w 319088"/>
              <a:gd name="connsiteY152" fmla="*/ 160582 h 328613"/>
              <a:gd name="connsiteX153" fmla="*/ 307975 w 319088"/>
              <a:gd name="connsiteY153" fmla="*/ 132373 h 328613"/>
              <a:gd name="connsiteX154" fmla="*/ 306705 w 319088"/>
              <a:gd name="connsiteY154" fmla="*/ 129687 h 328613"/>
              <a:gd name="connsiteX155" fmla="*/ 290195 w 319088"/>
              <a:gd name="connsiteY155" fmla="*/ 127000 h 328613"/>
              <a:gd name="connsiteX156" fmla="*/ 288925 w 319088"/>
              <a:gd name="connsiteY156" fmla="*/ 127000 h 328613"/>
              <a:gd name="connsiteX157" fmla="*/ 260350 w 319088"/>
              <a:gd name="connsiteY157" fmla="*/ 123542 h 328613"/>
              <a:gd name="connsiteX158" fmla="*/ 260350 w 319088"/>
              <a:gd name="connsiteY158" fmla="*/ 124846 h 328613"/>
              <a:gd name="connsiteX159" fmla="*/ 260350 w 319088"/>
              <a:gd name="connsiteY159" fmla="*/ 156143 h 328613"/>
              <a:gd name="connsiteX160" fmla="*/ 261584 w 319088"/>
              <a:gd name="connsiteY160" fmla="*/ 157447 h 328613"/>
              <a:gd name="connsiteX161" fmla="*/ 280105 w 319088"/>
              <a:gd name="connsiteY161" fmla="*/ 158751 h 328613"/>
              <a:gd name="connsiteX162" fmla="*/ 281340 w 319088"/>
              <a:gd name="connsiteY162" fmla="*/ 158751 h 328613"/>
              <a:gd name="connsiteX163" fmla="*/ 282575 w 319088"/>
              <a:gd name="connsiteY163" fmla="*/ 157447 h 328613"/>
              <a:gd name="connsiteX164" fmla="*/ 282575 w 319088"/>
              <a:gd name="connsiteY164" fmla="*/ 127454 h 328613"/>
              <a:gd name="connsiteX165" fmla="*/ 280105 w 319088"/>
              <a:gd name="connsiteY165" fmla="*/ 126150 h 328613"/>
              <a:gd name="connsiteX166" fmla="*/ 261584 w 319088"/>
              <a:gd name="connsiteY166" fmla="*/ 123542 h 328613"/>
              <a:gd name="connsiteX167" fmla="*/ 260350 w 319088"/>
              <a:gd name="connsiteY167" fmla="*/ 123542 h 328613"/>
              <a:gd name="connsiteX168" fmla="*/ 29210 w 319088"/>
              <a:gd name="connsiteY168" fmla="*/ 115590 h 328613"/>
              <a:gd name="connsiteX169" fmla="*/ 13970 w 319088"/>
              <a:gd name="connsiteY169" fmla="*/ 120749 h 328613"/>
              <a:gd name="connsiteX170" fmla="*/ 12700 w 319088"/>
              <a:gd name="connsiteY170" fmla="*/ 122039 h 328613"/>
              <a:gd name="connsiteX171" fmla="*/ 12700 w 319088"/>
              <a:gd name="connsiteY171" fmla="*/ 154285 h 328613"/>
              <a:gd name="connsiteX172" fmla="*/ 12700 w 319088"/>
              <a:gd name="connsiteY172" fmla="*/ 155575 h 328613"/>
              <a:gd name="connsiteX173" fmla="*/ 13970 w 319088"/>
              <a:gd name="connsiteY173" fmla="*/ 155575 h 328613"/>
              <a:gd name="connsiteX174" fmla="*/ 30480 w 319088"/>
              <a:gd name="connsiteY174" fmla="*/ 152995 h 328613"/>
              <a:gd name="connsiteX175" fmla="*/ 31750 w 319088"/>
              <a:gd name="connsiteY175" fmla="*/ 151705 h 328613"/>
              <a:gd name="connsiteX176" fmla="*/ 31750 w 319088"/>
              <a:gd name="connsiteY176" fmla="*/ 116880 h 328613"/>
              <a:gd name="connsiteX177" fmla="*/ 31750 w 319088"/>
              <a:gd name="connsiteY177" fmla="*/ 115590 h 328613"/>
              <a:gd name="connsiteX178" fmla="*/ 29210 w 319088"/>
              <a:gd name="connsiteY178" fmla="*/ 115590 h 328613"/>
              <a:gd name="connsiteX179" fmla="*/ 158162 w 319088"/>
              <a:gd name="connsiteY179" fmla="*/ 104775 h 328613"/>
              <a:gd name="connsiteX180" fmla="*/ 156868 w 319088"/>
              <a:gd name="connsiteY180" fmla="*/ 106098 h 328613"/>
              <a:gd name="connsiteX181" fmla="*/ 155575 w 319088"/>
              <a:gd name="connsiteY181" fmla="*/ 107421 h 328613"/>
              <a:gd name="connsiteX182" fmla="*/ 155575 w 319088"/>
              <a:gd name="connsiteY182" fmla="*/ 147108 h 328613"/>
              <a:gd name="connsiteX183" fmla="*/ 156868 w 319088"/>
              <a:gd name="connsiteY183" fmla="*/ 149754 h 328613"/>
              <a:gd name="connsiteX184" fmla="*/ 189206 w 319088"/>
              <a:gd name="connsiteY184" fmla="*/ 152400 h 328613"/>
              <a:gd name="connsiteX185" fmla="*/ 190500 w 319088"/>
              <a:gd name="connsiteY185" fmla="*/ 151077 h 328613"/>
              <a:gd name="connsiteX186" fmla="*/ 190500 w 319088"/>
              <a:gd name="connsiteY186" fmla="*/ 149754 h 328613"/>
              <a:gd name="connsiteX187" fmla="*/ 190500 w 319088"/>
              <a:gd name="connsiteY187" fmla="*/ 112712 h 328613"/>
              <a:gd name="connsiteX188" fmla="*/ 189206 w 319088"/>
              <a:gd name="connsiteY188" fmla="*/ 110067 h 328613"/>
              <a:gd name="connsiteX189" fmla="*/ 158162 w 319088"/>
              <a:gd name="connsiteY189" fmla="*/ 104775 h 328613"/>
              <a:gd name="connsiteX190" fmla="*/ 74915 w 319088"/>
              <a:gd name="connsiteY190" fmla="*/ 99735 h 328613"/>
              <a:gd name="connsiteX191" fmla="*/ 50497 w 319088"/>
              <a:gd name="connsiteY191" fmla="*/ 107593 h 328613"/>
              <a:gd name="connsiteX192" fmla="*/ 49212 w 319088"/>
              <a:gd name="connsiteY192" fmla="*/ 110212 h 328613"/>
              <a:gd name="connsiteX193" fmla="*/ 49212 w 319088"/>
              <a:gd name="connsiteY193" fmla="*/ 148194 h 328613"/>
              <a:gd name="connsiteX194" fmla="*/ 49212 w 319088"/>
              <a:gd name="connsiteY194" fmla="*/ 149503 h 328613"/>
              <a:gd name="connsiteX195" fmla="*/ 50497 w 319088"/>
              <a:gd name="connsiteY195" fmla="*/ 150813 h 328613"/>
              <a:gd name="connsiteX196" fmla="*/ 74915 w 319088"/>
              <a:gd name="connsiteY196" fmla="*/ 145574 h 328613"/>
              <a:gd name="connsiteX197" fmla="*/ 76200 w 319088"/>
              <a:gd name="connsiteY197" fmla="*/ 144264 h 328613"/>
              <a:gd name="connsiteX198" fmla="*/ 76200 w 319088"/>
              <a:gd name="connsiteY198" fmla="*/ 101044 h 328613"/>
              <a:gd name="connsiteX199" fmla="*/ 76200 w 319088"/>
              <a:gd name="connsiteY199" fmla="*/ 99735 h 328613"/>
              <a:gd name="connsiteX200" fmla="*/ 74915 w 319088"/>
              <a:gd name="connsiteY200" fmla="*/ 99735 h 328613"/>
              <a:gd name="connsiteX201" fmla="*/ 215322 w 319088"/>
              <a:gd name="connsiteY201" fmla="*/ 98425 h 328613"/>
              <a:gd name="connsiteX202" fmla="*/ 214024 w 319088"/>
              <a:gd name="connsiteY202" fmla="*/ 99695 h 328613"/>
              <a:gd name="connsiteX203" fmla="*/ 212725 w 319088"/>
              <a:gd name="connsiteY203" fmla="*/ 100965 h 328613"/>
              <a:gd name="connsiteX204" fmla="*/ 212725 w 319088"/>
              <a:gd name="connsiteY204" fmla="*/ 151765 h 328613"/>
              <a:gd name="connsiteX205" fmla="*/ 215322 w 319088"/>
              <a:gd name="connsiteY205" fmla="*/ 153035 h 328613"/>
              <a:gd name="connsiteX206" fmla="*/ 238702 w 319088"/>
              <a:gd name="connsiteY206" fmla="*/ 155575 h 328613"/>
              <a:gd name="connsiteX207" fmla="*/ 240001 w 319088"/>
              <a:gd name="connsiteY207" fmla="*/ 155575 h 328613"/>
              <a:gd name="connsiteX208" fmla="*/ 241300 w 319088"/>
              <a:gd name="connsiteY208" fmla="*/ 155575 h 328613"/>
              <a:gd name="connsiteX209" fmla="*/ 241300 w 319088"/>
              <a:gd name="connsiteY209" fmla="*/ 153035 h 328613"/>
              <a:gd name="connsiteX210" fmla="*/ 241300 w 319088"/>
              <a:gd name="connsiteY210" fmla="*/ 106045 h 328613"/>
              <a:gd name="connsiteX211" fmla="*/ 240001 w 319088"/>
              <a:gd name="connsiteY211" fmla="*/ 103505 h 328613"/>
              <a:gd name="connsiteX212" fmla="*/ 215322 w 319088"/>
              <a:gd name="connsiteY212" fmla="*/ 98425 h 328613"/>
              <a:gd name="connsiteX213" fmla="*/ 101311 w 319088"/>
              <a:gd name="connsiteY213" fmla="*/ 96838 h 328613"/>
              <a:gd name="connsiteX214" fmla="*/ 100012 w 319088"/>
              <a:gd name="connsiteY214" fmla="*/ 98108 h 328613"/>
              <a:gd name="connsiteX215" fmla="*/ 100012 w 319088"/>
              <a:gd name="connsiteY215" fmla="*/ 99378 h 328613"/>
              <a:gd name="connsiteX216" fmla="*/ 100012 w 319088"/>
              <a:gd name="connsiteY216" fmla="*/ 142558 h 328613"/>
              <a:gd name="connsiteX217" fmla="*/ 101311 w 319088"/>
              <a:gd name="connsiteY217" fmla="*/ 143828 h 328613"/>
              <a:gd name="connsiteX218" fmla="*/ 140277 w 319088"/>
              <a:gd name="connsiteY218" fmla="*/ 147638 h 328613"/>
              <a:gd name="connsiteX219" fmla="*/ 141576 w 319088"/>
              <a:gd name="connsiteY219" fmla="*/ 146368 h 328613"/>
              <a:gd name="connsiteX220" fmla="*/ 142875 w 319088"/>
              <a:gd name="connsiteY220" fmla="*/ 145098 h 328613"/>
              <a:gd name="connsiteX221" fmla="*/ 142875 w 319088"/>
              <a:gd name="connsiteY221" fmla="*/ 105728 h 328613"/>
              <a:gd name="connsiteX222" fmla="*/ 140277 w 319088"/>
              <a:gd name="connsiteY222" fmla="*/ 103188 h 328613"/>
              <a:gd name="connsiteX223" fmla="*/ 101311 w 319088"/>
              <a:gd name="connsiteY223" fmla="*/ 96838 h 328613"/>
              <a:gd name="connsiteX224" fmla="*/ 288925 w 319088"/>
              <a:gd name="connsiteY224" fmla="*/ 84138 h 328613"/>
              <a:gd name="connsiteX225" fmla="*/ 288925 w 319088"/>
              <a:gd name="connsiteY225" fmla="*/ 85442 h 328613"/>
              <a:gd name="connsiteX226" fmla="*/ 288925 w 319088"/>
              <a:gd name="connsiteY226" fmla="*/ 115435 h 328613"/>
              <a:gd name="connsiteX227" fmla="*/ 290195 w 319088"/>
              <a:gd name="connsiteY227" fmla="*/ 116739 h 328613"/>
              <a:gd name="connsiteX228" fmla="*/ 305435 w 319088"/>
              <a:gd name="connsiteY228" fmla="*/ 120651 h 328613"/>
              <a:gd name="connsiteX229" fmla="*/ 306705 w 319088"/>
              <a:gd name="connsiteY229" fmla="*/ 120651 h 328613"/>
              <a:gd name="connsiteX230" fmla="*/ 307975 w 319088"/>
              <a:gd name="connsiteY230" fmla="*/ 119347 h 328613"/>
              <a:gd name="connsiteX231" fmla="*/ 307975 w 319088"/>
              <a:gd name="connsiteY231" fmla="*/ 118043 h 328613"/>
              <a:gd name="connsiteX232" fmla="*/ 307975 w 319088"/>
              <a:gd name="connsiteY232" fmla="*/ 90658 h 328613"/>
              <a:gd name="connsiteX233" fmla="*/ 306705 w 319088"/>
              <a:gd name="connsiteY233" fmla="*/ 89354 h 328613"/>
              <a:gd name="connsiteX234" fmla="*/ 290195 w 319088"/>
              <a:gd name="connsiteY234" fmla="*/ 84138 h 328613"/>
              <a:gd name="connsiteX235" fmla="*/ 288925 w 319088"/>
              <a:gd name="connsiteY235" fmla="*/ 84138 h 328613"/>
              <a:gd name="connsiteX236" fmla="*/ 260350 w 319088"/>
              <a:gd name="connsiteY236" fmla="*/ 77788 h 328613"/>
              <a:gd name="connsiteX237" fmla="*/ 260350 w 319088"/>
              <a:gd name="connsiteY237" fmla="*/ 79058 h 328613"/>
              <a:gd name="connsiteX238" fmla="*/ 260350 w 319088"/>
              <a:gd name="connsiteY238" fmla="*/ 109538 h 328613"/>
              <a:gd name="connsiteX239" fmla="*/ 261584 w 319088"/>
              <a:gd name="connsiteY239" fmla="*/ 110808 h 328613"/>
              <a:gd name="connsiteX240" fmla="*/ 280105 w 319088"/>
              <a:gd name="connsiteY240" fmla="*/ 115888 h 328613"/>
              <a:gd name="connsiteX241" fmla="*/ 281340 w 319088"/>
              <a:gd name="connsiteY241" fmla="*/ 114618 h 328613"/>
              <a:gd name="connsiteX242" fmla="*/ 282575 w 319088"/>
              <a:gd name="connsiteY242" fmla="*/ 113348 h 328613"/>
              <a:gd name="connsiteX243" fmla="*/ 282575 w 319088"/>
              <a:gd name="connsiteY243" fmla="*/ 85408 h 328613"/>
              <a:gd name="connsiteX244" fmla="*/ 281340 w 319088"/>
              <a:gd name="connsiteY244" fmla="*/ 82868 h 328613"/>
              <a:gd name="connsiteX245" fmla="*/ 262819 w 319088"/>
              <a:gd name="connsiteY245" fmla="*/ 77788 h 328613"/>
              <a:gd name="connsiteX246" fmla="*/ 260350 w 319088"/>
              <a:gd name="connsiteY246" fmla="*/ 77788 h 328613"/>
              <a:gd name="connsiteX247" fmla="*/ 29210 w 319088"/>
              <a:gd name="connsiteY247" fmla="*/ 63500 h 328613"/>
              <a:gd name="connsiteX248" fmla="*/ 12700 w 319088"/>
              <a:gd name="connsiteY248" fmla="*/ 73731 h 328613"/>
              <a:gd name="connsiteX249" fmla="*/ 12700 w 319088"/>
              <a:gd name="connsiteY249" fmla="*/ 75009 h 328613"/>
              <a:gd name="connsiteX250" fmla="*/ 12700 w 319088"/>
              <a:gd name="connsiteY250" fmla="*/ 106980 h 328613"/>
              <a:gd name="connsiteX251" fmla="*/ 12700 w 319088"/>
              <a:gd name="connsiteY251" fmla="*/ 108259 h 328613"/>
              <a:gd name="connsiteX252" fmla="*/ 13970 w 319088"/>
              <a:gd name="connsiteY252" fmla="*/ 109538 h 328613"/>
              <a:gd name="connsiteX253" fmla="*/ 15240 w 319088"/>
              <a:gd name="connsiteY253" fmla="*/ 108259 h 328613"/>
              <a:gd name="connsiteX254" fmla="*/ 31750 w 319088"/>
              <a:gd name="connsiteY254" fmla="*/ 101865 h 328613"/>
              <a:gd name="connsiteX255" fmla="*/ 31750 w 319088"/>
              <a:gd name="connsiteY255" fmla="*/ 99307 h 328613"/>
              <a:gd name="connsiteX256" fmla="*/ 31750 w 319088"/>
              <a:gd name="connsiteY256" fmla="*/ 66058 h 328613"/>
              <a:gd name="connsiteX257" fmla="*/ 31750 w 319088"/>
              <a:gd name="connsiteY257" fmla="*/ 63500 h 328613"/>
              <a:gd name="connsiteX258" fmla="*/ 29210 w 319088"/>
              <a:gd name="connsiteY258" fmla="*/ 63500 h 328613"/>
              <a:gd name="connsiteX259" fmla="*/ 156868 w 319088"/>
              <a:gd name="connsiteY259" fmla="*/ 47625 h 328613"/>
              <a:gd name="connsiteX260" fmla="*/ 155575 w 319088"/>
              <a:gd name="connsiteY260" fmla="*/ 48920 h 328613"/>
              <a:gd name="connsiteX261" fmla="*/ 155575 w 319088"/>
              <a:gd name="connsiteY261" fmla="*/ 89067 h 328613"/>
              <a:gd name="connsiteX262" fmla="*/ 156868 w 319088"/>
              <a:gd name="connsiteY262" fmla="*/ 90363 h 328613"/>
              <a:gd name="connsiteX263" fmla="*/ 187913 w 319088"/>
              <a:gd name="connsiteY263" fmla="*/ 96838 h 328613"/>
              <a:gd name="connsiteX264" fmla="*/ 189206 w 319088"/>
              <a:gd name="connsiteY264" fmla="*/ 96838 h 328613"/>
              <a:gd name="connsiteX265" fmla="*/ 190500 w 319088"/>
              <a:gd name="connsiteY265" fmla="*/ 96838 h 328613"/>
              <a:gd name="connsiteX266" fmla="*/ 190500 w 319088"/>
              <a:gd name="connsiteY266" fmla="*/ 95543 h 328613"/>
              <a:gd name="connsiteX267" fmla="*/ 190500 w 319088"/>
              <a:gd name="connsiteY267" fmla="*/ 57986 h 328613"/>
              <a:gd name="connsiteX268" fmla="*/ 189206 w 319088"/>
              <a:gd name="connsiteY268" fmla="*/ 56691 h 328613"/>
              <a:gd name="connsiteX269" fmla="*/ 158162 w 319088"/>
              <a:gd name="connsiteY269" fmla="*/ 47625 h 328613"/>
              <a:gd name="connsiteX270" fmla="*/ 156868 w 319088"/>
              <a:gd name="connsiteY270" fmla="*/ 47625 h 328613"/>
              <a:gd name="connsiteX271" fmla="*/ 73629 w 319088"/>
              <a:gd name="connsiteY271" fmla="*/ 34925 h 328613"/>
              <a:gd name="connsiteX272" fmla="*/ 49212 w 319088"/>
              <a:gd name="connsiteY272" fmla="*/ 50511 h 328613"/>
              <a:gd name="connsiteX273" fmla="*/ 49212 w 319088"/>
              <a:gd name="connsiteY273" fmla="*/ 51810 h 328613"/>
              <a:gd name="connsiteX274" fmla="*/ 49212 w 319088"/>
              <a:gd name="connsiteY274" fmla="*/ 90776 h 328613"/>
              <a:gd name="connsiteX275" fmla="*/ 49212 w 319088"/>
              <a:gd name="connsiteY275" fmla="*/ 92075 h 328613"/>
              <a:gd name="connsiteX276" fmla="*/ 50497 w 319088"/>
              <a:gd name="connsiteY276" fmla="*/ 92075 h 328613"/>
              <a:gd name="connsiteX277" fmla="*/ 51782 w 319088"/>
              <a:gd name="connsiteY277" fmla="*/ 92075 h 328613"/>
              <a:gd name="connsiteX278" fmla="*/ 76200 w 319088"/>
              <a:gd name="connsiteY278" fmla="*/ 81684 h 328613"/>
              <a:gd name="connsiteX279" fmla="*/ 76200 w 319088"/>
              <a:gd name="connsiteY279" fmla="*/ 79086 h 328613"/>
              <a:gd name="connsiteX280" fmla="*/ 76200 w 319088"/>
              <a:gd name="connsiteY280" fmla="*/ 36224 h 328613"/>
              <a:gd name="connsiteX281" fmla="*/ 76200 w 319088"/>
              <a:gd name="connsiteY281" fmla="*/ 34925 h 328613"/>
              <a:gd name="connsiteX282" fmla="*/ 73629 w 319088"/>
              <a:gd name="connsiteY282" fmla="*/ 34925 h 328613"/>
              <a:gd name="connsiteX283" fmla="*/ 100012 w 319088"/>
              <a:gd name="connsiteY283" fmla="*/ 30163 h 328613"/>
              <a:gd name="connsiteX284" fmla="*/ 100012 w 319088"/>
              <a:gd name="connsiteY284" fmla="*/ 32747 h 328613"/>
              <a:gd name="connsiteX285" fmla="*/ 100012 w 319088"/>
              <a:gd name="connsiteY285" fmla="*/ 76681 h 328613"/>
              <a:gd name="connsiteX286" fmla="*/ 101311 w 319088"/>
              <a:gd name="connsiteY286" fmla="*/ 77973 h 328613"/>
              <a:gd name="connsiteX287" fmla="*/ 140277 w 319088"/>
              <a:gd name="connsiteY287" fmla="*/ 85726 h 328613"/>
              <a:gd name="connsiteX288" fmla="*/ 141576 w 319088"/>
              <a:gd name="connsiteY288" fmla="*/ 85726 h 328613"/>
              <a:gd name="connsiteX289" fmla="*/ 142875 w 319088"/>
              <a:gd name="connsiteY289" fmla="*/ 84434 h 328613"/>
              <a:gd name="connsiteX290" fmla="*/ 142875 w 319088"/>
              <a:gd name="connsiteY290" fmla="*/ 43085 h 328613"/>
              <a:gd name="connsiteX291" fmla="*/ 141576 w 319088"/>
              <a:gd name="connsiteY291" fmla="*/ 41792 h 328613"/>
              <a:gd name="connsiteX292" fmla="*/ 102610 w 319088"/>
              <a:gd name="connsiteY292" fmla="*/ 30163 h 328613"/>
              <a:gd name="connsiteX293" fmla="*/ 100012 w 319088"/>
              <a:gd name="connsiteY293" fmla="*/ 30163 h 328613"/>
              <a:gd name="connsiteX294" fmla="*/ 87846 w 319088"/>
              <a:gd name="connsiteY294" fmla="*/ 0 h 328613"/>
              <a:gd name="connsiteX295" fmla="*/ 90430 w 319088"/>
              <a:gd name="connsiteY295" fmla="*/ 0 h 328613"/>
              <a:gd name="connsiteX296" fmla="*/ 204113 w 319088"/>
              <a:gd name="connsiteY296" fmla="*/ 37667 h 328613"/>
              <a:gd name="connsiteX297" fmla="*/ 207988 w 319088"/>
              <a:gd name="connsiteY297" fmla="*/ 42863 h 328613"/>
              <a:gd name="connsiteX298" fmla="*/ 207988 w 319088"/>
              <a:gd name="connsiteY298" fmla="*/ 70139 h 328613"/>
              <a:gd name="connsiteX299" fmla="*/ 248036 w 319088"/>
              <a:gd name="connsiteY299" fmla="*/ 54552 h 328613"/>
              <a:gd name="connsiteX300" fmla="*/ 250619 w 319088"/>
              <a:gd name="connsiteY300" fmla="*/ 53253 h 328613"/>
              <a:gd name="connsiteX301" fmla="*/ 251911 w 319088"/>
              <a:gd name="connsiteY301" fmla="*/ 53253 h 328613"/>
              <a:gd name="connsiteX302" fmla="*/ 315213 w 319088"/>
              <a:gd name="connsiteY302" fmla="*/ 74035 h 328613"/>
              <a:gd name="connsiteX303" fmla="*/ 319088 w 319088"/>
              <a:gd name="connsiteY303" fmla="*/ 80530 h 328613"/>
              <a:gd name="connsiteX304" fmla="*/ 319088 w 319088"/>
              <a:gd name="connsiteY304" fmla="*/ 266267 h 328613"/>
              <a:gd name="connsiteX305" fmla="*/ 315213 w 319088"/>
              <a:gd name="connsiteY305" fmla="*/ 271463 h 328613"/>
              <a:gd name="connsiteX306" fmla="*/ 251911 w 319088"/>
              <a:gd name="connsiteY306" fmla="*/ 287049 h 328613"/>
              <a:gd name="connsiteX307" fmla="*/ 204113 w 319088"/>
              <a:gd name="connsiteY307" fmla="*/ 300038 h 328613"/>
              <a:gd name="connsiteX308" fmla="*/ 89138 w 319088"/>
              <a:gd name="connsiteY308" fmla="*/ 328613 h 328613"/>
              <a:gd name="connsiteX309" fmla="*/ 87846 w 319088"/>
              <a:gd name="connsiteY309" fmla="*/ 328613 h 328613"/>
              <a:gd name="connsiteX310" fmla="*/ 85262 w 319088"/>
              <a:gd name="connsiteY310" fmla="*/ 328613 h 328613"/>
              <a:gd name="connsiteX311" fmla="*/ 2583 w 319088"/>
              <a:gd name="connsiteY311" fmla="*/ 281854 h 328613"/>
              <a:gd name="connsiteX312" fmla="*/ 0 w 319088"/>
              <a:gd name="connsiteY312" fmla="*/ 277957 h 328613"/>
              <a:gd name="connsiteX313" fmla="*/ 0 w 319088"/>
              <a:gd name="connsiteY313" fmla="*/ 64943 h 328613"/>
              <a:gd name="connsiteX314" fmla="*/ 1292 w 319088"/>
              <a:gd name="connsiteY314" fmla="*/ 61047 h 328613"/>
              <a:gd name="connsiteX315" fmla="*/ 85262 w 319088"/>
              <a:gd name="connsiteY315" fmla="*/ 1299 h 328613"/>
              <a:gd name="connsiteX316" fmla="*/ 87846 w 319088"/>
              <a:gd name="connsiteY316" fmla="*/ 0 h 32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</a:cxnLst>
            <a:rect l="l" t="t" r="r" b="b"/>
            <a:pathLst>
              <a:path w="319088" h="328613">
                <a:moveTo>
                  <a:pt x="140277" y="225425"/>
                </a:moveTo>
                <a:cubicBezTo>
                  <a:pt x="140277" y="225425"/>
                  <a:pt x="140277" y="225425"/>
                  <a:pt x="101311" y="229351"/>
                </a:cubicBezTo>
                <a:cubicBezTo>
                  <a:pt x="100012" y="229351"/>
                  <a:pt x="100012" y="229351"/>
                  <a:pt x="100012" y="230660"/>
                </a:cubicBezTo>
                <a:cubicBezTo>
                  <a:pt x="100012" y="230660"/>
                  <a:pt x="100012" y="230660"/>
                  <a:pt x="100012" y="319646"/>
                </a:cubicBezTo>
                <a:cubicBezTo>
                  <a:pt x="100012" y="320954"/>
                  <a:pt x="100012" y="320954"/>
                  <a:pt x="100012" y="322263"/>
                </a:cubicBezTo>
                <a:cubicBezTo>
                  <a:pt x="101311" y="322263"/>
                  <a:pt x="101311" y="322263"/>
                  <a:pt x="101311" y="322263"/>
                </a:cubicBezTo>
                <a:cubicBezTo>
                  <a:pt x="101311" y="322263"/>
                  <a:pt x="101311" y="322263"/>
                  <a:pt x="102610" y="322263"/>
                </a:cubicBezTo>
                <a:cubicBezTo>
                  <a:pt x="102610" y="322263"/>
                  <a:pt x="102610" y="322263"/>
                  <a:pt x="140277" y="311794"/>
                </a:cubicBezTo>
                <a:cubicBezTo>
                  <a:pt x="141576" y="311794"/>
                  <a:pt x="142875" y="311794"/>
                  <a:pt x="142875" y="310485"/>
                </a:cubicBezTo>
                <a:lnTo>
                  <a:pt x="142875" y="228042"/>
                </a:lnTo>
                <a:cubicBezTo>
                  <a:pt x="142875" y="226734"/>
                  <a:pt x="141576" y="226734"/>
                  <a:pt x="141576" y="226734"/>
                </a:cubicBezTo>
                <a:cubicBezTo>
                  <a:pt x="141576" y="225425"/>
                  <a:pt x="140277" y="225425"/>
                  <a:pt x="140277" y="225425"/>
                </a:cubicBezTo>
                <a:close/>
                <a:moveTo>
                  <a:pt x="49212" y="223838"/>
                </a:moveTo>
                <a:cubicBezTo>
                  <a:pt x="49212" y="225108"/>
                  <a:pt x="49212" y="225108"/>
                  <a:pt x="49212" y="226378"/>
                </a:cubicBezTo>
                <a:cubicBezTo>
                  <a:pt x="49212" y="226378"/>
                  <a:pt x="49212" y="226378"/>
                  <a:pt x="49212" y="263208"/>
                </a:cubicBezTo>
                <a:cubicBezTo>
                  <a:pt x="49212" y="264478"/>
                  <a:pt x="49212" y="264478"/>
                  <a:pt x="50497" y="265748"/>
                </a:cubicBezTo>
                <a:cubicBezTo>
                  <a:pt x="50497" y="265748"/>
                  <a:pt x="50497" y="265748"/>
                  <a:pt x="74915" y="274638"/>
                </a:cubicBezTo>
                <a:cubicBezTo>
                  <a:pt x="74915" y="274638"/>
                  <a:pt x="76200" y="274638"/>
                  <a:pt x="76200" y="273368"/>
                </a:cubicBezTo>
                <a:cubicBezTo>
                  <a:pt x="76200" y="273368"/>
                  <a:pt x="76200" y="273368"/>
                  <a:pt x="76200" y="272098"/>
                </a:cubicBezTo>
                <a:lnTo>
                  <a:pt x="76200" y="230188"/>
                </a:lnTo>
                <a:cubicBezTo>
                  <a:pt x="76200" y="228918"/>
                  <a:pt x="76200" y="228918"/>
                  <a:pt x="74915" y="228918"/>
                </a:cubicBezTo>
                <a:cubicBezTo>
                  <a:pt x="74915" y="228918"/>
                  <a:pt x="74915" y="228918"/>
                  <a:pt x="50497" y="223838"/>
                </a:cubicBezTo>
                <a:cubicBezTo>
                  <a:pt x="50497" y="223838"/>
                  <a:pt x="50497" y="223838"/>
                  <a:pt x="49212" y="223838"/>
                </a:cubicBezTo>
                <a:close/>
                <a:moveTo>
                  <a:pt x="189206" y="222250"/>
                </a:moveTo>
                <a:cubicBezTo>
                  <a:pt x="189206" y="222250"/>
                  <a:pt x="189206" y="222250"/>
                  <a:pt x="156868" y="224848"/>
                </a:cubicBezTo>
                <a:cubicBezTo>
                  <a:pt x="156868" y="224848"/>
                  <a:pt x="155575" y="226147"/>
                  <a:pt x="155575" y="226147"/>
                </a:cubicBezTo>
                <a:cubicBezTo>
                  <a:pt x="155575" y="226147"/>
                  <a:pt x="155575" y="226147"/>
                  <a:pt x="155575" y="305377"/>
                </a:cubicBezTo>
                <a:cubicBezTo>
                  <a:pt x="155575" y="306676"/>
                  <a:pt x="155575" y="306676"/>
                  <a:pt x="156868" y="307975"/>
                </a:cubicBezTo>
                <a:cubicBezTo>
                  <a:pt x="156868" y="307975"/>
                  <a:pt x="156868" y="307975"/>
                  <a:pt x="158162" y="307975"/>
                </a:cubicBezTo>
                <a:cubicBezTo>
                  <a:pt x="158162" y="307975"/>
                  <a:pt x="158162" y="307975"/>
                  <a:pt x="189206" y="300182"/>
                </a:cubicBezTo>
                <a:cubicBezTo>
                  <a:pt x="190500" y="300182"/>
                  <a:pt x="190500" y="298883"/>
                  <a:pt x="190500" y="297584"/>
                </a:cubicBezTo>
                <a:lnTo>
                  <a:pt x="190500" y="223549"/>
                </a:lnTo>
                <a:cubicBezTo>
                  <a:pt x="190500" y="223549"/>
                  <a:pt x="190500" y="223549"/>
                  <a:pt x="190500" y="222250"/>
                </a:cubicBezTo>
                <a:cubicBezTo>
                  <a:pt x="189206" y="222250"/>
                  <a:pt x="189206" y="222250"/>
                  <a:pt x="189206" y="222250"/>
                </a:cubicBezTo>
                <a:close/>
                <a:moveTo>
                  <a:pt x="12700" y="217488"/>
                </a:moveTo>
                <a:cubicBezTo>
                  <a:pt x="12700" y="217488"/>
                  <a:pt x="12700" y="218778"/>
                  <a:pt x="12700" y="218778"/>
                </a:cubicBezTo>
                <a:cubicBezTo>
                  <a:pt x="12700" y="218778"/>
                  <a:pt x="12700" y="218778"/>
                  <a:pt x="12700" y="251024"/>
                </a:cubicBezTo>
                <a:cubicBezTo>
                  <a:pt x="12700" y="252314"/>
                  <a:pt x="12700" y="252314"/>
                  <a:pt x="13970" y="252314"/>
                </a:cubicBezTo>
                <a:cubicBezTo>
                  <a:pt x="13970" y="252314"/>
                  <a:pt x="13970" y="252314"/>
                  <a:pt x="29210" y="258763"/>
                </a:cubicBezTo>
                <a:cubicBezTo>
                  <a:pt x="30480" y="258763"/>
                  <a:pt x="30480" y="258763"/>
                  <a:pt x="30480" y="258763"/>
                </a:cubicBezTo>
                <a:cubicBezTo>
                  <a:pt x="30480" y="258763"/>
                  <a:pt x="31750" y="258763"/>
                  <a:pt x="31750" y="258763"/>
                </a:cubicBezTo>
                <a:cubicBezTo>
                  <a:pt x="31750" y="258763"/>
                  <a:pt x="31750" y="257473"/>
                  <a:pt x="31750" y="257473"/>
                </a:cubicBezTo>
                <a:lnTo>
                  <a:pt x="31750" y="222647"/>
                </a:lnTo>
                <a:cubicBezTo>
                  <a:pt x="31750" y="221358"/>
                  <a:pt x="31750" y="220068"/>
                  <a:pt x="30480" y="220068"/>
                </a:cubicBezTo>
                <a:cubicBezTo>
                  <a:pt x="30480" y="220068"/>
                  <a:pt x="30480" y="220068"/>
                  <a:pt x="13970" y="217488"/>
                </a:cubicBezTo>
                <a:cubicBezTo>
                  <a:pt x="13970" y="217488"/>
                  <a:pt x="13970" y="217488"/>
                  <a:pt x="12700" y="217488"/>
                </a:cubicBezTo>
                <a:close/>
                <a:moveTo>
                  <a:pt x="280105" y="214313"/>
                </a:moveTo>
                <a:cubicBezTo>
                  <a:pt x="280105" y="214313"/>
                  <a:pt x="280105" y="214313"/>
                  <a:pt x="261584" y="215595"/>
                </a:cubicBezTo>
                <a:cubicBezTo>
                  <a:pt x="260350" y="215595"/>
                  <a:pt x="260350" y="216877"/>
                  <a:pt x="260350" y="216877"/>
                </a:cubicBezTo>
                <a:cubicBezTo>
                  <a:pt x="260350" y="216877"/>
                  <a:pt x="260350" y="216877"/>
                  <a:pt x="260350" y="278424"/>
                </a:cubicBezTo>
                <a:cubicBezTo>
                  <a:pt x="260350" y="279706"/>
                  <a:pt x="260350" y="279706"/>
                  <a:pt x="260350" y="279706"/>
                </a:cubicBezTo>
                <a:cubicBezTo>
                  <a:pt x="261584" y="279706"/>
                  <a:pt x="261584" y="280988"/>
                  <a:pt x="261584" y="280988"/>
                </a:cubicBezTo>
                <a:cubicBezTo>
                  <a:pt x="261584" y="280988"/>
                  <a:pt x="261584" y="280988"/>
                  <a:pt x="262819" y="280988"/>
                </a:cubicBezTo>
                <a:cubicBezTo>
                  <a:pt x="262819" y="280988"/>
                  <a:pt x="262819" y="280988"/>
                  <a:pt x="280105" y="275859"/>
                </a:cubicBezTo>
                <a:cubicBezTo>
                  <a:pt x="281340" y="275859"/>
                  <a:pt x="282575" y="274577"/>
                  <a:pt x="282575" y="273295"/>
                </a:cubicBezTo>
                <a:lnTo>
                  <a:pt x="282575" y="215595"/>
                </a:lnTo>
                <a:cubicBezTo>
                  <a:pt x="282575" y="215595"/>
                  <a:pt x="281340" y="214313"/>
                  <a:pt x="281340" y="214313"/>
                </a:cubicBezTo>
                <a:cubicBezTo>
                  <a:pt x="281340" y="214313"/>
                  <a:pt x="280105" y="214313"/>
                  <a:pt x="280105" y="214313"/>
                </a:cubicBezTo>
                <a:close/>
                <a:moveTo>
                  <a:pt x="306983" y="211138"/>
                </a:moveTo>
                <a:cubicBezTo>
                  <a:pt x="306983" y="211138"/>
                  <a:pt x="306983" y="211138"/>
                  <a:pt x="290215" y="212428"/>
                </a:cubicBezTo>
                <a:cubicBezTo>
                  <a:pt x="288925" y="212428"/>
                  <a:pt x="288925" y="213718"/>
                  <a:pt x="288925" y="215008"/>
                </a:cubicBezTo>
                <a:cubicBezTo>
                  <a:pt x="288925" y="215008"/>
                  <a:pt x="288925" y="215008"/>
                  <a:pt x="288925" y="271761"/>
                </a:cubicBezTo>
                <a:cubicBezTo>
                  <a:pt x="288925" y="271761"/>
                  <a:pt x="288925" y="273051"/>
                  <a:pt x="288925" y="273051"/>
                </a:cubicBezTo>
                <a:cubicBezTo>
                  <a:pt x="288925" y="273051"/>
                  <a:pt x="290215" y="273051"/>
                  <a:pt x="290215" y="273051"/>
                </a:cubicBezTo>
                <a:cubicBezTo>
                  <a:pt x="290215" y="273051"/>
                  <a:pt x="290215" y="273051"/>
                  <a:pt x="308273" y="269181"/>
                </a:cubicBezTo>
                <a:cubicBezTo>
                  <a:pt x="308273" y="269181"/>
                  <a:pt x="309563" y="267892"/>
                  <a:pt x="309563" y="266602"/>
                </a:cubicBezTo>
                <a:cubicBezTo>
                  <a:pt x="309563" y="266602"/>
                  <a:pt x="309563" y="266602"/>
                  <a:pt x="308273" y="212428"/>
                </a:cubicBezTo>
                <a:cubicBezTo>
                  <a:pt x="308273" y="212428"/>
                  <a:pt x="308273" y="212428"/>
                  <a:pt x="308273" y="211138"/>
                </a:cubicBezTo>
                <a:cubicBezTo>
                  <a:pt x="306983" y="211138"/>
                  <a:pt x="306983" y="211138"/>
                  <a:pt x="306983" y="211138"/>
                </a:cubicBezTo>
                <a:close/>
                <a:moveTo>
                  <a:pt x="290195" y="169863"/>
                </a:moveTo>
                <a:cubicBezTo>
                  <a:pt x="290195" y="169863"/>
                  <a:pt x="288925" y="169863"/>
                  <a:pt x="288925" y="171196"/>
                </a:cubicBezTo>
                <a:cubicBezTo>
                  <a:pt x="288925" y="171196"/>
                  <a:pt x="288925" y="171196"/>
                  <a:pt x="288925" y="172530"/>
                </a:cubicBezTo>
                <a:lnTo>
                  <a:pt x="288925" y="201867"/>
                </a:lnTo>
                <a:cubicBezTo>
                  <a:pt x="288925" y="201867"/>
                  <a:pt x="288925" y="201867"/>
                  <a:pt x="288925" y="203201"/>
                </a:cubicBezTo>
                <a:cubicBezTo>
                  <a:pt x="288925" y="203201"/>
                  <a:pt x="290195" y="203201"/>
                  <a:pt x="290195" y="203201"/>
                </a:cubicBezTo>
                <a:cubicBezTo>
                  <a:pt x="290195" y="203201"/>
                  <a:pt x="290195" y="203201"/>
                  <a:pt x="306705" y="201867"/>
                </a:cubicBezTo>
                <a:cubicBezTo>
                  <a:pt x="307975" y="201867"/>
                  <a:pt x="307975" y="201867"/>
                  <a:pt x="307975" y="200534"/>
                </a:cubicBezTo>
                <a:cubicBezTo>
                  <a:pt x="307975" y="200534"/>
                  <a:pt x="307975" y="200534"/>
                  <a:pt x="307975" y="172530"/>
                </a:cubicBezTo>
                <a:cubicBezTo>
                  <a:pt x="307975" y="171196"/>
                  <a:pt x="307975" y="171196"/>
                  <a:pt x="306705" y="171196"/>
                </a:cubicBezTo>
                <a:cubicBezTo>
                  <a:pt x="306705" y="171196"/>
                  <a:pt x="306705" y="171196"/>
                  <a:pt x="290195" y="169863"/>
                </a:cubicBezTo>
                <a:close/>
                <a:moveTo>
                  <a:pt x="261584" y="168275"/>
                </a:moveTo>
                <a:cubicBezTo>
                  <a:pt x="261584" y="168275"/>
                  <a:pt x="260350" y="168275"/>
                  <a:pt x="260350" y="169568"/>
                </a:cubicBezTo>
                <a:cubicBezTo>
                  <a:pt x="260350" y="169568"/>
                  <a:pt x="260350" y="169568"/>
                  <a:pt x="260350" y="170862"/>
                </a:cubicBezTo>
                <a:cubicBezTo>
                  <a:pt x="260350" y="170862"/>
                  <a:pt x="260350" y="170862"/>
                  <a:pt x="260350" y="201906"/>
                </a:cubicBezTo>
                <a:cubicBezTo>
                  <a:pt x="260350" y="201906"/>
                  <a:pt x="260350" y="201906"/>
                  <a:pt x="260350" y="203200"/>
                </a:cubicBezTo>
                <a:cubicBezTo>
                  <a:pt x="260350" y="203200"/>
                  <a:pt x="261584" y="203200"/>
                  <a:pt x="261584" y="203200"/>
                </a:cubicBezTo>
                <a:cubicBezTo>
                  <a:pt x="261584" y="203200"/>
                  <a:pt x="261584" y="203200"/>
                  <a:pt x="280105" y="201906"/>
                </a:cubicBezTo>
                <a:cubicBezTo>
                  <a:pt x="281340" y="201906"/>
                  <a:pt x="282575" y="201906"/>
                  <a:pt x="282575" y="200613"/>
                </a:cubicBezTo>
                <a:lnTo>
                  <a:pt x="282575" y="170862"/>
                </a:lnTo>
                <a:cubicBezTo>
                  <a:pt x="282575" y="170862"/>
                  <a:pt x="281340" y="169568"/>
                  <a:pt x="280105" y="169568"/>
                </a:cubicBezTo>
                <a:cubicBezTo>
                  <a:pt x="280105" y="169568"/>
                  <a:pt x="280105" y="169568"/>
                  <a:pt x="261584" y="168275"/>
                </a:cubicBezTo>
                <a:close/>
                <a:moveTo>
                  <a:pt x="214024" y="168275"/>
                </a:moveTo>
                <a:cubicBezTo>
                  <a:pt x="214024" y="169567"/>
                  <a:pt x="212725" y="169567"/>
                  <a:pt x="212725" y="169567"/>
                </a:cubicBezTo>
                <a:cubicBezTo>
                  <a:pt x="212725" y="169567"/>
                  <a:pt x="212725" y="169567"/>
                  <a:pt x="212725" y="222546"/>
                </a:cubicBezTo>
                <a:cubicBezTo>
                  <a:pt x="212725" y="222546"/>
                  <a:pt x="214024" y="222546"/>
                  <a:pt x="214024" y="223838"/>
                </a:cubicBezTo>
                <a:cubicBezTo>
                  <a:pt x="214024" y="223838"/>
                  <a:pt x="214024" y="223838"/>
                  <a:pt x="215322" y="223838"/>
                </a:cubicBezTo>
                <a:cubicBezTo>
                  <a:pt x="215322" y="223838"/>
                  <a:pt x="215322" y="223838"/>
                  <a:pt x="240001" y="221254"/>
                </a:cubicBezTo>
                <a:cubicBezTo>
                  <a:pt x="240001" y="221254"/>
                  <a:pt x="241300" y="221254"/>
                  <a:pt x="241300" y="219962"/>
                </a:cubicBezTo>
                <a:lnTo>
                  <a:pt x="241300" y="170859"/>
                </a:lnTo>
                <a:cubicBezTo>
                  <a:pt x="241300" y="169567"/>
                  <a:pt x="240001" y="169567"/>
                  <a:pt x="240001" y="169567"/>
                </a:cubicBezTo>
                <a:cubicBezTo>
                  <a:pt x="240001" y="169567"/>
                  <a:pt x="240001" y="169567"/>
                  <a:pt x="215322" y="168275"/>
                </a:cubicBezTo>
                <a:cubicBezTo>
                  <a:pt x="214024" y="168275"/>
                  <a:pt x="214024" y="168275"/>
                  <a:pt x="214024" y="168275"/>
                </a:cubicBezTo>
                <a:close/>
                <a:moveTo>
                  <a:pt x="30480" y="168275"/>
                </a:moveTo>
                <a:cubicBezTo>
                  <a:pt x="30480" y="168275"/>
                  <a:pt x="30480" y="168275"/>
                  <a:pt x="13970" y="169545"/>
                </a:cubicBezTo>
                <a:cubicBezTo>
                  <a:pt x="12700" y="169545"/>
                  <a:pt x="12700" y="170815"/>
                  <a:pt x="12700" y="170815"/>
                </a:cubicBezTo>
                <a:cubicBezTo>
                  <a:pt x="12700" y="170815"/>
                  <a:pt x="12700" y="170815"/>
                  <a:pt x="12700" y="202565"/>
                </a:cubicBezTo>
                <a:cubicBezTo>
                  <a:pt x="12700" y="203835"/>
                  <a:pt x="12700" y="203835"/>
                  <a:pt x="13970" y="203835"/>
                </a:cubicBezTo>
                <a:cubicBezTo>
                  <a:pt x="13970" y="203835"/>
                  <a:pt x="13970" y="203835"/>
                  <a:pt x="30480" y="206375"/>
                </a:cubicBezTo>
                <a:cubicBezTo>
                  <a:pt x="30480" y="206375"/>
                  <a:pt x="31750" y="206375"/>
                  <a:pt x="31750" y="205105"/>
                </a:cubicBezTo>
                <a:cubicBezTo>
                  <a:pt x="31750" y="205105"/>
                  <a:pt x="31750" y="205105"/>
                  <a:pt x="31750" y="203835"/>
                </a:cubicBezTo>
                <a:lnTo>
                  <a:pt x="31750" y="169545"/>
                </a:lnTo>
                <a:cubicBezTo>
                  <a:pt x="31750" y="169545"/>
                  <a:pt x="31750" y="169545"/>
                  <a:pt x="31750" y="168275"/>
                </a:cubicBezTo>
                <a:cubicBezTo>
                  <a:pt x="31750" y="168275"/>
                  <a:pt x="30480" y="168275"/>
                  <a:pt x="30480" y="168275"/>
                </a:cubicBezTo>
                <a:close/>
                <a:moveTo>
                  <a:pt x="158162" y="165100"/>
                </a:moveTo>
                <a:cubicBezTo>
                  <a:pt x="156868" y="165100"/>
                  <a:pt x="156868" y="165100"/>
                  <a:pt x="156868" y="166407"/>
                </a:cubicBezTo>
                <a:cubicBezTo>
                  <a:pt x="155575" y="166407"/>
                  <a:pt x="155575" y="166407"/>
                  <a:pt x="155575" y="167715"/>
                </a:cubicBezTo>
                <a:cubicBezTo>
                  <a:pt x="155575" y="167715"/>
                  <a:pt x="155575" y="167715"/>
                  <a:pt x="155575" y="206935"/>
                </a:cubicBezTo>
                <a:cubicBezTo>
                  <a:pt x="155575" y="208243"/>
                  <a:pt x="155575" y="208243"/>
                  <a:pt x="156868" y="208243"/>
                </a:cubicBezTo>
                <a:cubicBezTo>
                  <a:pt x="156868" y="208243"/>
                  <a:pt x="156868" y="209550"/>
                  <a:pt x="158162" y="209550"/>
                </a:cubicBezTo>
                <a:cubicBezTo>
                  <a:pt x="158162" y="209550"/>
                  <a:pt x="158162" y="209550"/>
                  <a:pt x="189206" y="208243"/>
                </a:cubicBezTo>
                <a:cubicBezTo>
                  <a:pt x="190500" y="208243"/>
                  <a:pt x="190500" y="206935"/>
                  <a:pt x="190500" y="205628"/>
                </a:cubicBezTo>
                <a:lnTo>
                  <a:pt x="190500" y="169022"/>
                </a:lnTo>
                <a:cubicBezTo>
                  <a:pt x="190500" y="167715"/>
                  <a:pt x="189206" y="166407"/>
                  <a:pt x="189206" y="166407"/>
                </a:cubicBezTo>
                <a:cubicBezTo>
                  <a:pt x="189206" y="166407"/>
                  <a:pt x="189206" y="166407"/>
                  <a:pt x="158162" y="165100"/>
                </a:cubicBezTo>
                <a:close/>
                <a:moveTo>
                  <a:pt x="100012" y="163513"/>
                </a:moveTo>
                <a:cubicBezTo>
                  <a:pt x="100012" y="163513"/>
                  <a:pt x="100012" y="164800"/>
                  <a:pt x="100012" y="164800"/>
                </a:cubicBezTo>
                <a:cubicBezTo>
                  <a:pt x="100012" y="164800"/>
                  <a:pt x="100012" y="164800"/>
                  <a:pt x="100012" y="208564"/>
                </a:cubicBezTo>
                <a:cubicBezTo>
                  <a:pt x="100012" y="209851"/>
                  <a:pt x="100012" y="209851"/>
                  <a:pt x="100012" y="209851"/>
                </a:cubicBezTo>
                <a:cubicBezTo>
                  <a:pt x="100012" y="209851"/>
                  <a:pt x="101311" y="211138"/>
                  <a:pt x="101311" y="211138"/>
                </a:cubicBezTo>
                <a:cubicBezTo>
                  <a:pt x="101311" y="211138"/>
                  <a:pt x="101311" y="211138"/>
                  <a:pt x="140277" y="208564"/>
                </a:cubicBezTo>
                <a:cubicBezTo>
                  <a:pt x="141576" y="208564"/>
                  <a:pt x="142875" y="208564"/>
                  <a:pt x="142875" y="207276"/>
                </a:cubicBezTo>
                <a:lnTo>
                  <a:pt x="142875" y="166087"/>
                </a:lnTo>
                <a:cubicBezTo>
                  <a:pt x="142875" y="164800"/>
                  <a:pt x="141576" y="164800"/>
                  <a:pt x="140277" y="164800"/>
                </a:cubicBezTo>
                <a:cubicBezTo>
                  <a:pt x="140277" y="164800"/>
                  <a:pt x="140277" y="164800"/>
                  <a:pt x="101311" y="163513"/>
                </a:cubicBezTo>
                <a:cubicBezTo>
                  <a:pt x="101311" y="163513"/>
                  <a:pt x="100012" y="163513"/>
                  <a:pt x="100012" y="163513"/>
                </a:cubicBezTo>
                <a:close/>
                <a:moveTo>
                  <a:pt x="74915" y="163513"/>
                </a:moveTo>
                <a:cubicBezTo>
                  <a:pt x="74915" y="163513"/>
                  <a:pt x="74915" y="163513"/>
                  <a:pt x="50497" y="166159"/>
                </a:cubicBezTo>
                <a:cubicBezTo>
                  <a:pt x="49212" y="166159"/>
                  <a:pt x="49212" y="166159"/>
                  <a:pt x="49212" y="167482"/>
                </a:cubicBezTo>
                <a:cubicBezTo>
                  <a:pt x="49212" y="167482"/>
                  <a:pt x="49212" y="167482"/>
                  <a:pt x="49212" y="207169"/>
                </a:cubicBezTo>
                <a:cubicBezTo>
                  <a:pt x="49212" y="207169"/>
                  <a:pt x="49212" y="208492"/>
                  <a:pt x="50497" y="208492"/>
                </a:cubicBezTo>
                <a:cubicBezTo>
                  <a:pt x="50497" y="208492"/>
                  <a:pt x="50497" y="208492"/>
                  <a:pt x="74915" y="211138"/>
                </a:cubicBezTo>
                <a:cubicBezTo>
                  <a:pt x="74915" y="211138"/>
                  <a:pt x="76200" y="211138"/>
                  <a:pt x="76200" y="211138"/>
                </a:cubicBezTo>
                <a:cubicBezTo>
                  <a:pt x="76200" y="209815"/>
                  <a:pt x="76200" y="209815"/>
                  <a:pt x="76200" y="209815"/>
                </a:cubicBezTo>
                <a:lnTo>
                  <a:pt x="76200" y="164836"/>
                </a:lnTo>
                <a:cubicBezTo>
                  <a:pt x="76200" y="164836"/>
                  <a:pt x="76200" y="164836"/>
                  <a:pt x="76200" y="163513"/>
                </a:cubicBezTo>
                <a:cubicBezTo>
                  <a:pt x="76200" y="163513"/>
                  <a:pt x="74915" y="163513"/>
                  <a:pt x="74915" y="163513"/>
                </a:cubicBezTo>
                <a:close/>
                <a:moveTo>
                  <a:pt x="288925" y="127000"/>
                </a:moveTo>
                <a:cubicBezTo>
                  <a:pt x="288925" y="128343"/>
                  <a:pt x="288925" y="128343"/>
                  <a:pt x="288925" y="129687"/>
                </a:cubicBezTo>
                <a:lnTo>
                  <a:pt x="288925" y="159238"/>
                </a:lnTo>
                <a:cubicBezTo>
                  <a:pt x="288925" y="159238"/>
                  <a:pt x="288925" y="160582"/>
                  <a:pt x="290195" y="160582"/>
                </a:cubicBezTo>
                <a:cubicBezTo>
                  <a:pt x="290195" y="160582"/>
                  <a:pt x="290195" y="160582"/>
                  <a:pt x="306705" y="161925"/>
                </a:cubicBezTo>
                <a:cubicBezTo>
                  <a:pt x="306705" y="161925"/>
                  <a:pt x="307975" y="161925"/>
                  <a:pt x="307975" y="161925"/>
                </a:cubicBezTo>
                <a:cubicBezTo>
                  <a:pt x="307975" y="160582"/>
                  <a:pt x="307975" y="160582"/>
                  <a:pt x="307975" y="160582"/>
                </a:cubicBezTo>
                <a:cubicBezTo>
                  <a:pt x="307975" y="160582"/>
                  <a:pt x="307975" y="160582"/>
                  <a:pt x="307975" y="132373"/>
                </a:cubicBezTo>
                <a:cubicBezTo>
                  <a:pt x="307975" y="131030"/>
                  <a:pt x="307975" y="129687"/>
                  <a:pt x="306705" y="129687"/>
                </a:cubicBezTo>
                <a:cubicBezTo>
                  <a:pt x="306705" y="129687"/>
                  <a:pt x="306705" y="129687"/>
                  <a:pt x="290195" y="127000"/>
                </a:cubicBezTo>
                <a:cubicBezTo>
                  <a:pt x="290195" y="127000"/>
                  <a:pt x="288925" y="127000"/>
                  <a:pt x="288925" y="127000"/>
                </a:cubicBezTo>
                <a:close/>
                <a:moveTo>
                  <a:pt x="260350" y="123542"/>
                </a:moveTo>
                <a:cubicBezTo>
                  <a:pt x="260350" y="123542"/>
                  <a:pt x="260350" y="124846"/>
                  <a:pt x="260350" y="124846"/>
                </a:cubicBezTo>
                <a:cubicBezTo>
                  <a:pt x="260350" y="124846"/>
                  <a:pt x="260350" y="124846"/>
                  <a:pt x="260350" y="156143"/>
                </a:cubicBezTo>
                <a:cubicBezTo>
                  <a:pt x="260350" y="157447"/>
                  <a:pt x="260350" y="157447"/>
                  <a:pt x="261584" y="157447"/>
                </a:cubicBezTo>
                <a:cubicBezTo>
                  <a:pt x="261584" y="157447"/>
                  <a:pt x="261584" y="157447"/>
                  <a:pt x="280105" y="158751"/>
                </a:cubicBezTo>
                <a:cubicBezTo>
                  <a:pt x="280105" y="158751"/>
                  <a:pt x="281340" y="158751"/>
                  <a:pt x="281340" y="158751"/>
                </a:cubicBezTo>
                <a:cubicBezTo>
                  <a:pt x="281340" y="158751"/>
                  <a:pt x="282575" y="157447"/>
                  <a:pt x="282575" y="157447"/>
                </a:cubicBezTo>
                <a:lnTo>
                  <a:pt x="282575" y="127454"/>
                </a:lnTo>
                <a:cubicBezTo>
                  <a:pt x="282575" y="127454"/>
                  <a:pt x="281340" y="126150"/>
                  <a:pt x="280105" y="126150"/>
                </a:cubicBezTo>
                <a:cubicBezTo>
                  <a:pt x="280105" y="126150"/>
                  <a:pt x="280105" y="126150"/>
                  <a:pt x="261584" y="123542"/>
                </a:cubicBezTo>
                <a:cubicBezTo>
                  <a:pt x="261584" y="122238"/>
                  <a:pt x="261584" y="123542"/>
                  <a:pt x="260350" y="123542"/>
                </a:cubicBezTo>
                <a:close/>
                <a:moveTo>
                  <a:pt x="29210" y="115590"/>
                </a:moveTo>
                <a:cubicBezTo>
                  <a:pt x="29210" y="115590"/>
                  <a:pt x="29210" y="115590"/>
                  <a:pt x="13970" y="120749"/>
                </a:cubicBezTo>
                <a:cubicBezTo>
                  <a:pt x="12700" y="120749"/>
                  <a:pt x="12700" y="122039"/>
                  <a:pt x="12700" y="122039"/>
                </a:cubicBezTo>
                <a:cubicBezTo>
                  <a:pt x="12700" y="122039"/>
                  <a:pt x="12700" y="122039"/>
                  <a:pt x="12700" y="154285"/>
                </a:cubicBezTo>
                <a:cubicBezTo>
                  <a:pt x="12700" y="154285"/>
                  <a:pt x="12700" y="155575"/>
                  <a:pt x="12700" y="155575"/>
                </a:cubicBezTo>
                <a:cubicBezTo>
                  <a:pt x="13970" y="155575"/>
                  <a:pt x="13970" y="155575"/>
                  <a:pt x="13970" y="155575"/>
                </a:cubicBezTo>
                <a:cubicBezTo>
                  <a:pt x="13970" y="155575"/>
                  <a:pt x="13970" y="155575"/>
                  <a:pt x="30480" y="152995"/>
                </a:cubicBezTo>
                <a:cubicBezTo>
                  <a:pt x="31750" y="152995"/>
                  <a:pt x="31750" y="152995"/>
                  <a:pt x="31750" y="151705"/>
                </a:cubicBezTo>
                <a:lnTo>
                  <a:pt x="31750" y="116880"/>
                </a:lnTo>
                <a:cubicBezTo>
                  <a:pt x="31750" y="115590"/>
                  <a:pt x="31750" y="115590"/>
                  <a:pt x="31750" y="115590"/>
                </a:cubicBezTo>
                <a:cubicBezTo>
                  <a:pt x="30480" y="114300"/>
                  <a:pt x="30480" y="114300"/>
                  <a:pt x="29210" y="115590"/>
                </a:cubicBezTo>
                <a:close/>
                <a:moveTo>
                  <a:pt x="158162" y="104775"/>
                </a:moveTo>
                <a:cubicBezTo>
                  <a:pt x="156868" y="104775"/>
                  <a:pt x="156868" y="104775"/>
                  <a:pt x="156868" y="106098"/>
                </a:cubicBezTo>
                <a:cubicBezTo>
                  <a:pt x="155575" y="106098"/>
                  <a:pt x="155575" y="106098"/>
                  <a:pt x="155575" y="107421"/>
                </a:cubicBezTo>
                <a:cubicBezTo>
                  <a:pt x="155575" y="107421"/>
                  <a:pt x="155575" y="107421"/>
                  <a:pt x="155575" y="147108"/>
                </a:cubicBezTo>
                <a:cubicBezTo>
                  <a:pt x="155575" y="148431"/>
                  <a:pt x="156868" y="149754"/>
                  <a:pt x="156868" y="149754"/>
                </a:cubicBezTo>
                <a:cubicBezTo>
                  <a:pt x="156868" y="149754"/>
                  <a:pt x="156868" y="149754"/>
                  <a:pt x="189206" y="152400"/>
                </a:cubicBezTo>
                <a:cubicBezTo>
                  <a:pt x="189206" y="152400"/>
                  <a:pt x="189206" y="152400"/>
                  <a:pt x="190500" y="151077"/>
                </a:cubicBezTo>
                <a:cubicBezTo>
                  <a:pt x="190500" y="151077"/>
                  <a:pt x="190500" y="151077"/>
                  <a:pt x="190500" y="149754"/>
                </a:cubicBezTo>
                <a:lnTo>
                  <a:pt x="190500" y="112712"/>
                </a:lnTo>
                <a:cubicBezTo>
                  <a:pt x="190500" y="111390"/>
                  <a:pt x="190500" y="110067"/>
                  <a:pt x="189206" y="110067"/>
                </a:cubicBezTo>
                <a:cubicBezTo>
                  <a:pt x="189206" y="110067"/>
                  <a:pt x="189206" y="110067"/>
                  <a:pt x="158162" y="104775"/>
                </a:cubicBezTo>
                <a:close/>
                <a:moveTo>
                  <a:pt x="74915" y="99735"/>
                </a:moveTo>
                <a:cubicBezTo>
                  <a:pt x="74915" y="99735"/>
                  <a:pt x="74915" y="99735"/>
                  <a:pt x="50497" y="107593"/>
                </a:cubicBezTo>
                <a:cubicBezTo>
                  <a:pt x="49212" y="107593"/>
                  <a:pt x="49212" y="108903"/>
                  <a:pt x="49212" y="110212"/>
                </a:cubicBezTo>
                <a:cubicBezTo>
                  <a:pt x="49212" y="110212"/>
                  <a:pt x="49212" y="110212"/>
                  <a:pt x="49212" y="148194"/>
                </a:cubicBezTo>
                <a:cubicBezTo>
                  <a:pt x="49212" y="149503"/>
                  <a:pt x="49212" y="149503"/>
                  <a:pt x="49212" y="149503"/>
                </a:cubicBezTo>
                <a:cubicBezTo>
                  <a:pt x="50497" y="150813"/>
                  <a:pt x="50497" y="150813"/>
                  <a:pt x="50497" y="150813"/>
                </a:cubicBezTo>
                <a:cubicBezTo>
                  <a:pt x="50497" y="150813"/>
                  <a:pt x="50497" y="150813"/>
                  <a:pt x="74915" y="145574"/>
                </a:cubicBezTo>
                <a:cubicBezTo>
                  <a:pt x="76200" y="145574"/>
                  <a:pt x="76200" y="145574"/>
                  <a:pt x="76200" y="144264"/>
                </a:cubicBezTo>
                <a:cubicBezTo>
                  <a:pt x="76200" y="144264"/>
                  <a:pt x="76200" y="144264"/>
                  <a:pt x="76200" y="101044"/>
                </a:cubicBezTo>
                <a:cubicBezTo>
                  <a:pt x="76200" y="99735"/>
                  <a:pt x="76200" y="99735"/>
                  <a:pt x="76200" y="99735"/>
                </a:cubicBezTo>
                <a:cubicBezTo>
                  <a:pt x="74915" y="98425"/>
                  <a:pt x="74915" y="98425"/>
                  <a:pt x="74915" y="99735"/>
                </a:cubicBezTo>
                <a:close/>
                <a:moveTo>
                  <a:pt x="215322" y="98425"/>
                </a:moveTo>
                <a:cubicBezTo>
                  <a:pt x="215322" y="98425"/>
                  <a:pt x="214024" y="98425"/>
                  <a:pt x="214024" y="99695"/>
                </a:cubicBezTo>
                <a:cubicBezTo>
                  <a:pt x="214024" y="99695"/>
                  <a:pt x="212725" y="99695"/>
                  <a:pt x="212725" y="100965"/>
                </a:cubicBezTo>
                <a:cubicBezTo>
                  <a:pt x="212725" y="100965"/>
                  <a:pt x="212725" y="100965"/>
                  <a:pt x="212725" y="151765"/>
                </a:cubicBezTo>
                <a:cubicBezTo>
                  <a:pt x="212725" y="153035"/>
                  <a:pt x="214024" y="153035"/>
                  <a:pt x="215322" y="153035"/>
                </a:cubicBezTo>
                <a:cubicBezTo>
                  <a:pt x="215322" y="153035"/>
                  <a:pt x="215322" y="153035"/>
                  <a:pt x="238702" y="155575"/>
                </a:cubicBezTo>
                <a:cubicBezTo>
                  <a:pt x="238702" y="155575"/>
                  <a:pt x="238702" y="155575"/>
                  <a:pt x="240001" y="155575"/>
                </a:cubicBezTo>
                <a:cubicBezTo>
                  <a:pt x="240001" y="155575"/>
                  <a:pt x="240001" y="155575"/>
                  <a:pt x="241300" y="155575"/>
                </a:cubicBezTo>
                <a:cubicBezTo>
                  <a:pt x="241300" y="154305"/>
                  <a:pt x="241300" y="154305"/>
                  <a:pt x="241300" y="153035"/>
                </a:cubicBezTo>
                <a:lnTo>
                  <a:pt x="241300" y="106045"/>
                </a:lnTo>
                <a:cubicBezTo>
                  <a:pt x="241300" y="104775"/>
                  <a:pt x="241300" y="103505"/>
                  <a:pt x="240001" y="103505"/>
                </a:cubicBezTo>
                <a:cubicBezTo>
                  <a:pt x="240001" y="103505"/>
                  <a:pt x="240001" y="103505"/>
                  <a:pt x="215322" y="98425"/>
                </a:cubicBezTo>
                <a:close/>
                <a:moveTo>
                  <a:pt x="101311" y="96838"/>
                </a:moveTo>
                <a:cubicBezTo>
                  <a:pt x="101311" y="96838"/>
                  <a:pt x="101311" y="96838"/>
                  <a:pt x="100012" y="98108"/>
                </a:cubicBezTo>
                <a:cubicBezTo>
                  <a:pt x="100012" y="98108"/>
                  <a:pt x="100012" y="98108"/>
                  <a:pt x="100012" y="99378"/>
                </a:cubicBezTo>
                <a:cubicBezTo>
                  <a:pt x="100012" y="99378"/>
                  <a:pt x="100012" y="99378"/>
                  <a:pt x="100012" y="142558"/>
                </a:cubicBezTo>
                <a:cubicBezTo>
                  <a:pt x="100012" y="143828"/>
                  <a:pt x="100012" y="143828"/>
                  <a:pt x="101311" y="143828"/>
                </a:cubicBezTo>
                <a:cubicBezTo>
                  <a:pt x="101311" y="143828"/>
                  <a:pt x="101311" y="143828"/>
                  <a:pt x="140277" y="147638"/>
                </a:cubicBezTo>
                <a:cubicBezTo>
                  <a:pt x="141576" y="147638"/>
                  <a:pt x="141576" y="147638"/>
                  <a:pt x="141576" y="146368"/>
                </a:cubicBezTo>
                <a:cubicBezTo>
                  <a:pt x="141576" y="146368"/>
                  <a:pt x="142875" y="146368"/>
                  <a:pt x="142875" y="145098"/>
                </a:cubicBezTo>
                <a:lnTo>
                  <a:pt x="142875" y="105728"/>
                </a:lnTo>
                <a:cubicBezTo>
                  <a:pt x="142875" y="104458"/>
                  <a:pt x="141576" y="103188"/>
                  <a:pt x="140277" y="103188"/>
                </a:cubicBezTo>
                <a:cubicBezTo>
                  <a:pt x="140277" y="103188"/>
                  <a:pt x="140277" y="103188"/>
                  <a:pt x="101311" y="96838"/>
                </a:cubicBezTo>
                <a:close/>
                <a:moveTo>
                  <a:pt x="288925" y="84138"/>
                </a:moveTo>
                <a:cubicBezTo>
                  <a:pt x="288925" y="85442"/>
                  <a:pt x="288925" y="85442"/>
                  <a:pt x="288925" y="85442"/>
                </a:cubicBezTo>
                <a:lnTo>
                  <a:pt x="288925" y="115435"/>
                </a:lnTo>
                <a:cubicBezTo>
                  <a:pt x="288925" y="115435"/>
                  <a:pt x="288925" y="116739"/>
                  <a:pt x="290195" y="116739"/>
                </a:cubicBezTo>
                <a:cubicBezTo>
                  <a:pt x="290195" y="116739"/>
                  <a:pt x="290195" y="116739"/>
                  <a:pt x="305435" y="120651"/>
                </a:cubicBezTo>
                <a:cubicBezTo>
                  <a:pt x="306705" y="120651"/>
                  <a:pt x="306705" y="120651"/>
                  <a:pt x="306705" y="120651"/>
                </a:cubicBezTo>
                <a:cubicBezTo>
                  <a:pt x="306705" y="120651"/>
                  <a:pt x="306705" y="119347"/>
                  <a:pt x="307975" y="119347"/>
                </a:cubicBezTo>
                <a:cubicBezTo>
                  <a:pt x="307975" y="119347"/>
                  <a:pt x="307975" y="119347"/>
                  <a:pt x="307975" y="118043"/>
                </a:cubicBezTo>
                <a:cubicBezTo>
                  <a:pt x="307975" y="118043"/>
                  <a:pt x="307975" y="118043"/>
                  <a:pt x="307975" y="90658"/>
                </a:cubicBezTo>
                <a:cubicBezTo>
                  <a:pt x="307975" y="90658"/>
                  <a:pt x="307975" y="89354"/>
                  <a:pt x="306705" y="89354"/>
                </a:cubicBezTo>
                <a:cubicBezTo>
                  <a:pt x="306705" y="89354"/>
                  <a:pt x="306705" y="89354"/>
                  <a:pt x="290195" y="84138"/>
                </a:cubicBezTo>
                <a:cubicBezTo>
                  <a:pt x="290195" y="84138"/>
                  <a:pt x="288925" y="84138"/>
                  <a:pt x="288925" y="84138"/>
                </a:cubicBezTo>
                <a:close/>
                <a:moveTo>
                  <a:pt x="260350" y="77788"/>
                </a:moveTo>
                <a:cubicBezTo>
                  <a:pt x="260350" y="77788"/>
                  <a:pt x="260350" y="79058"/>
                  <a:pt x="260350" y="79058"/>
                </a:cubicBezTo>
                <a:cubicBezTo>
                  <a:pt x="260350" y="79058"/>
                  <a:pt x="260350" y="79058"/>
                  <a:pt x="260350" y="109538"/>
                </a:cubicBezTo>
                <a:cubicBezTo>
                  <a:pt x="260350" y="110808"/>
                  <a:pt x="260350" y="110808"/>
                  <a:pt x="261584" y="110808"/>
                </a:cubicBezTo>
                <a:cubicBezTo>
                  <a:pt x="261584" y="110808"/>
                  <a:pt x="261584" y="110808"/>
                  <a:pt x="280105" y="115888"/>
                </a:cubicBezTo>
                <a:cubicBezTo>
                  <a:pt x="280105" y="115888"/>
                  <a:pt x="281340" y="114618"/>
                  <a:pt x="281340" y="114618"/>
                </a:cubicBezTo>
                <a:cubicBezTo>
                  <a:pt x="281340" y="114618"/>
                  <a:pt x="282575" y="114618"/>
                  <a:pt x="282575" y="113348"/>
                </a:cubicBezTo>
                <a:cubicBezTo>
                  <a:pt x="282575" y="113348"/>
                  <a:pt x="282575" y="113348"/>
                  <a:pt x="282575" y="85408"/>
                </a:cubicBezTo>
                <a:cubicBezTo>
                  <a:pt x="282575" y="84138"/>
                  <a:pt x="281340" y="82868"/>
                  <a:pt x="281340" y="82868"/>
                </a:cubicBezTo>
                <a:cubicBezTo>
                  <a:pt x="281340" y="82868"/>
                  <a:pt x="281340" y="82868"/>
                  <a:pt x="262819" y="77788"/>
                </a:cubicBezTo>
                <a:cubicBezTo>
                  <a:pt x="261584" y="77788"/>
                  <a:pt x="261584" y="77788"/>
                  <a:pt x="260350" y="77788"/>
                </a:cubicBezTo>
                <a:close/>
                <a:moveTo>
                  <a:pt x="29210" y="63500"/>
                </a:moveTo>
                <a:cubicBezTo>
                  <a:pt x="29210" y="63500"/>
                  <a:pt x="29210" y="63500"/>
                  <a:pt x="12700" y="73731"/>
                </a:cubicBezTo>
                <a:cubicBezTo>
                  <a:pt x="12700" y="73731"/>
                  <a:pt x="12700" y="75009"/>
                  <a:pt x="12700" y="75009"/>
                </a:cubicBezTo>
                <a:cubicBezTo>
                  <a:pt x="12700" y="75009"/>
                  <a:pt x="12700" y="75009"/>
                  <a:pt x="12700" y="106980"/>
                </a:cubicBezTo>
                <a:cubicBezTo>
                  <a:pt x="12700" y="108259"/>
                  <a:pt x="12700" y="108259"/>
                  <a:pt x="12700" y="108259"/>
                </a:cubicBezTo>
                <a:cubicBezTo>
                  <a:pt x="13970" y="108259"/>
                  <a:pt x="13970" y="109538"/>
                  <a:pt x="13970" y="109538"/>
                </a:cubicBezTo>
                <a:cubicBezTo>
                  <a:pt x="13970" y="109538"/>
                  <a:pt x="15240" y="108259"/>
                  <a:pt x="15240" y="108259"/>
                </a:cubicBezTo>
                <a:cubicBezTo>
                  <a:pt x="15240" y="108259"/>
                  <a:pt x="15240" y="108259"/>
                  <a:pt x="31750" y="101865"/>
                </a:cubicBezTo>
                <a:cubicBezTo>
                  <a:pt x="31750" y="101865"/>
                  <a:pt x="31750" y="100586"/>
                  <a:pt x="31750" y="99307"/>
                </a:cubicBezTo>
                <a:lnTo>
                  <a:pt x="31750" y="66058"/>
                </a:lnTo>
                <a:cubicBezTo>
                  <a:pt x="31750" y="64779"/>
                  <a:pt x="31750" y="64779"/>
                  <a:pt x="31750" y="63500"/>
                </a:cubicBezTo>
                <a:cubicBezTo>
                  <a:pt x="30480" y="63500"/>
                  <a:pt x="30480" y="63500"/>
                  <a:pt x="29210" y="63500"/>
                </a:cubicBezTo>
                <a:close/>
                <a:moveTo>
                  <a:pt x="156868" y="47625"/>
                </a:moveTo>
                <a:cubicBezTo>
                  <a:pt x="155575" y="47625"/>
                  <a:pt x="155575" y="48920"/>
                  <a:pt x="155575" y="48920"/>
                </a:cubicBezTo>
                <a:cubicBezTo>
                  <a:pt x="155575" y="48920"/>
                  <a:pt x="155575" y="48920"/>
                  <a:pt x="155575" y="89067"/>
                </a:cubicBezTo>
                <a:cubicBezTo>
                  <a:pt x="155575" y="89067"/>
                  <a:pt x="156868" y="90363"/>
                  <a:pt x="156868" y="90363"/>
                </a:cubicBezTo>
                <a:cubicBezTo>
                  <a:pt x="156868" y="90363"/>
                  <a:pt x="156868" y="90363"/>
                  <a:pt x="187913" y="96838"/>
                </a:cubicBezTo>
                <a:cubicBezTo>
                  <a:pt x="187913" y="96838"/>
                  <a:pt x="189206" y="96838"/>
                  <a:pt x="189206" y="96838"/>
                </a:cubicBezTo>
                <a:cubicBezTo>
                  <a:pt x="189206" y="96838"/>
                  <a:pt x="189206" y="96838"/>
                  <a:pt x="190500" y="96838"/>
                </a:cubicBezTo>
                <a:cubicBezTo>
                  <a:pt x="190500" y="95543"/>
                  <a:pt x="190500" y="95543"/>
                  <a:pt x="190500" y="95543"/>
                </a:cubicBezTo>
                <a:cubicBezTo>
                  <a:pt x="190500" y="95543"/>
                  <a:pt x="190500" y="95543"/>
                  <a:pt x="190500" y="57986"/>
                </a:cubicBezTo>
                <a:cubicBezTo>
                  <a:pt x="190500" y="56691"/>
                  <a:pt x="190500" y="56691"/>
                  <a:pt x="189206" y="56691"/>
                </a:cubicBezTo>
                <a:cubicBezTo>
                  <a:pt x="189206" y="56691"/>
                  <a:pt x="189206" y="56691"/>
                  <a:pt x="158162" y="47625"/>
                </a:cubicBezTo>
                <a:cubicBezTo>
                  <a:pt x="156868" y="47625"/>
                  <a:pt x="156868" y="47625"/>
                  <a:pt x="156868" y="47625"/>
                </a:cubicBezTo>
                <a:close/>
                <a:moveTo>
                  <a:pt x="73629" y="34925"/>
                </a:moveTo>
                <a:cubicBezTo>
                  <a:pt x="73629" y="34925"/>
                  <a:pt x="73629" y="34925"/>
                  <a:pt x="49212" y="50511"/>
                </a:cubicBezTo>
                <a:cubicBezTo>
                  <a:pt x="49212" y="50511"/>
                  <a:pt x="49212" y="50511"/>
                  <a:pt x="49212" y="51810"/>
                </a:cubicBezTo>
                <a:cubicBezTo>
                  <a:pt x="49212" y="51810"/>
                  <a:pt x="49212" y="51810"/>
                  <a:pt x="49212" y="90776"/>
                </a:cubicBezTo>
                <a:cubicBezTo>
                  <a:pt x="49212" y="90776"/>
                  <a:pt x="49212" y="92075"/>
                  <a:pt x="49212" y="92075"/>
                </a:cubicBezTo>
                <a:cubicBezTo>
                  <a:pt x="50497" y="92075"/>
                  <a:pt x="50497" y="92075"/>
                  <a:pt x="50497" y="92075"/>
                </a:cubicBezTo>
                <a:cubicBezTo>
                  <a:pt x="50497" y="92075"/>
                  <a:pt x="51782" y="92075"/>
                  <a:pt x="51782" y="92075"/>
                </a:cubicBezTo>
                <a:cubicBezTo>
                  <a:pt x="51782" y="92075"/>
                  <a:pt x="51782" y="92075"/>
                  <a:pt x="76200" y="81684"/>
                </a:cubicBezTo>
                <a:cubicBezTo>
                  <a:pt x="76200" y="80385"/>
                  <a:pt x="76200" y="80385"/>
                  <a:pt x="76200" y="79086"/>
                </a:cubicBezTo>
                <a:lnTo>
                  <a:pt x="76200" y="36224"/>
                </a:lnTo>
                <a:cubicBezTo>
                  <a:pt x="76200" y="36224"/>
                  <a:pt x="76200" y="34925"/>
                  <a:pt x="76200" y="34925"/>
                </a:cubicBezTo>
                <a:cubicBezTo>
                  <a:pt x="74915" y="34925"/>
                  <a:pt x="74915" y="34925"/>
                  <a:pt x="73629" y="34925"/>
                </a:cubicBezTo>
                <a:close/>
                <a:moveTo>
                  <a:pt x="100012" y="30163"/>
                </a:moveTo>
                <a:cubicBezTo>
                  <a:pt x="100012" y="31455"/>
                  <a:pt x="100012" y="31455"/>
                  <a:pt x="100012" y="32747"/>
                </a:cubicBezTo>
                <a:cubicBezTo>
                  <a:pt x="100012" y="32747"/>
                  <a:pt x="100012" y="32747"/>
                  <a:pt x="100012" y="76681"/>
                </a:cubicBezTo>
                <a:cubicBezTo>
                  <a:pt x="100012" y="76681"/>
                  <a:pt x="100012" y="77973"/>
                  <a:pt x="101311" y="77973"/>
                </a:cubicBezTo>
                <a:cubicBezTo>
                  <a:pt x="101311" y="77973"/>
                  <a:pt x="101311" y="77973"/>
                  <a:pt x="140277" y="85726"/>
                </a:cubicBezTo>
                <a:cubicBezTo>
                  <a:pt x="140277" y="85726"/>
                  <a:pt x="141576" y="85726"/>
                  <a:pt x="141576" y="85726"/>
                </a:cubicBezTo>
                <a:cubicBezTo>
                  <a:pt x="141576" y="85726"/>
                  <a:pt x="142875" y="84434"/>
                  <a:pt x="142875" y="84434"/>
                </a:cubicBezTo>
                <a:lnTo>
                  <a:pt x="142875" y="43085"/>
                </a:lnTo>
                <a:cubicBezTo>
                  <a:pt x="142875" y="43085"/>
                  <a:pt x="141576" y="41792"/>
                  <a:pt x="141576" y="41792"/>
                </a:cubicBezTo>
                <a:cubicBezTo>
                  <a:pt x="141576" y="41792"/>
                  <a:pt x="141576" y="41792"/>
                  <a:pt x="102610" y="30163"/>
                </a:cubicBezTo>
                <a:cubicBezTo>
                  <a:pt x="101311" y="30163"/>
                  <a:pt x="101311" y="30163"/>
                  <a:pt x="100012" y="30163"/>
                </a:cubicBezTo>
                <a:close/>
                <a:moveTo>
                  <a:pt x="87846" y="0"/>
                </a:moveTo>
                <a:cubicBezTo>
                  <a:pt x="89138" y="0"/>
                  <a:pt x="90430" y="0"/>
                  <a:pt x="90430" y="0"/>
                </a:cubicBezTo>
                <a:cubicBezTo>
                  <a:pt x="90430" y="0"/>
                  <a:pt x="90430" y="0"/>
                  <a:pt x="204113" y="37667"/>
                </a:cubicBezTo>
                <a:cubicBezTo>
                  <a:pt x="206696" y="38966"/>
                  <a:pt x="207988" y="40265"/>
                  <a:pt x="207988" y="42863"/>
                </a:cubicBezTo>
                <a:cubicBezTo>
                  <a:pt x="207988" y="42863"/>
                  <a:pt x="207988" y="42863"/>
                  <a:pt x="207988" y="70139"/>
                </a:cubicBezTo>
                <a:cubicBezTo>
                  <a:pt x="207988" y="70139"/>
                  <a:pt x="207988" y="70139"/>
                  <a:pt x="248036" y="54552"/>
                </a:cubicBezTo>
                <a:cubicBezTo>
                  <a:pt x="248036" y="54552"/>
                  <a:pt x="249328" y="53253"/>
                  <a:pt x="250619" y="53253"/>
                </a:cubicBezTo>
                <a:cubicBezTo>
                  <a:pt x="251911" y="53253"/>
                  <a:pt x="251911" y="53253"/>
                  <a:pt x="251911" y="53253"/>
                </a:cubicBezTo>
                <a:cubicBezTo>
                  <a:pt x="251911" y="53253"/>
                  <a:pt x="251911" y="53253"/>
                  <a:pt x="315213" y="74035"/>
                </a:cubicBezTo>
                <a:cubicBezTo>
                  <a:pt x="317796" y="75334"/>
                  <a:pt x="319088" y="77932"/>
                  <a:pt x="319088" y="80530"/>
                </a:cubicBezTo>
                <a:cubicBezTo>
                  <a:pt x="319088" y="80530"/>
                  <a:pt x="319088" y="80530"/>
                  <a:pt x="319088" y="266267"/>
                </a:cubicBezTo>
                <a:cubicBezTo>
                  <a:pt x="319088" y="268865"/>
                  <a:pt x="317796" y="271463"/>
                  <a:pt x="315213" y="271463"/>
                </a:cubicBezTo>
                <a:cubicBezTo>
                  <a:pt x="315213" y="271463"/>
                  <a:pt x="315213" y="271463"/>
                  <a:pt x="251911" y="287049"/>
                </a:cubicBezTo>
                <a:cubicBezTo>
                  <a:pt x="251911" y="287049"/>
                  <a:pt x="251911" y="287049"/>
                  <a:pt x="204113" y="300038"/>
                </a:cubicBezTo>
                <a:cubicBezTo>
                  <a:pt x="204113" y="300038"/>
                  <a:pt x="204113" y="300038"/>
                  <a:pt x="89138" y="328613"/>
                </a:cubicBezTo>
                <a:cubicBezTo>
                  <a:pt x="89138" y="328613"/>
                  <a:pt x="89138" y="328613"/>
                  <a:pt x="87846" y="328613"/>
                </a:cubicBezTo>
                <a:cubicBezTo>
                  <a:pt x="86554" y="328613"/>
                  <a:pt x="85262" y="328613"/>
                  <a:pt x="85262" y="328613"/>
                </a:cubicBezTo>
                <a:cubicBezTo>
                  <a:pt x="85262" y="328613"/>
                  <a:pt x="85262" y="328613"/>
                  <a:pt x="2583" y="281854"/>
                </a:cubicBezTo>
                <a:cubicBezTo>
                  <a:pt x="0" y="281854"/>
                  <a:pt x="0" y="279256"/>
                  <a:pt x="0" y="277957"/>
                </a:cubicBezTo>
                <a:cubicBezTo>
                  <a:pt x="0" y="277957"/>
                  <a:pt x="0" y="277957"/>
                  <a:pt x="0" y="64943"/>
                </a:cubicBezTo>
                <a:cubicBezTo>
                  <a:pt x="0" y="63644"/>
                  <a:pt x="0" y="62346"/>
                  <a:pt x="1292" y="61047"/>
                </a:cubicBezTo>
                <a:cubicBezTo>
                  <a:pt x="1292" y="61047"/>
                  <a:pt x="1292" y="61047"/>
                  <a:pt x="85262" y="1299"/>
                </a:cubicBezTo>
                <a:cubicBezTo>
                  <a:pt x="85262" y="1299"/>
                  <a:pt x="86554" y="0"/>
                  <a:pt x="87846" y="0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xtLst/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六边形 5">
            <a:extLst>
              <a:ext uri="{FF2B5EF4-FFF2-40B4-BE49-F238E27FC236}">
                <a16:creationId xmlns:a16="http://schemas.microsoft.com/office/drawing/2014/main" xmlns="" id="{61A30836-6FE3-4270-8E14-C86F22E9AF20}"/>
              </a:ext>
            </a:extLst>
          </p:cNvPr>
          <p:cNvSpPr/>
          <p:nvPr/>
        </p:nvSpPr>
        <p:spPr>
          <a:xfrm>
            <a:off x="3411626" y="2333314"/>
            <a:ext cx="949340" cy="818397"/>
          </a:xfrm>
          <a:prstGeom prst="hexagon">
            <a:avLst/>
          </a:prstGeom>
          <a:solidFill>
            <a:schemeClr val="accent1"/>
          </a:solidFill>
          <a:ln w="12700">
            <a:noFill/>
            <a:headEnd type="oval" w="med" len="med"/>
            <a:tailEnd type="oval" w="med" len="me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关键词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E52E7074-6EF2-4875-9E02-D9BEB1FAC67A}"/>
              </a:ext>
            </a:extLst>
          </p:cNvPr>
          <p:cNvSpPr/>
          <p:nvPr/>
        </p:nvSpPr>
        <p:spPr>
          <a:xfrm>
            <a:off x="5200722" y="3978375"/>
            <a:ext cx="1758077" cy="338554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600" b="1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8" name="六边形 7">
            <a:extLst>
              <a:ext uri="{FF2B5EF4-FFF2-40B4-BE49-F238E27FC236}">
                <a16:creationId xmlns:a16="http://schemas.microsoft.com/office/drawing/2014/main" xmlns="" id="{6095B67B-92B7-4CCF-84F2-C44538DDD9E2}"/>
              </a:ext>
            </a:extLst>
          </p:cNvPr>
          <p:cNvSpPr/>
          <p:nvPr/>
        </p:nvSpPr>
        <p:spPr>
          <a:xfrm>
            <a:off x="3411626" y="4486206"/>
            <a:ext cx="949340" cy="818397"/>
          </a:xfrm>
          <a:prstGeom prst="hexagon">
            <a:avLst/>
          </a:prstGeom>
          <a:solidFill>
            <a:schemeClr val="accent3"/>
          </a:solidFill>
          <a:ln w="12700">
            <a:noFill/>
            <a:headEnd type="oval" w="med" len="med"/>
            <a:tailEnd type="oval" w="med" len="me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关键词</a:t>
            </a:r>
          </a:p>
        </p:txBody>
      </p:sp>
      <p:sp>
        <p:nvSpPr>
          <p:cNvPr id="9" name="六边形 8">
            <a:extLst>
              <a:ext uri="{FF2B5EF4-FFF2-40B4-BE49-F238E27FC236}">
                <a16:creationId xmlns:a16="http://schemas.microsoft.com/office/drawing/2014/main" xmlns="" id="{49073A55-359A-4F87-A668-DC0B9C4D4512}"/>
              </a:ext>
            </a:extLst>
          </p:cNvPr>
          <p:cNvSpPr/>
          <p:nvPr/>
        </p:nvSpPr>
        <p:spPr>
          <a:xfrm>
            <a:off x="7798551" y="2333314"/>
            <a:ext cx="949340" cy="818397"/>
          </a:xfrm>
          <a:prstGeom prst="hexagon">
            <a:avLst/>
          </a:prstGeom>
          <a:solidFill>
            <a:schemeClr val="accent3"/>
          </a:solidFill>
          <a:ln w="12700">
            <a:noFill/>
            <a:headEnd type="oval" w="med" len="med"/>
            <a:tailEnd type="oval" w="med" len="me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关键词</a:t>
            </a:r>
          </a:p>
        </p:txBody>
      </p:sp>
      <p:sp>
        <p:nvSpPr>
          <p:cNvPr id="10" name="六边形 9">
            <a:extLst>
              <a:ext uri="{FF2B5EF4-FFF2-40B4-BE49-F238E27FC236}">
                <a16:creationId xmlns:a16="http://schemas.microsoft.com/office/drawing/2014/main" xmlns="" id="{5C9B15FF-3AB2-4EAA-8C42-E08D229276D6}"/>
              </a:ext>
            </a:extLst>
          </p:cNvPr>
          <p:cNvSpPr/>
          <p:nvPr/>
        </p:nvSpPr>
        <p:spPr>
          <a:xfrm>
            <a:off x="7798551" y="4486206"/>
            <a:ext cx="949340" cy="818397"/>
          </a:xfrm>
          <a:prstGeom prst="hexagon">
            <a:avLst/>
          </a:prstGeom>
          <a:solidFill>
            <a:schemeClr val="accent1"/>
          </a:solidFill>
          <a:ln w="12700">
            <a:noFill/>
            <a:headEnd type="oval" w="med" len="med"/>
            <a:tailEnd type="oval" w="med" len="me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关键词</a:t>
            </a:r>
          </a:p>
        </p:txBody>
      </p:sp>
      <p:sp>
        <p:nvSpPr>
          <p:cNvPr id="11" name="文本框 18">
            <a:extLst>
              <a:ext uri="{FF2B5EF4-FFF2-40B4-BE49-F238E27FC236}">
                <a16:creationId xmlns:a16="http://schemas.microsoft.com/office/drawing/2014/main" xmlns="" id="{AA725302-4947-4CE6-99E8-24810023347A}"/>
              </a:ext>
            </a:extLst>
          </p:cNvPr>
          <p:cNvSpPr txBox="1"/>
          <p:nvPr/>
        </p:nvSpPr>
        <p:spPr>
          <a:xfrm>
            <a:off x="1717792" y="2265458"/>
            <a:ext cx="1415772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r"/>
            <a:r>
              <a:rPr lang="zh-CN" altLang="en-US" sz="1600" b="1" dirty="0"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1C8E8990-67DC-476E-B3C4-582B4C88DF63}"/>
              </a:ext>
            </a:extLst>
          </p:cNvPr>
          <p:cNvSpPr/>
          <p:nvPr/>
        </p:nvSpPr>
        <p:spPr>
          <a:xfrm>
            <a:off x="737124" y="2711242"/>
            <a:ext cx="2404101" cy="498598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r">
              <a:lnSpc>
                <a:spcPct val="120000"/>
              </a:lnSpc>
              <a:buClr>
                <a:srgbClr val="E24848"/>
              </a:buClr>
            </a:pPr>
            <a:r>
              <a:rPr lang="zh-CN" altLang="en-US" sz="1100" noProof="1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br>
              <a:rPr lang="zh-CN" altLang="en-US" sz="1100" noProof="1"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100" noProof="1"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3" name="文本框 21">
            <a:extLst>
              <a:ext uri="{FF2B5EF4-FFF2-40B4-BE49-F238E27FC236}">
                <a16:creationId xmlns:a16="http://schemas.microsoft.com/office/drawing/2014/main" xmlns="" id="{745398AB-D445-4F1E-828C-E40B8604366A}"/>
              </a:ext>
            </a:extLst>
          </p:cNvPr>
          <p:cNvSpPr txBox="1"/>
          <p:nvPr/>
        </p:nvSpPr>
        <p:spPr>
          <a:xfrm>
            <a:off x="1774257" y="4441535"/>
            <a:ext cx="1415772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r"/>
            <a:r>
              <a:rPr lang="zh-CN" altLang="en-US" sz="1600" b="1" dirty="0"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115F6EF0-9C3C-46B6-BC9C-4B8C3C8B1E1D}"/>
              </a:ext>
            </a:extLst>
          </p:cNvPr>
          <p:cNvSpPr/>
          <p:nvPr/>
        </p:nvSpPr>
        <p:spPr>
          <a:xfrm>
            <a:off x="737124" y="4918343"/>
            <a:ext cx="2404101" cy="498598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r">
              <a:lnSpc>
                <a:spcPct val="120000"/>
              </a:lnSpc>
              <a:buClr>
                <a:srgbClr val="E24848"/>
              </a:buClr>
            </a:pPr>
            <a:r>
              <a:rPr lang="zh-CN" altLang="en-US" sz="1100" noProof="1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br>
              <a:rPr lang="zh-CN" altLang="en-US" sz="1100" noProof="1"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100" noProof="1"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5" name="文本框 24">
            <a:extLst>
              <a:ext uri="{FF2B5EF4-FFF2-40B4-BE49-F238E27FC236}">
                <a16:creationId xmlns:a16="http://schemas.microsoft.com/office/drawing/2014/main" xmlns="" id="{E080E5A3-723D-4322-A2F9-62ABED8824C6}"/>
              </a:ext>
            </a:extLst>
          </p:cNvPr>
          <p:cNvSpPr txBox="1"/>
          <p:nvPr/>
        </p:nvSpPr>
        <p:spPr>
          <a:xfrm>
            <a:off x="9050777" y="2265458"/>
            <a:ext cx="1415772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zh-CN" altLang="en-US" sz="1600" b="1" dirty="0"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EA485B55-DF11-4482-9D81-BA6877AF1E13}"/>
              </a:ext>
            </a:extLst>
          </p:cNvPr>
          <p:cNvSpPr/>
          <p:nvPr/>
        </p:nvSpPr>
        <p:spPr>
          <a:xfrm>
            <a:off x="9050776" y="2711242"/>
            <a:ext cx="2404101" cy="498598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>
              <a:lnSpc>
                <a:spcPct val="120000"/>
              </a:lnSpc>
              <a:buClr>
                <a:srgbClr val="E24848"/>
              </a:buClr>
            </a:pPr>
            <a:r>
              <a:rPr lang="zh-CN" altLang="en-US" sz="1100" noProof="1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br>
              <a:rPr lang="zh-CN" altLang="en-US" sz="1100" noProof="1"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100" noProof="1"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7" name="文本框 27">
            <a:extLst>
              <a:ext uri="{FF2B5EF4-FFF2-40B4-BE49-F238E27FC236}">
                <a16:creationId xmlns:a16="http://schemas.microsoft.com/office/drawing/2014/main" xmlns="" id="{3F478330-C3A7-46F8-ABD9-F0E9F9027DE0}"/>
              </a:ext>
            </a:extLst>
          </p:cNvPr>
          <p:cNvSpPr txBox="1"/>
          <p:nvPr/>
        </p:nvSpPr>
        <p:spPr>
          <a:xfrm>
            <a:off x="9050775" y="4441535"/>
            <a:ext cx="1415772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zh-CN" altLang="en-US" sz="1600" b="1" dirty="0"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554C5624-0B95-4FFD-BA8D-85899E6AC4AB}"/>
              </a:ext>
            </a:extLst>
          </p:cNvPr>
          <p:cNvSpPr/>
          <p:nvPr/>
        </p:nvSpPr>
        <p:spPr>
          <a:xfrm>
            <a:off x="9050776" y="4918343"/>
            <a:ext cx="2404101" cy="481094"/>
          </a:xfrm>
          <a:prstGeom prst="rect">
            <a:avLst/>
          </a:prstGeom>
        </p:spPr>
        <p:txBody>
          <a:bodyPr wrap="square">
            <a:normAutofit fontScale="92500" lnSpcReduction="10000"/>
          </a:bodyPr>
          <a:lstStyle/>
          <a:p>
            <a:pPr>
              <a:lnSpc>
                <a:spcPct val="130000"/>
              </a:lnSpc>
              <a:buClr>
                <a:srgbClr val="E24848"/>
              </a:buClr>
            </a:pPr>
            <a:r>
              <a:rPr lang="zh-CN" altLang="en-US" sz="1100" noProof="1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br>
              <a:rPr lang="zh-CN" altLang="en-US" sz="1100" noProof="1"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100" noProof="1"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21" name="Title 6">
            <a:extLst>
              <a:ext uri="{FF2B5EF4-FFF2-40B4-BE49-F238E27FC236}">
                <a16:creationId xmlns:a16="http://schemas.microsoft.com/office/drawing/2014/main" xmlns="" id="{3193ED40-F9D0-44A2-B311-5F1890978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6800" y="356628"/>
            <a:ext cx="7518400" cy="471365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xmlns="" id="{4F81D041-145A-4C49-9DC1-7F01C3764B0B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5708757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MH_Others_10"/>
          <p:cNvSpPr txBox="1"/>
          <p:nvPr>
            <p:custDataLst>
              <p:tags r:id="rId2"/>
            </p:custDataLst>
          </p:nvPr>
        </p:nvSpPr>
        <p:spPr>
          <a:xfrm>
            <a:off x="1262668" y="863287"/>
            <a:ext cx="1460500" cy="64633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zh-CN" altLang="en-US" sz="4800" b="1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40" name="PA_MH_Others_1"/>
          <p:cNvSpPr/>
          <p:nvPr>
            <p:custDataLst>
              <p:tags r:id="rId3"/>
            </p:custDataLst>
          </p:nvPr>
        </p:nvSpPr>
        <p:spPr>
          <a:xfrm>
            <a:off x="3129567" y="2408583"/>
            <a:ext cx="317500" cy="492528"/>
          </a:xfrm>
          <a:custGeom>
            <a:avLst/>
            <a:gdLst>
              <a:gd name="connsiteX0" fmla="*/ 203199 w 203199"/>
              <a:gd name="connsiteY0" fmla="*/ 0 h 210018"/>
              <a:gd name="connsiteX1" fmla="*/ 203199 w 203199"/>
              <a:gd name="connsiteY1" fmla="*/ 210018 h 210018"/>
              <a:gd name="connsiteX2" fmla="*/ 0 w 203199"/>
              <a:gd name="connsiteY2" fmla="*/ 210018 h 210018"/>
              <a:gd name="connsiteX3" fmla="*/ 0 w 203199"/>
              <a:gd name="connsiteY3" fmla="*/ 209707 h 21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199" h="210018">
                <a:moveTo>
                  <a:pt x="203199" y="0"/>
                </a:moveTo>
                <a:lnTo>
                  <a:pt x="203199" y="210018"/>
                </a:lnTo>
                <a:lnTo>
                  <a:pt x="0" y="210018"/>
                </a:lnTo>
                <a:lnTo>
                  <a:pt x="0" y="20970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0" rIns="0" bIns="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9" name="PA_MH_Others_2"/>
          <p:cNvSpPr/>
          <p:nvPr>
            <p:custDataLst>
              <p:tags r:id="rId4"/>
            </p:custDataLst>
          </p:nvPr>
        </p:nvSpPr>
        <p:spPr>
          <a:xfrm>
            <a:off x="3129567" y="3260901"/>
            <a:ext cx="317500" cy="492528"/>
          </a:xfrm>
          <a:custGeom>
            <a:avLst/>
            <a:gdLst>
              <a:gd name="connsiteX0" fmla="*/ 203199 w 203199"/>
              <a:gd name="connsiteY0" fmla="*/ 0 h 210018"/>
              <a:gd name="connsiteX1" fmla="*/ 203199 w 203199"/>
              <a:gd name="connsiteY1" fmla="*/ 210018 h 210018"/>
              <a:gd name="connsiteX2" fmla="*/ 0 w 203199"/>
              <a:gd name="connsiteY2" fmla="*/ 210018 h 210018"/>
              <a:gd name="connsiteX3" fmla="*/ 0 w 203199"/>
              <a:gd name="connsiteY3" fmla="*/ 209707 h 21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199" h="210018">
                <a:moveTo>
                  <a:pt x="203199" y="0"/>
                </a:moveTo>
                <a:lnTo>
                  <a:pt x="203199" y="210018"/>
                </a:lnTo>
                <a:lnTo>
                  <a:pt x="0" y="210018"/>
                </a:lnTo>
                <a:lnTo>
                  <a:pt x="0" y="20970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0" rIns="0" bIns="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1" name="PA_MH_Others_3"/>
          <p:cNvSpPr/>
          <p:nvPr>
            <p:custDataLst>
              <p:tags r:id="rId5"/>
            </p:custDataLst>
          </p:nvPr>
        </p:nvSpPr>
        <p:spPr>
          <a:xfrm>
            <a:off x="3129567" y="4113221"/>
            <a:ext cx="317500" cy="492528"/>
          </a:xfrm>
          <a:custGeom>
            <a:avLst/>
            <a:gdLst>
              <a:gd name="connsiteX0" fmla="*/ 203199 w 203199"/>
              <a:gd name="connsiteY0" fmla="*/ 0 h 210018"/>
              <a:gd name="connsiteX1" fmla="*/ 203199 w 203199"/>
              <a:gd name="connsiteY1" fmla="*/ 210018 h 210018"/>
              <a:gd name="connsiteX2" fmla="*/ 0 w 203199"/>
              <a:gd name="connsiteY2" fmla="*/ 210018 h 210018"/>
              <a:gd name="connsiteX3" fmla="*/ 0 w 203199"/>
              <a:gd name="connsiteY3" fmla="*/ 209707 h 21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199" h="210018">
                <a:moveTo>
                  <a:pt x="203199" y="0"/>
                </a:moveTo>
                <a:lnTo>
                  <a:pt x="203199" y="210018"/>
                </a:lnTo>
                <a:lnTo>
                  <a:pt x="0" y="210018"/>
                </a:lnTo>
                <a:lnTo>
                  <a:pt x="0" y="20970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0" rIns="0" bIns="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3" name="PA_MH_Others_4"/>
          <p:cNvSpPr/>
          <p:nvPr>
            <p:custDataLst>
              <p:tags r:id="rId6"/>
            </p:custDataLst>
          </p:nvPr>
        </p:nvSpPr>
        <p:spPr>
          <a:xfrm>
            <a:off x="3129567" y="4965540"/>
            <a:ext cx="317500" cy="492528"/>
          </a:xfrm>
          <a:custGeom>
            <a:avLst/>
            <a:gdLst>
              <a:gd name="connsiteX0" fmla="*/ 203199 w 203199"/>
              <a:gd name="connsiteY0" fmla="*/ 0 h 210018"/>
              <a:gd name="connsiteX1" fmla="*/ 203199 w 203199"/>
              <a:gd name="connsiteY1" fmla="*/ 210018 h 210018"/>
              <a:gd name="connsiteX2" fmla="*/ 0 w 203199"/>
              <a:gd name="connsiteY2" fmla="*/ 210018 h 210018"/>
              <a:gd name="connsiteX3" fmla="*/ 0 w 203199"/>
              <a:gd name="connsiteY3" fmla="*/ 209707 h 21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199" h="210018">
                <a:moveTo>
                  <a:pt x="203199" y="0"/>
                </a:moveTo>
                <a:lnTo>
                  <a:pt x="203199" y="210018"/>
                </a:lnTo>
                <a:lnTo>
                  <a:pt x="0" y="210018"/>
                </a:lnTo>
                <a:lnTo>
                  <a:pt x="0" y="20970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0" rIns="0" bIns="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1" name="PA_MH_Entry_1">
            <a:hlinkClick r:id="rId17" action="ppaction://hlinksldjump"/>
          </p:cNvPr>
          <p:cNvSpPr/>
          <p:nvPr>
            <p:custDataLst>
              <p:tags r:id="rId7"/>
            </p:custDataLst>
          </p:nvPr>
        </p:nvSpPr>
        <p:spPr>
          <a:xfrm>
            <a:off x="3218468" y="2356495"/>
            <a:ext cx="6629400" cy="544613"/>
          </a:xfrm>
          <a:custGeom>
            <a:avLst/>
            <a:gdLst>
              <a:gd name="connsiteX0" fmla="*/ 228599 w 6629400"/>
              <a:gd name="connsiteY0" fmla="*/ 126626 h 362857"/>
              <a:gd name="connsiteX1" fmla="*/ 228599 w 6629400"/>
              <a:gd name="connsiteY1" fmla="*/ 362857 h 362857"/>
              <a:gd name="connsiteX2" fmla="*/ 0 w 6629400"/>
              <a:gd name="connsiteY2" fmla="*/ 362857 h 362857"/>
              <a:gd name="connsiteX3" fmla="*/ 0 w 6629400"/>
              <a:gd name="connsiteY3" fmla="*/ 362546 h 362857"/>
              <a:gd name="connsiteX4" fmla="*/ 838200 w 6629400"/>
              <a:gd name="connsiteY4" fmla="*/ 0 h 362857"/>
              <a:gd name="connsiteX5" fmla="*/ 5791200 w 6629400"/>
              <a:gd name="connsiteY5" fmla="*/ 0 h 362857"/>
              <a:gd name="connsiteX6" fmla="*/ 6629400 w 6629400"/>
              <a:gd name="connsiteY6" fmla="*/ 0 h 362857"/>
              <a:gd name="connsiteX7" fmla="*/ 6629400 w 6629400"/>
              <a:gd name="connsiteY7" fmla="*/ 362857 h 362857"/>
              <a:gd name="connsiteX8" fmla="*/ 5791200 w 6629400"/>
              <a:gd name="connsiteY8" fmla="*/ 362857 h 362857"/>
              <a:gd name="connsiteX9" fmla="*/ 838200 w 6629400"/>
              <a:gd name="connsiteY9" fmla="*/ 362857 h 36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29400" h="362857">
                <a:moveTo>
                  <a:pt x="228599" y="126626"/>
                </a:moveTo>
                <a:lnTo>
                  <a:pt x="228599" y="362857"/>
                </a:lnTo>
                <a:lnTo>
                  <a:pt x="0" y="362857"/>
                </a:lnTo>
                <a:lnTo>
                  <a:pt x="0" y="362546"/>
                </a:lnTo>
                <a:close/>
                <a:moveTo>
                  <a:pt x="838200" y="0"/>
                </a:moveTo>
                <a:lnTo>
                  <a:pt x="5791200" y="0"/>
                </a:lnTo>
                <a:lnTo>
                  <a:pt x="6629400" y="0"/>
                </a:lnTo>
                <a:lnTo>
                  <a:pt x="6629400" y="362857"/>
                </a:lnTo>
                <a:lnTo>
                  <a:pt x="5791200" y="362857"/>
                </a:lnTo>
                <a:lnTo>
                  <a:pt x="838200" y="36285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0" tIns="0" rIns="0" bIns="0" numCol="1" spcCol="0" rtlCol="0" fromWordArt="0" anchor="ctr" anchorCtr="0" forceAA="0" compatLnSpc="1">
            <a:normAutofit/>
          </a:bodyPr>
          <a:lstStyle/>
          <a:p>
            <a:r>
              <a:rPr lang="zh-CN" altLang="en-US" spc="200" dirty="0">
                <a:solidFill>
                  <a:srgbClr val="FFFFFF"/>
                </a:solidFill>
                <a:ea typeface="微软雅黑" panose="020B0503020204020204" pitchFamily="34" charset="-122"/>
              </a:rPr>
              <a:t>这里输入您的标题或复制到此处</a:t>
            </a:r>
          </a:p>
        </p:txBody>
      </p:sp>
      <p:sp>
        <p:nvSpPr>
          <p:cNvPr id="39" name="PA_MH_Number_1">
            <a:hlinkClick r:id="rId17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3447068" y="2356494"/>
            <a:ext cx="609601" cy="544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US" altLang="zh-CN" sz="2400" dirty="0">
                <a:solidFill>
                  <a:srgbClr val="B2B2B2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2400" dirty="0">
              <a:solidFill>
                <a:srgbClr val="B2B2B2"/>
              </a:solidFill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3" name="PA_MH_Entry_2">
            <a:hlinkClick r:id="rId18" action="ppaction://hlinksldjump"/>
          </p:cNvPr>
          <p:cNvSpPr/>
          <p:nvPr>
            <p:custDataLst>
              <p:tags r:id="rId9"/>
            </p:custDataLst>
          </p:nvPr>
        </p:nvSpPr>
        <p:spPr>
          <a:xfrm>
            <a:off x="3218468" y="3208815"/>
            <a:ext cx="6629400" cy="544613"/>
          </a:xfrm>
          <a:custGeom>
            <a:avLst/>
            <a:gdLst>
              <a:gd name="connsiteX0" fmla="*/ 228599 w 6629400"/>
              <a:gd name="connsiteY0" fmla="*/ 126626 h 362857"/>
              <a:gd name="connsiteX1" fmla="*/ 228599 w 6629400"/>
              <a:gd name="connsiteY1" fmla="*/ 362857 h 362857"/>
              <a:gd name="connsiteX2" fmla="*/ 0 w 6629400"/>
              <a:gd name="connsiteY2" fmla="*/ 362857 h 362857"/>
              <a:gd name="connsiteX3" fmla="*/ 0 w 6629400"/>
              <a:gd name="connsiteY3" fmla="*/ 362546 h 362857"/>
              <a:gd name="connsiteX4" fmla="*/ 838200 w 6629400"/>
              <a:gd name="connsiteY4" fmla="*/ 0 h 362857"/>
              <a:gd name="connsiteX5" fmla="*/ 5791200 w 6629400"/>
              <a:gd name="connsiteY5" fmla="*/ 0 h 362857"/>
              <a:gd name="connsiteX6" fmla="*/ 6629400 w 6629400"/>
              <a:gd name="connsiteY6" fmla="*/ 0 h 362857"/>
              <a:gd name="connsiteX7" fmla="*/ 6629400 w 6629400"/>
              <a:gd name="connsiteY7" fmla="*/ 362857 h 362857"/>
              <a:gd name="connsiteX8" fmla="*/ 5791200 w 6629400"/>
              <a:gd name="connsiteY8" fmla="*/ 362857 h 362857"/>
              <a:gd name="connsiteX9" fmla="*/ 838200 w 6629400"/>
              <a:gd name="connsiteY9" fmla="*/ 362857 h 36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29400" h="362857">
                <a:moveTo>
                  <a:pt x="228599" y="126626"/>
                </a:moveTo>
                <a:lnTo>
                  <a:pt x="228599" y="362857"/>
                </a:lnTo>
                <a:lnTo>
                  <a:pt x="0" y="362857"/>
                </a:lnTo>
                <a:lnTo>
                  <a:pt x="0" y="362546"/>
                </a:lnTo>
                <a:close/>
                <a:moveTo>
                  <a:pt x="838200" y="0"/>
                </a:moveTo>
                <a:lnTo>
                  <a:pt x="5791200" y="0"/>
                </a:lnTo>
                <a:lnTo>
                  <a:pt x="6629400" y="0"/>
                </a:lnTo>
                <a:lnTo>
                  <a:pt x="6629400" y="362857"/>
                </a:lnTo>
                <a:lnTo>
                  <a:pt x="5791200" y="362857"/>
                </a:lnTo>
                <a:lnTo>
                  <a:pt x="838200" y="36285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0" tIns="0" rIns="0" bIns="0" numCol="1" spcCol="0" rtlCol="0" fromWordArt="0" anchor="ctr" anchorCtr="0" forceAA="0" compatLnSpc="1">
            <a:normAutofit/>
          </a:bodyPr>
          <a:lstStyle/>
          <a:p>
            <a:r>
              <a:rPr lang="zh-CN" altLang="en-US" spc="200" dirty="0">
                <a:solidFill>
                  <a:srgbClr val="FFFFFF"/>
                </a:solidFill>
                <a:ea typeface="微软雅黑" panose="020B0503020204020204" pitchFamily="34" charset="-122"/>
              </a:rPr>
              <a:t>这里输入您的标题或复制到此处</a:t>
            </a:r>
          </a:p>
        </p:txBody>
      </p:sp>
      <p:sp>
        <p:nvSpPr>
          <p:cNvPr id="57" name="PA_MH_Number_2">
            <a:hlinkClick r:id="rId18" action="ppaction://hlinksldjump"/>
          </p:cNvPr>
          <p:cNvSpPr/>
          <p:nvPr>
            <p:custDataLst>
              <p:tags r:id="rId10"/>
            </p:custDataLst>
          </p:nvPr>
        </p:nvSpPr>
        <p:spPr>
          <a:xfrm>
            <a:off x="3447068" y="3208814"/>
            <a:ext cx="609601" cy="544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US" altLang="zh-CN" sz="2400" dirty="0">
                <a:solidFill>
                  <a:srgbClr val="B2B2B2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2400" dirty="0">
              <a:solidFill>
                <a:srgbClr val="B2B2B2"/>
              </a:solidFill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5" name="PA_MH_Entry_3">
            <a:hlinkClick r:id="rId19" action="ppaction://hlinksldjump"/>
          </p:cNvPr>
          <p:cNvSpPr/>
          <p:nvPr>
            <p:custDataLst>
              <p:tags r:id="rId11"/>
            </p:custDataLst>
          </p:nvPr>
        </p:nvSpPr>
        <p:spPr>
          <a:xfrm>
            <a:off x="3218468" y="4061135"/>
            <a:ext cx="6629400" cy="544613"/>
          </a:xfrm>
          <a:custGeom>
            <a:avLst/>
            <a:gdLst>
              <a:gd name="connsiteX0" fmla="*/ 228599 w 6629400"/>
              <a:gd name="connsiteY0" fmla="*/ 126626 h 362857"/>
              <a:gd name="connsiteX1" fmla="*/ 228599 w 6629400"/>
              <a:gd name="connsiteY1" fmla="*/ 362857 h 362857"/>
              <a:gd name="connsiteX2" fmla="*/ 0 w 6629400"/>
              <a:gd name="connsiteY2" fmla="*/ 362857 h 362857"/>
              <a:gd name="connsiteX3" fmla="*/ 0 w 6629400"/>
              <a:gd name="connsiteY3" fmla="*/ 362546 h 362857"/>
              <a:gd name="connsiteX4" fmla="*/ 838200 w 6629400"/>
              <a:gd name="connsiteY4" fmla="*/ 0 h 362857"/>
              <a:gd name="connsiteX5" fmla="*/ 5791200 w 6629400"/>
              <a:gd name="connsiteY5" fmla="*/ 0 h 362857"/>
              <a:gd name="connsiteX6" fmla="*/ 6629400 w 6629400"/>
              <a:gd name="connsiteY6" fmla="*/ 0 h 362857"/>
              <a:gd name="connsiteX7" fmla="*/ 6629400 w 6629400"/>
              <a:gd name="connsiteY7" fmla="*/ 362857 h 362857"/>
              <a:gd name="connsiteX8" fmla="*/ 5791200 w 6629400"/>
              <a:gd name="connsiteY8" fmla="*/ 362857 h 362857"/>
              <a:gd name="connsiteX9" fmla="*/ 838200 w 6629400"/>
              <a:gd name="connsiteY9" fmla="*/ 362857 h 36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29400" h="362857">
                <a:moveTo>
                  <a:pt x="228599" y="126626"/>
                </a:moveTo>
                <a:lnTo>
                  <a:pt x="228599" y="362857"/>
                </a:lnTo>
                <a:lnTo>
                  <a:pt x="0" y="362857"/>
                </a:lnTo>
                <a:lnTo>
                  <a:pt x="0" y="362546"/>
                </a:lnTo>
                <a:close/>
                <a:moveTo>
                  <a:pt x="838200" y="0"/>
                </a:moveTo>
                <a:lnTo>
                  <a:pt x="5791200" y="0"/>
                </a:lnTo>
                <a:lnTo>
                  <a:pt x="6629400" y="0"/>
                </a:lnTo>
                <a:lnTo>
                  <a:pt x="6629400" y="362857"/>
                </a:lnTo>
                <a:lnTo>
                  <a:pt x="5791200" y="362857"/>
                </a:lnTo>
                <a:lnTo>
                  <a:pt x="838200" y="36285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0" tIns="0" rIns="0" bIns="0" numCol="1" spcCol="0" rtlCol="0" fromWordArt="0" anchor="ctr" anchorCtr="0" forceAA="0" compatLnSpc="1">
            <a:normAutofit/>
          </a:bodyPr>
          <a:lstStyle/>
          <a:p>
            <a:r>
              <a:rPr lang="zh-CN" altLang="en-US" spc="200" dirty="0">
                <a:solidFill>
                  <a:srgbClr val="FFFFFF"/>
                </a:solidFill>
                <a:ea typeface="微软雅黑" panose="020B0503020204020204" pitchFamily="34" charset="-122"/>
              </a:rPr>
              <a:t>这里输入您的标题或复制到此处</a:t>
            </a:r>
          </a:p>
        </p:txBody>
      </p:sp>
      <p:sp>
        <p:nvSpPr>
          <p:cNvPr id="69" name="PA_MH_Number_3">
            <a:hlinkClick r:id="rId19" action="ppaction://hlinksldjump"/>
          </p:cNvPr>
          <p:cNvSpPr/>
          <p:nvPr>
            <p:custDataLst>
              <p:tags r:id="rId12"/>
            </p:custDataLst>
          </p:nvPr>
        </p:nvSpPr>
        <p:spPr>
          <a:xfrm>
            <a:off x="3447068" y="4061133"/>
            <a:ext cx="609601" cy="544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US" altLang="zh-CN" sz="2400" dirty="0">
                <a:solidFill>
                  <a:srgbClr val="B2B2B2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2400" dirty="0">
              <a:solidFill>
                <a:srgbClr val="B2B2B2"/>
              </a:solidFill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7" name="PA_MH_Entry_4"/>
          <p:cNvSpPr/>
          <p:nvPr>
            <p:custDataLst>
              <p:tags r:id="rId13"/>
            </p:custDataLst>
          </p:nvPr>
        </p:nvSpPr>
        <p:spPr>
          <a:xfrm>
            <a:off x="3218468" y="4913455"/>
            <a:ext cx="6629400" cy="544613"/>
          </a:xfrm>
          <a:custGeom>
            <a:avLst/>
            <a:gdLst>
              <a:gd name="connsiteX0" fmla="*/ 228599 w 6629400"/>
              <a:gd name="connsiteY0" fmla="*/ 126626 h 362857"/>
              <a:gd name="connsiteX1" fmla="*/ 228599 w 6629400"/>
              <a:gd name="connsiteY1" fmla="*/ 362857 h 362857"/>
              <a:gd name="connsiteX2" fmla="*/ 0 w 6629400"/>
              <a:gd name="connsiteY2" fmla="*/ 362857 h 362857"/>
              <a:gd name="connsiteX3" fmla="*/ 0 w 6629400"/>
              <a:gd name="connsiteY3" fmla="*/ 362546 h 362857"/>
              <a:gd name="connsiteX4" fmla="*/ 838200 w 6629400"/>
              <a:gd name="connsiteY4" fmla="*/ 0 h 362857"/>
              <a:gd name="connsiteX5" fmla="*/ 5791200 w 6629400"/>
              <a:gd name="connsiteY5" fmla="*/ 0 h 362857"/>
              <a:gd name="connsiteX6" fmla="*/ 6629400 w 6629400"/>
              <a:gd name="connsiteY6" fmla="*/ 0 h 362857"/>
              <a:gd name="connsiteX7" fmla="*/ 6629400 w 6629400"/>
              <a:gd name="connsiteY7" fmla="*/ 362857 h 362857"/>
              <a:gd name="connsiteX8" fmla="*/ 5791200 w 6629400"/>
              <a:gd name="connsiteY8" fmla="*/ 362857 h 362857"/>
              <a:gd name="connsiteX9" fmla="*/ 838200 w 6629400"/>
              <a:gd name="connsiteY9" fmla="*/ 362857 h 36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29400" h="362857">
                <a:moveTo>
                  <a:pt x="228599" y="126626"/>
                </a:moveTo>
                <a:lnTo>
                  <a:pt x="228599" y="362857"/>
                </a:lnTo>
                <a:lnTo>
                  <a:pt x="0" y="362857"/>
                </a:lnTo>
                <a:lnTo>
                  <a:pt x="0" y="362546"/>
                </a:lnTo>
                <a:close/>
                <a:moveTo>
                  <a:pt x="838200" y="0"/>
                </a:moveTo>
                <a:lnTo>
                  <a:pt x="5791200" y="0"/>
                </a:lnTo>
                <a:lnTo>
                  <a:pt x="6629400" y="0"/>
                </a:lnTo>
                <a:lnTo>
                  <a:pt x="6629400" y="362857"/>
                </a:lnTo>
                <a:lnTo>
                  <a:pt x="5791200" y="362857"/>
                </a:lnTo>
                <a:lnTo>
                  <a:pt x="838200" y="36285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0" tIns="0" rIns="0" bIns="0" numCol="1" spcCol="0" rtlCol="0" fromWordArt="0" anchor="ctr" anchorCtr="0" forceAA="0" compatLnSpc="1">
            <a:normAutofit/>
          </a:bodyPr>
          <a:lstStyle/>
          <a:p>
            <a:r>
              <a:rPr lang="zh-CN" altLang="en-US" spc="200" dirty="0">
                <a:solidFill>
                  <a:srgbClr val="FFFFFF"/>
                </a:solidFill>
                <a:ea typeface="微软雅黑" panose="020B0503020204020204" pitchFamily="34" charset="-122"/>
              </a:rPr>
              <a:t>这里输入您的标题或复制到此处</a:t>
            </a:r>
          </a:p>
        </p:txBody>
      </p:sp>
      <p:sp>
        <p:nvSpPr>
          <p:cNvPr id="78" name="PA_MH_Number_4"/>
          <p:cNvSpPr/>
          <p:nvPr>
            <p:custDataLst>
              <p:tags r:id="rId14"/>
            </p:custDataLst>
          </p:nvPr>
        </p:nvSpPr>
        <p:spPr>
          <a:xfrm>
            <a:off x="3447068" y="4913453"/>
            <a:ext cx="609601" cy="544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US" altLang="zh-CN" sz="2800" dirty="0">
                <a:solidFill>
                  <a:schemeClr val="tx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2800" dirty="0">
              <a:solidFill>
                <a:schemeClr val="tx1"/>
              </a:solidFill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428414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0" grpId="0" animBg="1"/>
      <p:bldP spid="49" grpId="0" animBg="1"/>
      <p:bldP spid="61" grpId="0" animBg="1"/>
      <p:bldP spid="73" grpId="0" animBg="1"/>
      <p:bldP spid="41" grpId="0" animBg="1"/>
      <p:bldP spid="39" grpId="0"/>
      <p:bldP spid="53" grpId="0" animBg="1"/>
      <p:bldP spid="57" grpId="0"/>
      <p:bldP spid="65" grpId="0" animBg="1"/>
      <p:bldP spid="69" grpId="0"/>
      <p:bldP spid="77" grpId="0" animBg="1"/>
      <p:bldP spid="7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>
            <a:extLst>
              <a:ext uri="{FF2B5EF4-FFF2-40B4-BE49-F238E27FC236}">
                <a16:creationId xmlns:a16="http://schemas.microsoft.com/office/drawing/2014/main" xmlns="" id="{54B27ACE-5299-4E76-83A7-A047FBEFA96C}"/>
              </a:ext>
            </a:extLst>
          </p:cNvPr>
          <p:cNvSpPr>
            <a:spLocks/>
          </p:cNvSpPr>
          <p:nvPr/>
        </p:nvSpPr>
        <p:spPr bwMode="auto">
          <a:xfrm>
            <a:off x="3863750" y="-39328"/>
            <a:ext cx="974889" cy="972368"/>
          </a:xfrm>
          <a:custGeom>
            <a:avLst/>
            <a:gdLst>
              <a:gd name="T0" fmla="*/ 346 w 346"/>
              <a:gd name="T1" fmla="*/ 346 h 346"/>
              <a:gd name="T2" fmla="*/ 0 w 346"/>
              <a:gd name="T3" fmla="*/ 0 h 346"/>
              <a:gd name="T4" fmla="*/ 84 w 346"/>
              <a:gd name="T5" fmla="*/ 0 h 346"/>
              <a:gd name="T6" fmla="*/ 346 w 346"/>
              <a:gd name="T7" fmla="*/ 262 h 346"/>
              <a:gd name="T8" fmla="*/ 346 w 346"/>
              <a:gd name="T9" fmla="*/ 346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6" h="346">
                <a:moveTo>
                  <a:pt x="346" y="346"/>
                </a:moveTo>
                <a:cubicBezTo>
                  <a:pt x="157" y="342"/>
                  <a:pt x="4" y="189"/>
                  <a:pt x="0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8" y="143"/>
                  <a:pt x="203" y="258"/>
                  <a:pt x="346" y="262"/>
                </a:cubicBezTo>
                <a:lnTo>
                  <a:pt x="346" y="34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xmlns="" id="{D34EC261-2376-4243-AF59-8A925A1518C5}"/>
              </a:ext>
            </a:extLst>
          </p:cNvPr>
          <p:cNvSpPr>
            <a:spLocks/>
          </p:cNvSpPr>
          <p:nvPr/>
        </p:nvSpPr>
        <p:spPr bwMode="auto">
          <a:xfrm>
            <a:off x="4883978" y="696246"/>
            <a:ext cx="972368" cy="1992599"/>
          </a:xfrm>
          <a:custGeom>
            <a:avLst/>
            <a:gdLst>
              <a:gd name="T0" fmla="*/ 0 w 346"/>
              <a:gd name="T1" fmla="*/ 624 h 708"/>
              <a:gd name="T2" fmla="*/ 262 w 346"/>
              <a:gd name="T3" fmla="*/ 354 h 708"/>
              <a:gd name="T4" fmla="*/ 0 w 346"/>
              <a:gd name="T5" fmla="*/ 84 h 708"/>
              <a:gd name="T6" fmla="*/ 0 w 346"/>
              <a:gd name="T7" fmla="*/ 0 h 708"/>
              <a:gd name="T8" fmla="*/ 346 w 346"/>
              <a:gd name="T9" fmla="*/ 354 h 708"/>
              <a:gd name="T10" fmla="*/ 0 w 346"/>
              <a:gd name="T11" fmla="*/ 708 h 708"/>
              <a:gd name="T12" fmla="*/ 0 w 346"/>
              <a:gd name="T13" fmla="*/ 624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46" h="708">
                <a:moveTo>
                  <a:pt x="0" y="624"/>
                </a:moveTo>
                <a:cubicBezTo>
                  <a:pt x="145" y="620"/>
                  <a:pt x="262" y="500"/>
                  <a:pt x="262" y="354"/>
                </a:cubicBezTo>
                <a:cubicBezTo>
                  <a:pt x="262" y="208"/>
                  <a:pt x="145" y="88"/>
                  <a:pt x="0" y="84"/>
                </a:cubicBezTo>
                <a:cubicBezTo>
                  <a:pt x="0" y="0"/>
                  <a:pt x="0" y="0"/>
                  <a:pt x="0" y="0"/>
                </a:cubicBezTo>
                <a:cubicBezTo>
                  <a:pt x="191" y="4"/>
                  <a:pt x="346" y="161"/>
                  <a:pt x="346" y="354"/>
                </a:cubicBezTo>
                <a:cubicBezTo>
                  <a:pt x="346" y="547"/>
                  <a:pt x="191" y="704"/>
                  <a:pt x="0" y="708"/>
                </a:cubicBezTo>
                <a:lnTo>
                  <a:pt x="0" y="62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xmlns="" id="{1DC73D4A-1136-4A28-82C4-2D97F6DF4A5F}"/>
              </a:ext>
            </a:extLst>
          </p:cNvPr>
          <p:cNvSpPr>
            <a:spLocks/>
          </p:cNvSpPr>
          <p:nvPr/>
        </p:nvSpPr>
        <p:spPr bwMode="auto">
          <a:xfrm>
            <a:off x="3863752" y="2452049"/>
            <a:ext cx="1992599" cy="1992599"/>
          </a:xfrm>
          <a:custGeom>
            <a:avLst/>
            <a:gdLst>
              <a:gd name="T0" fmla="*/ 354 w 708"/>
              <a:gd name="T1" fmla="*/ 708 h 708"/>
              <a:gd name="T2" fmla="*/ 0 w 708"/>
              <a:gd name="T3" fmla="*/ 354 h 708"/>
              <a:gd name="T4" fmla="*/ 346 w 708"/>
              <a:gd name="T5" fmla="*/ 0 h 708"/>
              <a:gd name="T6" fmla="*/ 346 w 708"/>
              <a:gd name="T7" fmla="*/ 84 h 708"/>
              <a:gd name="T8" fmla="*/ 84 w 708"/>
              <a:gd name="T9" fmla="*/ 354 h 708"/>
              <a:gd name="T10" fmla="*/ 354 w 708"/>
              <a:gd name="T11" fmla="*/ 624 h 708"/>
              <a:gd name="T12" fmla="*/ 624 w 708"/>
              <a:gd name="T13" fmla="*/ 362 h 708"/>
              <a:gd name="T14" fmla="*/ 708 w 708"/>
              <a:gd name="T15" fmla="*/ 362 h 708"/>
              <a:gd name="T16" fmla="*/ 354 w 708"/>
              <a:gd name="T17" fmla="*/ 708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08" h="708">
                <a:moveTo>
                  <a:pt x="354" y="708"/>
                </a:moveTo>
                <a:cubicBezTo>
                  <a:pt x="158" y="708"/>
                  <a:pt x="0" y="549"/>
                  <a:pt x="0" y="354"/>
                </a:cubicBezTo>
                <a:cubicBezTo>
                  <a:pt x="0" y="161"/>
                  <a:pt x="154" y="4"/>
                  <a:pt x="346" y="0"/>
                </a:cubicBezTo>
                <a:cubicBezTo>
                  <a:pt x="346" y="84"/>
                  <a:pt x="346" y="84"/>
                  <a:pt x="346" y="84"/>
                </a:cubicBezTo>
                <a:cubicBezTo>
                  <a:pt x="200" y="88"/>
                  <a:pt x="84" y="208"/>
                  <a:pt x="84" y="354"/>
                </a:cubicBezTo>
                <a:cubicBezTo>
                  <a:pt x="84" y="503"/>
                  <a:pt x="205" y="624"/>
                  <a:pt x="354" y="624"/>
                </a:cubicBezTo>
                <a:cubicBezTo>
                  <a:pt x="500" y="624"/>
                  <a:pt x="619" y="507"/>
                  <a:pt x="624" y="362"/>
                </a:cubicBezTo>
                <a:cubicBezTo>
                  <a:pt x="708" y="362"/>
                  <a:pt x="708" y="362"/>
                  <a:pt x="708" y="362"/>
                </a:cubicBezTo>
                <a:cubicBezTo>
                  <a:pt x="703" y="554"/>
                  <a:pt x="546" y="708"/>
                  <a:pt x="354" y="708"/>
                </a:cubicBezTo>
                <a:close/>
              </a:path>
            </a:pathLst>
          </a:custGeom>
          <a:solidFill>
            <a:schemeClr val="accent4">
              <a:lumMod val="10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xmlns="" id="{AEAE2C50-FB75-4909-B898-2F5A867D9039}"/>
              </a:ext>
            </a:extLst>
          </p:cNvPr>
          <p:cNvSpPr>
            <a:spLocks/>
          </p:cNvSpPr>
          <p:nvPr/>
        </p:nvSpPr>
        <p:spPr bwMode="auto">
          <a:xfrm>
            <a:off x="6639784" y="5963655"/>
            <a:ext cx="972368" cy="972368"/>
          </a:xfrm>
          <a:custGeom>
            <a:avLst/>
            <a:gdLst>
              <a:gd name="T0" fmla="*/ 262 w 346"/>
              <a:gd name="T1" fmla="*/ 346 h 346"/>
              <a:gd name="T2" fmla="*/ 0 w 346"/>
              <a:gd name="T3" fmla="*/ 84 h 346"/>
              <a:gd name="T4" fmla="*/ 0 w 346"/>
              <a:gd name="T5" fmla="*/ 0 h 346"/>
              <a:gd name="T6" fmla="*/ 346 w 346"/>
              <a:gd name="T7" fmla="*/ 346 h 346"/>
              <a:gd name="T8" fmla="*/ 262 w 346"/>
              <a:gd name="T9" fmla="*/ 346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6" h="346">
                <a:moveTo>
                  <a:pt x="262" y="346"/>
                </a:moveTo>
                <a:cubicBezTo>
                  <a:pt x="257" y="203"/>
                  <a:pt x="142" y="88"/>
                  <a:pt x="0" y="84"/>
                </a:cubicBezTo>
                <a:cubicBezTo>
                  <a:pt x="0" y="0"/>
                  <a:pt x="0" y="0"/>
                  <a:pt x="0" y="0"/>
                </a:cubicBezTo>
                <a:cubicBezTo>
                  <a:pt x="189" y="4"/>
                  <a:pt x="341" y="157"/>
                  <a:pt x="346" y="346"/>
                </a:cubicBezTo>
                <a:lnTo>
                  <a:pt x="262" y="34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D86CD924-6B8E-492E-8FAD-B338AE8975E5}"/>
              </a:ext>
            </a:extLst>
          </p:cNvPr>
          <p:cNvSpPr>
            <a:spLocks/>
          </p:cNvSpPr>
          <p:nvPr/>
        </p:nvSpPr>
        <p:spPr bwMode="auto">
          <a:xfrm>
            <a:off x="5619553" y="4207855"/>
            <a:ext cx="974889" cy="1992599"/>
          </a:xfrm>
          <a:custGeom>
            <a:avLst/>
            <a:gdLst>
              <a:gd name="T0" fmla="*/ 346 w 346"/>
              <a:gd name="T1" fmla="*/ 708 h 708"/>
              <a:gd name="T2" fmla="*/ 0 w 346"/>
              <a:gd name="T3" fmla="*/ 354 h 708"/>
              <a:gd name="T4" fmla="*/ 346 w 346"/>
              <a:gd name="T5" fmla="*/ 0 h 708"/>
              <a:gd name="T6" fmla="*/ 346 w 346"/>
              <a:gd name="T7" fmla="*/ 84 h 708"/>
              <a:gd name="T8" fmla="*/ 84 w 346"/>
              <a:gd name="T9" fmla="*/ 354 h 708"/>
              <a:gd name="T10" fmla="*/ 346 w 346"/>
              <a:gd name="T11" fmla="*/ 624 h 708"/>
              <a:gd name="T12" fmla="*/ 346 w 346"/>
              <a:gd name="T13" fmla="*/ 708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46" h="708">
                <a:moveTo>
                  <a:pt x="346" y="708"/>
                </a:moveTo>
                <a:cubicBezTo>
                  <a:pt x="154" y="704"/>
                  <a:pt x="0" y="547"/>
                  <a:pt x="0" y="354"/>
                </a:cubicBezTo>
                <a:cubicBezTo>
                  <a:pt x="0" y="161"/>
                  <a:pt x="154" y="4"/>
                  <a:pt x="346" y="0"/>
                </a:cubicBezTo>
                <a:cubicBezTo>
                  <a:pt x="346" y="84"/>
                  <a:pt x="346" y="84"/>
                  <a:pt x="346" y="84"/>
                </a:cubicBezTo>
                <a:cubicBezTo>
                  <a:pt x="200" y="88"/>
                  <a:pt x="84" y="208"/>
                  <a:pt x="84" y="354"/>
                </a:cubicBezTo>
                <a:cubicBezTo>
                  <a:pt x="84" y="500"/>
                  <a:pt x="200" y="620"/>
                  <a:pt x="346" y="624"/>
                </a:cubicBezTo>
                <a:lnTo>
                  <a:pt x="346" y="70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xmlns="" id="{4E5A7D4E-6863-4CB6-AD96-B43D80B756E1}"/>
              </a:ext>
            </a:extLst>
          </p:cNvPr>
          <p:cNvSpPr>
            <a:spLocks/>
          </p:cNvSpPr>
          <p:nvPr/>
        </p:nvSpPr>
        <p:spPr bwMode="auto">
          <a:xfrm>
            <a:off x="5619555" y="2452049"/>
            <a:ext cx="1992599" cy="1992599"/>
          </a:xfrm>
          <a:custGeom>
            <a:avLst/>
            <a:gdLst>
              <a:gd name="T0" fmla="*/ 362 w 708"/>
              <a:gd name="T1" fmla="*/ 624 h 708"/>
              <a:gd name="T2" fmla="*/ 624 w 708"/>
              <a:gd name="T3" fmla="*/ 354 h 708"/>
              <a:gd name="T4" fmla="*/ 354 w 708"/>
              <a:gd name="T5" fmla="*/ 84 h 708"/>
              <a:gd name="T6" fmla="*/ 84 w 708"/>
              <a:gd name="T7" fmla="*/ 346 h 708"/>
              <a:gd name="T8" fmla="*/ 0 w 708"/>
              <a:gd name="T9" fmla="*/ 346 h 708"/>
              <a:gd name="T10" fmla="*/ 354 w 708"/>
              <a:gd name="T11" fmla="*/ 0 h 708"/>
              <a:gd name="T12" fmla="*/ 708 w 708"/>
              <a:gd name="T13" fmla="*/ 354 h 708"/>
              <a:gd name="T14" fmla="*/ 362 w 708"/>
              <a:gd name="T15" fmla="*/ 708 h 708"/>
              <a:gd name="T16" fmla="*/ 362 w 708"/>
              <a:gd name="T17" fmla="*/ 624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08" h="708">
                <a:moveTo>
                  <a:pt x="362" y="624"/>
                </a:moveTo>
                <a:cubicBezTo>
                  <a:pt x="507" y="620"/>
                  <a:pt x="624" y="500"/>
                  <a:pt x="624" y="354"/>
                </a:cubicBezTo>
                <a:cubicBezTo>
                  <a:pt x="624" y="205"/>
                  <a:pt x="503" y="84"/>
                  <a:pt x="354" y="84"/>
                </a:cubicBezTo>
                <a:cubicBezTo>
                  <a:pt x="207" y="84"/>
                  <a:pt x="88" y="201"/>
                  <a:pt x="84" y="346"/>
                </a:cubicBezTo>
                <a:cubicBezTo>
                  <a:pt x="0" y="346"/>
                  <a:pt x="0" y="346"/>
                  <a:pt x="0" y="346"/>
                </a:cubicBezTo>
                <a:cubicBezTo>
                  <a:pt x="4" y="154"/>
                  <a:pt x="161" y="0"/>
                  <a:pt x="354" y="0"/>
                </a:cubicBezTo>
                <a:cubicBezTo>
                  <a:pt x="549" y="0"/>
                  <a:pt x="708" y="159"/>
                  <a:pt x="708" y="354"/>
                </a:cubicBezTo>
                <a:cubicBezTo>
                  <a:pt x="708" y="547"/>
                  <a:pt x="553" y="704"/>
                  <a:pt x="362" y="708"/>
                </a:cubicBezTo>
                <a:lnTo>
                  <a:pt x="362" y="624"/>
                </a:lnTo>
                <a:close/>
              </a:path>
            </a:pathLst>
          </a:custGeom>
          <a:solidFill>
            <a:schemeClr val="accent3">
              <a:lumMod val="10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Oval 10">
            <a:extLst>
              <a:ext uri="{FF2B5EF4-FFF2-40B4-BE49-F238E27FC236}">
                <a16:creationId xmlns:a16="http://schemas.microsoft.com/office/drawing/2014/main" xmlns="" id="{81D15041-C9DB-4D54-A498-C5832C817B0B}"/>
              </a:ext>
            </a:extLst>
          </p:cNvPr>
          <p:cNvSpPr>
            <a:spLocks/>
          </p:cNvSpPr>
          <p:nvPr/>
        </p:nvSpPr>
        <p:spPr bwMode="auto">
          <a:xfrm>
            <a:off x="4289477" y="1116933"/>
            <a:ext cx="1138627" cy="1138628"/>
          </a:xfrm>
          <a:prstGeom prst="ellipse">
            <a:avLst/>
          </a:prstGeom>
          <a:noFill/>
          <a:ln w="6350" cap="flat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xmlns="" id="{49A95C2A-0E95-4573-94EA-7CBC663A3876}"/>
              </a:ext>
            </a:extLst>
          </p:cNvPr>
          <p:cNvGrpSpPr/>
          <p:nvPr/>
        </p:nvGrpSpPr>
        <p:grpSpPr>
          <a:xfrm>
            <a:off x="4529337" y="1425399"/>
            <a:ext cx="663958" cy="534275"/>
            <a:chOff x="2895600" y="1625601"/>
            <a:chExt cx="609600" cy="490537"/>
          </a:xfrm>
          <a:solidFill>
            <a:schemeClr val="tx2"/>
          </a:solidFill>
        </p:grpSpPr>
        <p:sp>
          <p:nvSpPr>
            <p:cNvPr id="52" name="Freeform: Shape 14">
              <a:extLst>
                <a:ext uri="{FF2B5EF4-FFF2-40B4-BE49-F238E27FC236}">
                  <a16:creationId xmlns:a16="http://schemas.microsoft.com/office/drawing/2014/main" xmlns="" id="{0291BF86-E131-4C1E-A16A-EED860696F2E}"/>
                </a:ext>
              </a:extLst>
            </p:cNvPr>
            <p:cNvSpPr>
              <a:spLocks/>
            </p:cNvSpPr>
            <p:nvPr/>
          </p:nvSpPr>
          <p:spPr bwMode="auto">
            <a:xfrm>
              <a:off x="2968625" y="2017713"/>
              <a:ext cx="100013" cy="98425"/>
            </a:xfrm>
            <a:custGeom>
              <a:avLst/>
              <a:gdLst>
                <a:gd name="T0" fmla="*/ 75 w 149"/>
                <a:gd name="T1" fmla="*/ 0 h 148"/>
                <a:gd name="T2" fmla="*/ 0 w 149"/>
                <a:gd name="T3" fmla="*/ 74 h 148"/>
                <a:gd name="T4" fmla="*/ 75 w 149"/>
                <a:gd name="T5" fmla="*/ 148 h 148"/>
                <a:gd name="T6" fmla="*/ 149 w 149"/>
                <a:gd name="T7" fmla="*/ 74 h 148"/>
                <a:gd name="T8" fmla="*/ 75 w 149"/>
                <a:gd name="T9" fmla="*/ 0 h 148"/>
                <a:gd name="T10" fmla="*/ 75 w 149"/>
                <a:gd name="T11" fmla="*/ 106 h 148"/>
                <a:gd name="T12" fmla="*/ 43 w 149"/>
                <a:gd name="T13" fmla="*/ 74 h 148"/>
                <a:gd name="T14" fmla="*/ 75 w 149"/>
                <a:gd name="T15" fmla="*/ 42 h 148"/>
                <a:gd name="T16" fmla="*/ 107 w 149"/>
                <a:gd name="T17" fmla="*/ 74 h 148"/>
                <a:gd name="T18" fmla="*/ 75 w 149"/>
                <a:gd name="T19" fmla="*/ 106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9" h="148">
                  <a:moveTo>
                    <a:pt x="75" y="0"/>
                  </a:moveTo>
                  <a:cubicBezTo>
                    <a:pt x="34" y="0"/>
                    <a:pt x="0" y="33"/>
                    <a:pt x="0" y="74"/>
                  </a:cubicBezTo>
                  <a:cubicBezTo>
                    <a:pt x="0" y="115"/>
                    <a:pt x="34" y="148"/>
                    <a:pt x="75" y="148"/>
                  </a:cubicBezTo>
                  <a:cubicBezTo>
                    <a:pt x="116" y="148"/>
                    <a:pt x="149" y="115"/>
                    <a:pt x="149" y="74"/>
                  </a:cubicBezTo>
                  <a:cubicBezTo>
                    <a:pt x="149" y="33"/>
                    <a:pt x="116" y="0"/>
                    <a:pt x="75" y="0"/>
                  </a:cubicBezTo>
                  <a:close/>
                  <a:moveTo>
                    <a:pt x="75" y="106"/>
                  </a:moveTo>
                  <a:cubicBezTo>
                    <a:pt x="57" y="106"/>
                    <a:pt x="43" y="92"/>
                    <a:pt x="43" y="74"/>
                  </a:cubicBezTo>
                  <a:cubicBezTo>
                    <a:pt x="43" y="57"/>
                    <a:pt x="57" y="42"/>
                    <a:pt x="75" y="42"/>
                  </a:cubicBezTo>
                  <a:cubicBezTo>
                    <a:pt x="92" y="42"/>
                    <a:pt x="107" y="57"/>
                    <a:pt x="107" y="74"/>
                  </a:cubicBezTo>
                  <a:cubicBezTo>
                    <a:pt x="107" y="92"/>
                    <a:pt x="92" y="106"/>
                    <a:pt x="75" y="1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3" name="Freeform: Shape 15">
              <a:extLst>
                <a:ext uri="{FF2B5EF4-FFF2-40B4-BE49-F238E27FC236}">
                  <a16:creationId xmlns:a16="http://schemas.microsoft.com/office/drawing/2014/main" xmlns="" id="{8720AA04-C533-46AC-88CD-88C53B7C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3738" y="2017713"/>
              <a:ext cx="100013" cy="98425"/>
            </a:xfrm>
            <a:custGeom>
              <a:avLst/>
              <a:gdLst>
                <a:gd name="T0" fmla="*/ 74 w 148"/>
                <a:gd name="T1" fmla="*/ 0 h 148"/>
                <a:gd name="T2" fmla="*/ 0 w 148"/>
                <a:gd name="T3" fmla="*/ 74 h 148"/>
                <a:gd name="T4" fmla="*/ 74 w 148"/>
                <a:gd name="T5" fmla="*/ 148 h 148"/>
                <a:gd name="T6" fmla="*/ 148 w 148"/>
                <a:gd name="T7" fmla="*/ 74 h 148"/>
                <a:gd name="T8" fmla="*/ 74 w 148"/>
                <a:gd name="T9" fmla="*/ 0 h 148"/>
                <a:gd name="T10" fmla="*/ 74 w 148"/>
                <a:gd name="T11" fmla="*/ 106 h 148"/>
                <a:gd name="T12" fmla="*/ 42 w 148"/>
                <a:gd name="T13" fmla="*/ 74 h 148"/>
                <a:gd name="T14" fmla="*/ 74 w 148"/>
                <a:gd name="T15" fmla="*/ 42 h 148"/>
                <a:gd name="T16" fmla="*/ 106 w 148"/>
                <a:gd name="T17" fmla="*/ 74 h 148"/>
                <a:gd name="T18" fmla="*/ 74 w 148"/>
                <a:gd name="T19" fmla="*/ 106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148">
                  <a:moveTo>
                    <a:pt x="74" y="0"/>
                  </a:move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15" y="148"/>
                    <a:pt x="148" y="115"/>
                    <a:pt x="148" y="74"/>
                  </a:cubicBezTo>
                  <a:cubicBezTo>
                    <a:pt x="148" y="33"/>
                    <a:pt x="115" y="0"/>
                    <a:pt x="74" y="0"/>
                  </a:cubicBezTo>
                  <a:close/>
                  <a:moveTo>
                    <a:pt x="74" y="106"/>
                  </a:moveTo>
                  <a:cubicBezTo>
                    <a:pt x="56" y="106"/>
                    <a:pt x="42" y="92"/>
                    <a:pt x="42" y="74"/>
                  </a:cubicBezTo>
                  <a:cubicBezTo>
                    <a:pt x="42" y="57"/>
                    <a:pt x="56" y="42"/>
                    <a:pt x="74" y="42"/>
                  </a:cubicBezTo>
                  <a:cubicBezTo>
                    <a:pt x="92" y="42"/>
                    <a:pt x="106" y="57"/>
                    <a:pt x="106" y="74"/>
                  </a:cubicBezTo>
                  <a:cubicBezTo>
                    <a:pt x="106" y="92"/>
                    <a:pt x="92" y="106"/>
                    <a:pt x="74" y="1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4" name="Freeform: Shape 16">
              <a:extLst>
                <a:ext uri="{FF2B5EF4-FFF2-40B4-BE49-F238E27FC236}">
                  <a16:creationId xmlns:a16="http://schemas.microsoft.com/office/drawing/2014/main" xmlns="" id="{8B557454-1285-4CE8-B9FB-818224B7F2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87675" y="1793876"/>
              <a:ext cx="146050" cy="153988"/>
            </a:xfrm>
            <a:custGeom>
              <a:avLst/>
              <a:gdLst>
                <a:gd name="T0" fmla="*/ 81 w 92"/>
                <a:gd name="T1" fmla="*/ 24 h 97"/>
                <a:gd name="T2" fmla="*/ 0 w 92"/>
                <a:gd name="T3" fmla="*/ 0 h 97"/>
                <a:gd name="T4" fmla="*/ 0 w 92"/>
                <a:gd name="T5" fmla="*/ 91 h 97"/>
                <a:gd name="T6" fmla="*/ 92 w 92"/>
                <a:gd name="T7" fmla="*/ 97 h 97"/>
                <a:gd name="T8" fmla="*/ 81 w 92"/>
                <a:gd name="T9" fmla="*/ 2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97">
                  <a:moveTo>
                    <a:pt x="81" y="24"/>
                  </a:moveTo>
                  <a:lnTo>
                    <a:pt x="0" y="0"/>
                  </a:lnTo>
                  <a:lnTo>
                    <a:pt x="0" y="91"/>
                  </a:lnTo>
                  <a:lnTo>
                    <a:pt x="92" y="97"/>
                  </a:lnTo>
                  <a:lnTo>
                    <a:pt x="81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5" name="Freeform: Shape 17">
              <a:extLst>
                <a:ext uri="{FF2B5EF4-FFF2-40B4-BE49-F238E27FC236}">
                  <a16:creationId xmlns:a16="http://schemas.microsoft.com/office/drawing/2014/main" xmlns="" id="{7CF937DC-44FF-48FD-BCE6-A0563D9561F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1663" y="1847851"/>
              <a:ext cx="103188" cy="100013"/>
            </a:xfrm>
            <a:custGeom>
              <a:avLst/>
              <a:gdLst>
                <a:gd name="T0" fmla="*/ 0 w 65"/>
                <a:gd name="T1" fmla="*/ 35 h 63"/>
                <a:gd name="T2" fmla="*/ 56 w 65"/>
                <a:gd name="T3" fmla="*/ 63 h 63"/>
                <a:gd name="T4" fmla="*/ 65 w 65"/>
                <a:gd name="T5" fmla="*/ 15 h 63"/>
                <a:gd name="T6" fmla="*/ 14 w 65"/>
                <a:gd name="T7" fmla="*/ 0 h 63"/>
                <a:gd name="T8" fmla="*/ 0 w 65"/>
                <a:gd name="T9" fmla="*/ 35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63">
                  <a:moveTo>
                    <a:pt x="0" y="35"/>
                  </a:moveTo>
                  <a:lnTo>
                    <a:pt x="56" y="63"/>
                  </a:lnTo>
                  <a:lnTo>
                    <a:pt x="65" y="15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6" name="Freeform: Shape 18">
              <a:extLst>
                <a:ext uri="{FF2B5EF4-FFF2-40B4-BE49-F238E27FC236}">
                  <a16:creationId xmlns:a16="http://schemas.microsoft.com/office/drawing/2014/main" xmlns="" id="{2E0B3F15-EEDB-48A8-BEE1-25129DC863A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3413" y="1698626"/>
              <a:ext cx="165100" cy="192088"/>
            </a:xfrm>
            <a:custGeom>
              <a:avLst/>
              <a:gdLst>
                <a:gd name="T0" fmla="*/ 104 w 104"/>
                <a:gd name="T1" fmla="*/ 76 h 121"/>
                <a:gd name="T2" fmla="*/ 39 w 104"/>
                <a:gd name="T3" fmla="*/ 0 h 121"/>
                <a:gd name="T4" fmla="*/ 0 w 104"/>
                <a:gd name="T5" fmla="*/ 70 h 121"/>
                <a:gd name="T6" fmla="*/ 79 w 104"/>
                <a:gd name="T7" fmla="*/ 121 h 121"/>
                <a:gd name="T8" fmla="*/ 104 w 104"/>
                <a:gd name="T9" fmla="*/ 76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21">
                  <a:moveTo>
                    <a:pt x="104" y="76"/>
                  </a:moveTo>
                  <a:lnTo>
                    <a:pt x="39" y="0"/>
                  </a:lnTo>
                  <a:lnTo>
                    <a:pt x="0" y="70"/>
                  </a:lnTo>
                  <a:lnTo>
                    <a:pt x="79" y="121"/>
                  </a:lnTo>
                  <a:lnTo>
                    <a:pt x="104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7" name="Freeform: Shape 19">
              <a:extLst>
                <a:ext uri="{FF2B5EF4-FFF2-40B4-BE49-F238E27FC236}">
                  <a16:creationId xmlns:a16="http://schemas.microsoft.com/office/drawing/2014/main" xmlns="" id="{CED3F0CA-28AC-4E76-943A-4F1D0CEE19A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0700" y="1690688"/>
              <a:ext cx="115888" cy="109538"/>
            </a:xfrm>
            <a:custGeom>
              <a:avLst/>
              <a:gdLst>
                <a:gd name="T0" fmla="*/ 73 w 73"/>
                <a:gd name="T1" fmla="*/ 43 h 69"/>
                <a:gd name="T2" fmla="*/ 40 w 73"/>
                <a:gd name="T3" fmla="*/ 0 h 69"/>
                <a:gd name="T4" fmla="*/ 0 w 73"/>
                <a:gd name="T5" fmla="*/ 30 h 69"/>
                <a:gd name="T6" fmla="*/ 22 w 73"/>
                <a:gd name="T7" fmla="*/ 69 h 69"/>
                <a:gd name="T8" fmla="*/ 73 w 73"/>
                <a:gd name="T9" fmla="*/ 4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69">
                  <a:moveTo>
                    <a:pt x="73" y="43"/>
                  </a:moveTo>
                  <a:lnTo>
                    <a:pt x="40" y="0"/>
                  </a:lnTo>
                  <a:lnTo>
                    <a:pt x="0" y="30"/>
                  </a:lnTo>
                  <a:lnTo>
                    <a:pt x="22" y="69"/>
                  </a:lnTo>
                  <a:lnTo>
                    <a:pt x="73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8" name="Freeform: Shape 20">
              <a:extLst>
                <a:ext uri="{FF2B5EF4-FFF2-40B4-BE49-F238E27FC236}">
                  <a16:creationId xmlns:a16="http://schemas.microsoft.com/office/drawing/2014/main" xmlns="" id="{8B78CC04-BC3B-428F-B92F-A7DDBA3A23B6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7375" y="1625601"/>
              <a:ext cx="117475" cy="82550"/>
            </a:xfrm>
            <a:custGeom>
              <a:avLst/>
              <a:gdLst>
                <a:gd name="T0" fmla="*/ 74 w 74"/>
                <a:gd name="T1" fmla="*/ 22 h 52"/>
                <a:gd name="T2" fmla="*/ 49 w 74"/>
                <a:gd name="T3" fmla="*/ 0 h 52"/>
                <a:gd name="T4" fmla="*/ 0 w 74"/>
                <a:gd name="T5" fmla="*/ 13 h 52"/>
                <a:gd name="T6" fmla="*/ 19 w 74"/>
                <a:gd name="T7" fmla="*/ 52 h 52"/>
                <a:gd name="T8" fmla="*/ 74 w 74"/>
                <a:gd name="T9" fmla="*/ 2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52">
                  <a:moveTo>
                    <a:pt x="74" y="22"/>
                  </a:moveTo>
                  <a:lnTo>
                    <a:pt x="49" y="0"/>
                  </a:lnTo>
                  <a:lnTo>
                    <a:pt x="0" y="13"/>
                  </a:lnTo>
                  <a:lnTo>
                    <a:pt x="19" y="52"/>
                  </a:lnTo>
                  <a:lnTo>
                    <a:pt x="74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9" name="Freeform: Shape 21">
              <a:extLst>
                <a:ext uri="{FF2B5EF4-FFF2-40B4-BE49-F238E27FC236}">
                  <a16:creationId xmlns:a16="http://schemas.microsoft.com/office/drawing/2014/main" xmlns="" id="{9E47AD34-5C22-4BC9-A074-51D9777523C3}"/>
                </a:ext>
              </a:extLst>
            </p:cNvPr>
            <p:cNvSpPr>
              <a:spLocks/>
            </p:cNvSpPr>
            <p:nvPr/>
          </p:nvSpPr>
          <p:spPr bwMode="auto">
            <a:xfrm>
              <a:off x="2895600" y="1790701"/>
              <a:ext cx="609600" cy="214313"/>
            </a:xfrm>
            <a:custGeom>
              <a:avLst/>
              <a:gdLst>
                <a:gd name="T0" fmla="*/ 864 w 913"/>
                <a:gd name="T1" fmla="*/ 209 h 321"/>
                <a:gd name="T2" fmla="*/ 844 w 913"/>
                <a:gd name="T3" fmla="*/ 213 h 321"/>
                <a:gd name="T4" fmla="*/ 746 w 913"/>
                <a:gd name="T5" fmla="*/ 129 h 321"/>
                <a:gd name="T6" fmla="*/ 760 w 913"/>
                <a:gd name="T7" fmla="*/ 0 h 321"/>
                <a:gd name="T8" fmla="*/ 663 w 913"/>
                <a:gd name="T9" fmla="*/ 0 h 321"/>
                <a:gd name="T10" fmla="*/ 699 w 913"/>
                <a:gd name="T11" fmla="*/ 40 h 321"/>
                <a:gd name="T12" fmla="*/ 674 w 913"/>
                <a:gd name="T13" fmla="*/ 265 h 321"/>
                <a:gd name="T14" fmla="*/ 86 w 913"/>
                <a:gd name="T15" fmla="*/ 265 h 321"/>
                <a:gd name="T16" fmla="*/ 63 w 913"/>
                <a:gd name="T17" fmla="*/ 56 h 321"/>
                <a:gd name="T18" fmla="*/ 111 w 913"/>
                <a:gd name="T19" fmla="*/ 56 h 321"/>
                <a:gd name="T20" fmla="*/ 111 w 913"/>
                <a:gd name="T21" fmla="*/ 6 h 321"/>
                <a:gd name="T22" fmla="*/ 111 w 913"/>
                <a:gd name="T23" fmla="*/ 0 h 321"/>
                <a:gd name="T24" fmla="*/ 0 w 913"/>
                <a:gd name="T25" fmla="*/ 0 h 321"/>
                <a:gd name="T26" fmla="*/ 35 w 913"/>
                <a:gd name="T27" fmla="*/ 321 h 321"/>
                <a:gd name="T28" fmla="*/ 724 w 913"/>
                <a:gd name="T29" fmla="*/ 321 h 321"/>
                <a:gd name="T30" fmla="*/ 740 w 913"/>
                <a:gd name="T31" fmla="*/ 180 h 321"/>
                <a:gd name="T32" fmla="*/ 817 w 913"/>
                <a:gd name="T33" fmla="*/ 245 h 321"/>
                <a:gd name="T34" fmla="*/ 815 w 913"/>
                <a:gd name="T35" fmla="*/ 258 h 321"/>
                <a:gd name="T36" fmla="*/ 864 w 913"/>
                <a:gd name="T37" fmla="*/ 307 h 321"/>
                <a:gd name="T38" fmla="*/ 913 w 913"/>
                <a:gd name="T39" fmla="*/ 258 h 321"/>
                <a:gd name="T40" fmla="*/ 864 w 913"/>
                <a:gd name="T41" fmla="*/ 20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13" h="321">
                  <a:moveTo>
                    <a:pt x="864" y="209"/>
                  </a:moveTo>
                  <a:cubicBezTo>
                    <a:pt x="857" y="209"/>
                    <a:pt x="850" y="210"/>
                    <a:pt x="844" y="213"/>
                  </a:cubicBezTo>
                  <a:cubicBezTo>
                    <a:pt x="746" y="129"/>
                    <a:pt x="746" y="129"/>
                    <a:pt x="746" y="129"/>
                  </a:cubicBezTo>
                  <a:cubicBezTo>
                    <a:pt x="760" y="0"/>
                    <a:pt x="760" y="0"/>
                    <a:pt x="760" y="0"/>
                  </a:cubicBezTo>
                  <a:cubicBezTo>
                    <a:pt x="663" y="0"/>
                    <a:pt x="663" y="0"/>
                    <a:pt x="663" y="0"/>
                  </a:cubicBezTo>
                  <a:cubicBezTo>
                    <a:pt x="699" y="40"/>
                    <a:pt x="699" y="40"/>
                    <a:pt x="699" y="40"/>
                  </a:cubicBezTo>
                  <a:cubicBezTo>
                    <a:pt x="674" y="265"/>
                    <a:pt x="674" y="265"/>
                    <a:pt x="674" y="265"/>
                  </a:cubicBezTo>
                  <a:cubicBezTo>
                    <a:pt x="86" y="265"/>
                    <a:pt x="86" y="265"/>
                    <a:pt x="86" y="265"/>
                  </a:cubicBezTo>
                  <a:cubicBezTo>
                    <a:pt x="63" y="56"/>
                    <a:pt x="63" y="56"/>
                    <a:pt x="63" y="56"/>
                  </a:cubicBezTo>
                  <a:cubicBezTo>
                    <a:pt x="111" y="56"/>
                    <a:pt x="111" y="56"/>
                    <a:pt x="111" y="56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5" y="321"/>
                    <a:pt x="35" y="321"/>
                    <a:pt x="35" y="321"/>
                  </a:cubicBezTo>
                  <a:cubicBezTo>
                    <a:pt x="724" y="321"/>
                    <a:pt x="724" y="321"/>
                    <a:pt x="724" y="321"/>
                  </a:cubicBezTo>
                  <a:cubicBezTo>
                    <a:pt x="740" y="180"/>
                    <a:pt x="740" y="180"/>
                    <a:pt x="740" y="180"/>
                  </a:cubicBezTo>
                  <a:cubicBezTo>
                    <a:pt x="817" y="245"/>
                    <a:pt x="817" y="245"/>
                    <a:pt x="817" y="245"/>
                  </a:cubicBezTo>
                  <a:cubicBezTo>
                    <a:pt x="815" y="249"/>
                    <a:pt x="815" y="254"/>
                    <a:pt x="815" y="258"/>
                  </a:cubicBezTo>
                  <a:cubicBezTo>
                    <a:pt x="815" y="285"/>
                    <a:pt x="837" y="307"/>
                    <a:pt x="864" y="307"/>
                  </a:cubicBezTo>
                  <a:cubicBezTo>
                    <a:pt x="891" y="307"/>
                    <a:pt x="913" y="285"/>
                    <a:pt x="913" y="258"/>
                  </a:cubicBezTo>
                  <a:cubicBezTo>
                    <a:pt x="913" y="231"/>
                    <a:pt x="891" y="209"/>
                    <a:pt x="864" y="2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0" name="Freeform: Shape 22">
              <a:extLst>
                <a:ext uri="{FF2B5EF4-FFF2-40B4-BE49-F238E27FC236}">
                  <a16:creationId xmlns:a16="http://schemas.microsoft.com/office/drawing/2014/main" xmlns="" id="{EE5DBC94-C9E0-4089-A9D9-756C5913BB06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4513" y="2047876"/>
              <a:ext cx="133350" cy="38100"/>
            </a:xfrm>
            <a:custGeom>
              <a:avLst/>
              <a:gdLst>
                <a:gd name="T0" fmla="*/ 0 w 201"/>
                <a:gd name="T1" fmla="*/ 0 h 56"/>
                <a:gd name="T2" fmla="*/ 4 w 201"/>
                <a:gd name="T3" fmla="*/ 28 h 56"/>
                <a:gd name="T4" fmla="*/ 0 w 201"/>
                <a:gd name="T5" fmla="*/ 56 h 56"/>
                <a:gd name="T6" fmla="*/ 201 w 201"/>
                <a:gd name="T7" fmla="*/ 56 h 56"/>
                <a:gd name="T8" fmla="*/ 197 w 201"/>
                <a:gd name="T9" fmla="*/ 28 h 56"/>
                <a:gd name="T10" fmla="*/ 201 w 201"/>
                <a:gd name="T11" fmla="*/ 0 h 56"/>
                <a:gd name="T12" fmla="*/ 0 w 201"/>
                <a:gd name="T1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56">
                  <a:moveTo>
                    <a:pt x="0" y="0"/>
                  </a:moveTo>
                  <a:cubicBezTo>
                    <a:pt x="3" y="9"/>
                    <a:pt x="4" y="18"/>
                    <a:pt x="4" y="28"/>
                  </a:cubicBezTo>
                  <a:cubicBezTo>
                    <a:pt x="4" y="38"/>
                    <a:pt x="3" y="47"/>
                    <a:pt x="0" y="56"/>
                  </a:cubicBezTo>
                  <a:cubicBezTo>
                    <a:pt x="201" y="56"/>
                    <a:pt x="201" y="56"/>
                    <a:pt x="201" y="56"/>
                  </a:cubicBezTo>
                  <a:cubicBezTo>
                    <a:pt x="198" y="47"/>
                    <a:pt x="197" y="38"/>
                    <a:pt x="197" y="28"/>
                  </a:cubicBezTo>
                  <a:cubicBezTo>
                    <a:pt x="197" y="18"/>
                    <a:pt x="198" y="9"/>
                    <a:pt x="20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2" name="Freeform: Shape 12">
            <a:extLst>
              <a:ext uri="{FF2B5EF4-FFF2-40B4-BE49-F238E27FC236}">
                <a16:creationId xmlns:a16="http://schemas.microsoft.com/office/drawing/2014/main" xmlns="" id="{918B452A-5600-4289-AAF5-3FBB363155C8}"/>
              </a:ext>
            </a:extLst>
          </p:cNvPr>
          <p:cNvSpPr>
            <a:spLocks/>
          </p:cNvSpPr>
          <p:nvPr/>
        </p:nvSpPr>
        <p:spPr bwMode="auto">
          <a:xfrm rot="16200000">
            <a:off x="3744380" y="1637338"/>
            <a:ext cx="381000" cy="177800"/>
          </a:xfrm>
          <a:custGeom>
            <a:avLst/>
            <a:gdLst>
              <a:gd name="T0" fmla="*/ 64 w 129"/>
              <a:gd name="T1" fmla="*/ 0 h 60"/>
              <a:gd name="T2" fmla="*/ 0 w 129"/>
              <a:gd name="T3" fmla="*/ 60 h 60"/>
              <a:gd name="T4" fmla="*/ 129 w 129"/>
              <a:gd name="T5" fmla="*/ 60 h 60"/>
              <a:gd name="T6" fmla="*/ 64 w 129"/>
              <a:gd name="T7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9" h="60">
                <a:moveTo>
                  <a:pt x="64" y="0"/>
                </a:moveTo>
                <a:cubicBezTo>
                  <a:pt x="56" y="34"/>
                  <a:pt x="31" y="60"/>
                  <a:pt x="0" y="60"/>
                </a:cubicBezTo>
                <a:cubicBezTo>
                  <a:pt x="129" y="60"/>
                  <a:pt x="129" y="60"/>
                  <a:pt x="129" y="60"/>
                </a:cubicBezTo>
                <a:cubicBezTo>
                  <a:pt x="98" y="60"/>
                  <a:pt x="72" y="34"/>
                  <a:pt x="64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Oval 24">
            <a:extLst>
              <a:ext uri="{FF2B5EF4-FFF2-40B4-BE49-F238E27FC236}">
                <a16:creationId xmlns:a16="http://schemas.microsoft.com/office/drawing/2014/main" xmlns="" id="{488043FB-1837-4343-B0BA-E455E177CC7D}"/>
              </a:ext>
            </a:extLst>
          </p:cNvPr>
          <p:cNvSpPr>
            <a:spLocks/>
          </p:cNvSpPr>
          <p:nvPr/>
        </p:nvSpPr>
        <p:spPr bwMode="auto">
          <a:xfrm>
            <a:off x="4289476" y="2872738"/>
            <a:ext cx="1138627" cy="1138628"/>
          </a:xfrm>
          <a:prstGeom prst="ellipse">
            <a:avLst/>
          </a:prstGeom>
          <a:noFill/>
          <a:ln w="6350" cap="flat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4" name="Group 25">
            <a:extLst>
              <a:ext uri="{FF2B5EF4-FFF2-40B4-BE49-F238E27FC236}">
                <a16:creationId xmlns:a16="http://schemas.microsoft.com/office/drawing/2014/main" xmlns="" id="{180B8C8F-8C7D-48B3-AEC8-F490CC86F9A5}"/>
              </a:ext>
            </a:extLst>
          </p:cNvPr>
          <p:cNvGrpSpPr/>
          <p:nvPr/>
        </p:nvGrpSpPr>
        <p:grpSpPr>
          <a:xfrm>
            <a:off x="4593879" y="3185649"/>
            <a:ext cx="480237" cy="532973"/>
            <a:chOff x="7496175" y="163513"/>
            <a:chExt cx="549275" cy="609600"/>
          </a:xfrm>
          <a:solidFill>
            <a:schemeClr val="tx2"/>
          </a:solidFill>
        </p:grpSpPr>
        <p:sp>
          <p:nvSpPr>
            <p:cNvPr id="47" name="Rectangle 28">
              <a:extLst>
                <a:ext uri="{FF2B5EF4-FFF2-40B4-BE49-F238E27FC236}">
                  <a16:creationId xmlns:a16="http://schemas.microsoft.com/office/drawing/2014/main" xmlns="" id="{1A671CEF-2E4D-46AC-8F52-CC426D29CF96}"/>
                </a:ext>
              </a:extLst>
            </p:cNvPr>
            <p:cNvSpPr>
              <a:spLocks/>
            </p:cNvSpPr>
            <p:nvPr/>
          </p:nvSpPr>
          <p:spPr bwMode="auto">
            <a:xfrm>
              <a:off x="7869238" y="341313"/>
              <a:ext cx="115888" cy="460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8" name="Rectangle 29">
              <a:extLst>
                <a:ext uri="{FF2B5EF4-FFF2-40B4-BE49-F238E27FC236}">
                  <a16:creationId xmlns:a16="http://schemas.microsoft.com/office/drawing/2014/main" xmlns="" id="{2CFA3462-BDB1-4A05-A28E-92238974B722}"/>
                </a:ext>
              </a:extLst>
            </p:cNvPr>
            <p:cNvSpPr>
              <a:spLocks/>
            </p:cNvSpPr>
            <p:nvPr/>
          </p:nvSpPr>
          <p:spPr bwMode="auto">
            <a:xfrm>
              <a:off x="7869238" y="274638"/>
              <a:ext cx="115888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9" name="Rectangle 30">
              <a:extLst>
                <a:ext uri="{FF2B5EF4-FFF2-40B4-BE49-F238E27FC236}">
                  <a16:creationId xmlns:a16="http://schemas.microsoft.com/office/drawing/2014/main" xmlns="" id="{3CF060FD-F7EF-4EB5-8907-E935BDBB39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600950" y="468313"/>
              <a:ext cx="207963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0" name="Freeform: Shape 31">
              <a:extLst>
                <a:ext uri="{FF2B5EF4-FFF2-40B4-BE49-F238E27FC236}">
                  <a16:creationId xmlns:a16="http://schemas.microsoft.com/office/drawing/2014/main" xmlns="" id="{8AB1A3BE-C41C-4680-AB34-20AE48A67D6E}"/>
                </a:ext>
              </a:extLst>
            </p:cNvPr>
            <p:cNvSpPr>
              <a:spLocks/>
            </p:cNvSpPr>
            <p:nvPr/>
          </p:nvSpPr>
          <p:spPr bwMode="auto">
            <a:xfrm>
              <a:off x="7496175" y="163513"/>
              <a:ext cx="549275" cy="609600"/>
            </a:xfrm>
            <a:custGeom>
              <a:avLst/>
              <a:gdLst>
                <a:gd name="T0" fmla="*/ 47 w 822"/>
                <a:gd name="T1" fmla="*/ 0 h 912"/>
                <a:gd name="T2" fmla="*/ 0 w 822"/>
                <a:gd name="T3" fmla="*/ 865 h 912"/>
                <a:gd name="T4" fmla="*/ 775 w 822"/>
                <a:gd name="T5" fmla="*/ 912 h 912"/>
                <a:gd name="T6" fmla="*/ 822 w 822"/>
                <a:gd name="T7" fmla="*/ 47 h 912"/>
                <a:gd name="T8" fmla="*/ 318 w 822"/>
                <a:gd name="T9" fmla="*/ 856 h 912"/>
                <a:gd name="T10" fmla="*/ 239 w 822"/>
                <a:gd name="T11" fmla="*/ 872 h 912"/>
                <a:gd name="T12" fmla="*/ 236 w 822"/>
                <a:gd name="T13" fmla="*/ 788 h 912"/>
                <a:gd name="T14" fmla="*/ 309 w 822"/>
                <a:gd name="T15" fmla="*/ 773 h 912"/>
                <a:gd name="T16" fmla="*/ 318 w 822"/>
                <a:gd name="T17" fmla="*/ 856 h 912"/>
                <a:gd name="T18" fmla="*/ 312 w 822"/>
                <a:gd name="T19" fmla="*/ 734 h 912"/>
                <a:gd name="T20" fmla="*/ 246 w 822"/>
                <a:gd name="T21" fmla="*/ 718 h 912"/>
                <a:gd name="T22" fmla="*/ 271 w 822"/>
                <a:gd name="T23" fmla="*/ 655 h 912"/>
                <a:gd name="T24" fmla="*/ 332 w 822"/>
                <a:gd name="T25" fmla="*/ 670 h 912"/>
                <a:gd name="T26" fmla="*/ 336 w 822"/>
                <a:gd name="T27" fmla="*/ 608 h 912"/>
                <a:gd name="T28" fmla="*/ 275 w 822"/>
                <a:gd name="T29" fmla="*/ 623 h 912"/>
                <a:gd name="T30" fmla="*/ 266 w 822"/>
                <a:gd name="T31" fmla="*/ 574 h 912"/>
                <a:gd name="T32" fmla="*/ 324 w 822"/>
                <a:gd name="T33" fmla="*/ 558 h 912"/>
                <a:gd name="T34" fmla="*/ 336 w 822"/>
                <a:gd name="T35" fmla="*/ 608 h 912"/>
                <a:gd name="T36" fmla="*/ 377 w 822"/>
                <a:gd name="T37" fmla="*/ 872 h 912"/>
                <a:gd name="T38" fmla="*/ 364 w 822"/>
                <a:gd name="T39" fmla="*/ 788 h 912"/>
                <a:gd name="T40" fmla="*/ 436 w 822"/>
                <a:gd name="T41" fmla="*/ 773 h 912"/>
                <a:gd name="T42" fmla="*/ 454 w 822"/>
                <a:gd name="T43" fmla="*/ 856 h 912"/>
                <a:gd name="T44" fmla="*/ 385 w 822"/>
                <a:gd name="T45" fmla="*/ 655 h 912"/>
                <a:gd name="T46" fmla="*/ 448 w 822"/>
                <a:gd name="T47" fmla="*/ 670 h 912"/>
                <a:gd name="T48" fmla="*/ 434 w 822"/>
                <a:gd name="T49" fmla="*/ 734 h 912"/>
                <a:gd name="T50" fmla="*/ 367 w 822"/>
                <a:gd name="T51" fmla="*/ 718 h 912"/>
                <a:gd name="T52" fmla="*/ 385 w 822"/>
                <a:gd name="T53" fmla="*/ 655 h 912"/>
                <a:gd name="T54" fmla="*/ 372 w 822"/>
                <a:gd name="T55" fmla="*/ 574 h 912"/>
                <a:gd name="T56" fmla="*/ 427 w 822"/>
                <a:gd name="T57" fmla="*/ 558 h 912"/>
                <a:gd name="T58" fmla="*/ 445 w 822"/>
                <a:gd name="T59" fmla="*/ 608 h 912"/>
                <a:gd name="T60" fmla="*/ 386 w 822"/>
                <a:gd name="T61" fmla="*/ 623 h 912"/>
                <a:gd name="T62" fmla="*/ 484 w 822"/>
                <a:gd name="T63" fmla="*/ 608 h 912"/>
                <a:gd name="T64" fmla="*/ 497 w 822"/>
                <a:gd name="T65" fmla="*/ 558 h 912"/>
                <a:gd name="T66" fmla="*/ 554 w 822"/>
                <a:gd name="T67" fmla="*/ 574 h 912"/>
                <a:gd name="T68" fmla="*/ 545 w 822"/>
                <a:gd name="T69" fmla="*/ 623 h 912"/>
                <a:gd name="T70" fmla="*/ 484 w 822"/>
                <a:gd name="T71" fmla="*/ 608 h 912"/>
                <a:gd name="T72" fmla="*/ 505 w 822"/>
                <a:gd name="T73" fmla="*/ 655 h 912"/>
                <a:gd name="T74" fmla="*/ 569 w 822"/>
                <a:gd name="T75" fmla="*/ 670 h 912"/>
                <a:gd name="T76" fmla="*/ 563 w 822"/>
                <a:gd name="T77" fmla="*/ 734 h 912"/>
                <a:gd name="T78" fmla="*/ 494 w 822"/>
                <a:gd name="T79" fmla="*/ 718 h 912"/>
                <a:gd name="T80" fmla="*/ 584 w 822"/>
                <a:gd name="T81" fmla="*/ 872 h 912"/>
                <a:gd name="T82" fmla="*/ 504 w 822"/>
                <a:gd name="T83" fmla="*/ 856 h 912"/>
                <a:gd name="T84" fmla="*/ 514 w 822"/>
                <a:gd name="T85" fmla="*/ 773 h 912"/>
                <a:gd name="T86" fmla="*/ 587 w 822"/>
                <a:gd name="T87" fmla="*/ 788 h 912"/>
                <a:gd name="T88" fmla="*/ 584 w 822"/>
                <a:gd name="T89" fmla="*/ 872 h 912"/>
                <a:gd name="T90" fmla="*/ 47 w 822"/>
                <a:gd name="T91" fmla="*/ 534 h 912"/>
                <a:gd name="T92" fmla="*/ 775 w 822"/>
                <a:gd name="T93" fmla="*/ 47 h 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22" h="912">
                  <a:moveTo>
                    <a:pt x="775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21" y="0"/>
                    <a:pt x="0" y="21"/>
                    <a:pt x="0" y="47"/>
                  </a:cubicBezTo>
                  <a:cubicBezTo>
                    <a:pt x="0" y="865"/>
                    <a:pt x="0" y="865"/>
                    <a:pt x="0" y="865"/>
                  </a:cubicBezTo>
                  <a:cubicBezTo>
                    <a:pt x="0" y="891"/>
                    <a:pt x="21" y="912"/>
                    <a:pt x="47" y="912"/>
                  </a:cubicBezTo>
                  <a:cubicBezTo>
                    <a:pt x="775" y="912"/>
                    <a:pt x="775" y="912"/>
                    <a:pt x="775" y="912"/>
                  </a:cubicBezTo>
                  <a:cubicBezTo>
                    <a:pt x="801" y="912"/>
                    <a:pt x="822" y="891"/>
                    <a:pt x="822" y="865"/>
                  </a:cubicBezTo>
                  <a:cubicBezTo>
                    <a:pt x="822" y="47"/>
                    <a:pt x="822" y="47"/>
                    <a:pt x="822" y="47"/>
                  </a:cubicBezTo>
                  <a:cubicBezTo>
                    <a:pt x="822" y="21"/>
                    <a:pt x="801" y="0"/>
                    <a:pt x="775" y="0"/>
                  </a:cubicBezTo>
                  <a:close/>
                  <a:moveTo>
                    <a:pt x="318" y="856"/>
                  </a:moveTo>
                  <a:cubicBezTo>
                    <a:pt x="318" y="865"/>
                    <a:pt x="310" y="872"/>
                    <a:pt x="301" y="872"/>
                  </a:cubicBezTo>
                  <a:cubicBezTo>
                    <a:pt x="239" y="872"/>
                    <a:pt x="239" y="872"/>
                    <a:pt x="239" y="872"/>
                  </a:cubicBezTo>
                  <a:cubicBezTo>
                    <a:pt x="230" y="872"/>
                    <a:pt x="224" y="865"/>
                    <a:pt x="225" y="856"/>
                  </a:cubicBezTo>
                  <a:cubicBezTo>
                    <a:pt x="236" y="788"/>
                    <a:pt x="236" y="788"/>
                    <a:pt x="236" y="788"/>
                  </a:cubicBezTo>
                  <a:cubicBezTo>
                    <a:pt x="237" y="780"/>
                    <a:pt x="245" y="773"/>
                    <a:pt x="254" y="773"/>
                  </a:cubicBezTo>
                  <a:cubicBezTo>
                    <a:pt x="309" y="773"/>
                    <a:pt x="309" y="773"/>
                    <a:pt x="309" y="773"/>
                  </a:cubicBezTo>
                  <a:cubicBezTo>
                    <a:pt x="317" y="773"/>
                    <a:pt x="324" y="780"/>
                    <a:pt x="323" y="788"/>
                  </a:cubicBezTo>
                  <a:lnTo>
                    <a:pt x="318" y="856"/>
                  </a:lnTo>
                  <a:close/>
                  <a:moveTo>
                    <a:pt x="328" y="718"/>
                  </a:moveTo>
                  <a:cubicBezTo>
                    <a:pt x="328" y="727"/>
                    <a:pt x="320" y="734"/>
                    <a:pt x="312" y="734"/>
                  </a:cubicBezTo>
                  <a:cubicBezTo>
                    <a:pt x="259" y="734"/>
                    <a:pt x="259" y="734"/>
                    <a:pt x="259" y="734"/>
                  </a:cubicBezTo>
                  <a:cubicBezTo>
                    <a:pt x="251" y="734"/>
                    <a:pt x="245" y="727"/>
                    <a:pt x="246" y="718"/>
                  </a:cubicBezTo>
                  <a:cubicBezTo>
                    <a:pt x="253" y="670"/>
                    <a:pt x="253" y="670"/>
                    <a:pt x="253" y="670"/>
                  </a:cubicBezTo>
                  <a:cubicBezTo>
                    <a:pt x="254" y="662"/>
                    <a:pt x="263" y="655"/>
                    <a:pt x="271" y="655"/>
                  </a:cubicBezTo>
                  <a:cubicBezTo>
                    <a:pt x="317" y="655"/>
                    <a:pt x="317" y="655"/>
                    <a:pt x="317" y="655"/>
                  </a:cubicBezTo>
                  <a:cubicBezTo>
                    <a:pt x="326" y="655"/>
                    <a:pt x="333" y="662"/>
                    <a:pt x="332" y="670"/>
                  </a:cubicBezTo>
                  <a:lnTo>
                    <a:pt x="328" y="718"/>
                  </a:lnTo>
                  <a:close/>
                  <a:moveTo>
                    <a:pt x="336" y="608"/>
                  </a:moveTo>
                  <a:cubicBezTo>
                    <a:pt x="335" y="616"/>
                    <a:pt x="327" y="623"/>
                    <a:pt x="319" y="623"/>
                  </a:cubicBezTo>
                  <a:cubicBezTo>
                    <a:pt x="275" y="623"/>
                    <a:pt x="275" y="623"/>
                    <a:pt x="275" y="623"/>
                  </a:cubicBezTo>
                  <a:cubicBezTo>
                    <a:pt x="266" y="623"/>
                    <a:pt x="260" y="616"/>
                    <a:pt x="261" y="608"/>
                  </a:cubicBezTo>
                  <a:cubicBezTo>
                    <a:pt x="266" y="574"/>
                    <a:pt x="266" y="574"/>
                    <a:pt x="266" y="574"/>
                  </a:cubicBezTo>
                  <a:cubicBezTo>
                    <a:pt x="268" y="565"/>
                    <a:pt x="276" y="558"/>
                    <a:pt x="285" y="558"/>
                  </a:cubicBezTo>
                  <a:cubicBezTo>
                    <a:pt x="324" y="558"/>
                    <a:pt x="324" y="558"/>
                    <a:pt x="324" y="558"/>
                  </a:cubicBezTo>
                  <a:cubicBezTo>
                    <a:pt x="332" y="558"/>
                    <a:pt x="339" y="566"/>
                    <a:pt x="338" y="574"/>
                  </a:cubicBezTo>
                  <a:lnTo>
                    <a:pt x="336" y="608"/>
                  </a:lnTo>
                  <a:close/>
                  <a:moveTo>
                    <a:pt x="439" y="872"/>
                  </a:moveTo>
                  <a:cubicBezTo>
                    <a:pt x="377" y="872"/>
                    <a:pt x="377" y="872"/>
                    <a:pt x="377" y="872"/>
                  </a:cubicBezTo>
                  <a:cubicBezTo>
                    <a:pt x="368" y="872"/>
                    <a:pt x="361" y="865"/>
                    <a:pt x="362" y="856"/>
                  </a:cubicBezTo>
                  <a:cubicBezTo>
                    <a:pt x="364" y="788"/>
                    <a:pt x="364" y="788"/>
                    <a:pt x="364" y="788"/>
                  </a:cubicBezTo>
                  <a:cubicBezTo>
                    <a:pt x="365" y="780"/>
                    <a:pt x="372" y="773"/>
                    <a:pt x="381" y="773"/>
                  </a:cubicBezTo>
                  <a:cubicBezTo>
                    <a:pt x="436" y="773"/>
                    <a:pt x="436" y="773"/>
                    <a:pt x="436" y="773"/>
                  </a:cubicBezTo>
                  <a:cubicBezTo>
                    <a:pt x="444" y="773"/>
                    <a:pt x="452" y="780"/>
                    <a:pt x="452" y="788"/>
                  </a:cubicBezTo>
                  <a:cubicBezTo>
                    <a:pt x="454" y="856"/>
                    <a:pt x="454" y="856"/>
                    <a:pt x="454" y="856"/>
                  </a:cubicBezTo>
                  <a:cubicBezTo>
                    <a:pt x="455" y="865"/>
                    <a:pt x="448" y="872"/>
                    <a:pt x="439" y="872"/>
                  </a:cubicBezTo>
                  <a:close/>
                  <a:moveTo>
                    <a:pt x="385" y="655"/>
                  </a:moveTo>
                  <a:cubicBezTo>
                    <a:pt x="432" y="655"/>
                    <a:pt x="432" y="655"/>
                    <a:pt x="432" y="655"/>
                  </a:cubicBezTo>
                  <a:cubicBezTo>
                    <a:pt x="440" y="655"/>
                    <a:pt x="448" y="662"/>
                    <a:pt x="448" y="670"/>
                  </a:cubicBezTo>
                  <a:cubicBezTo>
                    <a:pt x="450" y="718"/>
                    <a:pt x="450" y="718"/>
                    <a:pt x="450" y="718"/>
                  </a:cubicBezTo>
                  <a:cubicBezTo>
                    <a:pt x="450" y="727"/>
                    <a:pt x="443" y="734"/>
                    <a:pt x="434" y="734"/>
                  </a:cubicBezTo>
                  <a:cubicBezTo>
                    <a:pt x="382" y="734"/>
                    <a:pt x="382" y="734"/>
                    <a:pt x="382" y="734"/>
                  </a:cubicBezTo>
                  <a:cubicBezTo>
                    <a:pt x="374" y="734"/>
                    <a:pt x="367" y="727"/>
                    <a:pt x="367" y="718"/>
                  </a:cubicBezTo>
                  <a:cubicBezTo>
                    <a:pt x="369" y="670"/>
                    <a:pt x="369" y="670"/>
                    <a:pt x="369" y="670"/>
                  </a:cubicBezTo>
                  <a:cubicBezTo>
                    <a:pt x="369" y="662"/>
                    <a:pt x="377" y="655"/>
                    <a:pt x="385" y="655"/>
                  </a:cubicBezTo>
                  <a:close/>
                  <a:moveTo>
                    <a:pt x="370" y="608"/>
                  </a:moveTo>
                  <a:cubicBezTo>
                    <a:pt x="372" y="574"/>
                    <a:pt x="372" y="574"/>
                    <a:pt x="372" y="574"/>
                  </a:cubicBezTo>
                  <a:cubicBezTo>
                    <a:pt x="372" y="566"/>
                    <a:pt x="380" y="558"/>
                    <a:pt x="388" y="558"/>
                  </a:cubicBezTo>
                  <a:cubicBezTo>
                    <a:pt x="427" y="558"/>
                    <a:pt x="427" y="558"/>
                    <a:pt x="427" y="558"/>
                  </a:cubicBezTo>
                  <a:cubicBezTo>
                    <a:pt x="436" y="558"/>
                    <a:pt x="443" y="566"/>
                    <a:pt x="444" y="574"/>
                  </a:cubicBezTo>
                  <a:cubicBezTo>
                    <a:pt x="445" y="608"/>
                    <a:pt x="445" y="608"/>
                    <a:pt x="445" y="608"/>
                  </a:cubicBezTo>
                  <a:cubicBezTo>
                    <a:pt x="445" y="616"/>
                    <a:pt x="438" y="623"/>
                    <a:pt x="430" y="623"/>
                  </a:cubicBezTo>
                  <a:cubicBezTo>
                    <a:pt x="386" y="623"/>
                    <a:pt x="386" y="623"/>
                    <a:pt x="386" y="623"/>
                  </a:cubicBezTo>
                  <a:cubicBezTo>
                    <a:pt x="377" y="623"/>
                    <a:pt x="370" y="616"/>
                    <a:pt x="370" y="608"/>
                  </a:cubicBezTo>
                  <a:close/>
                  <a:moveTo>
                    <a:pt x="484" y="608"/>
                  </a:moveTo>
                  <a:cubicBezTo>
                    <a:pt x="482" y="574"/>
                    <a:pt x="482" y="574"/>
                    <a:pt x="482" y="574"/>
                  </a:cubicBezTo>
                  <a:cubicBezTo>
                    <a:pt x="481" y="566"/>
                    <a:pt x="488" y="558"/>
                    <a:pt x="497" y="558"/>
                  </a:cubicBezTo>
                  <a:cubicBezTo>
                    <a:pt x="536" y="558"/>
                    <a:pt x="536" y="558"/>
                    <a:pt x="536" y="558"/>
                  </a:cubicBezTo>
                  <a:cubicBezTo>
                    <a:pt x="544" y="558"/>
                    <a:pt x="552" y="565"/>
                    <a:pt x="554" y="574"/>
                  </a:cubicBezTo>
                  <a:cubicBezTo>
                    <a:pt x="559" y="608"/>
                    <a:pt x="559" y="608"/>
                    <a:pt x="559" y="608"/>
                  </a:cubicBezTo>
                  <a:cubicBezTo>
                    <a:pt x="560" y="616"/>
                    <a:pt x="554" y="623"/>
                    <a:pt x="545" y="623"/>
                  </a:cubicBezTo>
                  <a:cubicBezTo>
                    <a:pt x="501" y="623"/>
                    <a:pt x="501" y="623"/>
                    <a:pt x="501" y="623"/>
                  </a:cubicBezTo>
                  <a:cubicBezTo>
                    <a:pt x="493" y="623"/>
                    <a:pt x="485" y="616"/>
                    <a:pt x="484" y="608"/>
                  </a:cubicBezTo>
                  <a:close/>
                  <a:moveTo>
                    <a:pt x="490" y="670"/>
                  </a:moveTo>
                  <a:cubicBezTo>
                    <a:pt x="490" y="662"/>
                    <a:pt x="496" y="655"/>
                    <a:pt x="505" y="655"/>
                  </a:cubicBezTo>
                  <a:cubicBezTo>
                    <a:pt x="551" y="655"/>
                    <a:pt x="551" y="655"/>
                    <a:pt x="551" y="655"/>
                  </a:cubicBezTo>
                  <a:cubicBezTo>
                    <a:pt x="560" y="655"/>
                    <a:pt x="568" y="662"/>
                    <a:pt x="569" y="670"/>
                  </a:cubicBezTo>
                  <a:cubicBezTo>
                    <a:pt x="576" y="718"/>
                    <a:pt x="576" y="718"/>
                    <a:pt x="576" y="718"/>
                  </a:cubicBezTo>
                  <a:cubicBezTo>
                    <a:pt x="578" y="727"/>
                    <a:pt x="572" y="734"/>
                    <a:pt x="563" y="734"/>
                  </a:cubicBezTo>
                  <a:cubicBezTo>
                    <a:pt x="511" y="734"/>
                    <a:pt x="511" y="734"/>
                    <a:pt x="511" y="734"/>
                  </a:cubicBezTo>
                  <a:cubicBezTo>
                    <a:pt x="502" y="734"/>
                    <a:pt x="494" y="727"/>
                    <a:pt x="494" y="718"/>
                  </a:cubicBezTo>
                  <a:lnTo>
                    <a:pt x="490" y="670"/>
                  </a:lnTo>
                  <a:close/>
                  <a:moveTo>
                    <a:pt x="584" y="872"/>
                  </a:moveTo>
                  <a:cubicBezTo>
                    <a:pt x="521" y="872"/>
                    <a:pt x="521" y="872"/>
                    <a:pt x="521" y="872"/>
                  </a:cubicBezTo>
                  <a:cubicBezTo>
                    <a:pt x="512" y="872"/>
                    <a:pt x="505" y="865"/>
                    <a:pt x="504" y="856"/>
                  </a:cubicBezTo>
                  <a:cubicBezTo>
                    <a:pt x="499" y="788"/>
                    <a:pt x="499" y="788"/>
                    <a:pt x="499" y="788"/>
                  </a:cubicBezTo>
                  <a:cubicBezTo>
                    <a:pt x="498" y="780"/>
                    <a:pt x="505" y="773"/>
                    <a:pt x="514" y="773"/>
                  </a:cubicBezTo>
                  <a:cubicBezTo>
                    <a:pt x="569" y="773"/>
                    <a:pt x="569" y="773"/>
                    <a:pt x="569" y="773"/>
                  </a:cubicBezTo>
                  <a:cubicBezTo>
                    <a:pt x="577" y="773"/>
                    <a:pt x="585" y="780"/>
                    <a:pt x="587" y="788"/>
                  </a:cubicBezTo>
                  <a:cubicBezTo>
                    <a:pt x="597" y="856"/>
                    <a:pt x="597" y="856"/>
                    <a:pt x="597" y="856"/>
                  </a:cubicBezTo>
                  <a:cubicBezTo>
                    <a:pt x="598" y="865"/>
                    <a:pt x="592" y="872"/>
                    <a:pt x="584" y="872"/>
                  </a:cubicBezTo>
                  <a:close/>
                  <a:moveTo>
                    <a:pt x="775" y="534"/>
                  </a:moveTo>
                  <a:cubicBezTo>
                    <a:pt x="47" y="534"/>
                    <a:pt x="47" y="534"/>
                    <a:pt x="47" y="534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775" y="47"/>
                    <a:pt x="775" y="47"/>
                    <a:pt x="775" y="47"/>
                  </a:cubicBezTo>
                  <a:lnTo>
                    <a:pt x="775" y="5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1" name="Freeform: Shape 32">
              <a:extLst>
                <a:ext uri="{FF2B5EF4-FFF2-40B4-BE49-F238E27FC236}">
                  <a16:creationId xmlns:a16="http://schemas.microsoft.com/office/drawing/2014/main" xmlns="" id="{11C51545-73F9-48D1-B631-3E2B3724F164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9675" y="228601"/>
              <a:ext cx="285750" cy="212725"/>
            </a:xfrm>
            <a:custGeom>
              <a:avLst/>
              <a:gdLst>
                <a:gd name="T0" fmla="*/ 31 w 428"/>
                <a:gd name="T1" fmla="*/ 318 h 318"/>
                <a:gd name="T2" fmla="*/ 396 w 428"/>
                <a:gd name="T3" fmla="*/ 318 h 318"/>
                <a:gd name="T4" fmla="*/ 428 w 428"/>
                <a:gd name="T5" fmla="*/ 287 h 318"/>
                <a:gd name="T6" fmla="*/ 428 w 428"/>
                <a:gd name="T7" fmla="*/ 31 h 318"/>
                <a:gd name="T8" fmla="*/ 396 w 428"/>
                <a:gd name="T9" fmla="*/ 0 h 318"/>
                <a:gd name="T10" fmla="*/ 31 w 428"/>
                <a:gd name="T11" fmla="*/ 0 h 318"/>
                <a:gd name="T12" fmla="*/ 0 w 428"/>
                <a:gd name="T13" fmla="*/ 31 h 318"/>
                <a:gd name="T14" fmla="*/ 0 w 428"/>
                <a:gd name="T15" fmla="*/ 287 h 318"/>
                <a:gd name="T16" fmla="*/ 31 w 428"/>
                <a:gd name="T17" fmla="*/ 318 h 318"/>
                <a:gd name="T18" fmla="*/ 252 w 428"/>
                <a:gd name="T19" fmla="*/ 190 h 318"/>
                <a:gd name="T20" fmla="*/ 225 w 428"/>
                <a:gd name="T21" fmla="*/ 177 h 318"/>
                <a:gd name="T22" fmla="*/ 187 w 428"/>
                <a:gd name="T23" fmla="*/ 165 h 318"/>
                <a:gd name="T24" fmla="*/ 170 w 428"/>
                <a:gd name="T25" fmla="*/ 159 h 318"/>
                <a:gd name="T26" fmla="*/ 144 w 428"/>
                <a:gd name="T27" fmla="*/ 144 h 318"/>
                <a:gd name="T28" fmla="*/ 133 w 428"/>
                <a:gd name="T29" fmla="*/ 115 h 318"/>
                <a:gd name="T30" fmla="*/ 137 w 428"/>
                <a:gd name="T31" fmla="*/ 99 h 318"/>
                <a:gd name="T32" fmla="*/ 149 w 428"/>
                <a:gd name="T33" fmla="*/ 84 h 318"/>
                <a:gd name="T34" fmla="*/ 170 w 428"/>
                <a:gd name="T35" fmla="*/ 74 h 318"/>
                <a:gd name="T36" fmla="*/ 201 w 428"/>
                <a:gd name="T37" fmla="*/ 70 h 318"/>
                <a:gd name="T38" fmla="*/ 201 w 428"/>
                <a:gd name="T39" fmla="*/ 59 h 318"/>
                <a:gd name="T40" fmla="*/ 210 w 428"/>
                <a:gd name="T41" fmla="*/ 50 h 318"/>
                <a:gd name="T42" fmla="*/ 218 w 428"/>
                <a:gd name="T43" fmla="*/ 50 h 318"/>
                <a:gd name="T44" fmla="*/ 227 w 428"/>
                <a:gd name="T45" fmla="*/ 59 h 318"/>
                <a:gd name="T46" fmla="*/ 227 w 428"/>
                <a:gd name="T47" fmla="*/ 62 h 318"/>
                <a:gd name="T48" fmla="*/ 236 w 428"/>
                <a:gd name="T49" fmla="*/ 73 h 318"/>
                <a:gd name="T50" fmla="*/ 262 w 428"/>
                <a:gd name="T51" fmla="*/ 80 h 318"/>
                <a:gd name="T52" fmla="*/ 289 w 428"/>
                <a:gd name="T53" fmla="*/ 97 h 318"/>
                <a:gd name="T54" fmla="*/ 283 w 428"/>
                <a:gd name="T55" fmla="*/ 105 h 318"/>
                <a:gd name="T56" fmla="*/ 269 w 428"/>
                <a:gd name="T57" fmla="*/ 107 h 318"/>
                <a:gd name="T58" fmla="*/ 246 w 428"/>
                <a:gd name="T59" fmla="*/ 94 h 318"/>
                <a:gd name="T60" fmla="*/ 207 w 428"/>
                <a:gd name="T61" fmla="*/ 88 h 318"/>
                <a:gd name="T62" fmla="*/ 179 w 428"/>
                <a:gd name="T63" fmla="*/ 94 h 318"/>
                <a:gd name="T64" fmla="*/ 170 w 428"/>
                <a:gd name="T65" fmla="*/ 108 h 318"/>
                <a:gd name="T66" fmla="*/ 172 w 428"/>
                <a:gd name="T67" fmla="*/ 118 h 318"/>
                <a:gd name="T68" fmla="*/ 178 w 428"/>
                <a:gd name="T69" fmla="*/ 125 h 318"/>
                <a:gd name="T70" fmla="*/ 188 w 428"/>
                <a:gd name="T71" fmla="*/ 131 h 318"/>
                <a:gd name="T72" fmla="*/ 204 w 428"/>
                <a:gd name="T73" fmla="*/ 137 h 318"/>
                <a:gd name="T74" fmla="*/ 242 w 428"/>
                <a:gd name="T75" fmla="*/ 149 h 318"/>
                <a:gd name="T76" fmla="*/ 259 w 428"/>
                <a:gd name="T77" fmla="*/ 155 h 318"/>
                <a:gd name="T78" fmla="*/ 285 w 428"/>
                <a:gd name="T79" fmla="*/ 170 h 318"/>
                <a:gd name="T80" fmla="*/ 297 w 428"/>
                <a:gd name="T81" fmla="*/ 199 h 318"/>
                <a:gd name="T82" fmla="*/ 294 w 428"/>
                <a:gd name="T83" fmla="*/ 218 h 318"/>
                <a:gd name="T84" fmla="*/ 282 w 428"/>
                <a:gd name="T85" fmla="*/ 233 h 318"/>
                <a:gd name="T86" fmla="*/ 260 w 428"/>
                <a:gd name="T87" fmla="*/ 244 h 318"/>
                <a:gd name="T88" fmla="*/ 227 w 428"/>
                <a:gd name="T89" fmla="*/ 248 h 318"/>
                <a:gd name="T90" fmla="*/ 227 w 428"/>
                <a:gd name="T91" fmla="*/ 259 h 318"/>
                <a:gd name="T92" fmla="*/ 218 w 428"/>
                <a:gd name="T93" fmla="*/ 268 h 318"/>
                <a:gd name="T94" fmla="*/ 210 w 428"/>
                <a:gd name="T95" fmla="*/ 268 h 318"/>
                <a:gd name="T96" fmla="*/ 201 w 428"/>
                <a:gd name="T97" fmla="*/ 259 h 318"/>
                <a:gd name="T98" fmla="*/ 201 w 428"/>
                <a:gd name="T99" fmla="*/ 257 h 318"/>
                <a:gd name="T100" fmla="*/ 192 w 428"/>
                <a:gd name="T101" fmla="*/ 247 h 318"/>
                <a:gd name="T102" fmla="*/ 160 w 428"/>
                <a:gd name="T103" fmla="*/ 239 h 318"/>
                <a:gd name="T104" fmla="*/ 130 w 428"/>
                <a:gd name="T105" fmla="*/ 221 h 318"/>
                <a:gd name="T106" fmla="*/ 137 w 428"/>
                <a:gd name="T107" fmla="*/ 213 h 318"/>
                <a:gd name="T108" fmla="*/ 150 w 428"/>
                <a:gd name="T109" fmla="*/ 211 h 318"/>
                <a:gd name="T110" fmla="*/ 175 w 428"/>
                <a:gd name="T111" fmla="*/ 224 h 318"/>
                <a:gd name="T112" fmla="*/ 215 w 428"/>
                <a:gd name="T113" fmla="*/ 230 h 318"/>
                <a:gd name="T114" fmla="*/ 250 w 428"/>
                <a:gd name="T115" fmla="*/ 224 h 318"/>
                <a:gd name="T116" fmla="*/ 260 w 428"/>
                <a:gd name="T117" fmla="*/ 206 h 318"/>
                <a:gd name="T118" fmla="*/ 252 w 428"/>
                <a:gd name="T119" fmla="*/ 19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28" h="318">
                  <a:moveTo>
                    <a:pt x="31" y="318"/>
                  </a:moveTo>
                  <a:cubicBezTo>
                    <a:pt x="396" y="318"/>
                    <a:pt x="396" y="318"/>
                    <a:pt x="396" y="318"/>
                  </a:cubicBezTo>
                  <a:cubicBezTo>
                    <a:pt x="414" y="318"/>
                    <a:pt x="428" y="304"/>
                    <a:pt x="428" y="287"/>
                  </a:cubicBezTo>
                  <a:cubicBezTo>
                    <a:pt x="428" y="31"/>
                    <a:pt x="428" y="31"/>
                    <a:pt x="428" y="31"/>
                  </a:cubicBezTo>
                  <a:cubicBezTo>
                    <a:pt x="428" y="14"/>
                    <a:pt x="414" y="0"/>
                    <a:pt x="396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0" y="304"/>
                    <a:pt x="14" y="318"/>
                    <a:pt x="31" y="318"/>
                  </a:cubicBezTo>
                  <a:close/>
                  <a:moveTo>
                    <a:pt x="252" y="190"/>
                  </a:moveTo>
                  <a:cubicBezTo>
                    <a:pt x="247" y="185"/>
                    <a:pt x="238" y="181"/>
                    <a:pt x="225" y="177"/>
                  </a:cubicBezTo>
                  <a:cubicBezTo>
                    <a:pt x="187" y="165"/>
                    <a:pt x="187" y="165"/>
                    <a:pt x="187" y="165"/>
                  </a:cubicBezTo>
                  <a:cubicBezTo>
                    <a:pt x="183" y="164"/>
                    <a:pt x="175" y="161"/>
                    <a:pt x="170" y="159"/>
                  </a:cubicBezTo>
                  <a:cubicBezTo>
                    <a:pt x="170" y="159"/>
                    <a:pt x="152" y="152"/>
                    <a:pt x="144" y="144"/>
                  </a:cubicBezTo>
                  <a:cubicBezTo>
                    <a:pt x="137" y="137"/>
                    <a:pt x="133" y="127"/>
                    <a:pt x="133" y="115"/>
                  </a:cubicBezTo>
                  <a:cubicBezTo>
                    <a:pt x="133" y="109"/>
                    <a:pt x="134" y="104"/>
                    <a:pt x="137" y="99"/>
                  </a:cubicBezTo>
                  <a:cubicBezTo>
                    <a:pt x="139" y="93"/>
                    <a:pt x="143" y="88"/>
                    <a:pt x="149" y="84"/>
                  </a:cubicBezTo>
                  <a:cubicBezTo>
                    <a:pt x="154" y="80"/>
                    <a:pt x="161" y="77"/>
                    <a:pt x="170" y="74"/>
                  </a:cubicBezTo>
                  <a:cubicBezTo>
                    <a:pt x="178" y="71"/>
                    <a:pt x="189" y="70"/>
                    <a:pt x="201" y="70"/>
                  </a:cubicBezTo>
                  <a:cubicBezTo>
                    <a:pt x="201" y="59"/>
                    <a:pt x="201" y="59"/>
                    <a:pt x="201" y="59"/>
                  </a:cubicBezTo>
                  <a:cubicBezTo>
                    <a:pt x="201" y="54"/>
                    <a:pt x="205" y="50"/>
                    <a:pt x="210" y="50"/>
                  </a:cubicBezTo>
                  <a:cubicBezTo>
                    <a:pt x="218" y="50"/>
                    <a:pt x="218" y="50"/>
                    <a:pt x="218" y="50"/>
                  </a:cubicBezTo>
                  <a:cubicBezTo>
                    <a:pt x="223" y="50"/>
                    <a:pt x="227" y="54"/>
                    <a:pt x="227" y="59"/>
                  </a:cubicBezTo>
                  <a:cubicBezTo>
                    <a:pt x="227" y="62"/>
                    <a:pt x="227" y="62"/>
                    <a:pt x="227" y="62"/>
                  </a:cubicBezTo>
                  <a:cubicBezTo>
                    <a:pt x="227" y="67"/>
                    <a:pt x="231" y="72"/>
                    <a:pt x="236" y="73"/>
                  </a:cubicBezTo>
                  <a:cubicBezTo>
                    <a:pt x="236" y="73"/>
                    <a:pt x="251" y="76"/>
                    <a:pt x="262" y="80"/>
                  </a:cubicBezTo>
                  <a:cubicBezTo>
                    <a:pt x="273" y="85"/>
                    <a:pt x="282" y="91"/>
                    <a:pt x="289" y="97"/>
                  </a:cubicBezTo>
                  <a:cubicBezTo>
                    <a:pt x="283" y="105"/>
                    <a:pt x="283" y="105"/>
                    <a:pt x="283" y="105"/>
                  </a:cubicBezTo>
                  <a:cubicBezTo>
                    <a:pt x="279" y="109"/>
                    <a:pt x="273" y="109"/>
                    <a:pt x="269" y="107"/>
                  </a:cubicBezTo>
                  <a:cubicBezTo>
                    <a:pt x="269" y="107"/>
                    <a:pt x="257" y="98"/>
                    <a:pt x="246" y="94"/>
                  </a:cubicBezTo>
                  <a:cubicBezTo>
                    <a:pt x="234" y="90"/>
                    <a:pt x="221" y="88"/>
                    <a:pt x="207" y="88"/>
                  </a:cubicBezTo>
                  <a:cubicBezTo>
                    <a:pt x="194" y="88"/>
                    <a:pt x="185" y="90"/>
                    <a:pt x="179" y="94"/>
                  </a:cubicBezTo>
                  <a:cubicBezTo>
                    <a:pt x="173" y="98"/>
                    <a:pt x="170" y="103"/>
                    <a:pt x="170" y="108"/>
                  </a:cubicBezTo>
                  <a:cubicBezTo>
                    <a:pt x="170" y="112"/>
                    <a:pt x="171" y="115"/>
                    <a:pt x="172" y="118"/>
                  </a:cubicBezTo>
                  <a:cubicBezTo>
                    <a:pt x="173" y="121"/>
                    <a:pt x="175" y="123"/>
                    <a:pt x="178" y="125"/>
                  </a:cubicBezTo>
                  <a:cubicBezTo>
                    <a:pt x="180" y="127"/>
                    <a:pt x="184" y="129"/>
                    <a:pt x="188" y="131"/>
                  </a:cubicBezTo>
                  <a:cubicBezTo>
                    <a:pt x="193" y="133"/>
                    <a:pt x="198" y="135"/>
                    <a:pt x="204" y="137"/>
                  </a:cubicBezTo>
                  <a:cubicBezTo>
                    <a:pt x="242" y="149"/>
                    <a:pt x="242" y="149"/>
                    <a:pt x="242" y="149"/>
                  </a:cubicBezTo>
                  <a:cubicBezTo>
                    <a:pt x="246" y="151"/>
                    <a:pt x="254" y="154"/>
                    <a:pt x="259" y="155"/>
                  </a:cubicBezTo>
                  <a:cubicBezTo>
                    <a:pt x="259" y="155"/>
                    <a:pt x="276" y="163"/>
                    <a:pt x="285" y="170"/>
                  </a:cubicBezTo>
                  <a:cubicBezTo>
                    <a:pt x="293" y="178"/>
                    <a:pt x="297" y="188"/>
                    <a:pt x="297" y="199"/>
                  </a:cubicBezTo>
                  <a:cubicBezTo>
                    <a:pt x="297" y="206"/>
                    <a:pt x="296" y="212"/>
                    <a:pt x="294" y="218"/>
                  </a:cubicBezTo>
                  <a:cubicBezTo>
                    <a:pt x="291" y="223"/>
                    <a:pt x="287" y="228"/>
                    <a:pt x="282" y="233"/>
                  </a:cubicBezTo>
                  <a:cubicBezTo>
                    <a:pt x="276" y="237"/>
                    <a:pt x="269" y="241"/>
                    <a:pt x="260" y="244"/>
                  </a:cubicBezTo>
                  <a:cubicBezTo>
                    <a:pt x="251" y="246"/>
                    <a:pt x="240" y="248"/>
                    <a:pt x="227" y="248"/>
                  </a:cubicBezTo>
                  <a:cubicBezTo>
                    <a:pt x="227" y="259"/>
                    <a:pt x="227" y="259"/>
                    <a:pt x="227" y="259"/>
                  </a:cubicBezTo>
                  <a:cubicBezTo>
                    <a:pt x="227" y="264"/>
                    <a:pt x="223" y="268"/>
                    <a:pt x="218" y="268"/>
                  </a:cubicBezTo>
                  <a:cubicBezTo>
                    <a:pt x="210" y="268"/>
                    <a:pt x="210" y="268"/>
                    <a:pt x="210" y="268"/>
                  </a:cubicBezTo>
                  <a:cubicBezTo>
                    <a:pt x="205" y="268"/>
                    <a:pt x="201" y="264"/>
                    <a:pt x="201" y="259"/>
                  </a:cubicBezTo>
                  <a:cubicBezTo>
                    <a:pt x="201" y="257"/>
                    <a:pt x="201" y="257"/>
                    <a:pt x="201" y="257"/>
                  </a:cubicBezTo>
                  <a:cubicBezTo>
                    <a:pt x="201" y="252"/>
                    <a:pt x="197" y="247"/>
                    <a:pt x="192" y="247"/>
                  </a:cubicBezTo>
                  <a:cubicBezTo>
                    <a:pt x="192" y="247"/>
                    <a:pt x="173" y="244"/>
                    <a:pt x="160" y="239"/>
                  </a:cubicBezTo>
                  <a:cubicBezTo>
                    <a:pt x="148" y="234"/>
                    <a:pt x="138" y="228"/>
                    <a:pt x="130" y="221"/>
                  </a:cubicBezTo>
                  <a:cubicBezTo>
                    <a:pt x="137" y="213"/>
                    <a:pt x="137" y="213"/>
                    <a:pt x="137" y="213"/>
                  </a:cubicBezTo>
                  <a:cubicBezTo>
                    <a:pt x="140" y="209"/>
                    <a:pt x="146" y="209"/>
                    <a:pt x="150" y="211"/>
                  </a:cubicBezTo>
                  <a:cubicBezTo>
                    <a:pt x="150" y="211"/>
                    <a:pt x="162" y="220"/>
                    <a:pt x="175" y="224"/>
                  </a:cubicBezTo>
                  <a:cubicBezTo>
                    <a:pt x="187" y="228"/>
                    <a:pt x="200" y="230"/>
                    <a:pt x="215" y="230"/>
                  </a:cubicBezTo>
                  <a:cubicBezTo>
                    <a:pt x="231" y="230"/>
                    <a:pt x="243" y="228"/>
                    <a:pt x="250" y="224"/>
                  </a:cubicBezTo>
                  <a:cubicBezTo>
                    <a:pt x="256" y="219"/>
                    <a:pt x="260" y="214"/>
                    <a:pt x="260" y="206"/>
                  </a:cubicBezTo>
                  <a:cubicBezTo>
                    <a:pt x="260" y="200"/>
                    <a:pt x="257" y="194"/>
                    <a:pt x="252" y="1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5" name="Freeform: Shape 26">
            <a:extLst>
              <a:ext uri="{FF2B5EF4-FFF2-40B4-BE49-F238E27FC236}">
                <a16:creationId xmlns:a16="http://schemas.microsoft.com/office/drawing/2014/main" xmlns="" id="{320861C8-677A-437C-8199-D8B7453F0078}"/>
              </a:ext>
            </a:extLst>
          </p:cNvPr>
          <p:cNvSpPr>
            <a:spLocks/>
          </p:cNvSpPr>
          <p:nvPr/>
        </p:nvSpPr>
        <p:spPr bwMode="auto">
          <a:xfrm rot="13500000">
            <a:off x="3728233" y="4398605"/>
            <a:ext cx="381000" cy="177800"/>
          </a:xfrm>
          <a:custGeom>
            <a:avLst/>
            <a:gdLst>
              <a:gd name="T0" fmla="*/ 64 w 129"/>
              <a:gd name="T1" fmla="*/ 0 h 60"/>
              <a:gd name="T2" fmla="*/ 0 w 129"/>
              <a:gd name="T3" fmla="*/ 60 h 60"/>
              <a:gd name="T4" fmla="*/ 129 w 129"/>
              <a:gd name="T5" fmla="*/ 60 h 60"/>
              <a:gd name="T6" fmla="*/ 64 w 129"/>
              <a:gd name="T7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9" h="60">
                <a:moveTo>
                  <a:pt x="64" y="0"/>
                </a:moveTo>
                <a:cubicBezTo>
                  <a:pt x="56" y="34"/>
                  <a:pt x="31" y="60"/>
                  <a:pt x="0" y="60"/>
                </a:cubicBezTo>
                <a:cubicBezTo>
                  <a:pt x="129" y="60"/>
                  <a:pt x="129" y="60"/>
                  <a:pt x="129" y="60"/>
                </a:cubicBezTo>
                <a:cubicBezTo>
                  <a:pt x="98" y="60"/>
                  <a:pt x="72" y="34"/>
                  <a:pt x="64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Oval 34">
            <a:extLst>
              <a:ext uri="{FF2B5EF4-FFF2-40B4-BE49-F238E27FC236}">
                <a16:creationId xmlns:a16="http://schemas.microsoft.com/office/drawing/2014/main" xmlns="" id="{363956A9-29BF-41BE-A221-09883E2B389D}"/>
              </a:ext>
            </a:extLst>
          </p:cNvPr>
          <p:cNvSpPr>
            <a:spLocks/>
          </p:cNvSpPr>
          <p:nvPr/>
        </p:nvSpPr>
        <p:spPr bwMode="auto">
          <a:xfrm>
            <a:off x="6045280" y="2872736"/>
            <a:ext cx="1141147" cy="1138628"/>
          </a:xfrm>
          <a:prstGeom prst="ellipse">
            <a:avLst/>
          </a:prstGeom>
          <a:noFill/>
          <a:ln w="6350" cap="flat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7" name="Group 35">
            <a:extLst>
              <a:ext uri="{FF2B5EF4-FFF2-40B4-BE49-F238E27FC236}">
                <a16:creationId xmlns:a16="http://schemas.microsoft.com/office/drawing/2014/main" xmlns="" id="{B79DAEC4-F5EF-4D9D-8B39-A1F1FEAE9155}"/>
              </a:ext>
            </a:extLst>
          </p:cNvPr>
          <p:cNvGrpSpPr/>
          <p:nvPr/>
        </p:nvGrpSpPr>
        <p:grpSpPr>
          <a:xfrm>
            <a:off x="6315603" y="3137293"/>
            <a:ext cx="620498" cy="622109"/>
            <a:chOff x="1981200" y="1565276"/>
            <a:chExt cx="609601" cy="611188"/>
          </a:xfrm>
          <a:solidFill>
            <a:schemeClr val="tx2"/>
          </a:solidFill>
        </p:grpSpPr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xmlns="" id="{92E8D524-3F7D-43CF-8548-2B3B8C957D16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0913" y="1806576"/>
              <a:ext cx="127000" cy="130175"/>
            </a:xfrm>
            <a:custGeom>
              <a:avLst/>
              <a:gdLst>
                <a:gd name="T0" fmla="*/ 147 w 191"/>
                <a:gd name="T1" fmla="*/ 48 h 193"/>
                <a:gd name="T2" fmla="*/ 120 w 191"/>
                <a:gd name="T3" fmla="*/ 58 h 193"/>
                <a:gd name="T4" fmla="*/ 105 w 191"/>
                <a:gd name="T5" fmla="*/ 67 h 193"/>
                <a:gd name="T6" fmla="*/ 73 w 191"/>
                <a:gd name="T7" fmla="*/ 87 h 193"/>
                <a:gd name="T8" fmla="*/ 59 w 191"/>
                <a:gd name="T9" fmla="*/ 95 h 193"/>
                <a:gd name="T10" fmla="*/ 48 w 191"/>
                <a:gd name="T11" fmla="*/ 99 h 193"/>
                <a:gd name="T12" fmla="*/ 39 w 191"/>
                <a:gd name="T13" fmla="*/ 99 h 193"/>
                <a:gd name="T14" fmla="*/ 31 w 191"/>
                <a:gd name="T15" fmla="*/ 94 h 193"/>
                <a:gd name="T16" fmla="*/ 26 w 191"/>
                <a:gd name="T17" fmla="*/ 78 h 193"/>
                <a:gd name="T18" fmla="*/ 38 w 191"/>
                <a:gd name="T19" fmla="*/ 55 h 193"/>
                <a:gd name="T20" fmla="*/ 67 w 191"/>
                <a:gd name="T21" fmla="*/ 29 h 193"/>
                <a:gd name="T22" fmla="*/ 90 w 191"/>
                <a:gd name="T23" fmla="*/ 20 h 193"/>
                <a:gd name="T24" fmla="*/ 97 w 191"/>
                <a:gd name="T25" fmla="*/ 9 h 193"/>
                <a:gd name="T26" fmla="*/ 96 w 191"/>
                <a:gd name="T27" fmla="*/ 0 h 193"/>
                <a:gd name="T28" fmla="*/ 66 w 191"/>
                <a:gd name="T29" fmla="*/ 9 h 193"/>
                <a:gd name="T30" fmla="*/ 45 w 191"/>
                <a:gd name="T31" fmla="*/ 24 h 193"/>
                <a:gd name="T32" fmla="*/ 32 w 191"/>
                <a:gd name="T33" fmla="*/ 24 h 193"/>
                <a:gd name="T34" fmla="*/ 30 w 191"/>
                <a:gd name="T35" fmla="*/ 22 h 193"/>
                <a:gd name="T36" fmla="*/ 17 w 191"/>
                <a:gd name="T37" fmla="*/ 23 h 193"/>
                <a:gd name="T38" fmla="*/ 12 w 191"/>
                <a:gd name="T39" fmla="*/ 29 h 193"/>
                <a:gd name="T40" fmla="*/ 13 w 191"/>
                <a:gd name="T41" fmla="*/ 42 h 193"/>
                <a:gd name="T42" fmla="*/ 21 w 191"/>
                <a:gd name="T43" fmla="*/ 48 h 193"/>
                <a:gd name="T44" fmla="*/ 5 w 191"/>
                <a:gd name="T45" fmla="*/ 73 h 193"/>
                <a:gd name="T46" fmla="*/ 0 w 191"/>
                <a:gd name="T47" fmla="*/ 95 h 193"/>
                <a:gd name="T48" fmla="*/ 3 w 191"/>
                <a:gd name="T49" fmla="*/ 113 h 193"/>
                <a:gd name="T50" fmla="*/ 13 w 191"/>
                <a:gd name="T51" fmla="*/ 126 h 193"/>
                <a:gd name="T52" fmla="*/ 41 w 191"/>
                <a:gd name="T53" fmla="*/ 135 h 193"/>
                <a:gd name="T54" fmla="*/ 68 w 191"/>
                <a:gd name="T55" fmla="*/ 125 h 193"/>
                <a:gd name="T56" fmla="*/ 83 w 191"/>
                <a:gd name="T57" fmla="*/ 116 h 193"/>
                <a:gd name="T58" fmla="*/ 115 w 191"/>
                <a:gd name="T59" fmla="*/ 96 h 193"/>
                <a:gd name="T60" fmla="*/ 141 w 191"/>
                <a:gd name="T61" fmla="*/ 84 h 193"/>
                <a:gd name="T62" fmla="*/ 158 w 191"/>
                <a:gd name="T63" fmla="*/ 88 h 193"/>
                <a:gd name="T64" fmla="*/ 165 w 191"/>
                <a:gd name="T65" fmla="*/ 106 h 193"/>
                <a:gd name="T66" fmla="*/ 149 w 191"/>
                <a:gd name="T67" fmla="*/ 136 h 193"/>
                <a:gd name="T68" fmla="*/ 119 w 191"/>
                <a:gd name="T69" fmla="*/ 162 h 193"/>
                <a:gd name="T70" fmla="*/ 94 w 191"/>
                <a:gd name="T71" fmla="*/ 172 h 193"/>
                <a:gd name="T72" fmla="*/ 88 w 191"/>
                <a:gd name="T73" fmla="*/ 183 h 193"/>
                <a:gd name="T74" fmla="*/ 89 w 191"/>
                <a:gd name="T75" fmla="*/ 193 h 193"/>
                <a:gd name="T76" fmla="*/ 121 w 191"/>
                <a:gd name="T77" fmla="*/ 181 h 193"/>
                <a:gd name="T78" fmla="*/ 146 w 191"/>
                <a:gd name="T79" fmla="*/ 163 h 193"/>
                <a:gd name="T80" fmla="*/ 159 w 191"/>
                <a:gd name="T81" fmla="*/ 163 h 193"/>
                <a:gd name="T82" fmla="*/ 161 w 191"/>
                <a:gd name="T83" fmla="*/ 164 h 193"/>
                <a:gd name="T84" fmla="*/ 173 w 191"/>
                <a:gd name="T85" fmla="*/ 163 h 193"/>
                <a:gd name="T86" fmla="*/ 178 w 191"/>
                <a:gd name="T87" fmla="*/ 157 h 193"/>
                <a:gd name="T88" fmla="*/ 177 w 191"/>
                <a:gd name="T89" fmla="*/ 145 h 193"/>
                <a:gd name="T90" fmla="*/ 169 w 191"/>
                <a:gd name="T91" fmla="*/ 138 h 193"/>
                <a:gd name="T92" fmla="*/ 186 w 191"/>
                <a:gd name="T93" fmla="*/ 111 h 193"/>
                <a:gd name="T94" fmla="*/ 191 w 191"/>
                <a:gd name="T95" fmla="*/ 88 h 193"/>
                <a:gd name="T96" fmla="*/ 187 w 191"/>
                <a:gd name="T97" fmla="*/ 70 h 193"/>
                <a:gd name="T98" fmla="*/ 176 w 191"/>
                <a:gd name="T99" fmla="*/ 56 h 193"/>
                <a:gd name="T100" fmla="*/ 147 w 191"/>
                <a:gd name="T101" fmla="*/ 48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91" h="193">
                  <a:moveTo>
                    <a:pt x="147" y="48"/>
                  </a:moveTo>
                  <a:cubicBezTo>
                    <a:pt x="136" y="49"/>
                    <a:pt x="120" y="58"/>
                    <a:pt x="120" y="58"/>
                  </a:cubicBezTo>
                  <a:cubicBezTo>
                    <a:pt x="116" y="60"/>
                    <a:pt x="109" y="64"/>
                    <a:pt x="105" y="67"/>
                  </a:cubicBezTo>
                  <a:cubicBezTo>
                    <a:pt x="73" y="87"/>
                    <a:pt x="73" y="87"/>
                    <a:pt x="73" y="87"/>
                  </a:cubicBezTo>
                  <a:cubicBezTo>
                    <a:pt x="68" y="90"/>
                    <a:pt x="63" y="93"/>
                    <a:pt x="59" y="95"/>
                  </a:cubicBezTo>
                  <a:cubicBezTo>
                    <a:pt x="55" y="97"/>
                    <a:pt x="51" y="98"/>
                    <a:pt x="48" y="99"/>
                  </a:cubicBezTo>
                  <a:cubicBezTo>
                    <a:pt x="45" y="100"/>
                    <a:pt x="42" y="99"/>
                    <a:pt x="39" y="99"/>
                  </a:cubicBezTo>
                  <a:cubicBezTo>
                    <a:pt x="36" y="98"/>
                    <a:pt x="34" y="96"/>
                    <a:pt x="31" y="94"/>
                  </a:cubicBezTo>
                  <a:cubicBezTo>
                    <a:pt x="27" y="91"/>
                    <a:pt x="25" y="85"/>
                    <a:pt x="26" y="78"/>
                  </a:cubicBezTo>
                  <a:cubicBezTo>
                    <a:pt x="26" y="71"/>
                    <a:pt x="30" y="63"/>
                    <a:pt x="38" y="55"/>
                  </a:cubicBezTo>
                  <a:cubicBezTo>
                    <a:pt x="47" y="44"/>
                    <a:pt x="56" y="35"/>
                    <a:pt x="67" y="29"/>
                  </a:cubicBezTo>
                  <a:cubicBezTo>
                    <a:pt x="77" y="23"/>
                    <a:pt x="90" y="20"/>
                    <a:pt x="90" y="20"/>
                  </a:cubicBezTo>
                  <a:cubicBezTo>
                    <a:pt x="95" y="19"/>
                    <a:pt x="98" y="14"/>
                    <a:pt x="97" y="9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86" y="1"/>
                    <a:pt x="76" y="4"/>
                    <a:pt x="66" y="9"/>
                  </a:cubicBezTo>
                  <a:cubicBezTo>
                    <a:pt x="56" y="15"/>
                    <a:pt x="45" y="24"/>
                    <a:pt x="45" y="24"/>
                  </a:cubicBezTo>
                  <a:cubicBezTo>
                    <a:pt x="41" y="27"/>
                    <a:pt x="35" y="27"/>
                    <a:pt x="32" y="24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26" y="19"/>
                    <a:pt x="20" y="19"/>
                    <a:pt x="17" y="23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9" y="33"/>
                    <a:pt x="10" y="38"/>
                    <a:pt x="13" y="42"/>
                  </a:cubicBezTo>
                  <a:cubicBezTo>
                    <a:pt x="21" y="48"/>
                    <a:pt x="21" y="48"/>
                    <a:pt x="21" y="48"/>
                  </a:cubicBezTo>
                  <a:cubicBezTo>
                    <a:pt x="14" y="57"/>
                    <a:pt x="9" y="65"/>
                    <a:pt x="5" y="73"/>
                  </a:cubicBezTo>
                  <a:cubicBezTo>
                    <a:pt x="2" y="81"/>
                    <a:pt x="0" y="89"/>
                    <a:pt x="0" y="95"/>
                  </a:cubicBezTo>
                  <a:cubicBezTo>
                    <a:pt x="0" y="102"/>
                    <a:pt x="1" y="108"/>
                    <a:pt x="3" y="113"/>
                  </a:cubicBezTo>
                  <a:cubicBezTo>
                    <a:pt x="5" y="118"/>
                    <a:pt x="9" y="122"/>
                    <a:pt x="13" y="126"/>
                  </a:cubicBezTo>
                  <a:cubicBezTo>
                    <a:pt x="22" y="133"/>
                    <a:pt x="31" y="136"/>
                    <a:pt x="41" y="135"/>
                  </a:cubicBezTo>
                  <a:cubicBezTo>
                    <a:pt x="52" y="134"/>
                    <a:pt x="68" y="125"/>
                    <a:pt x="68" y="125"/>
                  </a:cubicBezTo>
                  <a:cubicBezTo>
                    <a:pt x="73" y="123"/>
                    <a:pt x="79" y="119"/>
                    <a:pt x="83" y="116"/>
                  </a:cubicBezTo>
                  <a:cubicBezTo>
                    <a:pt x="115" y="96"/>
                    <a:pt x="115" y="96"/>
                    <a:pt x="115" y="96"/>
                  </a:cubicBezTo>
                  <a:cubicBezTo>
                    <a:pt x="126" y="89"/>
                    <a:pt x="135" y="85"/>
                    <a:pt x="141" y="84"/>
                  </a:cubicBezTo>
                  <a:cubicBezTo>
                    <a:pt x="148" y="83"/>
                    <a:pt x="153" y="84"/>
                    <a:pt x="158" y="88"/>
                  </a:cubicBezTo>
                  <a:cubicBezTo>
                    <a:pt x="163" y="93"/>
                    <a:pt x="166" y="99"/>
                    <a:pt x="165" y="106"/>
                  </a:cubicBezTo>
                  <a:cubicBezTo>
                    <a:pt x="164" y="114"/>
                    <a:pt x="159" y="124"/>
                    <a:pt x="149" y="136"/>
                  </a:cubicBezTo>
                  <a:cubicBezTo>
                    <a:pt x="140" y="147"/>
                    <a:pt x="130" y="156"/>
                    <a:pt x="119" y="162"/>
                  </a:cubicBezTo>
                  <a:cubicBezTo>
                    <a:pt x="109" y="169"/>
                    <a:pt x="94" y="172"/>
                    <a:pt x="94" y="172"/>
                  </a:cubicBezTo>
                  <a:cubicBezTo>
                    <a:pt x="90" y="174"/>
                    <a:pt x="87" y="179"/>
                    <a:pt x="88" y="183"/>
                  </a:cubicBezTo>
                  <a:cubicBezTo>
                    <a:pt x="89" y="193"/>
                    <a:pt x="89" y="193"/>
                    <a:pt x="89" y="193"/>
                  </a:cubicBezTo>
                  <a:cubicBezTo>
                    <a:pt x="99" y="191"/>
                    <a:pt x="110" y="188"/>
                    <a:pt x="121" y="181"/>
                  </a:cubicBezTo>
                  <a:cubicBezTo>
                    <a:pt x="132" y="175"/>
                    <a:pt x="146" y="163"/>
                    <a:pt x="146" y="163"/>
                  </a:cubicBezTo>
                  <a:cubicBezTo>
                    <a:pt x="150" y="160"/>
                    <a:pt x="155" y="160"/>
                    <a:pt x="159" y="163"/>
                  </a:cubicBezTo>
                  <a:cubicBezTo>
                    <a:pt x="161" y="164"/>
                    <a:pt x="161" y="164"/>
                    <a:pt x="161" y="164"/>
                  </a:cubicBezTo>
                  <a:cubicBezTo>
                    <a:pt x="164" y="167"/>
                    <a:pt x="170" y="167"/>
                    <a:pt x="173" y="163"/>
                  </a:cubicBezTo>
                  <a:cubicBezTo>
                    <a:pt x="178" y="157"/>
                    <a:pt x="178" y="157"/>
                    <a:pt x="178" y="157"/>
                  </a:cubicBezTo>
                  <a:cubicBezTo>
                    <a:pt x="181" y="153"/>
                    <a:pt x="181" y="148"/>
                    <a:pt x="177" y="145"/>
                  </a:cubicBezTo>
                  <a:cubicBezTo>
                    <a:pt x="169" y="138"/>
                    <a:pt x="169" y="138"/>
                    <a:pt x="169" y="138"/>
                  </a:cubicBezTo>
                  <a:cubicBezTo>
                    <a:pt x="176" y="128"/>
                    <a:pt x="182" y="119"/>
                    <a:pt x="186" y="111"/>
                  </a:cubicBezTo>
                  <a:cubicBezTo>
                    <a:pt x="189" y="103"/>
                    <a:pt x="191" y="95"/>
                    <a:pt x="191" y="88"/>
                  </a:cubicBezTo>
                  <a:cubicBezTo>
                    <a:pt x="191" y="82"/>
                    <a:pt x="190" y="76"/>
                    <a:pt x="187" y="70"/>
                  </a:cubicBezTo>
                  <a:cubicBezTo>
                    <a:pt x="185" y="65"/>
                    <a:pt x="181" y="60"/>
                    <a:pt x="176" y="56"/>
                  </a:cubicBezTo>
                  <a:cubicBezTo>
                    <a:pt x="167" y="49"/>
                    <a:pt x="158" y="46"/>
                    <a:pt x="147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xmlns="" id="{3114627D-B21D-49D8-9487-E899E6E681A7}"/>
                </a:ext>
              </a:extLst>
            </p:cNvPr>
            <p:cNvSpPr>
              <a:spLocks/>
            </p:cNvSpPr>
            <p:nvPr/>
          </p:nvSpPr>
          <p:spPr bwMode="auto">
            <a:xfrm>
              <a:off x="2098675" y="2098676"/>
              <a:ext cx="119063" cy="77788"/>
            </a:xfrm>
            <a:custGeom>
              <a:avLst/>
              <a:gdLst>
                <a:gd name="T0" fmla="*/ 0 w 178"/>
                <a:gd name="T1" fmla="*/ 35 h 116"/>
                <a:gd name="T2" fmla="*/ 81 w 178"/>
                <a:gd name="T3" fmla="*/ 116 h 116"/>
                <a:gd name="T4" fmla="*/ 178 w 178"/>
                <a:gd name="T5" fmla="*/ 47 h 116"/>
                <a:gd name="T6" fmla="*/ 0 w 178"/>
                <a:gd name="T7" fmla="*/ 3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8" h="116">
                  <a:moveTo>
                    <a:pt x="0" y="35"/>
                  </a:moveTo>
                  <a:cubicBezTo>
                    <a:pt x="27" y="62"/>
                    <a:pt x="54" y="89"/>
                    <a:pt x="81" y="116"/>
                  </a:cubicBezTo>
                  <a:cubicBezTo>
                    <a:pt x="116" y="95"/>
                    <a:pt x="148" y="72"/>
                    <a:pt x="178" y="47"/>
                  </a:cubicBezTo>
                  <a:cubicBezTo>
                    <a:pt x="133" y="1"/>
                    <a:pt x="57" y="0"/>
                    <a:pt x="0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xmlns="" id="{CF2D0FB7-7144-4110-9DE4-70F57C2029A6}"/>
                </a:ext>
              </a:extLst>
            </p:cNvPr>
            <p:cNvSpPr>
              <a:spLocks/>
            </p:cNvSpPr>
            <p:nvPr/>
          </p:nvSpPr>
          <p:spPr bwMode="auto">
            <a:xfrm>
              <a:off x="2047875" y="1625601"/>
              <a:ext cx="471488" cy="492125"/>
            </a:xfrm>
            <a:custGeom>
              <a:avLst/>
              <a:gdLst>
                <a:gd name="T0" fmla="*/ 693 w 704"/>
                <a:gd name="T1" fmla="*/ 267 h 735"/>
                <a:gd name="T2" fmla="*/ 691 w 704"/>
                <a:gd name="T3" fmla="*/ 265 h 735"/>
                <a:gd name="T4" fmla="*/ 704 w 704"/>
                <a:gd name="T5" fmla="*/ 71 h 735"/>
                <a:gd name="T6" fmla="*/ 648 w 704"/>
                <a:gd name="T7" fmla="*/ 16 h 735"/>
                <a:gd name="T8" fmla="*/ 426 w 704"/>
                <a:gd name="T9" fmla="*/ 0 h 735"/>
                <a:gd name="T10" fmla="*/ 16 w 704"/>
                <a:gd name="T11" fmla="*/ 475 h 735"/>
                <a:gd name="T12" fmla="*/ 0 w 704"/>
                <a:gd name="T13" fmla="*/ 666 h 735"/>
                <a:gd name="T14" fmla="*/ 56 w 704"/>
                <a:gd name="T15" fmla="*/ 722 h 735"/>
                <a:gd name="T16" fmla="*/ 276 w 704"/>
                <a:gd name="T17" fmla="*/ 735 h 735"/>
                <a:gd name="T18" fmla="*/ 693 w 704"/>
                <a:gd name="T19" fmla="*/ 267 h 735"/>
                <a:gd name="T20" fmla="*/ 460 w 704"/>
                <a:gd name="T21" fmla="*/ 476 h 735"/>
                <a:gd name="T22" fmla="*/ 275 w 704"/>
                <a:gd name="T23" fmla="*/ 467 h 735"/>
                <a:gd name="T24" fmla="*/ 246 w 704"/>
                <a:gd name="T25" fmla="*/ 262 h 735"/>
                <a:gd name="T26" fmla="*/ 430 w 704"/>
                <a:gd name="T27" fmla="*/ 272 h 735"/>
                <a:gd name="T28" fmla="*/ 460 w 704"/>
                <a:gd name="T29" fmla="*/ 476 h 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04" h="735">
                  <a:moveTo>
                    <a:pt x="693" y="267"/>
                  </a:moveTo>
                  <a:cubicBezTo>
                    <a:pt x="692" y="267"/>
                    <a:pt x="692" y="266"/>
                    <a:pt x="691" y="265"/>
                  </a:cubicBezTo>
                  <a:cubicBezTo>
                    <a:pt x="634" y="208"/>
                    <a:pt x="633" y="115"/>
                    <a:pt x="704" y="71"/>
                  </a:cubicBezTo>
                  <a:cubicBezTo>
                    <a:pt x="686" y="53"/>
                    <a:pt x="667" y="34"/>
                    <a:pt x="648" y="16"/>
                  </a:cubicBezTo>
                  <a:cubicBezTo>
                    <a:pt x="578" y="59"/>
                    <a:pt x="484" y="58"/>
                    <a:pt x="426" y="0"/>
                  </a:cubicBezTo>
                  <a:cubicBezTo>
                    <a:pt x="272" y="142"/>
                    <a:pt x="169" y="333"/>
                    <a:pt x="16" y="475"/>
                  </a:cubicBezTo>
                  <a:cubicBezTo>
                    <a:pt x="72" y="531"/>
                    <a:pt x="71" y="623"/>
                    <a:pt x="0" y="666"/>
                  </a:cubicBezTo>
                  <a:cubicBezTo>
                    <a:pt x="19" y="685"/>
                    <a:pt x="37" y="703"/>
                    <a:pt x="56" y="722"/>
                  </a:cubicBezTo>
                  <a:cubicBezTo>
                    <a:pt x="127" y="679"/>
                    <a:pt x="219" y="678"/>
                    <a:pt x="276" y="735"/>
                  </a:cubicBezTo>
                  <a:cubicBezTo>
                    <a:pt x="432" y="596"/>
                    <a:pt x="537" y="406"/>
                    <a:pt x="693" y="267"/>
                  </a:cubicBezTo>
                  <a:close/>
                  <a:moveTo>
                    <a:pt x="460" y="476"/>
                  </a:moveTo>
                  <a:cubicBezTo>
                    <a:pt x="417" y="530"/>
                    <a:pt x="334" y="525"/>
                    <a:pt x="275" y="467"/>
                  </a:cubicBezTo>
                  <a:cubicBezTo>
                    <a:pt x="217" y="408"/>
                    <a:pt x="204" y="317"/>
                    <a:pt x="246" y="262"/>
                  </a:cubicBezTo>
                  <a:cubicBezTo>
                    <a:pt x="288" y="208"/>
                    <a:pt x="371" y="212"/>
                    <a:pt x="430" y="272"/>
                  </a:cubicBezTo>
                  <a:cubicBezTo>
                    <a:pt x="490" y="331"/>
                    <a:pt x="502" y="422"/>
                    <a:pt x="460" y="4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xmlns="" id="{36849E41-EEC7-4D5D-B189-5A15A98F584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3963" y="1687513"/>
              <a:ext cx="96838" cy="104775"/>
            </a:xfrm>
            <a:custGeom>
              <a:avLst/>
              <a:gdLst>
                <a:gd name="T0" fmla="*/ 47 w 146"/>
                <a:gd name="T1" fmla="*/ 155 h 157"/>
                <a:gd name="T2" fmla="*/ 49 w 146"/>
                <a:gd name="T3" fmla="*/ 157 h 157"/>
                <a:gd name="T4" fmla="*/ 146 w 146"/>
                <a:gd name="T5" fmla="*/ 87 h 157"/>
                <a:gd name="T6" fmla="*/ 59 w 146"/>
                <a:gd name="T7" fmla="*/ 0 h 157"/>
                <a:gd name="T8" fmla="*/ 47 w 146"/>
                <a:gd name="T9" fmla="*/ 155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" h="157">
                  <a:moveTo>
                    <a:pt x="47" y="155"/>
                  </a:moveTo>
                  <a:cubicBezTo>
                    <a:pt x="47" y="155"/>
                    <a:pt x="48" y="156"/>
                    <a:pt x="49" y="157"/>
                  </a:cubicBezTo>
                  <a:cubicBezTo>
                    <a:pt x="79" y="131"/>
                    <a:pt x="111" y="108"/>
                    <a:pt x="146" y="87"/>
                  </a:cubicBezTo>
                  <a:cubicBezTo>
                    <a:pt x="117" y="58"/>
                    <a:pt x="88" y="29"/>
                    <a:pt x="59" y="0"/>
                  </a:cubicBezTo>
                  <a:cubicBezTo>
                    <a:pt x="2" y="35"/>
                    <a:pt x="0" y="108"/>
                    <a:pt x="47" y="1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xmlns="" id="{45EA3718-6059-49EC-94DA-C935CE8EFFBD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6325" y="1565276"/>
              <a:ext cx="122238" cy="80963"/>
            </a:xfrm>
            <a:custGeom>
              <a:avLst/>
              <a:gdLst>
                <a:gd name="T0" fmla="*/ 181 w 181"/>
                <a:gd name="T1" fmla="*/ 85 h 120"/>
                <a:gd name="T2" fmla="*/ 96 w 181"/>
                <a:gd name="T3" fmla="*/ 0 h 120"/>
                <a:gd name="T4" fmla="*/ 0 w 181"/>
                <a:gd name="T5" fmla="*/ 71 h 120"/>
                <a:gd name="T6" fmla="*/ 181 w 181"/>
                <a:gd name="T7" fmla="*/ 85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1" h="120">
                  <a:moveTo>
                    <a:pt x="181" y="85"/>
                  </a:moveTo>
                  <a:cubicBezTo>
                    <a:pt x="153" y="57"/>
                    <a:pt x="124" y="29"/>
                    <a:pt x="96" y="0"/>
                  </a:cubicBezTo>
                  <a:cubicBezTo>
                    <a:pt x="62" y="21"/>
                    <a:pt x="30" y="45"/>
                    <a:pt x="0" y="71"/>
                  </a:cubicBezTo>
                  <a:cubicBezTo>
                    <a:pt x="47" y="118"/>
                    <a:pt x="124" y="120"/>
                    <a:pt x="181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xmlns="" id="{A9BFA181-1789-474B-8EBD-915FC5D7DEF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81200" y="1955801"/>
              <a:ext cx="93663" cy="101600"/>
            </a:xfrm>
            <a:custGeom>
              <a:avLst/>
              <a:gdLst>
                <a:gd name="T0" fmla="*/ 96 w 141"/>
                <a:gd name="T1" fmla="*/ 0 h 152"/>
                <a:gd name="T2" fmla="*/ 0 w 141"/>
                <a:gd name="T3" fmla="*/ 71 h 152"/>
                <a:gd name="T4" fmla="*/ 81 w 141"/>
                <a:gd name="T5" fmla="*/ 152 h 152"/>
                <a:gd name="T6" fmla="*/ 96 w 141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1" h="152">
                  <a:moveTo>
                    <a:pt x="96" y="0"/>
                  </a:moveTo>
                  <a:cubicBezTo>
                    <a:pt x="66" y="26"/>
                    <a:pt x="34" y="50"/>
                    <a:pt x="0" y="71"/>
                  </a:cubicBezTo>
                  <a:cubicBezTo>
                    <a:pt x="27" y="98"/>
                    <a:pt x="54" y="125"/>
                    <a:pt x="81" y="152"/>
                  </a:cubicBezTo>
                  <a:cubicBezTo>
                    <a:pt x="139" y="118"/>
                    <a:pt x="141" y="45"/>
                    <a:pt x="9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xmlns="" id="{CCBE72CC-CB7D-4D67-9318-8CDB3E498A4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0138" y="1960563"/>
              <a:ext cx="195263" cy="195263"/>
            </a:xfrm>
            <a:custGeom>
              <a:avLst/>
              <a:gdLst>
                <a:gd name="T0" fmla="*/ 146 w 292"/>
                <a:gd name="T1" fmla="*/ 0 h 292"/>
                <a:gd name="T2" fmla="*/ 0 w 292"/>
                <a:gd name="T3" fmla="*/ 146 h 292"/>
                <a:gd name="T4" fmla="*/ 146 w 292"/>
                <a:gd name="T5" fmla="*/ 292 h 292"/>
                <a:gd name="T6" fmla="*/ 292 w 292"/>
                <a:gd name="T7" fmla="*/ 146 h 292"/>
                <a:gd name="T8" fmla="*/ 146 w 292"/>
                <a:gd name="T9" fmla="*/ 0 h 292"/>
                <a:gd name="T10" fmla="*/ 146 w 292"/>
                <a:gd name="T11" fmla="*/ 201 h 292"/>
                <a:gd name="T12" fmla="*/ 92 w 292"/>
                <a:gd name="T13" fmla="*/ 146 h 292"/>
                <a:gd name="T14" fmla="*/ 146 w 292"/>
                <a:gd name="T15" fmla="*/ 92 h 292"/>
                <a:gd name="T16" fmla="*/ 200 w 292"/>
                <a:gd name="T17" fmla="*/ 146 h 292"/>
                <a:gd name="T18" fmla="*/ 146 w 292"/>
                <a:gd name="T19" fmla="*/ 201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2" h="292">
                  <a:moveTo>
                    <a:pt x="146" y="0"/>
                  </a:moveTo>
                  <a:cubicBezTo>
                    <a:pt x="65" y="0"/>
                    <a:pt x="0" y="66"/>
                    <a:pt x="0" y="146"/>
                  </a:cubicBezTo>
                  <a:cubicBezTo>
                    <a:pt x="0" y="227"/>
                    <a:pt x="65" y="292"/>
                    <a:pt x="146" y="292"/>
                  </a:cubicBezTo>
                  <a:cubicBezTo>
                    <a:pt x="227" y="292"/>
                    <a:pt x="292" y="227"/>
                    <a:pt x="292" y="146"/>
                  </a:cubicBezTo>
                  <a:cubicBezTo>
                    <a:pt x="292" y="66"/>
                    <a:pt x="227" y="0"/>
                    <a:pt x="146" y="0"/>
                  </a:cubicBezTo>
                  <a:close/>
                  <a:moveTo>
                    <a:pt x="146" y="201"/>
                  </a:moveTo>
                  <a:cubicBezTo>
                    <a:pt x="116" y="201"/>
                    <a:pt x="92" y="176"/>
                    <a:pt x="92" y="146"/>
                  </a:cubicBezTo>
                  <a:cubicBezTo>
                    <a:pt x="92" y="117"/>
                    <a:pt x="116" y="92"/>
                    <a:pt x="146" y="92"/>
                  </a:cubicBezTo>
                  <a:cubicBezTo>
                    <a:pt x="176" y="92"/>
                    <a:pt x="200" y="117"/>
                    <a:pt x="200" y="146"/>
                  </a:cubicBezTo>
                  <a:cubicBezTo>
                    <a:pt x="200" y="176"/>
                    <a:pt x="176" y="201"/>
                    <a:pt x="146" y="2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xmlns="" id="{2BE4B136-344C-4135-ACEC-6AB3CF9FD55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90725" y="1604963"/>
              <a:ext cx="195263" cy="195263"/>
            </a:xfrm>
            <a:custGeom>
              <a:avLst/>
              <a:gdLst>
                <a:gd name="T0" fmla="*/ 146 w 292"/>
                <a:gd name="T1" fmla="*/ 292 h 292"/>
                <a:gd name="T2" fmla="*/ 292 w 292"/>
                <a:gd name="T3" fmla="*/ 146 h 292"/>
                <a:gd name="T4" fmla="*/ 146 w 292"/>
                <a:gd name="T5" fmla="*/ 0 h 292"/>
                <a:gd name="T6" fmla="*/ 0 w 292"/>
                <a:gd name="T7" fmla="*/ 146 h 292"/>
                <a:gd name="T8" fmla="*/ 146 w 292"/>
                <a:gd name="T9" fmla="*/ 292 h 292"/>
                <a:gd name="T10" fmla="*/ 146 w 292"/>
                <a:gd name="T11" fmla="*/ 92 h 292"/>
                <a:gd name="T12" fmla="*/ 200 w 292"/>
                <a:gd name="T13" fmla="*/ 146 h 292"/>
                <a:gd name="T14" fmla="*/ 146 w 292"/>
                <a:gd name="T15" fmla="*/ 201 h 292"/>
                <a:gd name="T16" fmla="*/ 91 w 292"/>
                <a:gd name="T17" fmla="*/ 146 h 292"/>
                <a:gd name="T18" fmla="*/ 146 w 292"/>
                <a:gd name="T19" fmla="*/ 9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2" h="292">
                  <a:moveTo>
                    <a:pt x="146" y="292"/>
                  </a:moveTo>
                  <a:cubicBezTo>
                    <a:pt x="226" y="292"/>
                    <a:pt x="292" y="227"/>
                    <a:pt x="292" y="146"/>
                  </a:cubicBezTo>
                  <a:cubicBezTo>
                    <a:pt x="292" y="66"/>
                    <a:pt x="226" y="0"/>
                    <a:pt x="146" y="0"/>
                  </a:cubicBezTo>
                  <a:cubicBezTo>
                    <a:pt x="65" y="0"/>
                    <a:pt x="0" y="66"/>
                    <a:pt x="0" y="146"/>
                  </a:cubicBezTo>
                  <a:cubicBezTo>
                    <a:pt x="0" y="227"/>
                    <a:pt x="65" y="292"/>
                    <a:pt x="146" y="292"/>
                  </a:cubicBezTo>
                  <a:close/>
                  <a:moveTo>
                    <a:pt x="146" y="92"/>
                  </a:moveTo>
                  <a:cubicBezTo>
                    <a:pt x="175" y="92"/>
                    <a:pt x="200" y="116"/>
                    <a:pt x="200" y="146"/>
                  </a:cubicBezTo>
                  <a:cubicBezTo>
                    <a:pt x="200" y="176"/>
                    <a:pt x="175" y="201"/>
                    <a:pt x="146" y="201"/>
                  </a:cubicBezTo>
                  <a:cubicBezTo>
                    <a:pt x="116" y="201"/>
                    <a:pt x="91" y="176"/>
                    <a:pt x="91" y="146"/>
                  </a:cubicBezTo>
                  <a:cubicBezTo>
                    <a:pt x="91" y="116"/>
                    <a:pt x="116" y="92"/>
                    <a:pt x="146" y="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8" name="Freeform: Shape 36">
            <a:extLst>
              <a:ext uri="{FF2B5EF4-FFF2-40B4-BE49-F238E27FC236}">
                <a16:creationId xmlns:a16="http://schemas.microsoft.com/office/drawing/2014/main" xmlns="" id="{A7E25399-7CF6-4A3A-B913-6D2B0C2D07E3}"/>
              </a:ext>
            </a:extLst>
          </p:cNvPr>
          <p:cNvSpPr>
            <a:spLocks/>
          </p:cNvSpPr>
          <p:nvPr/>
        </p:nvSpPr>
        <p:spPr bwMode="auto">
          <a:xfrm rot="2700000">
            <a:off x="7415537" y="2399867"/>
            <a:ext cx="381000" cy="177800"/>
          </a:xfrm>
          <a:custGeom>
            <a:avLst/>
            <a:gdLst>
              <a:gd name="T0" fmla="*/ 64 w 129"/>
              <a:gd name="T1" fmla="*/ 0 h 60"/>
              <a:gd name="T2" fmla="*/ 0 w 129"/>
              <a:gd name="T3" fmla="*/ 60 h 60"/>
              <a:gd name="T4" fmla="*/ 129 w 129"/>
              <a:gd name="T5" fmla="*/ 60 h 60"/>
              <a:gd name="T6" fmla="*/ 64 w 129"/>
              <a:gd name="T7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9" h="60">
                <a:moveTo>
                  <a:pt x="64" y="0"/>
                </a:moveTo>
                <a:cubicBezTo>
                  <a:pt x="56" y="34"/>
                  <a:pt x="31" y="60"/>
                  <a:pt x="0" y="60"/>
                </a:cubicBezTo>
                <a:cubicBezTo>
                  <a:pt x="129" y="60"/>
                  <a:pt x="129" y="60"/>
                  <a:pt x="129" y="60"/>
                </a:cubicBezTo>
                <a:cubicBezTo>
                  <a:pt x="98" y="60"/>
                  <a:pt x="72" y="34"/>
                  <a:pt x="64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Oval 47">
            <a:extLst>
              <a:ext uri="{FF2B5EF4-FFF2-40B4-BE49-F238E27FC236}">
                <a16:creationId xmlns:a16="http://schemas.microsoft.com/office/drawing/2014/main" xmlns="" id="{4996068E-5E34-4FA3-9624-9F8EB01B3D44}"/>
              </a:ext>
            </a:extLst>
          </p:cNvPr>
          <p:cNvSpPr>
            <a:spLocks/>
          </p:cNvSpPr>
          <p:nvPr/>
        </p:nvSpPr>
        <p:spPr bwMode="auto">
          <a:xfrm>
            <a:off x="6045280" y="4626023"/>
            <a:ext cx="1141147" cy="1141148"/>
          </a:xfrm>
          <a:prstGeom prst="ellipse">
            <a:avLst/>
          </a:prstGeom>
          <a:noFill/>
          <a:ln w="6350" cap="flat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0" name="Group 48">
            <a:extLst>
              <a:ext uri="{FF2B5EF4-FFF2-40B4-BE49-F238E27FC236}">
                <a16:creationId xmlns:a16="http://schemas.microsoft.com/office/drawing/2014/main" xmlns="" id="{D6C12E8B-E39D-437C-AC75-B8F4332D9262}"/>
              </a:ext>
            </a:extLst>
          </p:cNvPr>
          <p:cNvGrpSpPr/>
          <p:nvPr/>
        </p:nvGrpSpPr>
        <p:grpSpPr>
          <a:xfrm>
            <a:off x="6315596" y="4937880"/>
            <a:ext cx="556096" cy="532544"/>
            <a:chOff x="5699125" y="234951"/>
            <a:chExt cx="487363" cy="466725"/>
          </a:xfrm>
          <a:solidFill>
            <a:schemeClr val="tx2"/>
          </a:solidFill>
        </p:grpSpPr>
        <p:sp>
          <p:nvSpPr>
            <p:cNvPr id="34" name="Freeform: Shape 51">
              <a:extLst>
                <a:ext uri="{FF2B5EF4-FFF2-40B4-BE49-F238E27FC236}">
                  <a16:creationId xmlns:a16="http://schemas.microsoft.com/office/drawing/2014/main" xmlns="" id="{16A67D0C-9BF8-4C32-A9E6-E543EE903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0713" y="234951"/>
              <a:ext cx="485775" cy="239713"/>
            </a:xfrm>
            <a:custGeom>
              <a:avLst/>
              <a:gdLst>
                <a:gd name="T0" fmla="*/ 16 w 727"/>
                <a:gd name="T1" fmla="*/ 357 h 357"/>
                <a:gd name="T2" fmla="*/ 22 w 727"/>
                <a:gd name="T3" fmla="*/ 356 h 357"/>
                <a:gd name="T4" fmla="*/ 251 w 727"/>
                <a:gd name="T5" fmla="*/ 260 h 357"/>
                <a:gd name="T6" fmla="*/ 493 w 727"/>
                <a:gd name="T7" fmla="*/ 210 h 357"/>
                <a:gd name="T8" fmla="*/ 661 w 727"/>
                <a:gd name="T9" fmla="*/ 72 h 357"/>
                <a:gd name="T10" fmla="*/ 688 w 727"/>
                <a:gd name="T11" fmla="*/ 104 h 357"/>
                <a:gd name="T12" fmla="*/ 727 w 727"/>
                <a:gd name="T13" fmla="*/ 0 h 357"/>
                <a:gd name="T14" fmla="*/ 617 w 727"/>
                <a:gd name="T15" fmla="*/ 18 h 357"/>
                <a:gd name="T16" fmla="*/ 644 w 727"/>
                <a:gd name="T17" fmla="*/ 51 h 357"/>
                <a:gd name="T18" fmla="*/ 481 w 727"/>
                <a:gd name="T19" fmla="*/ 184 h 357"/>
                <a:gd name="T20" fmla="*/ 244 w 727"/>
                <a:gd name="T21" fmla="*/ 233 h 357"/>
                <a:gd name="T22" fmla="*/ 11 w 727"/>
                <a:gd name="T23" fmla="*/ 331 h 357"/>
                <a:gd name="T24" fmla="*/ 3 w 727"/>
                <a:gd name="T25" fmla="*/ 349 h 357"/>
                <a:gd name="T26" fmla="*/ 16 w 727"/>
                <a:gd name="T27" fmla="*/ 357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7" h="357">
                  <a:moveTo>
                    <a:pt x="16" y="357"/>
                  </a:moveTo>
                  <a:cubicBezTo>
                    <a:pt x="18" y="357"/>
                    <a:pt x="20" y="357"/>
                    <a:pt x="22" y="356"/>
                  </a:cubicBezTo>
                  <a:cubicBezTo>
                    <a:pt x="251" y="260"/>
                    <a:pt x="251" y="260"/>
                    <a:pt x="251" y="260"/>
                  </a:cubicBezTo>
                  <a:cubicBezTo>
                    <a:pt x="493" y="210"/>
                    <a:pt x="493" y="210"/>
                    <a:pt x="493" y="210"/>
                  </a:cubicBezTo>
                  <a:cubicBezTo>
                    <a:pt x="661" y="72"/>
                    <a:pt x="661" y="72"/>
                    <a:pt x="661" y="72"/>
                  </a:cubicBezTo>
                  <a:cubicBezTo>
                    <a:pt x="688" y="104"/>
                    <a:pt x="688" y="104"/>
                    <a:pt x="688" y="104"/>
                  </a:cubicBezTo>
                  <a:cubicBezTo>
                    <a:pt x="727" y="0"/>
                    <a:pt x="727" y="0"/>
                    <a:pt x="727" y="0"/>
                  </a:cubicBezTo>
                  <a:cubicBezTo>
                    <a:pt x="617" y="18"/>
                    <a:pt x="617" y="18"/>
                    <a:pt x="617" y="18"/>
                  </a:cubicBezTo>
                  <a:cubicBezTo>
                    <a:pt x="644" y="51"/>
                    <a:pt x="644" y="51"/>
                    <a:pt x="644" y="51"/>
                  </a:cubicBezTo>
                  <a:cubicBezTo>
                    <a:pt x="481" y="184"/>
                    <a:pt x="481" y="184"/>
                    <a:pt x="481" y="184"/>
                  </a:cubicBezTo>
                  <a:cubicBezTo>
                    <a:pt x="244" y="233"/>
                    <a:pt x="244" y="233"/>
                    <a:pt x="244" y="233"/>
                  </a:cubicBezTo>
                  <a:cubicBezTo>
                    <a:pt x="11" y="331"/>
                    <a:pt x="11" y="331"/>
                    <a:pt x="11" y="331"/>
                  </a:cubicBezTo>
                  <a:cubicBezTo>
                    <a:pt x="4" y="334"/>
                    <a:pt x="0" y="342"/>
                    <a:pt x="3" y="349"/>
                  </a:cubicBezTo>
                  <a:cubicBezTo>
                    <a:pt x="6" y="354"/>
                    <a:pt x="11" y="357"/>
                    <a:pt x="16" y="3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5" name="Rectangle 52">
              <a:extLst>
                <a:ext uri="{FF2B5EF4-FFF2-40B4-BE49-F238E27FC236}">
                  <a16:creationId xmlns:a16="http://schemas.microsoft.com/office/drawing/2014/main" xmlns="" id="{9C056E9A-0346-4078-8109-41B0BF75551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9125" y="549276"/>
              <a:ext cx="92075" cy="152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6" name="Rectangle 53">
              <a:extLst>
                <a:ext uri="{FF2B5EF4-FFF2-40B4-BE49-F238E27FC236}">
                  <a16:creationId xmlns:a16="http://schemas.microsoft.com/office/drawing/2014/main" xmlns="" id="{526E0544-C88A-44BA-8F73-8A6E719C1B33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6125" y="496888"/>
              <a:ext cx="93663" cy="2047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" name="Rectangle 54">
              <a:extLst>
                <a:ext uri="{FF2B5EF4-FFF2-40B4-BE49-F238E27FC236}">
                  <a16:creationId xmlns:a16="http://schemas.microsoft.com/office/drawing/2014/main" xmlns="" id="{6E1734F3-1CEA-4356-8318-3B7556BF14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59475" y="469901"/>
              <a:ext cx="93663" cy="2317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8" name="Rectangle 55">
              <a:extLst>
                <a:ext uri="{FF2B5EF4-FFF2-40B4-BE49-F238E27FC236}">
                  <a16:creationId xmlns:a16="http://schemas.microsoft.com/office/drawing/2014/main" xmlns="" id="{509579A7-AFF7-44F5-AAC9-48065BC4B74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363538"/>
              <a:ext cx="93663" cy="3381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1" name="Freeform: Shape 49">
            <a:extLst>
              <a:ext uri="{FF2B5EF4-FFF2-40B4-BE49-F238E27FC236}">
                <a16:creationId xmlns:a16="http://schemas.microsoft.com/office/drawing/2014/main" xmlns="" id="{25811D9E-1D33-4747-B50C-C0DFE32D957F}"/>
              </a:ext>
            </a:extLst>
          </p:cNvPr>
          <p:cNvSpPr>
            <a:spLocks/>
          </p:cNvSpPr>
          <p:nvPr/>
        </p:nvSpPr>
        <p:spPr bwMode="auto">
          <a:xfrm rot="5400000">
            <a:off x="7355142" y="5117964"/>
            <a:ext cx="381000" cy="177800"/>
          </a:xfrm>
          <a:custGeom>
            <a:avLst/>
            <a:gdLst>
              <a:gd name="T0" fmla="*/ 64 w 129"/>
              <a:gd name="T1" fmla="*/ 0 h 60"/>
              <a:gd name="T2" fmla="*/ 0 w 129"/>
              <a:gd name="T3" fmla="*/ 60 h 60"/>
              <a:gd name="T4" fmla="*/ 129 w 129"/>
              <a:gd name="T5" fmla="*/ 60 h 60"/>
              <a:gd name="T6" fmla="*/ 64 w 129"/>
              <a:gd name="T7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9" h="60">
                <a:moveTo>
                  <a:pt x="64" y="0"/>
                </a:moveTo>
                <a:cubicBezTo>
                  <a:pt x="56" y="34"/>
                  <a:pt x="31" y="60"/>
                  <a:pt x="0" y="60"/>
                </a:cubicBezTo>
                <a:cubicBezTo>
                  <a:pt x="129" y="60"/>
                  <a:pt x="129" y="60"/>
                  <a:pt x="129" y="60"/>
                </a:cubicBezTo>
                <a:cubicBezTo>
                  <a:pt x="98" y="60"/>
                  <a:pt x="72" y="34"/>
                  <a:pt x="64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2" name="Group 59">
            <a:extLst>
              <a:ext uri="{FF2B5EF4-FFF2-40B4-BE49-F238E27FC236}">
                <a16:creationId xmlns:a16="http://schemas.microsoft.com/office/drawing/2014/main" xmlns="" id="{B832C263-507D-48FA-B94A-0E0C09D290EB}"/>
              </a:ext>
            </a:extLst>
          </p:cNvPr>
          <p:cNvGrpSpPr/>
          <p:nvPr/>
        </p:nvGrpSpPr>
        <p:grpSpPr>
          <a:xfrm>
            <a:off x="1330790" y="1445058"/>
            <a:ext cx="2530363" cy="1006991"/>
            <a:chOff x="8328246" y="2276873"/>
            <a:chExt cx="2198694" cy="1006991"/>
          </a:xfrm>
        </p:grpSpPr>
        <p:sp>
          <p:nvSpPr>
            <p:cNvPr id="32" name="TextBox 60">
              <a:extLst>
                <a:ext uri="{FF2B5EF4-FFF2-40B4-BE49-F238E27FC236}">
                  <a16:creationId xmlns:a16="http://schemas.microsoft.com/office/drawing/2014/main" xmlns="" id="{D8606600-E88A-4AE5-BCD7-A40D2BFC2E5D}"/>
                </a:ext>
              </a:extLst>
            </p:cNvPr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3" name="TextBox 61">
              <a:extLst>
                <a:ext uri="{FF2B5EF4-FFF2-40B4-BE49-F238E27FC236}">
                  <a16:creationId xmlns:a16="http://schemas.microsoft.com/office/drawing/2014/main" xmlns="" id="{765C4A98-644C-4EAF-A5A9-0EE6CA0F2EA3}"/>
                </a:ext>
              </a:extLst>
            </p:cNvPr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3" name="Group 62">
            <a:extLst>
              <a:ext uri="{FF2B5EF4-FFF2-40B4-BE49-F238E27FC236}">
                <a16:creationId xmlns:a16="http://schemas.microsoft.com/office/drawing/2014/main" xmlns="" id="{7DA3F17A-DAED-4D0C-AED8-2DD5696774C9}"/>
              </a:ext>
            </a:extLst>
          </p:cNvPr>
          <p:cNvGrpSpPr/>
          <p:nvPr/>
        </p:nvGrpSpPr>
        <p:grpSpPr>
          <a:xfrm>
            <a:off x="7796537" y="2178659"/>
            <a:ext cx="2549181" cy="1006991"/>
            <a:chOff x="1197898" y="2503545"/>
            <a:chExt cx="2198693" cy="1006991"/>
          </a:xfrm>
        </p:grpSpPr>
        <p:sp>
          <p:nvSpPr>
            <p:cNvPr id="30" name="TextBox 63">
              <a:extLst>
                <a:ext uri="{FF2B5EF4-FFF2-40B4-BE49-F238E27FC236}">
                  <a16:creationId xmlns:a16="http://schemas.microsoft.com/office/drawing/2014/main" xmlns="" id="{0A1332BB-2A3A-4F32-84D2-6A4154946AC7}"/>
                </a:ext>
              </a:extLst>
            </p:cNvPr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1" name="TextBox 64">
              <a:extLst>
                <a:ext uri="{FF2B5EF4-FFF2-40B4-BE49-F238E27FC236}">
                  <a16:creationId xmlns:a16="http://schemas.microsoft.com/office/drawing/2014/main" xmlns="" id="{99296436-423F-4D89-830B-E7409DE20C8B}"/>
                </a:ext>
              </a:extLst>
            </p:cNvPr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4" name="Group 65">
            <a:extLst>
              <a:ext uri="{FF2B5EF4-FFF2-40B4-BE49-F238E27FC236}">
                <a16:creationId xmlns:a16="http://schemas.microsoft.com/office/drawing/2014/main" xmlns="" id="{61BC3E20-EF49-4C88-AEE1-576E68550D12}"/>
              </a:ext>
            </a:extLst>
          </p:cNvPr>
          <p:cNvGrpSpPr/>
          <p:nvPr/>
        </p:nvGrpSpPr>
        <p:grpSpPr>
          <a:xfrm>
            <a:off x="1330790" y="4444648"/>
            <a:ext cx="2530363" cy="1006991"/>
            <a:chOff x="8328246" y="2276873"/>
            <a:chExt cx="2198694" cy="1006991"/>
          </a:xfrm>
        </p:grpSpPr>
        <p:sp>
          <p:nvSpPr>
            <p:cNvPr id="28" name="TextBox 66">
              <a:extLst>
                <a:ext uri="{FF2B5EF4-FFF2-40B4-BE49-F238E27FC236}">
                  <a16:creationId xmlns:a16="http://schemas.microsoft.com/office/drawing/2014/main" xmlns="" id="{EA87A15B-1A99-460E-918E-66DF415537B5}"/>
                </a:ext>
              </a:extLst>
            </p:cNvPr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9" name="TextBox 67">
              <a:extLst>
                <a:ext uri="{FF2B5EF4-FFF2-40B4-BE49-F238E27FC236}">
                  <a16:creationId xmlns:a16="http://schemas.microsoft.com/office/drawing/2014/main" xmlns="" id="{1A2EA78D-45D5-4104-97E5-A5D27064A380}"/>
                </a:ext>
              </a:extLst>
            </p:cNvPr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5" name="Group 68">
            <a:extLst>
              <a:ext uri="{FF2B5EF4-FFF2-40B4-BE49-F238E27FC236}">
                <a16:creationId xmlns:a16="http://schemas.microsoft.com/office/drawing/2014/main" xmlns="" id="{F5C68508-77A4-4F77-B8C5-CFE78CEF672B}"/>
              </a:ext>
            </a:extLst>
          </p:cNvPr>
          <p:cNvGrpSpPr/>
          <p:nvPr/>
        </p:nvGrpSpPr>
        <p:grpSpPr>
          <a:xfrm>
            <a:off x="7736142" y="4918916"/>
            <a:ext cx="2549181" cy="1006991"/>
            <a:chOff x="1197898" y="2503545"/>
            <a:chExt cx="2198693" cy="1006991"/>
          </a:xfrm>
        </p:grpSpPr>
        <p:sp>
          <p:nvSpPr>
            <p:cNvPr id="26" name="TextBox 69">
              <a:extLst>
                <a:ext uri="{FF2B5EF4-FFF2-40B4-BE49-F238E27FC236}">
                  <a16:creationId xmlns:a16="http://schemas.microsoft.com/office/drawing/2014/main" xmlns="" id="{01FA0CCD-B85F-4038-B497-E17D6696AD6C}"/>
                </a:ext>
              </a:extLst>
            </p:cNvPr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TextBox 70">
              <a:extLst>
                <a:ext uri="{FF2B5EF4-FFF2-40B4-BE49-F238E27FC236}">
                  <a16:creationId xmlns:a16="http://schemas.microsoft.com/office/drawing/2014/main" xmlns="" id="{80E48491-3231-40D2-AB9D-A40A05131CB7}"/>
                </a:ext>
              </a:extLst>
            </p:cNvPr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61" name="Title 6">
            <a:extLst>
              <a:ext uri="{FF2B5EF4-FFF2-40B4-BE49-F238E27FC236}">
                <a16:creationId xmlns:a16="http://schemas.microsoft.com/office/drawing/2014/main" xmlns="" id="{29D86D25-A92D-4ABC-86D2-40D46863D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6663" y="204972"/>
            <a:ext cx="7518400" cy="471365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62" name="Text Placeholder 7">
            <a:extLst>
              <a:ext uri="{FF2B5EF4-FFF2-40B4-BE49-F238E27FC236}">
                <a16:creationId xmlns:a16="http://schemas.microsoft.com/office/drawing/2014/main" xmlns="" id="{87135A65-F494-4D41-BD6C-609F4E4AAB8B}"/>
              </a:ext>
            </a:extLst>
          </p:cNvPr>
          <p:cNvSpPr txBox="1">
            <a:spLocks/>
          </p:cNvSpPr>
          <p:nvPr/>
        </p:nvSpPr>
        <p:spPr>
          <a:xfrm>
            <a:off x="5962663" y="674294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36234678"/>
      </p:ext>
    </p:extLst>
  </p:cSld>
  <p:clrMapOvr>
    <a:masterClrMapping/>
  </p:clrMapOvr>
  <p:transition spd="slow">
    <p:randomBar dir="vert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7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8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0" presetID="2" presetClass="entr" presetSubtype="4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22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23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27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28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0" presetID="2" presetClass="entr" presetSubtype="4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32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33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35" presetID="2" presetClass="entr" presetSubtype="4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37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38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0" presetID="2" presetClass="entr" presetSubtype="4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42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43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5" presetID="2" presetClass="entr" presetSubtype="4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47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48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0" presetID="2" presetClass="entr" presetSubtype="4" fill="hold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52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53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5" presetID="2" presetClass="entr" presetSubtype="4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57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58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0" presetID="2" presetClass="entr" presetSubtype="4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62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63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5" presetID="2" presetClass="entr" presetSubtype="4" fill="hold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67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68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0" presetID="2" presetClass="entr" presetSubtype="4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2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7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5" presetID="2" presetClass="entr" presetSubtype="4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7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78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0" presetID="2" presetClass="entr" presetSubtype="4" fill="hold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8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4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85" presetID="2" presetClass="entr" presetSubtype="4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87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8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90" presetID="2" presetClass="entr" presetSubtype="4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92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93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6250"/>
                                </p:stCondLst>
                                <p:childTnLst>
                                  <p:par>
                                    <p:cTn id="95" presetID="2" presetClass="entr" presetSubtype="4" fill="hold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97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98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100" presetID="2" presetClass="entr" presetSubtype="4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02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03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4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105" presetID="2" presetClass="entr" presetSubtype="4" fill="hold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07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08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110" presetID="2" presetClass="entr" presetSubtype="4" fill="hold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12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13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4" fill="hold">
                                <p:stCondLst>
                                  <p:cond delay="7250"/>
                                </p:stCondLst>
                                <p:childTnLst>
                                  <p:par>
                                    <p:cTn id="115" presetID="2" presetClass="entr" presetSubtype="4" fill="hold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17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18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9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20" presetID="2" presetClass="entr" presetSubtype="4" fill="hold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2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2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2" grpId="0" animBg="1"/>
          <p:bldP spid="13" grpId="0" animBg="1"/>
          <p:bldP spid="15" grpId="0" animBg="1"/>
          <p:bldP spid="16" grpId="0" animBg="1"/>
          <p:bldP spid="18" grpId="0" animBg="1"/>
          <p:bldP spid="19" grpId="0" animBg="1"/>
          <p:bldP spid="21" grpId="0" animBg="1"/>
          <p:bldP spid="61" grpId="0"/>
          <p:bldP spid="6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3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4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8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9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3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6250"/>
                                </p:stCondLst>
                                <p:childTnLst>
                                  <p:par>
                                    <p:cTn id="9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10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4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10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11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2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4" fill="hold">
                                <p:stCondLst>
                                  <p:cond delay="7250"/>
                                </p:stCondLst>
                                <p:childTnLst>
                                  <p:par>
                                    <p:cTn id="11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9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2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2" grpId="0" animBg="1"/>
          <p:bldP spid="13" grpId="0" animBg="1"/>
          <p:bldP spid="15" grpId="0" animBg="1"/>
          <p:bldP spid="16" grpId="0" animBg="1"/>
          <p:bldP spid="18" grpId="0" animBg="1"/>
          <p:bldP spid="19" grpId="0" animBg="1"/>
          <p:bldP spid="21" grpId="0" animBg="1"/>
          <p:bldP spid="61" grpId="0"/>
          <p:bldP spid="62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Title 6">
            <a:extLst>
              <a:ext uri="{FF2B5EF4-FFF2-40B4-BE49-F238E27FC236}">
                <a16:creationId xmlns:a16="http://schemas.microsoft.com/office/drawing/2014/main" xmlns="" id="{1CB5FFB7-C5A8-4267-BCAF-9FA403499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6800" y="356628"/>
            <a:ext cx="7518400" cy="471365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82" name="Text Placeholder 7">
            <a:extLst>
              <a:ext uri="{FF2B5EF4-FFF2-40B4-BE49-F238E27FC236}">
                <a16:creationId xmlns:a16="http://schemas.microsoft.com/office/drawing/2014/main" xmlns="" id="{27D1C0E7-EEE4-4651-A607-5B6BEBB34F63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4" name="Oval 4">
            <a:extLst>
              <a:ext uri="{FF2B5EF4-FFF2-40B4-BE49-F238E27FC236}">
                <a16:creationId xmlns:a16="http://schemas.microsoft.com/office/drawing/2014/main" xmlns="" id="{163CA9AE-CEC5-4B40-B0F4-3B1512A6024B}"/>
              </a:ext>
            </a:extLst>
          </p:cNvPr>
          <p:cNvSpPr/>
          <p:nvPr/>
        </p:nvSpPr>
        <p:spPr>
          <a:xfrm>
            <a:off x="8263985" y="3816423"/>
            <a:ext cx="1206931" cy="1206931"/>
          </a:xfrm>
          <a:prstGeom prst="ellipse">
            <a:avLst/>
          </a:prstGeom>
          <a:solidFill>
            <a:schemeClr val="accent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5" name="Oval 5">
            <a:extLst>
              <a:ext uri="{FF2B5EF4-FFF2-40B4-BE49-F238E27FC236}">
                <a16:creationId xmlns:a16="http://schemas.microsoft.com/office/drawing/2014/main" xmlns="" id="{52C56048-B82B-4C0C-9C86-B98D42869478}"/>
              </a:ext>
            </a:extLst>
          </p:cNvPr>
          <p:cNvSpPr/>
          <p:nvPr/>
        </p:nvSpPr>
        <p:spPr>
          <a:xfrm>
            <a:off x="2446186" y="2192026"/>
            <a:ext cx="2150162" cy="215016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6" name="Oval 6">
            <a:extLst>
              <a:ext uri="{FF2B5EF4-FFF2-40B4-BE49-F238E27FC236}">
                <a16:creationId xmlns:a16="http://schemas.microsoft.com/office/drawing/2014/main" xmlns="" id="{4F4BC8F1-6F0E-4B90-B53C-46568FC04F38}"/>
              </a:ext>
            </a:extLst>
          </p:cNvPr>
          <p:cNvSpPr/>
          <p:nvPr/>
        </p:nvSpPr>
        <p:spPr>
          <a:xfrm>
            <a:off x="4558638" y="4079306"/>
            <a:ext cx="1725958" cy="172595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Oval 7">
            <a:extLst>
              <a:ext uri="{FF2B5EF4-FFF2-40B4-BE49-F238E27FC236}">
                <a16:creationId xmlns:a16="http://schemas.microsoft.com/office/drawing/2014/main" xmlns="" id="{5FD75A85-4769-4684-B943-709C951E853D}"/>
              </a:ext>
            </a:extLst>
          </p:cNvPr>
          <p:cNvSpPr/>
          <p:nvPr/>
        </p:nvSpPr>
        <p:spPr>
          <a:xfrm>
            <a:off x="5779370" y="1409461"/>
            <a:ext cx="2508524" cy="250852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Oval 8">
            <a:extLst>
              <a:ext uri="{FF2B5EF4-FFF2-40B4-BE49-F238E27FC236}">
                <a16:creationId xmlns:a16="http://schemas.microsoft.com/office/drawing/2014/main" xmlns="" id="{499142C9-823E-4888-BF90-F688349455CE}"/>
              </a:ext>
            </a:extLst>
          </p:cNvPr>
          <p:cNvSpPr/>
          <p:nvPr/>
        </p:nvSpPr>
        <p:spPr>
          <a:xfrm>
            <a:off x="7592840" y="2829309"/>
            <a:ext cx="1352489" cy="135248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9" name="Oval 9">
            <a:extLst>
              <a:ext uri="{FF2B5EF4-FFF2-40B4-BE49-F238E27FC236}">
                <a16:creationId xmlns:a16="http://schemas.microsoft.com/office/drawing/2014/main" xmlns="" id="{1BF2419B-6B95-4448-AE63-143810DA3CB3}"/>
              </a:ext>
            </a:extLst>
          </p:cNvPr>
          <p:cNvSpPr/>
          <p:nvPr/>
        </p:nvSpPr>
        <p:spPr>
          <a:xfrm>
            <a:off x="3564641" y="3617694"/>
            <a:ext cx="1262087" cy="1262087"/>
          </a:xfrm>
          <a:prstGeom prst="ellipse">
            <a:avLst/>
          </a:prstGeom>
          <a:solidFill>
            <a:schemeClr val="accent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Oval 10">
            <a:extLst>
              <a:ext uri="{FF2B5EF4-FFF2-40B4-BE49-F238E27FC236}">
                <a16:creationId xmlns:a16="http://schemas.microsoft.com/office/drawing/2014/main" xmlns="" id="{2BAE615A-FF09-4630-BD3B-686C2D8D23CD}"/>
              </a:ext>
            </a:extLst>
          </p:cNvPr>
          <p:cNvSpPr/>
          <p:nvPr/>
        </p:nvSpPr>
        <p:spPr>
          <a:xfrm>
            <a:off x="6202454" y="3816423"/>
            <a:ext cx="1725958" cy="1725958"/>
          </a:xfrm>
          <a:prstGeom prst="ellipse">
            <a:avLst/>
          </a:prstGeom>
          <a:solidFill>
            <a:schemeClr val="accent3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1" name="Oval 11">
            <a:extLst>
              <a:ext uri="{FF2B5EF4-FFF2-40B4-BE49-F238E27FC236}">
                <a16:creationId xmlns:a16="http://schemas.microsoft.com/office/drawing/2014/main" xmlns="" id="{84BABC17-5D4D-47C4-964B-5417C04AC058}"/>
              </a:ext>
            </a:extLst>
          </p:cNvPr>
          <p:cNvSpPr/>
          <p:nvPr/>
        </p:nvSpPr>
        <p:spPr>
          <a:xfrm>
            <a:off x="4301056" y="1591929"/>
            <a:ext cx="1725958" cy="1725958"/>
          </a:xfrm>
          <a:prstGeom prst="ellipse">
            <a:avLst/>
          </a:prstGeom>
          <a:solidFill>
            <a:schemeClr val="accent4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2" name="Oval 12">
            <a:extLst>
              <a:ext uri="{FF2B5EF4-FFF2-40B4-BE49-F238E27FC236}">
                <a16:creationId xmlns:a16="http://schemas.microsoft.com/office/drawing/2014/main" xmlns="" id="{021B0C24-31B7-4286-984B-A44DFCC95AE3}"/>
              </a:ext>
            </a:extLst>
          </p:cNvPr>
          <p:cNvSpPr/>
          <p:nvPr/>
        </p:nvSpPr>
        <p:spPr>
          <a:xfrm>
            <a:off x="5308298" y="3554257"/>
            <a:ext cx="663776" cy="663776"/>
          </a:xfrm>
          <a:prstGeom prst="ellipse">
            <a:avLst/>
          </a:prstGeom>
          <a:solidFill>
            <a:schemeClr val="accent4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3" name="Oval 13">
            <a:extLst>
              <a:ext uri="{FF2B5EF4-FFF2-40B4-BE49-F238E27FC236}">
                <a16:creationId xmlns:a16="http://schemas.microsoft.com/office/drawing/2014/main" xmlns="" id="{F5620F0A-E261-4CAB-B14D-F0CCDC08DFB6}"/>
              </a:ext>
            </a:extLst>
          </p:cNvPr>
          <p:cNvSpPr/>
          <p:nvPr/>
        </p:nvSpPr>
        <p:spPr>
          <a:xfrm>
            <a:off x="8471087" y="2330950"/>
            <a:ext cx="474243" cy="474243"/>
          </a:xfrm>
          <a:prstGeom prst="ellipse">
            <a:avLst/>
          </a:prstGeom>
          <a:solidFill>
            <a:schemeClr val="accent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4" name="Oval 14">
            <a:extLst>
              <a:ext uri="{FF2B5EF4-FFF2-40B4-BE49-F238E27FC236}">
                <a16:creationId xmlns:a16="http://schemas.microsoft.com/office/drawing/2014/main" xmlns="" id="{721501A9-64E1-4B45-8863-580DE9A31BBC}"/>
              </a:ext>
            </a:extLst>
          </p:cNvPr>
          <p:cNvSpPr/>
          <p:nvPr/>
        </p:nvSpPr>
        <p:spPr>
          <a:xfrm>
            <a:off x="3521267" y="4645514"/>
            <a:ext cx="474243" cy="474243"/>
          </a:xfrm>
          <a:prstGeom prst="ellipse">
            <a:avLst/>
          </a:prstGeom>
          <a:solidFill>
            <a:schemeClr val="accent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5" name="TextBox 15">
            <a:extLst>
              <a:ext uri="{FF2B5EF4-FFF2-40B4-BE49-F238E27FC236}">
                <a16:creationId xmlns:a16="http://schemas.microsoft.com/office/drawing/2014/main" xmlns="" id="{044BD57E-E3DF-4947-B14D-A09F338B2912}"/>
              </a:ext>
            </a:extLst>
          </p:cNvPr>
          <p:cNvSpPr txBox="1">
            <a:spLocks/>
          </p:cNvSpPr>
          <p:nvPr/>
        </p:nvSpPr>
        <p:spPr>
          <a:xfrm>
            <a:off x="2694244" y="3157820"/>
            <a:ext cx="1722322" cy="460873"/>
          </a:xfrm>
          <a:prstGeom prst="rect">
            <a:avLst/>
          </a:prstGeom>
        </p:spPr>
        <p:txBody>
          <a:bodyPr wrap="none" lIns="0" tIns="0" rIns="0" bIns="0" anchor="t" anchorCtr="1">
            <a:norm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96" name="TextBox 16">
            <a:extLst>
              <a:ext uri="{FF2B5EF4-FFF2-40B4-BE49-F238E27FC236}">
                <a16:creationId xmlns:a16="http://schemas.microsoft.com/office/drawing/2014/main" xmlns="" id="{E33122E2-B313-473E-8BD9-79350F3B3075}"/>
              </a:ext>
            </a:extLst>
          </p:cNvPr>
          <p:cNvSpPr txBox="1">
            <a:spLocks/>
          </p:cNvSpPr>
          <p:nvPr/>
        </p:nvSpPr>
        <p:spPr>
          <a:xfrm>
            <a:off x="6162174" y="2496370"/>
            <a:ext cx="1857489" cy="464578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97" name="TextBox 17">
            <a:extLst>
              <a:ext uri="{FF2B5EF4-FFF2-40B4-BE49-F238E27FC236}">
                <a16:creationId xmlns:a16="http://schemas.microsoft.com/office/drawing/2014/main" xmlns="" id="{1B8863EC-1F1F-479A-9B00-9C7CDB59C352}"/>
              </a:ext>
            </a:extLst>
          </p:cNvPr>
          <p:cNvSpPr txBox="1">
            <a:spLocks/>
          </p:cNvSpPr>
          <p:nvPr/>
        </p:nvSpPr>
        <p:spPr>
          <a:xfrm>
            <a:off x="4615236" y="4797151"/>
            <a:ext cx="1588776" cy="533963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98" name="TextBox 18">
            <a:extLst>
              <a:ext uri="{FF2B5EF4-FFF2-40B4-BE49-F238E27FC236}">
                <a16:creationId xmlns:a16="http://schemas.microsoft.com/office/drawing/2014/main" xmlns="" id="{D51343F1-0C75-4EF7-AEB7-D7BC1417BAC9}"/>
              </a:ext>
            </a:extLst>
          </p:cNvPr>
          <p:cNvSpPr txBox="1">
            <a:spLocks/>
          </p:cNvSpPr>
          <p:nvPr/>
        </p:nvSpPr>
        <p:spPr>
          <a:xfrm>
            <a:off x="7486518" y="3365089"/>
            <a:ext cx="1565132" cy="509294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99" name="Oval 19">
            <a:extLst>
              <a:ext uri="{FF2B5EF4-FFF2-40B4-BE49-F238E27FC236}">
                <a16:creationId xmlns:a16="http://schemas.microsoft.com/office/drawing/2014/main" xmlns="" id="{BEE94529-4EF4-4E6F-A7D0-CBEBE0A4F147}"/>
              </a:ext>
            </a:extLst>
          </p:cNvPr>
          <p:cNvSpPr/>
          <p:nvPr/>
        </p:nvSpPr>
        <p:spPr>
          <a:xfrm>
            <a:off x="8179007" y="4737312"/>
            <a:ext cx="335573" cy="335573"/>
          </a:xfrm>
          <a:prstGeom prst="ellipse">
            <a:avLst/>
          </a:prstGeom>
          <a:solidFill>
            <a:schemeClr val="accent3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0" name="TextBox 24">
            <a:extLst>
              <a:ext uri="{FF2B5EF4-FFF2-40B4-BE49-F238E27FC236}">
                <a16:creationId xmlns:a16="http://schemas.microsoft.com/office/drawing/2014/main" xmlns="" id="{B7E6E783-A759-42CA-95AB-B1EED2EB93B6}"/>
              </a:ext>
            </a:extLst>
          </p:cNvPr>
          <p:cNvSpPr txBox="1">
            <a:spLocks/>
          </p:cNvSpPr>
          <p:nvPr/>
        </p:nvSpPr>
        <p:spPr>
          <a:xfrm>
            <a:off x="239411" y="1625924"/>
            <a:ext cx="3098680" cy="905684"/>
          </a:xfrm>
          <a:prstGeom prst="rect">
            <a:avLst/>
          </a:prstGeom>
        </p:spPr>
        <p:txBody>
          <a:bodyPr wrap="square" lIns="0" tIns="0" rIns="0" bIns="0" anchor="t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100" dirty="0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br>
              <a:rPr lang="zh-CN" altLang="en-US" sz="1100" dirty="0"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100" dirty="0"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01" name="TextBox 25">
            <a:extLst>
              <a:ext uri="{FF2B5EF4-FFF2-40B4-BE49-F238E27FC236}">
                <a16:creationId xmlns:a16="http://schemas.microsoft.com/office/drawing/2014/main" xmlns="" id="{C64BABBA-4DE2-44FA-AB01-DCA5E9246B73}"/>
              </a:ext>
            </a:extLst>
          </p:cNvPr>
          <p:cNvSpPr txBox="1">
            <a:spLocks/>
          </p:cNvSpPr>
          <p:nvPr/>
        </p:nvSpPr>
        <p:spPr>
          <a:xfrm>
            <a:off x="719667" y="5352422"/>
            <a:ext cx="3588376" cy="764216"/>
          </a:xfrm>
          <a:prstGeom prst="rect">
            <a:avLst/>
          </a:prstGeom>
        </p:spPr>
        <p:txBody>
          <a:bodyPr wrap="square" lIns="0" tIns="0" rIns="0" bIns="0" anchor="t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100" dirty="0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br>
              <a:rPr lang="zh-CN" altLang="en-US" sz="1100" dirty="0"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100" dirty="0"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02" name="TextBox 26">
            <a:extLst>
              <a:ext uri="{FF2B5EF4-FFF2-40B4-BE49-F238E27FC236}">
                <a16:creationId xmlns:a16="http://schemas.microsoft.com/office/drawing/2014/main" xmlns="" id="{19C8D44B-8CD7-415F-B60A-7C2D9AF740AD}"/>
              </a:ext>
            </a:extLst>
          </p:cNvPr>
          <p:cNvSpPr txBox="1">
            <a:spLocks/>
          </p:cNvSpPr>
          <p:nvPr/>
        </p:nvSpPr>
        <p:spPr>
          <a:xfrm>
            <a:off x="8195421" y="1367219"/>
            <a:ext cx="3279444" cy="816433"/>
          </a:xfrm>
          <a:prstGeom prst="rect">
            <a:avLst/>
          </a:prstGeom>
        </p:spPr>
        <p:txBody>
          <a:bodyPr wrap="square" lIns="0" tIns="0" rIns="0" bIns="0" anchor="t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br>
              <a:rPr lang="zh-CN" altLang="en-US" sz="1100" dirty="0"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100" dirty="0"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03" name="TextBox 27">
            <a:extLst>
              <a:ext uri="{FF2B5EF4-FFF2-40B4-BE49-F238E27FC236}">
                <a16:creationId xmlns:a16="http://schemas.microsoft.com/office/drawing/2014/main" xmlns="" id="{136664B7-2B74-4AC1-944F-0C5CC1FAE801}"/>
              </a:ext>
            </a:extLst>
          </p:cNvPr>
          <p:cNvSpPr txBox="1">
            <a:spLocks/>
          </p:cNvSpPr>
          <p:nvPr/>
        </p:nvSpPr>
        <p:spPr>
          <a:xfrm>
            <a:off x="9138032" y="3064194"/>
            <a:ext cx="2334831" cy="816433"/>
          </a:xfrm>
          <a:prstGeom prst="rect">
            <a:avLst/>
          </a:prstGeom>
        </p:spPr>
        <p:txBody>
          <a:bodyPr wrap="square" lIns="0" tIns="0" rIns="0" bIns="0" anchor="t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br>
              <a:rPr lang="zh-CN" altLang="en-US" sz="1100" dirty="0"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100" dirty="0"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</p:spTree>
    <p:extLst>
      <p:ext uri="{BB962C8B-B14F-4D97-AF65-F5344CB8AC3E}">
        <p14:creationId xmlns:p14="http://schemas.microsoft.com/office/powerpoint/2010/main" val="363685218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5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2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75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75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2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75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75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2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75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75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25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175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/>
      <p:bldP spid="96" grpId="0"/>
      <p:bldP spid="97" grpId="0"/>
      <p:bldP spid="98" grpId="0"/>
      <p:bldP spid="99" grpId="0" animBg="1"/>
      <p:bldP spid="100" grpId="0"/>
      <p:bldP spid="101" grpId="0"/>
      <p:bldP spid="102" grpId="0"/>
      <p:bldP spid="10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D392C5A2-24D3-4BB2-9CE0-A1ABDA185703}"/>
              </a:ext>
            </a:extLst>
          </p:cNvPr>
          <p:cNvGrpSpPr/>
          <p:nvPr/>
        </p:nvGrpSpPr>
        <p:grpSpPr>
          <a:xfrm rot="21412315">
            <a:off x="4635737" y="1379868"/>
            <a:ext cx="3853586" cy="3477329"/>
            <a:chOff x="-1" y="0"/>
            <a:chExt cx="7707170" cy="6954654"/>
          </a:xfrm>
        </p:grpSpPr>
        <p:sp>
          <p:nvSpPr>
            <p:cNvPr id="19" name="任意多边形: 形状 18">
              <a:extLst>
                <a:ext uri="{FF2B5EF4-FFF2-40B4-BE49-F238E27FC236}">
                  <a16:creationId xmlns:a16="http://schemas.microsoft.com/office/drawing/2014/main" xmlns="" id="{738DE831-5C30-4C8B-A960-BBEF8E0CE8D3}"/>
                </a:ext>
              </a:extLst>
            </p:cNvPr>
            <p:cNvSpPr/>
            <p:nvPr/>
          </p:nvSpPr>
          <p:spPr>
            <a:xfrm rot="21600000" flipH="1">
              <a:off x="3974166" y="0"/>
              <a:ext cx="3733003" cy="69546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42" y="0"/>
                  </a:moveTo>
                  <a:lnTo>
                    <a:pt x="0" y="21117"/>
                  </a:lnTo>
                  <a:lnTo>
                    <a:pt x="1654" y="21600"/>
                  </a:lnTo>
                  <a:lnTo>
                    <a:pt x="21600" y="156"/>
                  </a:lnTo>
                  <a:lnTo>
                    <a:pt x="19642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6350" cap="flat">
              <a:solidFill>
                <a:srgbClr val="CFCFC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0" name="任意多边形: 形状 19">
              <a:extLst>
                <a:ext uri="{FF2B5EF4-FFF2-40B4-BE49-F238E27FC236}">
                  <a16:creationId xmlns:a16="http://schemas.microsoft.com/office/drawing/2014/main" xmlns="" id="{17D42D41-A1CA-4DBA-B6E6-D2A375BC2FE0}"/>
                </a:ext>
              </a:extLst>
            </p:cNvPr>
            <p:cNvSpPr/>
            <p:nvPr/>
          </p:nvSpPr>
          <p:spPr>
            <a:xfrm rot="21600000" flipH="1">
              <a:off x="550459" y="46118"/>
              <a:ext cx="6870387" cy="6904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38" y="0"/>
                  </a:moveTo>
                  <a:lnTo>
                    <a:pt x="0" y="21600"/>
                  </a:lnTo>
                  <a:lnTo>
                    <a:pt x="21600" y="18579"/>
                  </a:lnTo>
                  <a:cubicBezTo>
                    <a:pt x="21600" y="18579"/>
                    <a:pt x="10838" y="0"/>
                    <a:pt x="10838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1" name="任意多边形: 形状 20">
              <a:extLst>
                <a:ext uri="{FF2B5EF4-FFF2-40B4-BE49-F238E27FC236}">
                  <a16:creationId xmlns:a16="http://schemas.microsoft.com/office/drawing/2014/main" xmlns="" id="{25874EE8-F103-4257-8D57-9148C29527AB}"/>
                </a:ext>
              </a:extLst>
            </p:cNvPr>
            <p:cNvSpPr/>
            <p:nvPr/>
          </p:nvSpPr>
          <p:spPr>
            <a:xfrm rot="21600000" flipH="1">
              <a:off x="2561014" y="2080599"/>
              <a:ext cx="2584782" cy="47609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211" y="0"/>
                  </a:moveTo>
                  <a:lnTo>
                    <a:pt x="0" y="20894"/>
                  </a:lnTo>
                  <a:lnTo>
                    <a:pt x="2389" y="21600"/>
                  </a:lnTo>
                  <a:lnTo>
                    <a:pt x="21600" y="706"/>
                  </a:lnTo>
                  <a:cubicBezTo>
                    <a:pt x="21600" y="706"/>
                    <a:pt x="19211" y="0"/>
                    <a:pt x="19211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6350" cap="flat">
              <a:solidFill>
                <a:srgbClr val="CFCFC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任意多边形: 形状 21">
              <a:extLst>
                <a:ext uri="{FF2B5EF4-FFF2-40B4-BE49-F238E27FC236}">
                  <a16:creationId xmlns:a16="http://schemas.microsoft.com/office/drawing/2014/main" xmlns="" id="{C524D262-885D-4DE2-A8F7-253F1996A3EB}"/>
                </a:ext>
              </a:extLst>
            </p:cNvPr>
            <p:cNvSpPr/>
            <p:nvPr/>
          </p:nvSpPr>
          <p:spPr>
            <a:xfrm rot="21600000" flipH="1">
              <a:off x="276703" y="2235067"/>
              <a:ext cx="4582419" cy="46054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36" y="0"/>
                  </a:moveTo>
                  <a:lnTo>
                    <a:pt x="0" y="21600"/>
                  </a:lnTo>
                  <a:lnTo>
                    <a:pt x="21600" y="18579"/>
                  </a:lnTo>
                  <a:cubicBezTo>
                    <a:pt x="21600" y="18579"/>
                    <a:pt x="10836" y="0"/>
                    <a:pt x="10836" y="0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任意多边形: 形状 22">
              <a:extLst>
                <a:ext uri="{FF2B5EF4-FFF2-40B4-BE49-F238E27FC236}">
                  <a16:creationId xmlns:a16="http://schemas.microsoft.com/office/drawing/2014/main" xmlns="" id="{24F2DF5E-3BE4-43FC-A870-18FEF0FE0F1B}"/>
                </a:ext>
              </a:extLst>
            </p:cNvPr>
            <p:cNvSpPr/>
            <p:nvPr/>
          </p:nvSpPr>
          <p:spPr>
            <a:xfrm rot="21600000" flipH="1">
              <a:off x="1143529" y="4216886"/>
              <a:ext cx="1447101" cy="24819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32" y="0"/>
                  </a:moveTo>
                  <a:lnTo>
                    <a:pt x="0" y="20246"/>
                  </a:lnTo>
                  <a:lnTo>
                    <a:pt x="4266" y="21600"/>
                  </a:lnTo>
                  <a:lnTo>
                    <a:pt x="21600" y="1354"/>
                  </a:lnTo>
                  <a:cubicBezTo>
                    <a:pt x="21600" y="1354"/>
                    <a:pt x="17332" y="0"/>
                    <a:pt x="1733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6350" cap="flat">
              <a:solidFill>
                <a:srgbClr val="CFCFC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任意多边形: 形状 23">
              <a:extLst>
                <a:ext uri="{FF2B5EF4-FFF2-40B4-BE49-F238E27FC236}">
                  <a16:creationId xmlns:a16="http://schemas.microsoft.com/office/drawing/2014/main" xmlns="" id="{BF26529F-9CF9-4121-ACE0-31963D599BEC}"/>
                </a:ext>
              </a:extLst>
            </p:cNvPr>
            <p:cNvSpPr/>
            <p:nvPr/>
          </p:nvSpPr>
          <p:spPr>
            <a:xfrm rot="21600000" flipH="1">
              <a:off x="-1" y="4363523"/>
              <a:ext cx="2314559" cy="2326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38" y="0"/>
                  </a:moveTo>
                  <a:lnTo>
                    <a:pt x="0" y="21600"/>
                  </a:lnTo>
                  <a:lnTo>
                    <a:pt x="21600" y="18579"/>
                  </a:lnTo>
                  <a:cubicBezTo>
                    <a:pt x="21600" y="18579"/>
                    <a:pt x="10838" y="0"/>
                    <a:pt x="10838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8" name="文本框 8">
            <a:extLst>
              <a:ext uri="{FF2B5EF4-FFF2-40B4-BE49-F238E27FC236}">
                <a16:creationId xmlns:a16="http://schemas.microsoft.com/office/drawing/2014/main" xmlns="" id="{30B516BB-2C0C-468E-B277-2CCD01342924}"/>
              </a:ext>
            </a:extLst>
          </p:cNvPr>
          <p:cNvSpPr txBox="1"/>
          <p:nvPr/>
        </p:nvSpPr>
        <p:spPr>
          <a:xfrm>
            <a:off x="1305561" y="2435359"/>
            <a:ext cx="3514249" cy="452261"/>
          </a:xfrm>
          <a:prstGeom prst="rect">
            <a:avLst/>
          </a:prstGeom>
          <a:noFill/>
        </p:spPr>
        <p:txBody>
          <a:bodyPr wrap="none" lIns="0" tIns="0" rIns="0" bIns="0" anchor="ctr">
            <a:norm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FA31EC38-4254-430C-8F9A-8CA2711D17A6}"/>
              </a:ext>
            </a:extLst>
          </p:cNvPr>
          <p:cNvSpPr/>
          <p:nvPr/>
        </p:nvSpPr>
        <p:spPr>
          <a:xfrm>
            <a:off x="1305561" y="2981603"/>
            <a:ext cx="3396491" cy="8114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lc="http://schemas.openxmlformats.org/drawingml/2006/lockedCanvas" xmlns:a16="http://schemas.microsoft.com/office/drawing/2014/main" xmlns:p14="http://schemas.microsoft.com/office/powerpoint/2010/main" xmlns:ma14="http://schemas.microsoft.com/office/mac/drawingml/2011/main" val="1"/>
            </a:ext>
          </a:extLst>
        </p:spPr>
        <p:txBody>
          <a:bodyPr wrap="square" lIns="0" tIns="0" rIns="0" bIns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/>
                </a:solidFill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此部分内容作为文字排版占位显示（建议使用主题字体）。如需更改请在（设置形状格式）菜单下（文本选项）中调整。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AFADD9B8-F0E5-47B2-968F-5AEB9D20E188}"/>
              </a:ext>
            </a:extLst>
          </p:cNvPr>
          <p:cNvSpPr/>
          <p:nvPr/>
        </p:nvSpPr>
        <p:spPr>
          <a:xfrm>
            <a:off x="8321087" y="3099341"/>
            <a:ext cx="2352943" cy="50362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lc="http://schemas.openxmlformats.org/drawingml/2006/lockedCanvas" xmlns:a16="http://schemas.microsoft.com/office/drawing/2014/main" xmlns:p14="http://schemas.microsoft.com/office/powerpoint/2010/main" xmlns:ma14="http://schemas.microsoft.com/office/mac/drawingml/2011/main" val="1"/>
            </a:ext>
          </a:extLst>
        </p:spPr>
        <p:txBody>
          <a:bodyPr wrap="square" lIns="0" tIns="0" rIns="0" bIns="0" anchor="t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br>
              <a:rPr lang="zh-CN" altLang="en-US" sz="1200" dirty="0">
                <a:solidFill>
                  <a:sysClr val="windowText" lastClr="000000"/>
                </a:solidFill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200" dirty="0">
                <a:solidFill>
                  <a:sysClr val="windowText" lastClr="000000"/>
                </a:solidFill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EF60A0A3-1A05-4524-9DCD-7F17B5F70514}"/>
              </a:ext>
            </a:extLst>
          </p:cNvPr>
          <p:cNvSpPr/>
          <p:nvPr/>
        </p:nvSpPr>
        <p:spPr>
          <a:xfrm>
            <a:off x="2943049" y="5358471"/>
            <a:ext cx="2352943" cy="53516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lc="http://schemas.openxmlformats.org/drawingml/2006/lockedCanvas" xmlns:a16="http://schemas.microsoft.com/office/drawing/2014/main" xmlns:p14="http://schemas.microsoft.com/office/powerpoint/2010/main" xmlns:ma14="http://schemas.microsoft.com/office/mac/drawingml/2011/main" val="1"/>
            </a:ext>
          </a:extLst>
        </p:spPr>
        <p:txBody>
          <a:bodyPr wrap="square" lIns="0" tIns="0" rIns="0" bIns="0" anchor="t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br>
              <a:rPr lang="zh-CN" altLang="en-US" sz="1200" dirty="0">
                <a:solidFill>
                  <a:sysClr val="windowText" lastClr="000000"/>
                </a:solidFill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200" dirty="0">
                <a:solidFill>
                  <a:sysClr val="windowText" lastClr="000000"/>
                </a:solidFill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7246B025-E97B-4003-9CC8-CF9A42EE4DD8}"/>
              </a:ext>
            </a:extLst>
          </p:cNvPr>
          <p:cNvSpPr/>
          <p:nvPr/>
        </p:nvSpPr>
        <p:spPr>
          <a:xfrm>
            <a:off x="7860196" y="5358472"/>
            <a:ext cx="2352943" cy="53516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lc="http://schemas.openxmlformats.org/drawingml/2006/lockedCanvas" xmlns:a16="http://schemas.microsoft.com/office/drawing/2014/main" xmlns:p14="http://schemas.microsoft.com/office/powerpoint/2010/main" xmlns:ma14="http://schemas.microsoft.com/office/mac/drawingml/2011/main" val="1"/>
            </a:ext>
          </a:extLst>
        </p:spPr>
        <p:txBody>
          <a:bodyPr wrap="square" lIns="0" tIns="0" rIns="0" bIns="0" anchor="t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</a:t>
            </a:r>
            <a:br>
              <a:rPr lang="zh-CN" altLang="en-US" sz="1200" dirty="0">
                <a:solidFill>
                  <a:sysClr val="windowText" lastClr="000000"/>
                </a:solidFill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200" dirty="0">
                <a:solidFill>
                  <a:sysClr val="windowText" lastClr="000000"/>
                </a:solidFill>
                <a:ea typeface="微软雅黑" panose="020B0503020204020204" pitchFamily="34" charset="-122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A64784F1-AB05-4A9A-A766-011C79B4FB70}"/>
              </a:ext>
            </a:extLst>
          </p:cNvPr>
          <p:cNvSpPr/>
          <p:nvPr/>
        </p:nvSpPr>
        <p:spPr>
          <a:xfrm>
            <a:off x="7197120" y="2715757"/>
            <a:ext cx="887206" cy="887204"/>
          </a:xfrm>
          <a:prstGeom prst="ellipse">
            <a:avLst/>
          </a:prstGeom>
          <a:solidFill>
            <a:schemeClr val="bg1"/>
          </a:solidFill>
          <a:ln w="9525" cap="flat">
            <a:solidFill>
              <a:srgbClr val="CFCFCF"/>
            </a:solidFill>
            <a:prstDash val="solid"/>
            <a:miter lim="400000"/>
          </a:ln>
          <a:effectLst/>
        </p:spPr>
        <p:txBody>
          <a:bodyPr wrap="none" lIns="25400" tIns="25400" rIns="25400" bIns="25400" anchor="ctr">
            <a:normAutofit/>
          </a:bodyPr>
          <a:lstStyle/>
          <a:p>
            <a:pPr algn="ctr">
              <a:defRPr sz="3200">
                <a:solidFill>
                  <a:srgbClr val="FFFFFF"/>
                </a:solidFill>
              </a:defRPr>
            </a:pPr>
            <a:r>
              <a:rPr lang="en-US" altLang="zh-CN" sz="2800" b="1" dirty="0">
                <a:solidFill>
                  <a:schemeClr val="accent1">
                    <a:lumMod val="100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1</a:t>
            </a: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0D6C8DC9-896B-4B10-B302-DDB6D9BD0EB6}"/>
              </a:ext>
            </a:extLst>
          </p:cNvPr>
          <p:cNvSpPr/>
          <p:nvPr/>
        </p:nvSpPr>
        <p:spPr>
          <a:xfrm>
            <a:off x="4408786" y="4357206"/>
            <a:ext cx="887206" cy="887204"/>
          </a:xfrm>
          <a:prstGeom prst="ellipse">
            <a:avLst/>
          </a:prstGeom>
          <a:solidFill>
            <a:schemeClr val="bg1"/>
          </a:solidFill>
          <a:ln w="9525" cap="flat">
            <a:solidFill>
              <a:srgbClr val="CFCFCF"/>
            </a:solidFill>
            <a:prstDash val="solid"/>
            <a:miter lim="400000"/>
          </a:ln>
          <a:effectLst/>
        </p:spPr>
        <p:txBody>
          <a:bodyPr wrap="none" lIns="25400" tIns="25400" rIns="25400" bIns="25400" anchor="ctr">
            <a:normAutofit/>
          </a:bodyPr>
          <a:lstStyle/>
          <a:p>
            <a:pPr algn="ctr">
              <a:defRPr sz="3200">
                <a:solidFill>
                  <a:srgbClr val="FFFFFF"/>
                </a:solidFill>
              </a:defRPr>
            </a:pPr>
            <a:r>
              <a:rPr lang="en-US" altLang="zh-CN" sz="2800" b="1" dirty="0">
                <a:solidFill>
                  <a:schemeClr val="accent3">
                    <a:lumMod val="100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3</a:t>
            </a: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9888F9A6-E116-46F3-BC63-5A791A0C7734}"/>
              </a:ext>
            </a:extLst>
          </p:cNvPr>
          <p:cNvSpPr/>
          <p:nvPr/>
        </p:nvSpPr>
        <p:spPr>
          <a:xfrm>
            <a:off x="6603180" y="4359623"/>
            <a:ext cx="887206" cy="887204"/>
          </a:xfrm>
          <a:prstGeom prst="ellipse">
            <a:avLst/>
          </a:prstGeom>
          <a:solidFill>
            <a:schemeClr val="bg1"/>
          </a:solidFill>
          <a:ln w="9525" cap="flat">
            <a:solidFill>
              <a:srgbClr val="CFCFCF"/>
            </a:solidFill>
            <a:prstDash val="solid"/>
            <a:miter lim="400000"/>
          </a:ln>
          <a:effectLst/>
        </p:spPr>
        <p:txBody>
          <a:bodyPr wrap="none" lIns="25400" tIns="25400" rIns="25400" bIns="25400" anchor="ctr">
            <a:normAutofit/>
          </a:bodyPr>
          <a:lstStyle/>
          <a:p>
            <a:pPr algn="ctr">
              <a:defRPr sz="3200">
                <a:solidFill>
                  <a:srgbClr val="FFFFFF"/>
                </a:solidFill>
              </a:defRPr>
            </a:pPr>
            <a:r>
              <a:rPr lang="en-US" altLang="zh-CN" sz="2800" b="1" dirty="0">
                <a:solidFill>
                  <a:schemeClr val="accent2">
                    <a:lumMod val="100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2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2E3B702D-001E-4A88-B502-0FD3DD41B87F}"/>
              </a:ext>
            </a:extLst>
          </p:cNvPr>
          <p:cNvSpPr/>
          <p:nvPr/>
        </p:nvSpPr>
        <p:spPr>
          <a:xfrm>
            <a:off x="8322128" y="2796800"/>
            <a:ext cx="2352943" cy="28146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lc="http://schemas.openxmlformats.org/drawingml/2006/lockedCanvas" xmlns:a16="http://schemas.microsoft.com/office/drawing/2014/main" xmlns:p14="http://schemas.microsoft.com/office/powerpoint/2010/main" xmlns:ma14="http://schemas.microsoft.com/office/mac/drawingml/2011/main" val="1"/>
            </a:ext>
          </a:extLst>
        </p:spPr>
        <p:txBody>
          <a:bodyPr wrap="none" lIns="0" tIns="0" rIns="0" bIns="0" anchor="ctr">
            <a:normAutofit/>
          </a:bodyPr>
          <a:lstStyle/>
          <a:p>
            <a:r>
              <a:rPr lang="zh-CN" altLang="en-US" sz="1500" b="1" dirty="0">
                <a:solidFill>
                  <a:schemeClr val="accent1">
                    <a:lumMod val="100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8DC9C71B-B038-408D-9ADB-B8F4ADFF92B6}"/>
              </a:ext>
            </a:extLst>
          </p:cNvPr>
          <p:cNvSpPr/>
          <p:nvPr/>
        </p:nvSpPr>
        <p:spPr>
          <a:xfrm>
            <a:off x="2944090" y="5055931"/>
            <a:ext cx="2352943" cy="28146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lc="http://schemas.openxmlformats.org/drawingml/2006/lockedCanvas" xmlns:a16="http://schemas.microsoft.com/office/drawing/2014/main" xmlns:p14="http://schemas.microsoft.com/office/powerpoint/2010/main" xmlns:ma14="http://schemas.microsoft.com/office/mac/drawingml/2011/main" val="1"/>
            </a:ext>
          </a:extLst>
        </p:spPr>
        <p:txBody>
          <a:bodyPr wrap="none" lIns="0" tIns="0" rIns="0" bIns="0" anchor="ctr">
            <a:normAutofit/>
          </a:bodyPr>
          <a:lstStyle/>
          <a:p>
            <a:r>
              <a:rPr lang="zh-CN" altLang="en-US" sz="1500" b="1" dirty="0">
                <a:solidFill>
                  <a:schemeClr val="accent3">
                    <a:lumMod val="100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1192355F-99AB-495B-9DB2-68F8E4D26EDF}"/>
              </a:ext>
            </a:extLst>
          </p:cNvPr>
          <p:cNvSpPr/>
          <p:nvPr/>
        </p:nvSpPr>
        <p:spPr>
          <a:xfrm>
            <a:off x="7861237" y="5055931"/>
            <a:ext cx="2352943" cy="28146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lc="http://schemas.openxmlformats.org/drawingml/2006/lockedCanvas" xmlns:a16="http://schemas.microsoft.com/office/drawing/2014/main" xmlns:p14="http://schemas.microsoft.com/office/powerpoint/2010/main" xmlns:ma14="http://schemas.microsoft.com/office/mac/drawingml/2011/main" val="1"/>
            </a:ext>
          </a:extLst>
        </p:spPr>
        <p:txBody>
          <a:bodyPr wrap="none" lIns="0" tIns="0" rIns="0" bIns="0" anchor="ctr">
            <a:normAutofit/>
          </a:bodyPr>
          <a:lstStyle/>
          <a:p>
            <a:r>
              <a:rPr lang="zh-CN" altLang="en-US" sz="1500" b="1" dirty="0">
                <a:solidFill>
                  <a:schemeClr val="accent2">
                    <a:lumMod val="100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DDBFC2AE-1A3F-4CAB-B712-AE503601C0EE}"/>
              </a:ext>
            </a:extLst>
          </p:cNvPr>
          <p:cNvCxnSpPr/>
          <p:nvPr/>
        </p:nvCxnSpPr>
        <p:spPr>
          <a:xfrm>
            <a:off x="1055440" y="2342744"/>
            <a:ext cx="426565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11D62608-506D-4D9B-BFE2-CBCD177599A0}"/>
              </a:ext>
            </a:extLst>
          </p:cNvPr>
          <p:cNvCxnSpPr>
            <a:cxnSpLocks/>
          </p:cNvCxnSpPr>
          <p:nvPr/>
        </p:nvCxnSpPr>
        <p:spPr>
          <a:xfrm>
            <a:off x="1055440" y="3907384"/>
            <a:ext cx="36073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itle 6">
            <a:extLst>
              <a:ext uri="{FF2B5EF4-FFF2-40B4-BE49-F238E27FC236}">
                <a16:creationId xmlns:a16="http://schemas.microsoft.com/office/drawing/2014/main" xmlns="" id="{672AFCED-7E38-471D-9330-0B47FAB4B5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6800" y="356628"/>
            <a:ext cx="7518400" cy="471365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xmlns="" id="{B2498236-65B5-475F-8936-4F0A2AE024CC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7741568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2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7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2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7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/>
      <p:bldP spid="11" grpId="0"/>
      <p:bldP spid="12" grpId="0"/>
      <p:bldP spid="13" grpId="0" animBg="1"/>
      <p:bldP spid="14" grpId="0" animBg="1"/>
      <p:bldP spid="15" grpId="0" animBg="1"/>
      <p:bldP spid="16" grpId="0"/>
      <p:bldP spid="17" grpId="0"/>
      <p:bldP spid="18" grpId="0"/>
      <p:bldP spid="25" grpId="0"/>
      <p:bldP spid="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>
            <a:extLst>
              <a:ext uri="{FF2B5EF4-FFF2-40B4-BE49-F238E27FC236}">
                <a16:creationId xmlns:a16="http://schemas.microsoft.com/office/drawing/2014/main" xmlns="" id="{8E638832-897E-40E5-92A9-FAD0BD0AE9E7}"/>
              </a:ext>
            </a:extLst>
          </p:cNvPr>
          <p:cNvSpPr>
            <a:spLocks/>
          </p:cNvSpPr>
          <p:nvPr/>
        </p:nvSpPr>
        <p:spPr bwMode="auto">
          <a:xfrm>
            <a:off x="1472906" y="2987492"/>
            <a:ext cx="2737221" cy="1146720"/>
          </a:xfrm>
          <a:custGeom>
            <a:avLst/>
            <a:gdLst>
              <a:gd name="T0" fmla="*/ 0 w 1346"/>
              <a:gd name="T1" fmla="*/ 100 h 564"/>
              <a:gd name="T2" fmla="*/ 149 w 1346"/>
              <a:gd name="T3" fmla="*/ 564 h 564"/>
              <a:gd name="T4" fmla="*/ 1197 w 1346"/>
              <a:gd name="T5" fmla="*/ 564 h 564"/>
              <a:gd name="T6" fmla="*/ 1346 w 1346"/>
              <a:gd name="T7" fmla="*/ 100 h 564"/>
              <a:gd name="T8" fmla="*/ 1341 w 1346"/>
              <a:gd name="T9" fmla="*/ 0 h 564"/>
              <a:gd name="T10" fmla="*/ 6 w 1346"/>
              <a:gd name="T11" fmla="*/ 0 h 564"/>
              <a:gd name="T12" fmla="*/ 0 w 1346"/>
              <a:gd name="T13" fmla="*/ 100 h 5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46" h="564">
                <a:moveTo>
                  <a:pt x="0" y="100"/>
                </a:moveTo>
                <a:cubicBezTo>
                  <a:pt x="0" y="264"/>
                  <a:pt x="70" y="418"/>
                  <a:pt x="149" y="564"/>
                </a:cubicBezTo>
                <a:cubicBezTo>
                  <a:pt x="1197" y="564"/>
                  <a:pt x="1197" y="564"/>
                  <a:pt x="1197" y="564"/>
                </a:cubicBezTo>
                <a:cubicBezTo>
                  <a:pt x="1276" y="418"/>
                  <a:pt x="1346" y="264"/>
                  <a:pt x="1346" y="100"/>
                </a:cubicBezTo>
                <a:cubicBezTo>
                  <a:pt x="1346" y="65"/>
                  <a:pt x="1344" y="32"/>
                  <a:pt x="1341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32"/>
                  <a:pt x="0" y="65"/>
                  <a:pt x="0" y="10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3EBB59D1-B89E-4E08-A443-5D9E18C02768}"/>
              </a:ext>
            </a:extLst>
          </p:cNvPr>
          <p:cNvSpPr>
            <a:spLocks/>
          </p:cNvSpPr>
          <p:nvPr/>
        </p:nvSpPr>
        <p:spPr bwMode="auto">
          <a:xfrm>
            <a:off x="1487814" y="1730687"/>
            <a:ext cx="2707406" cy="1146720"/>
          </a:xfrm>
          <a:custGeom>
            <a:avLst/>
            <a:gdLst>
              <a:gd name="T0" fmla="*/ 0 w 1332"/>
              <a:gd name="T1" fmla="*/ 564 h 564"/>
              <a:gd name="T2" fmla="*/ 1332 w 1332"/>
              <a:gd name="T3" fmla="*/ 564 h 564"/>
              <a:gd name="T4" fmla="*/ 666 w 1332"/>
              <a:gd name="T5" fmla="*/ 0 h 564"/>
              <a:gd name="T6" fmla="*/ 0 w 1332"/>
              <a:gd name="T7" fmla="*/ 564 h 5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32" h="564">
                <a:moveTo>
                  <a:pt x="0" y="564"/>
                </a:moveTo>
                <a:cubicBezTo>
                  <a:pt x="1332" y="564"/>
                  <a:pt x="1332" y="564"/>
                  <a:pt x="1332" y="564"/>
                </a:cubicBezTo>
                <a:cubicBezTo>
                  <a:pt x="1267" y="49"/>
                  <a:pt x="753" y="0"/>
                  <a:pt x="666" y="0"/>
                </a:cubicBezTo>
                <a:cubicBezTo>
                  <a:pt x="579" y="0"/>
                  <a:pt x="66" y="49"/>
                  <a:pt x="0" y="564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3FA5221F-0CC0-4ABC-B421-36D76CDDD07B}"/>
              </a:ext>
            </a:extLst>
          </p:cNvPr>
          <p:cNvSpPr>
            <a:spLocks/>
          </p:cNvSpPr>
          <p:nvPr/>
        </p:nvSpPr>
        <p:spPr bwMode="auto">
          <a:xfrm>
            <a:off x="1816922" y="4243151"/>
            <a:ext cx="2120286" cy="1253366"/>
          </a:xfrm>
          <a:custGeom>
            <a:avLst/>
            <a:gdLst>
              <a:gd name="T0" fmla="*/ 1043 w 1043"/>
              <a:gd name="T1" fmla="*/ 0 h 616"/>
              <a:gd name="T2" fmla="*/ 0 w 1043"/>
              <a:gd name="T3" fmla="*/ 0 h 616"/>
              <a:gd name="T4" fmla="*/ 82 w 1043"/>
              <a:gd name="T5" fmla="*/ 148 h 616"/>
              <a:gd name="T6" fmla="*/ 155 w 1043"/>
              <a:gd name="T7" fmla="*/ 455 h 616"/>
              <a:gd name="T8" fmla="*/ 269 w 1043"/>
              <a:gd name="T9" fmla="*/ 616 h 616"/>
              <a:gd name="T10" fmla="*/ 774 w 1043"/>
              <a:gd name="T11" fmla="*/ 616 h 616"/>
              <a:gd name="T12" fmla="*/ 888 w 1043"/>
              <a:gd name="T13" fmla="*/ 455 h 616"/>
              <a:gd name="T14" fmla="*/ 961 w 1043"/>
              <a:gd name="T15" fmla="*/ 148 h 616"/>
              <a:gd name="T16" fmla="*/ 1043 w 1043"/>
              <a:gd name="T17" fmla="*/ 0 h 6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43" h="616">
                <a:moveTo>
                  <a:pt x="1043" y="0"/>
                </a:moveTo>
                <a:cubicBezTo>
                  <a:pt x="0" y="0"/>
                  <a:pt x="0" y="0"/>
                  <a:pt x="0" y="0"/>
                </a:cubicBezTo>
                <a:cubicBezTo>
                  <a:pt x="27" y="51"/>
                  <a:pt x="55" y="100"/>
                  <a:pt x="82" y="148"/>
                </a:cubicBezTo>
                <a:cubicBezTo>
                  <a:pt x="187" y="338"/>
                  <a:pt x="155" y="350"/>
                  <a:pt x="155" y="455"/>
                </a:cubicBezTo>
                <a:cubicBezTo>
                  <a:pt x="155" y="544"/>
                  <a:pt x="243" y="602"/>
                  <a:pt x="269" y="616"/>
                </a:cubicBezTo>
                <a:cubicBezTo>
                  <a:pt x="774" y="616"/>
                  <a:pt x="774" y="616"/>
                  <a:pt x="774" y="616"/>
                </a:cubicBezTo>
                <a:cubicBezTo>
                  <a:pt x="799" y="602"/>
                  <a:pt x="888" y="544"/>
                  <a:pt x="888" y="455"/>
                </a:cubicBezTo>
                <a:cubicBezTo>
                  <a:pt x="888" y="350"/>
                  <a:pt x="856" y="338"/>
                  <a:pt x="961" y="148"/>
                </a:cubicBezTo>
                <a:cubicBezTo>
                  <a:pt x="987" y="100"/>
                  <a:pt x="1016" y="51"/>
                  <a:pt x="1043" y="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4B4B55B6-C2EB-482B-B877-16EDE555C840}"/>
              </a:ext>
            </a:extLst>
          </p:cNvPr>
          <p:cNvSpPr>
            <a:spLocks/>
          </p:cNvSpPr>
          <p:nvPr/>
        </p:nvSpPr>
        <p:spPr bwMode="auto">
          <a:xfrm>
            <a:off x="2245795" y="5865760"/>
            <a:ext cx="1262539" cy="73390"/>
          </a:xfrm>
          <a:custGeom>
            <a:avLst/>
            <a:gdLst>
              <a:gd name="T0" fmla="*/ 621 w 621"/>
              <a:gd name="T1" fmla="*/ 0 h 36"/>
              <a:gd name="T2" fmla="*/ 615 w 621"/>
              <a:gd name="T3" fmla="*/ 36 h 36"/>
              <a:gd name="T4" fmla="*/ 6 w 621"/>
              <a:gd name="T5" fmla="*/ 36 h 36"/>
              <a:gd name="T6" fmla="*/ 0 w 621"/>
              <a:gd name="T7" fmla="*/ 0 h 36"/>
              <a:gd name="T8" fmla="*/ 621 w 621"/>
              <a:gd name="T9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21" h="36">
                <a:moveTo>
                  <a:pt x="621" y="0"/>
                </a:moveTo>
                <a:cubicBezTo>
                  <a:pt x="620" y="13"/>
                  <a:pt x="618" y="25"/>
                  <a:pt x="615" y="36"/>
                </a:cubicBezTo>
                <a:cubicBezTo>
                  <a:pt x="6" y="36"/>
                  <a:pt x="6" y="36"/>
                  <a:pt x="6" y="36"/>
                </a:cubicBezTo>
                <a:cubicBezTo>
                  <a:pt x="3" y="25"/>
                  <a:pt x="1" y="13"/>
                  <a:pt x="0" y="0"/>
                </a:cubicBezTo>
                <a:lnTo>
                  <a:pt x="621" y="0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任意多边形: 形状 7">
            <a:extLst>
              <a:ext uri="{FF2B5EF4-FFF2-40B4-BE49-F238E27FC236}">
                <a16:creationId xmlns:a16="http://schemas.microsoft.com/office/drawing/2014/main" xmlns="" id="{08000C1D-3481-4286-9CD1-638DB8CFDCFD}"/>
              </a:ext>
            </a:extLst>
          </p:cNvPr>
          <p:cNvSpPr>
            <a:spLocks/>
          </p:cNvSpPr>
          <p:nvPr/>
        </p:nvSpPr>
        <p:spPr bwMode="auto">
          <a:xfrm>
            <a:off x="2237769" y="5723566"/>
            <a:ext cx="1278593" cy="73390"/>
          </a:xfrm>
          <a:custGeom>
            <a:avLst/>
            <a:gdLst>
              <a:gd name="T0" fmla="*/ 629 w 629"/>
              <a:gd name="T1" fmla="*/ 0 h 36"/>
              <a:gd name="T2" fmla="*/ 629 w 629"/>
              <a:gd name="T3" fmla="*/ 12 h 36"/>
              <a:gd name="T4" fmla="*/ 628 w 629"/>
              <a:gd name="T5" fmla="*/ 36 h 36"/>
              <a:gd name="T6" fmla="*/ 1 w 629"/>
              <a:gd name="T7" fmla="*/ 36 h 36"/>
              <a:gd name="T8" fmla="*/ 0 w 629"/>
              <a:gd name="T9" fmla="*/ 22 h 36"/>
              <a:gd name="T10" fmla="*/ 0 w 629"/>
              <a:gd name="T11" fmla="*/ 0 h 36"/>
              <a:gd name="T12" fmla="*/ 629 w 629"/>
              <a:gd name="T13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29" h="36">
                <a:moveTo>
                  <a:pt x="629" y="0"/>
                </a:moveTo>
                <a:cubicBezTo>
                  <a:pt x="629" y="12"/>
                  <a:pt x="629" y="12"/>
                  <a:pt x="629" y="12"/>
                </a:cubicBezTo>
                <a:cubicBezTo>
                  <a:pt x="629" y="20"/>
                  <a:pt x="629" y="28"/>
                  <a:pt x="628" y="36"/>
                </a:cubicBezTo>
                <a:cubicBezTo>
                  <a:pt x="1" y="36"/>
                  <a:pt x="1" y="36"/>
                  <a:pt x="1" y="36"/>
                </a:cubicBezTo>
                <a:cubicBezTo>
                  <a:pt x="1" y="32"/>
                  <a:pt x="1" y="27"/>
                  <a:pt x="0" y="22"/>
                </a:cubicBezTo>
                <a:cubicBezTo>
                  <a:pt x="0" y="0"/>
                  <a:pt x="0" y="0"/>
                  <a:pt x="0" y="0"/>
                </a:cubicBezTo>
                <a:lnTo>
                  <a:pt x="629" y="0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xmlns="" id="{83D1EF30-12A7-4199-AA76-A16F5257AC2B}"/>
              </a:ext>
            </a:extLst>
          </p:cNvPr>
          <p:cNvSpPr>
            <a:spLocks/>
          </p:cNvSpPr>
          <p:nvPr/>
        </p:nvSpPr>
        <p:spPr bwMode="auto">
          <a:xfrm>
            <a:off x="2233182" y="5392164"/>
            <a:ext cx="1288913" cy="123845"/>
          </a:xfrm>
          <a:custGeom>
            <a:avLst/>
            <a:gdLst>
              <a:gd name="T0" fmla="*/ 2 w 1124"/>
              <a:gd name="T1" fmla="*/ 108 h 108"/>
              <a:gd name="T2" fmla="*/ 0 w 1124"/>
              <a:gd name="T3" fmla="*/ 0 h 108"/>
              <a:gd name="T4" fmla="*/ 570 w 1124"/>
              <a:gd name="T5" fmla="*/ 0 h 108"/>
              <a:gd name="T6" fmla="*/ 1124 w 1124"/>
              <a:gd name="T7" fmla="*/ 0 h 108"/>
              <a:gd name="T8" fmla="*/ 1123 w 1124"/>
              <a:gd name="T9" fmla="*/ 108 h 108"/>
              <a:gd name="T10" fmla="*/ 2 w 1124"/>
              <a:gd name="T11" fmla="*/ 108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24" h="108">
                <a:moveTo>
                  <a:pt x="2" y="108"/>
                </a:moveTo>
                <a:lnTo>
                  <a:pt x="0" y="0"/>
                </a:lnTo>
                <a:lnTo>
                  <a:pt x="570" y="0"/>
                </a:lnTo>
                <a:lnTo>
                  <a:pt x="1124" y="0"/>
                </a:lnTo>
                <a:lnTo>
                  <a:pt x="1123" y="108"/>
                </a:lnTo>
                <a:lnTo>
                  <a:pt x="2" y="108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任意多边形: 形状 9">
            <a:extLst>
              <a:ext uri="{FF2B5EF4-FFF2-40B4-BE49-F238E27FC236}">
                <a16:creationId xmlns:a16="http://schemas.microsoft.com/office/drawing/2014/main" xmlns="" id="{8C26CFC8-B904-40EA-B5DA-6BF7D65574F1}"/>
              </a:ext>
            </a:extLst>
          </p:cNvPr>
          <p:cNvSpPr>
            <a:spLocks/>
          </p:cNvSpPr>
          <p:nvPr/>
        </p:nvSpPr>
        <p:spPr bwMode="auto">
          <a:xfrm>
            <a:off x="2276757" y="6006806"/>
            <a:ext cx="1200616" cy="73390"/>
          </a:xfrm>
          <a:custGeom>
            <a:avLst/>
            <a:gdLst>
              <a:gd name="T0" fmla="*/ 16 w 591"/>
              <a:gd name="T1" fmla="*/ 36 h 36"/>
              <a:gd name="T2" fmla="*/ 0 w 591"/>
              <a:gd name="T3" fmla="*/ 0 h 36"/>
              <a:gd name="T4" fmla="*/ 591 w 591"/>
              <a:gd name="T5" fmla="*/ 0 h 36"/>
              <a:gd name="T6" fmla="*/ 576 w 591"/>
              <a:gd name="T7" fmla="*/ 36 h 36"/>
              <a:gd name="T8" fmla="*/ 16 w 591"/>
              <a:gd name="T9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1" h="36">
                <a:moveTo>
                  <a:pt x="16" y="36"/>
                </a:moveTo>
                <a:cubicBezTo>
                  <a:pt x="10" y="25"/>
                  <a:pt x="5" y="13"/>
                  <a:pt x="0" y="0"/>
                </a:cubicBezTo>
                <a:cubicBezTo>
                  <a:pt x="591" y="0"/>
                  <a:pt x="591" y="0"/>
                  <a:pt x="591" y="0"/>
                </a:cubicBezTo>
                <a:cubicBezTo>
                  <a:pt x="587" y="13"/>
                  <a:pt x="581" y="25"/>
                  <a:pt x="576" y="36"/>
                </a:cubicBezTo>
                <a:lnTo>
                  <a:pt x="16" y="36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任意多边形: 形状 10">
            <a:extLst>
              <a:ext uri="{FF2B5EF4-FFF2-40B4-BE49-F238E27FC236}">
                <a16:creationId xmlns:a16="http://schemas.microsoft.com/office/drawing/2014/main" xmlns="" id="{E57AFD6B-B03A-4141-95FB-8C08EED0356A}"/>
              </a:ext>
            </a:extLst>
          </p:cNvPr>
          <p:cNvSpPr>
            <a:spLocks/>
          </p:cNvSpPr>
          <p:nvPr/>
        </p:nvSpPr>
        <p:spPr bwMode="auto">
          <a:xfrm>
            <a:off x="2353587" y="6146706"/>
            <a:ext cx="1051542" cy="270626"/>
          </a:xfrm>
          <a:custGeom>
            <a:avLst/>
            <a:gdLst>
              <a:gd name="T0" fmla="*/ 517 w 517"/>
              <a:gd name="T1" fmla="*/ 0 h 133"/>
              <a:gd name="T2" fmla="*/ 467 w 517"/>
              <a:gd name="T3" fmla="*/ 59 h 133"/>
              <a:gd name="T4" fmla="*/ 466 w 517"/>
              <a:gd name="T5" fmla="*/ 60 h 133"/>
              <a:gd name="T6" fmla="*/ 409 w 517"/>
              <a:gd name="T7" fmla="*/ 88 h 133"/>
              <a:gd name="T8" fmla="*/ 373 w 517"/>
              <a:gd name="T9" fmla="*/ 88 h 133"/>
              <a:gd name="T10" fmla="*/ 351 w 517"/>
              <a:gd name="T11" fmla="*/ 97 h 133"/>
              <a:gd name="T12" fmla="*/ 262 w 517"/>
              <a:gd name="T13" fmla="*/ 133 h 133"/>
              <a:gd name="T14" fmla="*/ 173 w 517"/>
              <a:gd name="T15" fmla="*/ 97 h 133"/>
              <a:gd name="T16" fmla="*/ 151 w 517"/>
              <a:gd name="T17" fmla="*/ 88 h 133"/>
              <a:gd name="T18" fmla="*/ 114 w 517"/>
              <a:gd name="T19" fmla="*/ 88 h 133"/>
              <a:gd name="T20" fmla="*/ 59 w 517"/>
              <a:gd name="T21" fmla="*/ 62 h 133"/>
              <a:gd name="T22" fmla="*/ 59 w 517"/>
              <a:gd name="T23" fmla="*/ 62 h 133"/>
              <a:gd name="T24" fmla="*/ 0 w 517"/>
              <a:gd name="T25" fmla="*/ 0 h 133"/>
              <a:gd name="T26" fmla="*/ 517 w 517"/>
              <a:gd name="T27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517" h="133">
                <a:moveTo>
                  <a:pt x="517" y="0"/>
                </a:moveTo>
                <a:cubicBezTo>
                  <a:pt x="500" y="23"/>
                  <a:pt x="482" y="40"/>
                  <a:pt x="467" y="59"/>
                </a:cubicBezTo>
                <a:cubicBezTo>
                  <a:pt x="466" y="60"/>
                  <a:pt x="466" y="60"/>
                  <a:pt x="466" y="60"/>
                </a:cubicBezTo>
                <a:cubicBezTo>
                  <a:pt x="452" y="78"/>
                  <a:pt x="431" y="88"/>
                  <a:pt x="409" y="88"/>
                </a:cubicBezTo>
                <a:cubicBezTo>
                  <a:pt x="373" y="88"/>
                  <a:pt x="373" y="88"/>
                  <a:pt x="373" y="88"/>
                </a:cubicBezTo>
                <a:cubicBezTo>
                  <a:pt x="365" y="88"/>
                  <a:pt x="357" y="91"/>
                  <a:pt x="351" y="97"/>
                </a:cubicBezTo>
                <a:cubicBezTo>
                  <a:pt x="328" y="119"/>
                  <a:pt x="297" y="133"/>
                  <a:pt x="262" y="133"/>
                </a:cubicBezTo>
                <a:cubicBezTo>
                  <a:pt x="227" y="133"/>
                  <a:pt x="196" y="119"/>
                  <a:pt x="173" y="97"/>
                </a:cubicBezTo>
                <a:cubicBezTo>
                  <a:pt x="167" y="91"/>
                  <a:pt x="160" y="88"/>
                  <a:pt x="151" y="88"/>
                </a:cubicBezTo>
                <a:cubicBezTo>
                  <a:pt x="114" y="88"/>
                  <a:pt x="114" y="88"/>
                  <a:pt x="114" y="88"/>
                </a:cubicBezTo>
                <a:cubicBezTo>
                  <a:pt x="92" y="88"/>
                  <a:pt x="72" y="78"/>
                  <a:pt x="59" y="62"/>
                </a:cubicBezTo>
                <a:cubicBezTo>
                  <a:pt x="59" y="62"/>
                  <a:pt x="59" y="62"/>
                  <a:pt x="59" y="62"/>
                </a:cubicBezTo>
                <a:cubicBezTo>
                  <a:pt x="42" y="43"/>
                  <a:pt x="20" y="25"/>
                  <a:pt x="0" y="0"/>
                </a:cubicBezTo>
                <a:lnTo>
                  <a:pt x="517" y="0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任意多边形: 形状 11">
            <a:extLst>
              <a:ext uri="{FF2B5EF4-FFF2-40B4-BE49-F238E27FC236}">
                <a16:creationId xmlns:a16="http://schemas.microsoft.com/office/drawing/2014/main" xmlns="" id="{926D8699-752D-4BAF-BA1B-1EC63C5B4E49}"/>
              </a:ext>
            </a:extLst>
          </p:cNvPr>
          <p:cNvSpPr>
            <a:spLocks/>
          </p:cNvSpPr>
          <p:nvPr/>
        </p:nvSpPr>
        <p:spPr bwMode="auto">
          <a:xfrm>
            <a:off x="2235475" y="5583667"/>
            <a:ext cx="1283180" cy="73390"/>
          </a:xfrm>
          <a:custGeom>
            <a:avLst/>
            <a:gdLst>
              <a:gd name="T0" fmla="*/ 1119 w 1119"/>
              <a:gd name="T1" fmla="*/ 0 h 64"/>
              <a:gd name="T2" fmla="*/ 1119 w 1119"/>
              <a:gd name="T3" fmla="*/ 64 h 64"/>
              <a:gd name="T4" fmla="*/ 2 w 1119"/>
              <a:gd name="T5" fmla="*/ 64 h 64"/>
              <a:gd name="T6" fmla="*/ 0 w 1119"/>
              <a:gd name="T7" fmla="*/ 0 h 64"/>
              <a:gd name="T8" fmla="*/ 1119 w 1119"/>
              <a:gd name="T9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19" h="64">
                <a:moveTo>
                  <a:pt x="1119" y="0"/>
                </a:moveTo>
                <a:lnTo>
                  <a:pt x="1119" y="64"/>
                </a:lnTo>
                <a:lnTo>
                  <a:pt x="2" y="64"/>
                </a:lnTo>
                <a:lnTo>
                  <a:pt x="0" y="0"/>
                </a:lnTo>
                <a:lnTo>
                  <a:pt x="1119" y="0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任意多边形: 形状 12">
            <a:extLst>
              <a:ext uri="{FF2B5EF4-FFF2-40B4-BE49-F238E27FC236}">
                <a16:creationId xmlns:a16="http://schemas.microsoft.com/office/drawing/2014/main" xmlns="" id="{7439C072-C096-4EA5-A57C-6B4D94C15604}"/>
              </a:ext>
            </a:extLst>
          </p:cNvPr>
          <p:cNvSpPr>
            <a:spLocks/>
          </p:cNvSpPr>
          <p:nvPr/>
        </p:nvSpPr>
        <p:spPr bwMode="auto">
          <a:xfrm>
            <a:off x="2884518" y="5865760"/>
            <a:ext cx="623815" cy="73390"/>
          </a:xfrm>
          <a:custGeom>
            <a:avLst/>
            <a:gdLst>
              <a:gd name="T0" fmla="*/ 0 w 307"/>
              <a:gd name="T1" fmla="*/ 0 h 36"/>
              <a:gd name="T2" fmla="*/ 0 w 307"/>
              <a:gd name="T3" fmla="*/ 36 h 36"/>
              <a:gd name="T4" fmla="*/ 301 w 307"/>
              <a:gd name="T5" fmla="*/ 36 h 36"/>
              <a:gd name="T6" fmla="*/ 307 w 307"/>
              <a:gd name="T7" fmla="*/ 0 h 36"/>
              <a:gd name="T8" fmla="*/ 0 w 307"/>
              <a:gd name="T9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36">
                <a:moveTo>
                  <a:pt x="0" y="0"/>
                </a:moveTo>
                <a:cubicBezTo>
                  <a:pt x="0" y="36"/>
                  <a:pt x="0" y="36"/>
                  <a:pt x="0" y="36"/>
                </a:cubicBezTo>
                <a:cubicBezTo>
                  <a:pt x="301" y="36"/>
                  <a:pt x="301" y="36"/>
                  <a:pt x="301" y="36"/>
                </a:cubicBezTo>
                <a:cubicBezTo>
                  <a:pt x="304" y="25"/>
                  <a:pt x="306" y="13"/>
                  <a:pt x="30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任意多边形: 形状 13">
            <a:extLst>
              <a:ext uri="{FF2B5EF4-FFF2-40B4-BE49-F238E27FC236}">
                <a16:creationId xmlns:a16="http://schemas.microsoft.com/office/drawing/2014/main" xmlns="" id="{97A3842E-1FC9-41CF-B17F-5805D11E6F07}"/>
              </a:ext>
            </a:extLst>
          </p:cNvPr>
          <p:cNvSpPr>
            <a:spLocks/>
          </p:cNvSpPr>
          <p:nvPr/>
        </p:nvSpPr>
        <p:spPr bwMode="auto">
          <a:xfrm>
            <a:off x="2884518" y="5723566"/>
            <a:ext cx="631843" cy="73390"/>
          </a:xfrm>
          <a:custGeom>
            <a:avLst/>
            <a:gdLst>
              <a:gd name="T0" fmla="*/ 0 w 311"/>
              <a:gd name="T1" fmla="*/ 0 h 36"/>
              <a:gd name="T2" fmla="*/ 0 w 311"/>
              <a:gd name="T3" fmla="*/ 36 h 36"/>
              <a:gd name="T4" fmla="*/ 310 w 311"/>
              <a:gd name="T5" fmla="*/ 36 h 36"/>
              <a:gd name="T6" fmla="*/ 311 w 311"/>
              <a:gd name="T7" fmla="*/ 12 h 36"/>
              <a:gd name="T8" fmla="*/ 311 w 311"/>
              <a:gd name="T9" fmla="*/ 0 h 36"/>
              <a:gd name="T10" fmla="*/ 0 w 311"/>
              <a:gd name="T11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1" h="36">
                <a:moveTo>
                  <a:pt x="0" y="0"/>
                </a:moveTo>
                <a:cubicBezTo>
                  <a:pt x="0" y="36"/>
                  <a:pt x="0" y="36"/>
                  <a:pt x="0" y="36"/>
                </a:cubicBezTo>
                <a:cubicBezTo>
                  <a:pt x="310" y="36"/>
                  <a:pt x="310" y="36"/>
                  <a:pt x="310" y="36"/>
                </a:cubicBezTo>
                <a:cubicBezTo>
                  <a:pt x="311" y="28"/>
                  <a:pt x="311" y="20"/>
                  <a:pt x="311" y="12"/>
                </a:cubicBezTo>
                <a:cubicBezTo>
                  <a:pt x="311" y="0"/>
                  <a:pt x="311" y="0"/>
                  <a:pt x="311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任意多边形: 形状 14">
            <a:extLst>
              <a:ext uri="{FF2B5EF4-FFF2-40B4-BE49-F238E27FC236}">
                <a16:creationId xmlns:a16="http://schemas.microsoft.com/office/drawing/2014/main" xmlns="" id="{90E7D28C-6781-4B54-8071-1DC710CF7133}"/>
              </a:ext>
            </a:extLst>
          </p:cNvPr>
          <p:cNvSpPr>
            <a:spLocks/>
          </p:cNvSpPr>
          <p:nvPr/>
        </p:nvSpPr>
        <p:spPr bwMode="auto">
          <a:xfrm>
            <a:off x="2884518" y="5392164"/>
            <a:ext cx="637576" cy="123845"/>
          </a:xfrm>
          <a:custGeom>
            <a:avLst/>
            <a:gdLst>
              <a:gd name="T0" fmla="*/ 0 w 556"/>
              <a:gd name="T1" fmla="*/ 0 h 108"/>
              <a:gd name="T2" fmla="*/ 0 w 556"/>
              <a:gd name="T3" fmla="*/ 108 h 108"/>
              <a:gd name="T4" fmla="*/ 555 w 556"/>
              <a:gd name="T5" fmla="*/ 108 h 108"/>
              <a:gd name="T6" fmla="*/ 556 w 556"/>
              <a:gd name="T7" fmla="*/ 0 h 108"/>
              <a:gd name="T8" fmla="*/ 0 w 556"/>
              <a:gd name="T9" fmla="*/ 0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6" h="108">
                <a:moveTo>
                  <a:pt x="0" y="0"/>
                </a:moveTo>
                <a:lnTo>
                  <a:pt x="0" y="108"/>
                </a:lnTo>
                <a:lnTo>
                  <a:pt x="555" y="108"/>
                </a:lnTo>
                <a:lnTo>
                  <a:pt x="55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任意多边形: 形状 15">
            <a:extLst>
              <a:ext uri="{FF2B5EF4-FFF2-40B4-BE49-F238E27FC236}">
                <a16:creationId xmlns:a16="http://schemas.microsoft.com/office/drawing/2014/main" xmlns="" id="{6730DA9D-3774-422E-981F-C048B9023064}"/>
              </a:ext>
            </a:extLst>
          </p:cNvPr>
          <p:cNvSpPr>
            <a:spLocks/>
          </p:cNvSpPr>
          <p:nvPr/>
        </p:nvSpPr>
        <p:spPr bwMode="auto">
          <a:xfrm>
            <a:off x="2884518" y="6006806"/>
            <a:ext cx="592854" cy="73390"/>
          </a:xfrm>
          <a:custGeom>
            <a:avLst/>
            <a:gdLst>
              <a:gd name="T0" fmla="*/ 0 w 292"/>
              <a:gd name="T1" fmla="*/ 0 h 36"/>
              <a:gd name="T2" fmla="*/ 0 w 292"/>
              <a:gd name="T3" fmla="*/ 36 h 36"/>
              <a:gd name="T4" fmla="*/ 277 w 292"/>
              <a:gd name="T5" fmla="*/ 36 h 36"/>
              <a:gd name="T6" fmla="*/ 292 w 292"/>
              <a:gd name="T7" fmla="*/ 0 h 36"/>
              <a:gd name="T8" fmla="*/ 0 w 292"/>
              <a:gd name="T9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36">
                <a:moveTo>
                  <a:pt x="0" y="0"/>
                </a:moveTo>
                <a:cubicBezTo>
                  <a:pt x="0" y="36"/>
                  <a:pt x="0" y="36"/>
                  <a:pt x="0" y="36"/>
                </a:cubicBezTo>
                <a:cubicBezTo>
                  <a:pt x="277" y="36"/>
                  <a:pt x="277" y="36"/>
                  <a:pt x="277" y="36"/>
                </a:cubicBezTo>
                <a:cubicBezTo>
                  <a:pt x="282" y="25"/>
                  <a:pt x="288" y="13"/>
                  <a:pt x="292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任意多边形: 形状 16">
            <a:extLst>
              <a:ext uri="{FF2B5EF4-FFF2-40B4-BE49-F238E27FC236}">
                <a16:creationId xmlns:a16="http://schemas.microsoft.com/office/drawing/2014/main" xmlns="" id="{71188D17-205A-4780-A96B-83B72810C188}"/>
              </a:ext>
            </a:extLst>
          </p:cNvPr>
          <p:cNvSpPr>
            <a:spLocks/>
          </p:cNvSpPr>
          <p:nvPr/>
        </p:nvSpPr>
        <p:spPr bwMode="auto">
          <a:xfrm>
            <a:off x="2884518" y="6146706"/>
            <a:ext cx="520611" cy="270626"/>
          </a:xfrm>
          <a:custGeom>
            <a:avLst/>
            <a:gdLst>
              <a:gd name="T0" fmla="*/ 0 w 256"/>
              <a:gd name="T1" fmla="*/ 0 h 133"/>
              <a:gd name="T2" fmla="*/ 0 w 256"/>
              <a:gd name="T3" fmla="*/ 133 h 133"/>
              <a:gd name="T4" fmla="*/ 1 w 256"/>
              <a:gd name="T5" fmla="*/ 133 h 133"/>
              <a:gd name="T6" fmla="*/ 90 w 256"/>
              <a:gd name="T7" fmla="*/ 97 h 133"/>
              <a:gd name="T8" fmla="*/ 112 w 256"/>
              <a:gd name="T9" fmla="*/ 88 h 133"/>
              <a:gd name="T10" fmla="*/ 148 w 256"/>
              <a:gd name="T11" fmla="*/ 88 h 133"/>
              <a:gd name="T12" fmla="*/ 205 w 256"/>
              <a:gd name="T13" fmla="*/ 60 h 133"/>
              <a:gd name="T14" fmla="*/ 206 w 256"/>
              <a:gd name="T15" fmla="*/ 59 h 133"/>
              <a:gd name="T16" fmla="*/ 256 w 256"/>
              <a:gd name="T17" fmla="*/ 0 h 133"/>
              <a:gd name="T18" fmla="*/ 0 w 256"/>
              <a:gd name="T19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56" h="133">
                <a:moveTo>
                  <a:pt x="0" y="0"/>
                </a:moveTo>
                <a:cubicBezTo>
                  <a:pt x="0" y="133"/>
                  <a:pt x="0" y="133"/>
                  <a:pt x="0" y="133"/>
                </a:cubicBezTo>
                <a:cubicBezTo>
                  <a:pt x="0" y="133"/>
                  <a:pt x="1" y="133"/>
                  <a:pt x="1" y="133"/>
                </a:cubicBezTo>
                <a:cubicBezTo>
                  <a:pt x="36" y="133"/>
                  <a:pt x="67" y="119"/>
                  <a:pt x="90" y="97"/>
                </a:cubicBezTo>
                <a:cubicBezTo>
                  <a:pt x="96" y="91"/>
                  <a:pt x="104" y="88"/>
                  <a:pt x="112" y="88"/>
                </a:cubicBezTo>
                <a:cubicBezTo>
                  <a:pt x="148" y="88"/>
                  <a:pt x="148" y="88"/>
                  <a:pt x="148" y="88"/>
                </a:cubicBezTo>
                <a:cubicBezTo>
                  <a:pt x="170" y="88"/>
                  <a:pt x="191" y="78"/>
                  <a:pt x="205" y="60"/>
                </a:cubicBezTo>
                <a:cubicBezTo>
                  <a:pt x="206" y="59"/>
                  <a:pt x="206" y="59"/>
                  <a:pt x="206" y="59"/>
                </a:cubicBezTo>
                <a:cubicBezTo>
                  <a:pt x="221" y="40"/>
                  <a:pt x="239" y="23"/>
                  <a:pt x="25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FF0C7A13-EC06-445B-B98A-95B8DD1F0F0E}"/>
              </a:ext>
            </a:extLst>
          </p:cNvPr>
          <p:cNvSpPr>
            <a:spLocks/>
          </p:cNvSpPr>
          <p:nvPr/>
        </p:nvSpPr>
        <p:spPr bwMode="auto">
          <a:xfrm>
            <a:off x="2884518" y="5583667"/>
            <a:ext cx="634136" cy="7339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7C5E4D53-260D-442A-86B6-E96723DDD6C7}"/>
              </a:ext>
            </a:extLst>
          </p:cNvPr>
          <p:cNvSpPr>
            <a:spLocks/>
          </p:cNvSpPr>
          <p:nvPr/>
        </p:nvSpPr>
        <p:spPr bwMode="auto">
          <a:xfrm>
            <a:off x="2440063" y="1762795"/>
            <a:ext cx="6349189" cy="1114612"/>
          </a:xfrm>
          <a:custGeom>
            <a:avLst/>
            <a:gdLst>
              <a:gd name="T0" fmla="*/ 303 w 3367"/>
              <a:gd name="T1" fmla="*/ 972 h 972"/>
              <a:gd name="T2" fmla="*/ 3367 w 3367"/>
              <a:gd name="T3" fmla="*/ 972 h 972"/>
              <a:gd name="T4" fmla="*/ 3367 w 3367"/>
              <a:gd name="T5" fmla="*/ 0 h 972"/>
              <a:gd name="T6" fmla="*/ 298 w 3367"/>
              <a:gd name="T7" fmla="*/ 0 h 972"/>
              <a:gd name="T8" fmla="*/ 0 w 3367"/>
              <a:gd name="T9" fmla="*/ 447 h 972"/>
              <a:gd name="T10" fmla="*/ 303 w 3367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67" h="972">
                <a:moveTo>
                  <a:pt x="303" y="972"/>
                </a:moveTo>
                <a:lnTo>
                  <a:pt x="3367" y="972"/>
                </a:lnTo>
                <a:lnTo>
                  <a:pt x="3367" y="0"/>
                </a:lnTo>
                <a:lnTo>
                  <a:pt x="298" y="0"/>
                </a:lnTo>
                <a:lnTo>
                  <a:pt x="0" y="447"/>
                </a:lnTo>
                <a:lnTo>
                  <a:pt x="303" y="972"/>
                </a:lnTo>
                <a:close/>
              </a:path>
            </a:pathLst>
          </a:custGeom>
          <a:solidFill>
            <a:schemeClr val="accent1">
              <a:lumMod val="10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任意多边形: 形状 19">
            <a:extLst>
              <a:ext uri="{FF2B5EF4-FFF2-40B4-BE49-F238E27FC236}">
                <a16:creationId xmlns:a16="http://schemas.microsoft.com/office/drawing/2014/main" xmlns="" id="{A9BF95EC-452D-43E3-B58D-11081333B3F1}"/>
              </a:ext>
            </a:extLst>
          </p:cNvPr>
          <p:cNvSpPr>
            <a:spLocks/>
          </p:cNvSpPr>
          <p:nvPr/>
        </p:nvSpPr>
        <p:spPr bwMode="auto">
          <a:xfrm>
            <a:off x="3155614" y="2982905"/>
            <a:ext cx="9036384" cy="1151307"/>
          </a:xfrm>
          <a:custGeom>
            <a:avLst/>
            <a:gdLst>
              <a:gd name="T0" fmla="*/ 314 w 3482"/>
              <a:gd name="T1" fmla="*/ 1004 h 1004"/>
              <a:gd name="T2" fmla="*/ 3482 w 3482"/>
              <a:gd name="T3" fmla="*/ 1004 h 1004"/>
              <a:gd name="T4" fmla="*/ 3482 w 3482"/>
              <a:gd name="T5" fmla="*/ 0 h 1004"/>
              <a:gd name="T6" fmla="*/ 310 w 3482"/>
              <a:gd name="T7" fmla="*/ 0 h 1004"/>
              <a:gd name="T8" fmla="*/ 0 w 3482"/>
              <a:gd name="T9" fmla="*/ 461 h 1004"/>
              <a:gd name="T10" fmla="*/ 314 w 3482"/>
              <a:gd name="T11" fmla="*/ 1004 h 10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482" h="1004">
                <a:moveTo>
                  <a:pt x="314" y="1004"/>
                </a:moveTo>
                <a:lnTo>
                  <a:pt x="3482" y="1004"/>
                </a:lnTo>
                <a:lnTo>
                  <a:pt x="3482" y="0"/>
                </a:lnTo>
                <a:lnTo>
                  <a:pt x="310" y="0"/>
                </a:lnTo>
                <a:lnTo>
                  <a:pt x="0" y="461"/>
                </a:lnTo>
                <a:lnTo>
                  <a:pt x="314" y="1004"/>
                </a:lnTo>
                <a:close/>
              </a:path>
            </a:pathLst>
          </a:custGeom>
          <a:solidFill>
            <a:schemeClr val="accent2">
              <a:lumMod val="10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1" name="任意多边形: 形状 20">
            <a:extLst>
              <a:ext uri="{FF2B5EF4-FFF2-40B4-BE49-F238E27FC236}">
                <a16:creationId xmlns:a16="http://schemas.microsoft.com/office/drawing/2014/main" xmlns="" id="{8F22F092-94C0-4E1E-9D33-EBC8E82AF6F2}"/>
              </a:ext>
            </a:extLst>
          </p:cNvPr>
          <p:cNvSpPr>
            <a:spLocks/>
          </p:cNvSpPr>
          <p:nvPr/>
        </p:nvSpPr>
        <p:spPr bwMode="auto">
          <a:xfrm>
            <a:off x="2918245" y="4243151"/>
            <a:ext cx="6358617" cy="1119199"/>
          </a:xfrm>
          <a:custGeom>
            <a:avLst/>
            <a:gdLst>
              <a:gd name="T0" fmla="*/ 289 w 3372"/>
              <a:gd name="T1" fmla="*/ 976 h 976"/>
              <a:gd name="T2" fmla="*/ 3372 w 3372"/>
              <a:gd name="T3" fmla="*/ 976 h 976"/>
              <a:gd name="T4" fmla="*/ 3372 w 3372"/>
              <a:gd name="T5" fmla="*/ 0 h 976"/>
              <a:gd name="T6" fmla="*/ 283 w 3372"/>
              <a:gd name="T7" fmla="*/ 0 h 976"/>
              <a:gd name="T8" fmla="*/ 0 w 3372"/>
              <a:gd name="T9" fmla="*/ 449 h 976"/>
              <a:gd name="T10" fmla="*/ 289 w 3372"/>
              <a:gd name="T11" fmla="*/ 976 h 9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72" h="976">
                <a:moveTo>
                  <a:pt x="289" y="976"/>
                </a:moveTo>
                <a:lnTo>
                  <a:pt x="3372" y="976"/>
                </a:lnTo>
                <a:lnTo>
                  <a:pt x="3372" y="0"/>
                </a:lnTo>
                <a:lnTo>
                  <a:pt x="283" y="0"/>
                </a:lnTo>
                <a:lnTo>
                  <a:pt x="0" y="449"/>
                </a:lnTo>
                <a:lnTo>
                  <a:pt x="289" y="976"/>
                </a:lnTo>
                <a:close/>
              </a:path>
            </a:pathLst>
          </a:custGeom>
          <a:solidFill>
            <a:schemeClr val="accent3">
              <a:lumMod val="10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任意多边形: 形状 21">
            <a:extLst>
              <a:ext uri="{FF2B5EF4-FFF2-40B4-BE49-F238E27FC236}">
                <a16:creationId xmlns:a16="http://schemas.microsoft.com/office/drawing/2014/main" xmlns="" id="{64D12890-D50A-48FA-A3F0-7C1D1B52CBEC}"/>
              </a:ext>
            </a:extLst>
          </p:cNvPr>
          <p:cNvSpPr>
            <a:spLocks/>
          </p:cNvSpPr>
          <p:nvPr/>
        </p:nvSpPr>
        <p:spPr bwMode="auto">
          <a:xfrm>
            <a:off x="7739763" y="3933689"/>
            <a:ext cx="1040892" cy="1203753"/>
          </a:xfrm>
          <a:custGeom>
            <a:avLst/>
            <a:gdLst>
              <a:gd name="T0" fmla="*/ 882 w 882"/>
              <a:gd name="T1" fmla="*/ 255 h 1020"/>
              <a:gd name="T2" fmla="*/ 442 w 882"/>
              <a:gd name="T3" fmla="*/ 0 h 1020"/>
              <a:gd name="T4" fmla="*/ 0 w 882"/>
              <a:gd name="T5" fmla="*/ 255 h 1020"/>
              <a:gd name="T6" fmla="*/ 0 w 882"/>
              <a:gd name="T7" fmla="*/ 764 h 1020"/>
              <a:gd name="T8" fmla="*/ 442 w 882"/>
              <a:gd name="T9" fmla="*/ 1020 h 1020"/>
              <a:gd name="T10" fmla="*/ 882 w 882"/>
              <a:gd name="T11" fmla="*/ 764 h 1020"/>
              <a:gd name="T12" fmla="*/ 882 w 882"/>
              <a:gd name="T13" fmla="*/ 255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82" h="1020">
                <a:moveTo>
                  <a:pt x="882" y="255"/>
                </a:moveTo>
                <a:lnTo>
                  <a:pt x="442" y="0"/>
                </a:lnTo>
                <a:lnTo>
                  <a:pt x="0" y="255"/>
                </a:lnTo>
                <a:lnTo>
                  <a:pt x="0" y="764"/>
                </a:lnTo>
                <a:lnTo>
                  <a:pt x="442" y="1020"/>
                </a:lnTo>
                <a:lnTo>
                  <a:pt x="882" y="764"/>
                </a:lnTo>
                <a:lnTo>
                  <a:pt x="882" y="255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任意多边形: 形状 22">
            <a:extLst>
              <a:ext uri="{FF2B5EF4-FFF2-40B4-BE49-F238E27FC236}">
                <a16:creationId xmlns:a16="http://schemas.microsoft.com/office/drawing/2014/main" xmlns="" id="{94C21782-66E1-4E50-89B8-01514B694107}"/>
              </a:ext>
            </a:extLst>
          </p:cNvPr>
          <p:cNvSpPr>
            <a:spLocks/>
          </p:cNvSpPr>
          <p:nvPr/>
        </p:nvSpPr>
        <p:spPr bwMode="auto">
          <a:xfrm>
            <a:off x="7830634" y="4031641"/>
            <a:ext cx="872130" cy="1006668"/>
          </a:xfrm>
          <a:custGeom>
            <a:avLst/>
            <a:gdLst>
              <a:gd name="T0" fmla="*/ 739 w 739"/>
              <a:gd name="T1" fmla="*/ 213 h 853"/>
              <a:gd name="T2" fmla="*/ 370 w 739"/>
              <a:gd name="T3" fmla="*/ 0 h 853"/>
              <a:gd name="T4" fmla="*/ 0 w 739"/>
              <a:gd name="T5" fmla="*/ 213 h 853"/>
              <a:gd name="T6" fmla="*/ 0 w 739"/>
              <a:gd name="T7" fmla="*/ 640 h 853"/>
              <a:gd name="T8" fmla="*/ 370 w 739"/>
              <a:gd name="T9" fmla="*/ 853 h 853"/>
              <a:gd name="T10" fmla="*/ 739 w 739"/>
              <a:gd name="T11" fmla="*/ 640 h 853"/>
              <a:gd name="T12" fmla="*/ 739 w 739"/>
              <a:gd name="T13" fmla="*/ 213 h 8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39" h="853">
                <a:moveTo>
                  <a:pt x="739" y="213"/>
                </a:moveTo>
                <a:lnTo>
                  <a:pt x="370" y="0"/>
                </a:lnTo>
                <a:lnTo>
                  <a:pt x="0" y="213"/>
                </a:lnTo>
                <a:lnTo>
                  <a:pt x="0" y="640"/>
                </a:lnTo>
                <a:lnTo>
                  <a:pt x="370" y="853"/>
                </a:lnTo>
                <a:lnTo>
                  <a:pt x="739" y="640"/>
                </a:lnTo>
                <a:lnTo>
                  <a:pt x="739" y="21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 altLang="zh-CN" sz="2400" dirty="0">
                <a:solidFill>
                  <a:schemeClr val="accent3">
                    <a:lumMod val="100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03</a:t>
            </a:r>
          </a:p>
        </p:txBody>
      </p:sp>
      <p:sp>
        <p:nvSpPr>
          <p:cNvPr id="24" name="任意多边形: 形状 23">
            <a:extLst>
              <a:ext uri="{FF2B5EF4-FFF2-40B4-BE49-F238E27FC236}">
                <a16:creationId xmlns:a16="http://schemas.microsoft.com/office/drawing/2014/main" xmlns="" id="{C2FC7999-8424-43DC-BBAF-2FFC9E4FF857}"/>
              </a:ext>
            </a:extLst>
          </p:cNvPr>
          <p:cNvSpPr>
            <a:spLocks/>
          </p:cNvSpPr>
          <p:nvPr/>
        </p:nvSpPr>
        <p:spPr bwMode="auto">
          <a:xfrm>
            <a:off x="8043223" y="2663799"/>
            <a:ext cx="1070398" cy="1236799"/>
          </a:xfrm>
          <a:custGeom>
            <a:avLst/>
            <a:gdLst>
              <a:gd name="T0" fmla="*/ 907 w 907"/>
              <a:gd name="T1" fmla="*/ 261 h 1048"/>
              <a:gd name="T2" fmla="*/ 454 w 907"/>
              <a:gd name="T3" fmla="*/ 0 h 1048"/>
              <a:gd name="T4" fmla="*/ 0 w 907"/>
              <a:gd name="T5" fmla="*/ 261 h 1048"/>
              <a:gd name="T6" fmla="*/ 0 w 907"/>
              <a:gd name="T7" fmla="*/ 786 h 1048"/>
              <a:gd name="T8" fmla="*/ 454 w 907"/>
              <a:gd name="T9" fmla="*/ 1048 h 1048"/>
              <a:gd name="T10" fmla="*/ 907 w 907"/>
              <a:gd name="T11" fmla="*/ 786 h 1048"/>
              <a:gd name="T12" fmla="*/ 907 w 907"/>
              <a:gd name="T13" fmla="*/ 261 h 10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07" h="1048">
                <a:moveTo>
                  <a:pt x="907" y="261"/>
                </a:moveTo>
                <a:lnTo>
                  <a:pt x="454" y="0"/>
                </a:lnTo>
                <a:lnTo>
                  <a:pt x="0" y="261"/>
                </a:lnTo>
                <a:lnTo>
                  <a:pt x="0" y="786"/>
                </a:lnTo>
                <a:lnTo>
                  <a:pt x="454" y="1048"/>
                </a:lnTo>
                <a:lnTo>
                  <a:pt x="907" y="786"/>
                </a:lnTo>
                <a:lnTo>
                  <a:pt x="907" y="261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任意多边形: 形状 24">
            <a:extLst>
              <a:ext uri="{FF2B5EF4-FFF2-40B4-BE49-F238E27FC236}">
                <a16:creationId xmlns:a16="http://schemas.microsoft.com/office/drawing/2014/main" xmlns="" id="{9776A269-0FC4-40C4-9C84-8B5104A99DB9}"/>
              </a:ext>
            </a:extLst>
          </p:cNvPr>
          <p:cNvSpPr>
            <a:spLocks/>
          </p:cNvSpPr>
          <p:nvPr/>
        </p:nvSpPr>
        <p:spPr bwMode="auto">
          <a:xfrm>
            <a:off x="8136456" y="2762933"/>
            <a:ext cx="898095" cy="1037354"/>
          </a:xfrm>
          <a:custGeom>
            <a:avLst/>
            <a:gdLst>
              <a:gd name="T0" fmla="*/ 761 w 761"/>
              <a:gd name="T1" fmla="*/ 220 h 879"/>
              <a:gd name="T2" fmla="*/ 380 w 761"/>
              <a:gd name="T3" fmla="*/ 0 h 879"/>
              <a:gd name="T4" fmla="*/ 0 w 761"/>
              <a:gd name="T5" fmla="*/ 220 h 879"/>
              <a:gd name="T6" fmla="*/ 0 w 761"/>
              <a:gd name="T7" fmla="*/ 659 h 879"/>
              <a:gd name="T8" fmla="*/ 380 w 761"/>
              <a:gd name="T9" fmla="*/ 879 h 879"/>
              <a:gd name="T10" fmla="*/ 761 w 761"/>
              <a:gd name="T11" fmla="*/ 659 h 879"/>
              <a:gd name="T12" fmla="*/ 761 w 761"/>
              <a:gd name="T13" fmla="*/ 22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61" h="879">
                <a:moveTo>
                  <a:pt x="761" y="220"/>
                </a:moveTo>
                <a:lnTo>
                  <a:pt x="380" y="0"/>
                </a:lnTo>
                <a:lnTo>
                  <a:pt x="0" y="220"/>
                </a:lnTo>
                <a:lnTo>
                  <a:pt x="0" y="659"/>
                </a:lnTo>
                <a:lnTo>
                  <a:pt x="380" y="879"/>
                </a:lnTo>
                <a:lnTo>
                  <a:pt x="761" y="659"/>
                </a:lnTo>
                <a:lnTo>
                  <a:pt x="761" y="22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 altLang="zh-CN" sz="2400" dirty="0">
                <a:solidFill>
                  <a:schemeClr val="accent2">
                    <a:lumMod val="100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02</a:t>
            </a:r>
          </a:p>
        </p:txBody>
      </p:sp>
      <p:sp>
        <p:nvSpPr>
          <p:cNvPr id="26" name="任意多边形: 形状 25">
            <a:extLst>
              <a:ext uri="{FF2B5EF4-FFF2-40B4-BE49-F238E27FC236}">
                <a16:creationId xmlns:a16="http://schemas.microsoft.com/office/drawing/2014/main" xmlns="" id="{53A1E69F-EDD2-4368-9396-BCFEE18120D4}"/>
              </a:ext>
            </a:extLst>
          </p:cNvPr>
          <p:cNvSpPr>
            <a:spLocks/>
          </p:cNvSpPr>
          <p:nvPr/>
        </p:nvSpPr>
        <p:spPr bwMode="auto">
          <a:xfrm>
            <a:off x="7234042" y="1448779"/>
            <a:ext cx="1042072" cy="1201392"/>
          </a:xfrm>
          <a:custGeom>
            <a:avLst/>
            <a:gdLst>
              <a:gd name="T0" fmla="*/ 883 w 883"/>
              <a:gd name="T1" fmla="*/ 253 h 1018"/>
              <a:gd name="T2" fmla="*/ 441 w 883"/>
              <a:gd name="T3" fmla="*/ 0 h 1018"/>
              <a:gd name="T4" fmla="*/ 0 w 883"/>
              <a:gd name="T5" fmla="*/ 253 h 1018"/>
              <a:gd name="T6" fmla="*/ 0 w 883"/>
              <a:gd name="T7" fmla="*/ 764 h 1018"/>
              <a:gd name="T8" fmla="*/ 441 w 883"/>
              <a:gd name="T9" fmla="*/ 1018 h 1018"/>
              <a:gd name="T10" fmla="*/ 879 w 883"/>
              <a:gd name="T11" fmla="*/ 766 h 1018"/>
              <a:gd name="T12" fmla="*/ 883 w 883"/>
              <a:gd name="T13" fmla="*/ 253 h 10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83" h="1018">
                <a:moveTo>
                  <a:pt x="883" y="253"/>
                </a:moveTo>
                <a:lnTo>
                  <a:pt x="441" y="0"/>
                </a:lnTo>
                <a:lnTo>
                  <a:pt x="0" y="253"/>
                </a:lnTo>
                <a:lnTo>
                  <a:pt x="0" y="764"/>
                </a:lnTo>
                <a:lnTo>
                  <a:pt x="441" y="1018"/>
                </a:lnTo>
                <a:lnTo>
                  <a:pt x="879" y="766"/>
                </a:lnTo>
                <a:lnTo>
                  <a:pt x="883" y="253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任意多边形: 形状 26">
            <a:extLst>
              <a:ext uri="{FF2B5EF4-FFF2-40B4-BE49-F238E27FC236}">
                <a16:creationId xmlns:a16="http://schemas.microsoft.com/office/drawing/2014/main" xmlns="" id="{0F697974-25D3-4443-B7DB-C4E2FA34B1D6}"/>
              </a:ext>
            </a:extLst>
          </p:cNvPr>
          <p:cNvSpPr>
            <a:spLocks/>
          </p:cNvSpPr>
          <p:nvPr/>
        </p:nvSpPr>
        <p:spPr bwMode="auto">
          <a:xfrm>
            <a:off x="7326093" y="1544371"/>
            <a:ext cx="872130" cy="1009027"/>
          </a:xfrm>
          <a:custGeom>
            <a:avLst/>
            <a:gdLst>
              <a:gd name="T0" fmla="*/ 739 w 739"/>
              <a:gd name="T1" fmla="*/ 215 h 855"/>
              <a:gd name="T2" fmla="*/ 369 w 739"/>
              <a:gd name="T3" fmla="*/ 0 h 855"/>
              <a:gd name="T4" fmla="*/ 0 w 739"/>
              <a:gd name="T5" fmla="*/ 215 h 855"/>
              <a:gd name="T6" fmla="*/ 0 w 739"/>
              <a:gd name="T7" fmla="*/ 641 h 855"/>
              <a:gd name="T8" fmla="*/ 369 w 739"/>
              <a:gd name="T9" fmla="*/ 855 h 855"/>
              <a:gd name="T10" fmla="*/ 739 w 739"/>
              <a:gd name="T11" fmla="*/ 641 h 855"/>
              <a:gd name="T12" fmla="*/ 739 w 739"/>
              <a:gd name="T13" fmla="*/ 215 h 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39" h="855">
                <a:moveTo>
                  <a:pt x="739" y="215"/>
                </a:moveTo>
                <a:lnTo>
                  <a:pt x="369" y="0"/>
                </a:lnTo>
                <a:lnTo>
                  <a:pt x="0" y="215"/>
                </a:lnTo>
                <a:lnTo>
                  <a:pt x="0" y="641"/>
                </a:lnTo>
                <a:lnTo>
                  <a:pt x="369" y="855"/>
                </a:lnTo>
                <a:lnTo>
                  <a:pt x="739" y="641"/>
                </a:lnTo>
                <a:lnTo>
                  <a:pt x="739" y="2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 altLang="zh-CN" sz="2400" dirty="0">
                <a:solidFill>
                  <a:schemeClr val="accent1">
                    <a:lumMod val="100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01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606B7A3F-EC8C-45C1-8154-EFC5F5E5E508}"/>
              </a:ext>
            </a:extLst>
          </p:cNvPr>
          <p:cNvSpPr/>
          <p:nvPr/>
        </p:nvSpPr>
        <p:spPr>
          <a:xfrm>
            <a:off x="3155615" y="2064001"/>
            <a:ext cx="3409732" cy="236473"/>
          </a:xfrm>
          <a:prstGeom prst="rect">
            <a:avLst/>
          </a:prstGeom>
        </p:spPr>
        <p:txBody>
          <a:bodyPr wrap="none" lIns="144000" tIns="0" rIns="144000" bIns="0" anchor="ctr">
            <a:normAutofit fontScale="92500" lnSpcReduction="10000"/>
          </a:bodyPr>
          <a:lstStyle/>
          <a:p>
            <a:r>
              <a:rPr lang="zh-CN" altLang="en-US" b="1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B030B0B7-6D33-44D9-835D-37B2B507035A}"/>
              </a:ext>
            </a:extLst>
          </p:cNvPr>
          <p:cNvSpPr/>
          <p:nvPr/>
        </p:nvSpPr>
        <p:spPr>
          <a:xfrm>
            <a:off x="3155615" y="2300475"/>
            <a:ext cx="3409732" cy="465959"/>
          </a:xfrm>
          <a:prstGeom prst="rect">
            <a:avLst/>
          </a:prstGeom>
        </p:spPr>
        <p:txBody>
          <a:bodyPr wrap="square" lIns="144000" tIns="0" rIns="144000" bIns="0" anchor="t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此部分内容作为文字排版占位显示（建议使用主题字体）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D940B7D2-182C-4E89-BCBD-947EA1ECBC90}"/>
              </a:ext>
            </a:extLst>
          </p:cNvPr>
          <p:cNvSpPr/>
          <p:nvPr/>
        </p:nvSpPr>
        <p:spPr>
          <a:xfrm>
            <a:off x="3742823" y="3282630"/>
            <a:ext cx="3409732" cy="236473"/>
          </a:xfrm>
          <a:prstGeom prst="rect">
            <a:avLst/>
          </a:prstGeom>
        </p:spPr>
        <p:txBody>
          <a:bodyPr wrap="none" lIns="144000" tIns="0" rIns="144000" bIns="0" anchor="ctr">
            <a:normAutofit fontScale="92500" lnSpcReduction="10000"/>
          </a:bodyPr>
          <a:lstStyle/>
          <a:p>
            <a:r>
              <a:rPr lang="zh-CN" altLang="en-US" b="1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7C80E771-F5EC-43E2-BDB6-61479DF0B9EE}"/>
              </a:ext>
            </a:extLst>
          </p:cNvPr>
          <p:cNvSpPr/>
          <p:nvPr/>
        </p:nvSpPr>
        <p:spPr>
          <a:xfrm>
            <a:off x="3742823" y="3519104"/>
            <a:ext cx="3409732" cy="465959"/>
          </a:xfrm>
          <a:prstGeom prst="rect">
            <a:avLst/>
          </a:prstGeom>
        </p:spPr>
        <p:txBody>
          <a:bodyPr wrap="square" lIns="144000" tIns="0" rIns="144000" bIns="0" anchor="t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此部分内容作为文字排版占位显示（建议使用主题字体）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B4FFBD05-1B60-4408-B2F0-EC49720045DA}"/>
              </a:ext>
            </a:extLst>
          </p:cNvPr>
          <p:cNvSpPr/>
          <p:nvPr/>
        </p:nvSpPr>
        <p:spPr>
          <a:xfrm>
            <a:off x="3508334" y="4546648"/>
            <a:ext cx="3409732" cy="236473"/>
          </a:xfrm>
          <a:prstGeom prst="rect">
            <a:avLst/>
          </a:prstGeom>
        </p:spPr>
        <p:txBody>
          <a:bodyPr wrap="none" lIns="144000" tIns="0" rIns="144000" bIns="0" anchor="ctr">
            <a:normAutofit fontScale="92500" lnSpcReduction="10000"/>
          </a:bodyPr>
          <a:lstStyle/>
          <a:p>
            <a:r>
              <a:rPr lang="zh-CN" altLang="en-US" b="1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018453B1-3A30-4335-9448-00A70C036C50}"/>
              </a:ext>
            </a:extLst>
          </p:cNvPr>
          <p:cNvSpPr/>
          <p:nvPr/>
        </p:nvSpPr>
        <p:spPr>
          <a:xfrm>
            <a:off x="3508334" y="4783121"/>
            <a:ext cx="3409732" cy="465959"/>
          </a:xfrm>
          <a:prstGeom prst="rect">
            <a:avLst/>
          </a:prstGeom>
        </p:spPr>
        <p:txBody>
          <a:bodyPr wrap="square" lIns="144000" tIns="0" rIns="144000" bIns="0" anchor="t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此部分内容作为文字排版占位显示（建议使用主题字体）</a:t>
            </a:r>
          </a:p>
        </p:txBody>
      </p:sp>
      <p:sp>
        <p:nvSpPr>
          <p:cNvPr id="34" name="Title 6">
            <a:extLst>
              <a:ext uri="{FF2B5EF4-FFF2-40B4-BE49-F238E27FC236}">
                <a16:creationId xmlns:a16="http://schemas.microsoft.com/office/drawing/2014/main" xmlns="" id="{D7891F05-794B-4FC8-B752-AFC2FD0DF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6800" y="356628"/>
            <a:ext cx="7518400" cy="471365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5" name="Text Placeholder 7">
            <a:extLst>
              <a:ext uri="{FF2B5EF4-FFF2-40B4-BE49-F238E27FC236}">
                <a16:creationId xmlns:a16="http://schemas.microsoft.com/office/drawing/2014/main" xmlns="" id="{59267F54-346C-49C8-B27D-A38FE90E0612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5764275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0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25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7500"/>
                            </p:stCondLst>
                            <p:childTnLst>
                              <p:par>
                                <p:cTn id="1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7750"/>
                            </p:stCondLst>
                            <p:childTnLst>
                              <p:par>
                                <p:cTn id="1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8000"/>
                            </p:stCondLst>
                            <p:childTnLst>
                              <p:par>
                                <p:cTn id="1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8250"/>
                            </p:stCondLst>
                            <p:childTnLst>
                              <p:par>
                                <p:cTn id="1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8500"/>
                            </p:stCondLst>
                            <p:childTnLst>
                              <p:par>
                                <p:cTn id="1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8750"/>
                            </p:stCondLst>
                            <p:childTnLst>
                              <p:par>
                                <p:cTn id="1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9250"/>
                            </p:stCondLst>
                            <p:childTnLst>
                              <p:par>
                                <p:cTn id="1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9500"/>
                            </p:stCondLst>
                            <p:childTnLst>
                              <p:par>
                                <p:cTn id="1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6">
            <a:extLst>
              <a:ext uri="{FF2B5EF4-FFF2-40B4-BE49-F238E27FC236}">
                <a16:creationId xmlns:a16="http://schemas.microsoft.com/office/drawing/2014/main" xmlns="" id="{47ACCE17-60FE-435C-A50E-310E85AA1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6800" y="356628"/>
            <a:ext cx="7518400" cy="471365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49" name="Text Placeholder 7">
            <a:extLst>
              <a:ext uri="{FF2B5EF4-FFF2-40B4-BE49-F238E27FC236}">
                <a16:creationId xmlns:a16="http://schemas.microsoft.com/office/drawing/2014/main" xmlns="" id="{152875DF-7717-4EE7-83CC-08B68EB83547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右箭头 28">
            <a:extLst>
              <a:ext uri="{FF2B5EF4-FFF2-40B4-BE49-F238E27FC236}">
                <a16:creationId xmlns:a16="http://schemas.microsoft.com/office/drawing/2014/main" xmlns="" id="{FA4A4D6E-E332-44D0-B04F-AECBF5C2F0B4}"/>
              </a:ext>
            </a:extLst>
          </p:cNvPr>
          <p:cNvSpPr/>
          <p:nvPr/>
        </p:nvSpPr>
        <p:spPr>
          <a:xfrm>
            <a:off x="1201510" y="2754719"/>
            <a:ext cx="9788973" cy="871297"/>
          </a:xfrm>
          <a:prstGeom prst="rightArrow">
            <a:avLst>
              <a:gd name="adj1" fmla="val 59701"/>
              <a:gd name="adj2" fmla="val 50000"/>
            </a:avLst>
          </a:prstGeom>
          <a:solidFill>
            <a:srgbClr val="FFC000">
              <a:alpha val="88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72" name="组合 71">
            <a:extLst>
              <a:ext uri="{FF2B5EF4-FFF2-40B4-BE49-F238E27FC236}">
                <a16:creationId xmlns:a16="http://schemas.microsoft.com/office/drawing/2014/main" xmlns="" id="{3D437F41-9F40-4D0C-A321-AA0C208A57DE}"/>
              </a:ext>
            </a:extLst>
          </p:cNvPr>
          <p:cNvGrpSpPr/>
          <p:nvPr/>
        </p:nvGrpSpPr>
        <p:grpSpPr>
          <a:xfrm>
            <a:off x="2928640" y="2594894"/>
            <a:ext cx="1647933" cy="1188133"/>
            <a:chOff x="1406466" y="2090057"/>
            <a:chExt cx="3211849" cy="2315688"/>
          </a:xfrm>
        </p:grpSpPr>
        <p:sp>
          <p:nvSpPr>
            <p:cNvPr id="95" name="平行四边形 94">
              <a:extLst>
                <a:ext uri="{FF2B5EF4-FFF2-40B4-BE49-F238E27FC236}">
                  <a16:creationId xmlns:a16="http://schemas.microsoft.com/office/drawing/2014/main" xmlns="" id="{27636FA9-B8E7-45BC-AA28-3FDADF738DA3}"/>
                </a:ext>
              </a:extLst>
            </p:cNvPr>
            <p:cNvSpPr/>
            <p:nvPr/>
          </p:nvSpPr>
          <p:spPr>
            <a:xfrm>
              <a:off x="1781299" y="2090057"/>
              <a:ext cx="2458193" cy="2315688"/>
            </a:xfrm>
            <a:prstGeom prst="parallelogram">
              <a:avLst>
                <a:gd name="adj" fmla="val 58009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6" name="等腰三角形 95">
              <a:extLst>
                <a:ext uri="{FF2B5EF4-FFF2-40B4-BE49-F238E27FC236}">
                  <a16:creationId xmlns:a16="http://schemas.microsoft.com/office/drawing/2014/main" xmlns="" id="{9A57284F-FE38-4243-A2CB-1B2BF89F17EC}"/>
                </a:ext>
              </a:extLst>
            </p:cNvPr>
            <p:cNvSpPr/>
            <p:nvPr/>
          </p:nvSpPr>
          <p:spPr>
            <a:xfrm>
              <a:off x="3860669" y="2090057"/>
              <a:ext cx="757646" cy="653143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7" name="等腰三角形 96">
              <a:extLst>
                <a:ext uri="{FF2B5EF4-FFF2-40B4-BE49-F238E27FC236}">
                  <a16:creationId xmlns:a16="http://schemas.microsoft.com/office/drawing/2014/main" xmlns="" id="{0AAC8781-C1DB-462D-9053-4E9AAD90E349}"/>
                </a:ext>
              </a:extLst>
            </p:cNvPr>
            <p:cNvSpPr/>
            <p:nvPr/>
          </p:nvSpPr>
          <p:spPr>
            <a:xfrm flipV="1">
              <a:off x="1406466" y="3752602"/>
              <a:ext cx="757646" cy="653143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3" name="组合 72">
            <a:extLst>
              <a:ext uri="{FF2B5EF4-FFF2-40B4-BE49-F238E27FC236}">
                <a16:creationId xmlns:a16="http://schemas.microsoft.com/office/drawing/2014/main" xmlns="" id="{7AD4018F-5610-4243-B59E-E6F1C52D5C4B}"/>
              </a:ext>
            </a:extLst>
          </p:cNvPr>
          <p:cNvGrpSpPr/>
          <p:nvPr/>
        </p:nvGrpSpPr>
        <p:grpSpPr>
          <a:xfrm>
            <a:off x="4323627" y="2594894"/>
            <a:ext cx="1649980" cy="1188133"/>
            <a:chOff x="1402476" y="2090057"/>
            <a:chExt cx="3215839" cy="2315688"/>
          </a:xfrm>
        </p:grpSpPr>
        <p:sp>
          <p:nvSpPr>
            <p:cNvPr id="92" name="平行四边形 91">
              <a:extLst>
                <a:ext uri="{FF2B5EF4-FFF2-40B4-BE49-F238E27FC236}">
                  <a16:creationId xmlns:a16="http://schemas.microsoft.com/office/drawing/2014/main" xmlns="" id="{AEABA484-ED09-4D52-BC75-DBA275621C9E}"/>
                </a:ext>
              </a:extLst>
            </p:cNvPr>
            <p:cNvSpPr/>
            <p:nvPr/>
          </p:nvSpPr>
          <p:spPr>
            <a:xfrm>
              <a:off x="1781299" y="2090057"/>
              <a:ext cx="2458193" cy="2315688"/>
            </a:xfrm>
            <a:prstGeom prst="parallelogram">
              <a:avLst>
                <a:gd name="adj" fmla="val 58009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3" name="等腰三角形 92">
              <a:extLst>
                <a:ext uri="{FF2B5EF4-FFF2-40B4-BE49-F238E27FC236}">
                  <a16:creationId xmlns:a16="http://schemas.microsoft.com/office/drawing/2014/main" xmlns="" id="{C2829727-CFCE-4E94-B4DD-77213AAF60F0}"/>
                </a:ext>
              </a:extLst>
            </p:cNvPr>
            <p:cNvSpPr/>
            <p:nvPr/>
          </p:nvSpPr>
          <p:spPr>
            <a:xfrm>
              <a:off x="3860669" y="2090057"/>
              <a:ext cx="757646" cy="653142"/>
            </a:xfrm>
            <a:prstGeom prst="triangl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4" name="等腰三角形 93">
              <a:extLst>
                <a:ext uri="{FF2B5EF4-FFF2-40B4-BE49-F238E27FC236}">
                  <a16:creationId xmlns:a16="http://schemas.microsoft.com/office/drawing/2014/main" xmlns="" id="{67932CDC-53AE-46B8-8FEA-6801AAE846A5}"/>
                </a:ext>
              </a:extLst>
            </p:cNvPr>
            <p:cNvSpPr/>
            <p:nvPr/>
          </p:nvSpPr>
          <p:spPr>
            <a:xfrm flipV="1">
              <a:off x="1402476" y="3752603"/>
              <a:ext cx="757646" cy="653142"/>
            </a:xfrm>
            <a:prstGeom prst="triangl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4" name="组合 73">
            <a:extLst>
              <a:ext uri="{FF2B5EF4-FFF2-40B4-BE49-F238E27FC236}">
                <a16:creationId xmlns:a16="http://schemas.microsoft.com/office/drawing/2014/main" xmlns="" id="{30D1FCBB-573D-4F23-BEEB-67119199DFDD}"/>
              </a:ext>
            </a:extLst>
          </p:cNvPr>
          <p:cNvGrpSpPr/>
          <p:nvPr/>
        </p:nvGrpSpPr>
        <p:grpSpPr>
          <a:xfrm>
            <a:off x="5643452" y="2594894"/>
            <a:ext cx="1647933" cy="1188133"/>
            <a:chOff x="1406466" y="2090057"/>
            <a:chExt cx="3211849" cy="2315688"/>
          </a:xfrm>
        </p:grpSpPr>
        <p:sp>
          <p:nvSpPr>
            <p:cNvPr id="89" name="平行四边形 88">
              <a:extLst>
                <a:ext uri="{FF2B5EF4-FFF2-40B4-BE49-F238E27FC236}">
                  <a16:creationId xmlns:a16="http://schemas.microsoft.com/office/drawing/2014/main" xmlns="" id="{C5D0E0DD-7B67-4743-8639-A311F232A8B1}"/>
                </a:ext>
              </a:extLst>
            </p:cNvPr>
            <p:cNvSpPr/>
            <p:nvPr/>
          </p:nvSpPr>
          <p:spPr>
            <a:xfrm>
              <a:off x="1781299" y="2090057"/>
              <a:ext cx="2458193" cy="2315688"/>
            </a:xfrm>
            <a:prstGeom prst="parallelogram">
              <a:avLst>
                <a:gd name="adj" fmla="val 58009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0" name="等腰三角形 89">
              <a:extLst>
                <a:ext uri="{FF2B5EF4-FFF2-40B4-BE49-F238E27FC236}">
                  <a16:creationId xmlns:a16="http://schemas.microsoft.com/office/drawing/2014/main" xmlns="" id="{2B3467C7-53E8-4F34-B476-71DC1671CB18}"/>
                </a:ext>
              </a:extLst>
            </p:cNvPr>
            <p:cNvSpPr/>
            <p:nvPr/>
          </p:nvSpPr>
          <p:spPr>
            <a:xfrm>
              <a:off x="3860669" y="2090057"/>
              <a:ext cx="757646" cy="653143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1" name="等腰三角形 90">
              <a:extLst>
                <a:ext uri="{FF2B5EF4-FFF2-40B4-BE49-F238E27FC236}">
                  <a16:creationId xmlns:a16="http://schemas.microsoft.com/office/drawing/2014/main" xmlns="" id="{C929022A-1C25-41BA-9342-3982774EB397}"/>
                </a:ext>
              </a:extLst>
            </p:cNvPr>
            <p:cNvSpPr/>
            <p:nvPr/>
          </p:nvSpPr>
          <p:spPr>
            <a:xfrm flipV="1">
              <a:off x="1406466" y="3752602"/>
              <a:ext cx="757646" cy="653143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5" name="组合 74">
            <a:extLst>
              <a:ext uri="{FF2B5EF4-FFF2-40B4-BE49-F238E27FC236}">
                <a16:creationId xmlns:a16="http://schemas.microsoft.com/office/drawing/2014/main" xmlns="" id="{52999445-6D58-4C51-B840-A754D47C9F41}"/>
              </a:ext>
            </a:extLst>
          </p:cNvPr>
          <p:cNvGrpSpPr/>
          <p:nvPr/>
        </p:nvGrpSpPr>
        <p:grpSpPr>
          <a:xfrm>
            <a:off x="7038442" y="2594894"/>
            <a:ext cx="1649980" cy="1188133"/>
            <a:chOff x="1402476" y="2090057"/>
            <a:chExt cx="3215839" cy="2315688"/>
          </a:xfrm>
        </p:grpSpPr>
        <p:sp>
          <p:nvSpPr>
            <p:cNvPr id="86" name="平行四边形 85">
              <a:extLst>
                <a:ext uri="{FF2B5EF4-FFF2-40B4-BE49-F238E27FC236}">
                  <a16:creationId xmlns:a16="http://schemas.microsoft.com/office/drawing/2014/main" xmlns="" id="{148351CA-5C25-4AFB-A478-44FE548DB56A}"/>
                </a:ext>
              </a:extLst>
            </p:cNvPr>
            <p:cNvSpPr/>
            <p:nvPr/>
          </p:nvSpPr>
          <p:spPr>
            <a:xfrm>
              <a:off x="1781299" y="2090057"/>
              <a:ext cx="2458193" cy="2315688"/>
            </a:xfrm>
            <a:prstGeom prst="parallelogram">
              <a:avLst>
                <a:gd name="adj" fmla="val 58009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7" name="等腰三角形 86">
              <a:extLst>
                <a:ext uri="{FF2B5EF4-FFF2-40B4-BE49-F238E27FC236}">
                  <a16:creationId xmlns:a16="http://schemas.microsoft.com/office/drawing/2014/main" xmlns="" id="{9DFABFE8-EEB8-469B-82A6-5696E4A6FD28}"/>
                </a:ext>
              </a:extLst>
            </p:cNvPr>
            <p:cNvSpPr/>
            <p:nvPr/>
          </p:nvSpPr>
          <p:spPr>
            <a:xfrm>
              <a:off x="3860669" y="2090057"/>
              <a:ext cx="757646" cy="653142"/>
            </a:xfrm>
            <a:prstGeom prst="triangl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8" name="等腰三角形 87">
              <a:extLst>
                <a:ext uri="{FF2B5EF4-FFF2-40B4-BE49-F238E27FC236}">
                  <a16:creationId xmlns:a16="http://schemas.microsoft.com/office/drawing/2014/main" xmlns="" id="{7734EA01-B571-43FB-A4B1-534FC97E07C4}"/>
                </a:ext>
              </a:extLst>
            </p:cNvPr>
            <p:cNvSpPr/>
            <p:nvPr/>
          </p:nvSpPr>
          <p:spPr>
            <a:xfrm flipV="1">
              <a:off x="1402476" y="3752603"/>
              <a:ext cx="757646" cy="653142"/>
            </a:xfrm>
            <a:prstGeom prst="triangl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6" name="椭圆 75">
            <a:extLst>
              <a:ext uri="{FF2B5EF4-FFF2-40B4-BE49-F238E27FC236}">
                <a16:creationId xmlns:a16="http://schemas.microsoft.com/office/drawing/2014/main" xmlns="" id="{283BAD7C-FE04-4732-8144-A2AD101E146E}"/>
              </a:ext>
            </a:extLst>
          </p:cNvPr>
          <p:cNvSpPr/>
          <p:nvPr/>
        </p:nvSpPr>
        <p:spPr>
          <a:xfrm>
            <a:off x="1838437" y="2963845"/>
            <a:ext cx="450231" cy="45023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7" name="椭圆 76">
            <a:extLst>
              <a:ext uri="{FF2B5EF4-FFF2-40B4-BE49-F238E27FC236}">
                <a16:creationId xmlns:a16="http://schemas.microsoft.com/office/drawing/2014/main" xmlns="" id="{05836D4D-4A2A-4D3A-8C56-156D3DCC1581}"/>
              </a:ext>
            </a:extLst>
          </p:cNvPr>
          <p:cNvSpPr/>
          <p:nvPr/>
        </p:nvSpPr>
        <p:spPr>
          <a:xfrm>
            <a:off x="4292877" y="2963845"/>
            <a:ext cx="450231" cy="45023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8" name="椭圆 77">
            <a:extLst>
              <a:ext uri="{FF2B5EF4-FFF2-40B4-BE49-F238E27FC236}">
                <a16:creationId xmlns:a16="http://schemas.microsoft.com/office/drawing/2014/main" xmlns="" id="{76FCE7E2-D8E9-4361-B9FA-9030E3BAD341}"/>
              </a:ext>
            </a:extLst>
          </p:cNvPr>
          <p:cNvSpPr/>
          <p:nvPr/>
        </p:nvSpPr>
        <p:spPr>
          <a:xfrm>
            <a:off x="5617372" y="2963845"/>
            <a:ext cx="450231" cy="45023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9" name="椭圆 78">
            <a:extLst>
              <a:ext uri="{FF2B5EF4-FFF2-40B4-BE49-F238E27FC236}">
                <a16:creationId xmlns:a16="http://schemas.microsoft.com/office/drawing/2014/main" xmlns="" id="{9AC61FCA-DA65-4ED4-A4B6-3E55ACAEEBDE}"/>
              </a:ext>
            </a:extLst>
          </p:cNvPr>
          <p:cNvSpPr/>
          <p:nvPr/>
        </p:nvSpPr>
        <p:spPr>
          <a:xfrm>
            <a:off x="9692503" y="2963844"/>
            <a:ext cx="450231" cy="45023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0" name="任意多边形 37">
            <a:extLst>
              <a:ext uri="{FF2B5EF4-FFF2-40B4-BE49-F238E27FC236}">
                <a16:creationId xmlns:a16="http://schemas.microsoft.com/office/drawing/2014/main" xmlns="" id="{1E9F3D1E-D774-4D1E-A6A6-5C3AAC42167E}"/>
              </a:ext>
            </a:extLst>
          </p:cNvPr>
          <p:cNvSpPr>
            <a:spLocks/>
          </p:cNvSpPr>
          <p:nvPr/>
        </p:nvSpPr>
        <p:spPr bwMode="auto">
          <a:xfrm>
            <a:off x="1946883" y="3048680"/>
            <a:ext cx="233337" cy="280561"/>
          </a:xfrm>
          <a:custGeom>
            <a:avLst/>
            <a:gdLst>
              <a:gd name="connsiteX0" fmla="*/ 55289 w 268288"/>
              <a:gd name="connsiteY0" fmla="*/ 122559 h 322584"/>
              <a:gd name="connsiteX1" fmla="*/ 214313 w 268288"/>
              <a:gd name="connsiteY1" fmla="*/ 122559 h 322584"/>
              <a:gd name="connsiteX2" fmla="*/ 214313 w 268288"/>
              <a:gd name="connsiteY2" fmla="*/ 235731 h 322584"/>
              <a:gd name="connsiteX3" fmla="*/ 188028 w 268288"/>
              <a:gd name="connsiteY3" fmla="*/ 268630 h 322584"/>
              <a:gd name="connsiteX4" fmla="*/ 188028 w 268288"/>
              <a:gd name="connsiteY4" fmla="*/ 309425 h 322584"/>
              <a:gd name="connsiteX5" fmla="*/ 168314 w 268288"/>
              <a:gd name="connsiteY5" fmla="*/ 322584 h 322584"/>
              <a:gd name="connsiteX6" fmla="*/ 148601 w 268288"/>
              <a:gd name="connsiteY6" fmla="*/ 309425 h 322584"/>
              <a:gd name="connsiteX7" fmla="*/ 148601 w 268288"/>
              <a:gd name="connsiteY7" fmla="*/ 268630 h 322584"/>
              <a:gd name="connsiteX8" fmla="*/ 119687 w 268288"/>
              <a:gd name="connsiteY8" fmla="*/ 268630 h 322584"/>
              <a:gd name="connsiteX9" fmla="*/ 119687 w 268288"/>
              <a:gd name="connsiteY9" fmla="*/ 309425 h 322584"/>
              <a:gd name="connsiteX10" fmla="*/ 99974 w 268288"/>
              <a:gd name="connsiteY10" fmla="*/ 322584 h 322584"/>
              <a:gd name="connsiteX11" fmla="*/ 81574 w 268288"/>
              <a:gd name="connsiteY11" fmla="*/ 309425 h 322584"/>
              <a:gd name="connsiteX12" fmla="*/ 81574 w 268288"/>
              <a:gd name="connsiteY12" fmla="*/ 268630 h 322584"/>
              <a:gd name="connsiteX13" fmla="*/ 53975 w 268288"/>
              <a:gd name="connsiteY13" fmla="*/ 235731 h 322584"/>
              <a:gd name="connsiteX14" fmla="*/ 55289 w 268288"/>
              <a:gd name="connsiteY14" fmla="*/ 122559 h 322584"/>
              <a:gd name="connsiteX15" fmla="*/ 248444 w 268288"/>
              <a:gd name="connsiteY15" fmla="*/ 108272 h 322584"/>
              <a:gd name="connsiteX16" fmla="*/ 268288 w 268288"/>
              <a:gd name="connsiteY16" fmla="*/ 121403 h 322584"/>
              <a:gd name="connsiteX17" fmla="*/ 268288 w 268288"/>
              <a:gd name="connsiteY17" fmla="*/ 201504 h 322584"/>
              <a:gd name="connsiteX18" fmla="*/ 248444 w 268288"/>
              <a:gd name="connsiteY18" fmla="*/ 214635 h 322584"/>
              <a:gd name="connsiteX19" fmla="*/ 228600 w 268288"/>
              <a:gd name="connsiteY19" fmla="*/ 201504 h 322584"/>
              <a:gd name="connsiteX20" fmla="*/ 228600 w 268288"/>
              <a:gd name="connsiteY20" fmla="*/ 121403 h 322584"/>
              <a:gd name="connsiteX21" fmla="*/ 248444 w 268288"/>
              <a:gd name="connsiteY21" fmla="*/ 108272 h 322584"/>
              <a:gd name="connsiteX22" fmla="*/ 19844 w 268288"/>
              <a:gd name="connsiteY22" fmla="*/ 108272 h 322584"/>
              <a:gd name="connsiteX23" fmla="*/ 39688 w 268288"/>
              <a:gd name="connsiteY23" fmla="*/ 121437 h 322584"/>
              <a:gd name="connsiteX24" fmla="*/ 39688 w 268288"/>
              <a:gd name="connsiteY24" fmla="*/ 201741 h 322584"/>
              <a:gd name="connsiteX25" fmla="*/ 19844 w 268288"/>
              <a:gd name="connsiteY25" fmla="*/ 216222 h 322584"/>
              <a:gd name="connsiteX26" fmla="*/ 0 w 268288"/>
              <a:gd name="connsiteY26" fmla="*/ 201741 h 322584"/>
              <a:gd name="connsiteX27" fmla="*/ 0 w 268288"/>
              <a:gd name="connsiteY27" fmla="*/ 121437 h 322584"/>
              <a:gd name="connsiteX28" fmla="*/ 19844 w 268288"/>
              <a:gd name="connsiteY28" fmla="*/ 108272 h 322584"/>
              <a:gd name="connsiteX29" fmla="*/ 167482 w 268288"/>
              <a:gd name="connsiteY29" fmla="*/ 65409 h 322584"/>
              <a:gd name="connsiteX30" fmla="*/ 157163 w 268288"/>
              <a:gd name="connsiteY30" fmla="*/ 75728 h 322584"/>
              <a:gd name="connsiteX31" fmla="*/ 167482 w 268288"/>
              <a:gd name="connsiteY31" fmla="*/ 86047 h 322584"/>
              <a:gd name="connsiteX32" fmla="*/ 177801 w 268288"/>
              <a:gd name="connsiteY32" fmla="*/ 75728 h 322584"/>
              <a:gd name="connsiteX33" fmla="*/ 167482 w 268288"/>
              <a:gd name="connsiteY33" fmla="*/ 65409 h 322584"/>
              <a:gd name="connsiteX34" fmla="*/ 100807 w 268288"/>
              <a:gd name="connsiteY34" fmla="*/ 65409 h 322584"/>
              <a:gd name="connsiteX35" fmla="*/ 90488 w 268288"/>
              <a:gd name="connsiteY35" fmla="*/ 75728 h 322584"/>
              <a:gd name="connsiteX36" fmla="*/ 100807 w 268288"/>
              <a:gd name="connsiteY36" fmla="*/ 86047 h 322584"/>
              <a:gd name="connsiteX37" fmla="*/ 111126 w 268288"/>
              <a:gd name="connsiteY37" fmla="*/ 75728 h 322584"/>
              <a:gd name="connsiteX38" fmla="*/ 100807 w 268288"/>
              <a:gd name="connsiteY38" fmla="*/ 65409 h 322584"/>
              <a:gd name="connsiteX39" fmla="*/ 71089 w 268288"/>
              <a:gd name="connsiteY39" fmla="*/ 1373 h 322584"/>
              <a:gd name="connsiteX40" fmla="*/ 81621 w 268288"/>
              <a:gd name="connsiteY40" fmla="*/ 4013 h 322584"/>
              <a:gd name="connsiteX41" fmla="*/ 106633 w 268288"/>
              <a:gd name="connsiteY41" fmla="*/ 43605 h 322584"/>
              <a:gd name="connsiteX42" fmla="*/ 106633 w 268288"/>
              <a:gd name="connsiteY42" fmla="*/ 44924 h 322584"/>
              <a:gd name="connsiteX43" fmla="*/ 134279 w 268288"/>
              <a:gd name="connsiteY43" fmla="*/ 40965 h 322584"/>
              <a:gd name="connsiteX44" fmla="*/ 161925 w 268288"/>
              <a:gd name="connsiteY44" fmla="*/ 44924 h 322584"/>
              <a:gd name="connsiteX45" fmla="*/ 163242 w 268288"/>
              <a:gd name="connsiteY45" fmla="*/ 43605 h 322584"/>
              <a:gd name="connsiteX46" fmla="*/ 188254 w 268288"/>
              <a:gd name="connsiteY46" fmla="*/ 4013 h 322584"/>
              <a:gd name="connsiteX47" fmla="*/ 197470 w 268288"/>
              <a:gd name="connsiteY47" fmla="*/ 1373 h 322584"/>
              <a:gd name="connsiteX48" fmla="*/ 201419 w 268288"/>
              <a:gd name="connsiteY48" fmla="*/ 10611 h 322584"/>
              <a:gd name="connsiteX49" fmla="*/ 175090 w 268288"/>
              <a:gd name="connsiteY49" fmla="*/ 50203 h 322584"/>
              <a:gd name="connsiteX50" fmla="*/ 175090 w 268288"/>
              <a:gd name="connsiteY50" fmla="*/ 51523 h 322584"/>
              <a:gd name="connsiteX51" fmla="*/ 215900 w 268288"/>
              <a:gd name="connsiteY51" fmla="*/ 108272 h 322584"/>
              <a:gd name="connsiteX52" fmla="*/ 53975 w 268288"/>
              <a:gd name="connsiteY52" fmla="*/ 108272 h 322584"/>
              <a:gd name="connsiteX53" fmla="*/ 94785 w 268288"/>
              <a:gd name="connsiteY53" fmla="*/ 51523 h 322584"/>
              <a:gd name="connsiteX54" fmla="*/ 93469 w 268288"/>
              <a:gd name="connsiteY54" fmla="*/ 50203 h 322584"/>
              <a:gd name="connsiteX55" fmla="*/ 68456 w 268288"/>
              <a:gd name="connsiteY55" fmla="*/ 10611 h 322584"/>
              <a:gd name="connsiteX56" fmla="*/ 71089 w 268288"/>
              <a:gd name="connsiteY56" fmla="*/ 1373 h 322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268288" h="322584">
                <a:moveTo>
                  <a:pt x="55289" y="122559"/>
                </a:moveTo>
                <a:cubicBezTo>
                  <a:pt x="55289" y="122559"/>
                  <a:pt x="55289" y="122559"/>
                  <a:pt x="214313" y="122559"/>
                </a:cubicBezTo>
                <a:cubicBezTo>
                  <a:pt x="214313" y="122559"/>
                  <a:pt x="214313" y="122559"/>
                  <a:pt x="214313" y="235731"/>
                </a:cubicBezTo>
                <a:cubicBezTo>
                  <a:pt x="214313" y="255471"/>
                  <a:pt x="206428" y="265998"/>
                  <a:pt x="188028" y="268630"/>
                </a:cubicBezTo>
                <a:cubicBezTo>
                  <a:pt x="188028" y="268630"/>
                  <a:pt x="188028" y="268630"/>
                  <a:pt x="188028" y="309425"/>
                </a:cubicBezTo>
                <a:cubicBezTo>
                  <a:pt x="188028" y="316004"/>
                  <a:pt x="178828" y="322584"/>
                  <a:pt x="168314" y="322584"/>
                </a:cubicBezTo>
                <a:cubicBezTo>
                  <a:pt x="157800" y="322584"/>
                  <a:pt x="148601" y="316004"/>
                  <a:pt x="148601" y="309425"/>
                </a:cubicBezTo>
                <a:cubicBezTo>
                  <a:pt x="148601" y="309425"/>
                  <a:pt x="148601" y="309425"/>
                  <a:pt x="148601" y="268630"/>
                </a:cubicBezTo>
                <a:cubicBezTo>
                  <a:pt x="139401" y="268630"/>
                  <a:pt x="128887" y="268630"/>
                  <a:pt x="119687" y="268630"/>
                </a:cubicBezTo>
                <a:cubicBezTo>
                  <a:pt x="119687" y="268630"/>
                  <a:pt x="119687" y="268630"/>
                  <a:pt x="119687" y="309425"/>
                </a:cubicBezTo>
                <a:cubicBezTo>
                  <a:pt x="119687" y="316004"/>
                  <a:pt x="111802" y="322584"/>
                  <a:pt x="99974" y="322584"/>
                </a:cubicBezTo>
                <a:cubicBezTo>
                  <a:pt x="89460" y="322584"/>
                  <a:pt x="81574" y="316004"/>
                  <a:pt x="81574" y="309425"/>
                </a:cubicBezTo>
                <a:cubicBezTo>
                  <a:pt x="81574" y="309425"/>
                  <a:pt x="81574" y="309425"/>
                  <a:pt x="81574" y="268630"/>
                </a:cubicBezTo>
                <a:cubicBezTo>
                  <a:pt x="63175" y="265998"/>
                  <a:pt x="53975" y="255471"/>
                  <a:pt x="53975" y="235731"/>
                </a:cubicBezTo>
                <a:cubicBezTo>
                  <a:pt x="53975" y="212044"/>
                  <a:pt x="55289" y="122559"/>
                  <a:pt x="55289" y="122559"/>
                </a:cubicBezTo>
                <a:close/>
                <a:moveTo>
                  <a:pt x="248444" y="108272"/>
                </a:moveTo>
                <a:cubicBezTo>
                  <a:pt x="259028" y="108272"/>
                  <a:pt x="268288" y="114838"/>
                  <a:pt x="268288" y="121403"/>
                </a:cubicBezTo>
                <a:cubicBezTo>
                  <a:pt x="268288" y="121403"/>
                  <a:pt x="268288" y="121403"/>
                  <a:pt x="268288" y="201504"/>
                </a:cubicBezTo>
                <a:cubicBezTo>
                  <a:pt x="268288" y="208070"/>
                  <a:pt x="259028" y="214635"/>
                  <a:pt x="248444" y="214635"/>
                </a:cubicBezTo>
                <a:cubicBezTo>
                  <a:pt x="237861" y="214635"/>
                  <a:pt x="228600" y="208070"/>
                  <a:pt x="228600" y="201504"/>
                </a:cubicBezTo>
                <a:cubicBezTo>
                  <a:pt x="228600" y="201504"/>
                  <a:pt x="228600" y="201504"/>
                  <a:pt x="228600" y="121403"/>
                </a:cubicBezTo>
                <a:cubicBezTo>
                  <a:pt x="228600" y="114838"/>
                  <a:pt x="237861" y="108272"/>
                  <a:pt x="248444" y="108272"/>
                </a:cubicBezTo>
                <a:close/>
                <a:moveTo>
                  <a:pt x="19844" y="108272"/>
                </a:moveTo>
                <a:cubicBezTo>
                  <a:pt x="30427" y="108272"/>
                  <a:pt x="39688" y="113538"/>
                  <a:pt x="39688" y="121437"/>
                </a:cubicBezTo>
                <a:cubicBezTo>
                  <a:pt x="39688" y="121437"/>
                  <a:pt x="39688" y="121437"/>
                  <a:pt x="39688" y="201741"/>
                </a:cubicBezTo>
                <a:cubicBezTo>
                  <a:pt x="39688" y="209640"/>
                  <a:pt x="30427" y="216222"/>
                  <a:pt x="19844" y="216222"/>
                </a:cubicBezTo>
                <a:cubicBezTo>
                  <a:pt x="9260" y="216222"/>
                  <a:pt x="0" y="209640"/>
                  <a:pt x="0" y="201741"/>
                </a:cubicBezTo>
                <a:cubicBezTo>
                  <a:pt x="0" y="201741"/>
                  <a:pt x="0" y="201741"/>
                  <a:pt x="0" y="121437"/>
                </a:cubicBezTo>
                <a:cubicBezTo>
                  <a:pt x="0" y="113538"/>
                  <a:pt x="9260" y="108272"/>
                  <a:pt x="19844" y="108272"/>
                </a:cubicBezTo>
                <a:close/>
                <a:moveTo>
                  <a:pt x="167482" y="65409"/>
                </a:moveTo>
                <a:cubicBezTo>
                  <a:pt x="161783" y="65409"/>
                  <a:pt x="157163" y="70029"/>
                  <a:pt x="157163" y="75728"/>
                </a:cubicBezTo>
                <a:cubicBezTo>
                  <a:pt x="157163" y="81427"/>
                  <a:pt x="161783" y="86047"/>
                  <a:pt x="167482" y="86047"/>
                </a:cubicBezTo>
                <a:cubicBezTo>
                  <a:pt x="173181" y="86047"/>
                  <a:pt x="177801" y="81427"/>
                  <a:pt x="177801" y="75728"/>
                </a:cubicBezTo>
                <a:cubicBezTo>
                  <a:pt x="177801" y="70029"/>
                  <a:pt x="173181" y="65409"/>
                  <a:pt x="167482" y="65409"/>
                </a:cubicBezTo>
                <a:close/>
                <a:moveTo>
                  <a:pt x="100807" y="65409"/>
                </a:moveTo>
                <a:cubicBezTo>
                  <a:pt x="95108" y="65409"/>
                  <a:pt x="90488" y="70029"/>
                  <a:pt x="90488" y="75728"/>
                </a:cubicBezTo>
                <a:cubicBezTo>
                  <a:pt x="90488" y="81427"/>
                  <a:pt x="95108" y="86047"/>
                  <a:pt x="100807" y="86047"/>
                </a:cubicBezTo>
                <a:cubicBezTo>
                  <a:pt x="106506" y="86047"/>
                  <a:pt x="111126" y="81427"/>
                  <a:pt x="111126" y="75728"/>
                </a:cubicBezTo>
                <a:cubicBezTo>
                  <a:pt x="111126" y="70029"/>
                  <a:pt x="106506" y="65409"/>
                  <a:pt x="100807" y="65409"/>
                </a:cubicBezTo>
                <a:close/>
                <a:moveTo>
                  <a:pt x="71089" y="1373"/>
                </a:moveTo>
                <a:cubicBezTo>
                  <a:pt x="75038" y="-1266"/>
                  <a:pt x="78988" y="53"/>
                  <a:pt x="81621" y="4013"/>
                </a:cubicBezTo>
                <a:cubicBezTo>
                  <a:pt x="81621" y="4013"/>
                  <a:pt x="81621" y="4013"/>
                  <a:pt x="106633" y="43605"/>
                </a:cubicBezTo>
                <a:cubicBezTo>
                  <a:pt x="106633" y="43605"/>
                  <a:pt x="106633" y="44924"/>
                  <a:pt x="106633" y="44924"/>
                </a:cubicBezTo>
                <a:cubicBezTo>
                  <a:pt x="115849" y="42285"/>
                  <a:pt x="125064" y="40965"/>
                  <a:pt x="134279" y="40965"/>
                </a:cubicBezTo>
                <a:cubicBezTo>
                  <a:pt x="144811" y="40965"/>
                  <a:pt x="154026" y="42285"/>
                  <a:pt x="161925" y="44924"/>
                </a:cubicBezTo>
                <a:cubicBezTo>
                  <a:pt x="161925" y="44924"/>
                  <a:pt x="161925" y="43605"/>
                  <a:pt x="163242" y="43605"/>
                </a:cubicBezTo>
                <a:cubicBezTo>
                  <a:pt x="163242" y="43605"/>
                  <a:pt x="163242" y="43605"/>
                  <a:pt x="188254" y="4013"/>
                </a:cubicBezTo>
                <a:cubicBezTo>
                  <a:pt x="189571" y="53"/>
                  <a:pt x="194837" y="-1266"/>
                  <a:pt x="197470" y="1373"/>
                </a:cubicBezTo>
                <a:cubicBezTo>
                  <a:pt x="201419" y="2693"/>
                  <a:pt x="202735" y="6652"/>
                  <a:pt x="201419" y="10611"/>
                </a:cubicBezTo>
                <a:cubicBezTo>
                  <a:pt x="201419" y="10611"/>
                  <a:pt x="201419" y="10611"/>
                  <a:pt x="175090" y="50203"/>
                </a:cubicBezTo>
                <a:cubicBezTo>
                  <a:pt x="175090" y="50203"/>
                  <a:pt x="175090" y="50203"/>
                  <a:pt x="175090" y="51523"/>
                </a:cubicBezTo>
                <a:cubicBezTo>
                  <a:pt x="196153" y="63401"/>
                  <a:pt x="211951" y="83197"/>
                  <a:pt x="215900" y="108272"/>
                </a:cubicBezTo>
                <a:cubicBezTo>
                  <a:pt x="215900" y="108272"/>
                  <a:pt x="215900" y="108272"/>
                  <a:pt x="53975" y="108272"/>
                </a:cubicBezTo>
                <a:cubicBezTo>
                  <a:pt x="57924" y="83197"/>
                  <a:pt x="73722" y="63401"/>
                  <a:pt x="94785" y="51523"/>
                </a:cubicBezTo>
                <a:cubicBezTo>
                  <a:pt x="94785" y="51523"/>
                  <a:pt x="93469" y="50203"/>
                  <a:pt x="93469" y="50203"/>
                </a:cubicBezTo>
                <a:cubicBezTo>
                  <a:pt x="93469" y="50203"/>
                  <a:pt x="93469" y="50203"/>
                  <a:pt x="68456" y="10611"/>
                </a:cubicBezTo>
                <a:cubicBezTo>
                  <a:pt x="65823" y="6652"/>
                  <a:pt x="67140" y="2693"/>
                  <a:pt x="71089" y="1373"/>
                </a:cubicBezTo>
                <a:close/>
              </a:path>
            </a:pathLst>
          </a:custGeom>
          <a:solidFill>
            <a:srgbClr val="FFC000">
              <a:alpha val="88000"/>
            </a:srgb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1" name="任意多边形 38">
            <a:extLst>
              <a:ext uri="{FF2B5EF4-FFF2-40B4-BE49-F238E27FC236}">
                <a16:creationId xmlns:a16="http://schemas.microsoft.com/office/drawing/2014/main" xmlns="" id="{41DBCEFC-AE06-4749-AC20-8E54267E4ECA}"/>
              </a:ext>
            </a:extLst>
          </p:cNvPr>
          <p:cNvSpPr>
            <a:spLocks/>
          </p:cNvSpPr>
          <p:nvPr/>
        </p:nvSpPr>
        <p:spPr bwMode="auto">
          <a:xfrm>
            <a:off x="4419379" y="3070391"/>
            <a:ext cx="197225" cy="237140"/>
          </a:xfrm>
          <a:custGeom>
            <a:avLst/>
            <a:gdLst>
              <a:gd name="connsiteX0" fmla="*/ 55289 w 268288"/>
              <a:gd name="connsiteY0" fmla="*/ 122559 h 322584"/>
              <a:gd name="connsiteX1" fmla="*/ 214313 w 268288"/>
              <a:gd name="connsiteY1" fmla="*/ 122559 h 322584"/>
              <a:gd name="connsiteX2" fmla="*/ 214313 w 268288"/>
              <a:gd name="connsiteY2" fmla="*/ 235731 h 322584"/>
              <a:gd name="connsiteX3" fmla="*/ 188028 w 268288"/>
              <a:gd name="connsiteY3" fmla="*/ 268630 h 322584"/>
              <a:gd name="connsiteX4" fmla="*/ 188028 w 268288"/>
              <a:gd name="connsiteY4" fmla="*/ 309425 h 322584"/>
              <a:gd name="connsiteX5" fmla="*/ 168314 w 268288"/>
              <a:gd name="connsiteY5" fmla="*/ 322584 h 322584"/>
              <a:gd name="connsiteX6" fmla="*/ 148601 w 268288"/>
              <a:gd name="connsiteY6" fmla="*/ 309425 h 322584"/>
              <a:gd name="connsiteX7" fmla="*/ 148601 w 268288"/>
              <a:gd name="connsiteY7" fmla="*/ 268630 h 322584"/>
              <a:gd name="connsiteX8" fmla="*/ 119687 w 268288"/>
              <a:gd name="connsiteY8" fmla="*/ 268630 h 322584"/>
              <a:gd name="connsiteX9" fmla="*/ 119687 w 268288"/>
              <a:gd name="connsiteY9" fmla="*/ 309425 h 322584"/>
              <a:gd name="connsiteX10" fmla="*/ 99974 w 268288"/>
              <a:gd name="connsiteY10" fmla="*/ 322584 h 322584"/>
              <a:gd name="connsiteX11" fmla="*/ 81574 w 268288"/>
              <a:gd name="connsiteY11" fmla="*/ 309425 h 322584"/>
              <a:gd name="connsiteX12" fmla="*/ 81574 w 268288"/>
              <a:gd name="connsiteY12" fmla="*/ 268630 h 322584"/>
              <a:gd name="connsiteX13" fmla="*/ 53975 w 268288"/>
              <a:gd name="connsiteY13" fmla="*/ 235731 h 322584"/>
              <a:gd name="connsiteX14" fmla="*/ 55289 w 268288"/>
              <a:gd name="connsiteY14" fmla="*/ 122559 h 322584"/>
              <a:gd name="connsiteX15" fmla="*/ 248444 w 268288"/>
              <a:gd name="connsiteY15" fmla="*/ 108272 h 322584"/>
              <a:gd name="connsiteX16" fmla="*/ 268288 w 268288"/>
              <a:gd name="connsiteY16" fmla="*/ 121403 h 322584"/>
              <a:gd name="connsiteX17" fmla="*/ 268288 w 268288"/>
              <a:gd name="connsiteY17" fmla="*/ 201504 h 322584"/>
              <a:gd name="connsiteX18" fmla="*/ 248444 w 268288"/>
              <a:gd name="connsiteY18" fmla="*/ 214635 h 322584"/>
              <a:gd name="connsiteX19" fmla="*/ 228600 w 268288"/>
              <a:gd name="connsiteY19" fmla="*/ 201504 h 322584"/>
              <a:gd name="connsiteX20" fmla="*/ 228600 w 268288"/>
              <a:gd name="connsiteY20" fmla="*/ 121403 h 322584"/>
              <a:gd name="connsiteX21" fmla="*/ 248444 w 268288"/>
              <a:gd name="connsiteY21" fmla="*/ 108272 h 322584"/>
              <a:gd name="connsiteX22" fmla="*/ 19844 w 268288"/>
              <a:gd name="connsiteY22" fmla="*/ 108272 h 322584"/>
              <a:gd name="connsiteX23" fmla="*/ 39688 w 268288"/>
              <a:gd name="connsiteY23" fmla="*/ 121437 h 322584"/>
              <a:gd name="connsiteX24" fmla="*/ 39688 w 268288"/>
              <a:gd name="connsiteY24" fmla="*/ 201741 h 322584"/>
              <a:gd name="connsiteX25" fmla="*/ 19844 w 268288"/>
              <a:gd name="connsiteY25" fmla="*/ 216222 h 322584"/>
              <a:gd name="connsiteX26" fmla="*/ 0 w 268288"/>
              <a:gd name="connsiteY26" fmla="*/ 201741 h 322584"/>
              <a:gd name="connsiteX27" fmla="*/ 0 w 268288"/>
              <a:gd name="connsiteY27" fmla="*/ 121437 h 322584"/>
              <a:gd name="connsiteX28" fmla="*/ 19844 w 268288"/>
              <a:gd name="connsiteY28" fmla="*/ 108272 h 322584"/>
              <a:gd name="connsiteX29" fmla="*/ 167482 w 268288"/>
              <a:gd name="connsiteY29" fmla="*/ 65409 h 322584"/>
              <a:gd name="connsiteX30" fmla="*/ 157163 w 268288"/>
              <a:gd name="connsiteY30" fmla="*/ 75728 h 322584"/>
              <a:gd name="connsiteX31" fmla="*/ 167482 w 268288"/>
              <a:gd name="connsiteY31" fmla="*/ 86047 h 322584"/>
              <a:gd name="connsiteX32" fmla="*/ 177801 w 268288"/>
              <a:gd name="connsiteY32" fmla="*/ 75728 h 322584"/>
              <a:gd name="connsiteX33" fmla="*/ 167482 w 268288"/>
              <a:gd name="connsiteY33" fmla="*/ 65409 h 322584"/>
              <a:gd name="connsiteX34" fmla="*/ 100807 w 268288"/>
              <a:gd name="connsiteY34" fmla="*/ 65409 h 322584"/>
              <a:gd name="connsiteX35" fmla="*/ 90488 w 268288"/>
              <a:gd name="connsiteY35" fmla="*/ 75728 h 322584"/>
              <a:gd name="connsiteX36" fmla="*/ 100807 w 268288"/>
              <a:gd name="connsiteY36" fmla="*/ 86047 h 322584"/>
              <a:gd name="connsiteX37" fmla="*/ 111126 w 268288"/>
              <a:gd name="connsiteY37" fmla="*/ 75728 h 322584"/>
              <a:gd name="connsiteX38" fmla="*/ 100807 w 268288"/>
              <a:gd name="connsiteY38" fmla="*/ 65409 h 322584"/>
              <a:gd name="connsiteX39" fmla="*/ 71089 w 268288"/>
              <a:gd name="connsiteY39" fmla="*/ 1373 h 322584"/>
              <a:gd name="connsiteX40" fmla="*/ 81621 w 268288"/>
              <a:gd name="connsiteY40" fmla="*/ 4013 h 322584"/>
              <a:gd name="connsiteX41" fmla="*/ 106633 w 268288"/>
              <a:gd name="connsiteY41" fmla="*/ 43605 h 322584"/>
              <a:gd name="connsiteX42" fmla="*/ 106633 w 268288"/>
              <a:gd name="connsiteY42" fmla="*/ 44924 h 322584"/>
              <a:gd name="connsiteX43" fmla="*/ 134279 w 268288"/>
              <a:gd name="connsiteY43" fmla="*/ 40965 h 322584"/>
              <a:gd name="connsiteX44" fmla="*/ 161925 w 268288"/>
              <a:gd name="connsiteY44" fmla="*/ 44924 h 322584"/>
              <a:gd name="connsiteX45" fmla="*/ 163242 w 268288"/>
              <a:gd name="connsiteY45" fmla="*/ 43605 h 322584"/>
              <a:gd name="connsiteX46" fmla="*/ 188254 w 268288"/>
              <a:gd name="connsiteY46" fmla="*/ 4013 h 322584"/>
              <a:gd name="connsiteX47" fmla="*/ 197470 w 268288"/>
              <a:gd name="connsiteY47" fmla="*/ 1373 h 322584"/>
              <a:gd name="connsiteX48" fmla="*/ 201419 w 268288"/>
              <a:gd name="connsiteY48" fmla="*/ 10611 h 322584"/>
              <a:gd name="connsiteX49" fmla="*/ 175090 w 268288"/>
              <a:gd name="connsiteY49" fmla="*/ 50203 h 322584"/>
              <a:gd name="connsiteX50" fmla="*/ 175090 w 268288"/>
              <a:gd name="connsiteY50" fmla="*/ 51523 h 322584"/>
              <a:gd name="connsiteX51" fmla="*/ 215900 w 268288"/>
              <a:gd name="connsiteY51" fmla="*/ 108272 h 322584"/>
              <a:gd name="connsiteX52" fmla="*/ 53975 w 268288"/>
              <a:gd name="connsiteY52" fmla="*/ 108272 h 322584"/>
              <a:gd name="connsiteX53" fmla="*/ 94785 w 268288"/>
              <a:gd name="connsiteY53" fmla="*/ 51523 h 322584"/>
              <a:gd name="connsiteX54" fmla="*/ 93469 w 268288"/>
              <a:gd name="connsiteY54" fmla="*/ 50203 h 322584"/>
              <a:gd name="connsiteX55" fmla="*/ 68456 w 268288"/>
              <a:gd name="connsiteY55" fmla="*/ 10611 h 322584"/>
              <a:gd name="connsiteX56" fmla="*/ 71089 w 268288"/>
              <a:gd name="connsiteY56" fmla="*/ 1373 h 322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268288" h="322584">
                <a:moveTo>
                  <a:pt x="55289" y="122559"/>
                </a:moveTo>
                <a:cubicBezTo>
                  <a:pt x="55289" y="122559"/>
                  <a:pt x="55289" y="122559"/>
                  <a:pt x="214313" y="122559"/>
                </a:cubicBezTo>
                <a:cubicBezTo>
                  <a:pt x="214313" y="122559"/>
                  <a:pt x="214313" y="122559"/>
                  <a:pt x="214313" y="235731"/>
                </a:cubicBezTo>
                <a:cubicBezTo>
                  <a:pt x="214313" y="255471"/>
                  <a:pt x="206428" y="265998"/>
                  <a:pt x="188028" y="268630"/>
                </a:cubicBezTo>
                <a:cubicBezTo>
                  <a:pt x="188028" y="268630"/>
                  <a:pt x="188028" y="268630"/>
                  <a:pt x="188028" y="309425"/>
                </a:cubicBezTo>
                <a:cubicBezTo>
                  <a:pt x="188028" y="316004"/>
                  <a:pt x="178828" y="322584"/>
                  <a:pt x="168314" y="322584"/>
                </a:cubicBezTo>
                <a:cubicBezTo>
                  <a:pt x="157800" y="322584"/>
                  <a:pt x="148601" y="316004"/>
                  <a:pt x="148601" y="309425"/>
                </a:cubicBezTo>
                <a:cubicBezTo>
                  <a:pt x="148601" y="309425"/>
                  <a:pt x="148601" y="309425"/>
                  <a:pt x="148601" y="268630"/>
                </a:cubicBezTo>
                <a:cubicBezTo>
                  <a:pt x="139401" y="268630"/>
                  <a:pt x="128887" y="268630"/>
                  <a:pt x="119687" y="268630"/>
                </a:cubicBezTo>
                <a:cubicBezTo>
                  <a:pt x="119687" y="268630"/>
                  <a:pt x="119687" y="268630"/>
                  <a:pt x="119687" y="309425"/>
                </a:cubicBezTo>
                <a:cubicBezTo>
                  <a:pt x="119687" y="316004"/>
                  <a:pt x="111802" y="322584"/>
                  <a:pt x="99974" y="322584"/>
                </a:cubicBezTo>
                <a:cubicBezTo>
                  <a:pt x="89460" y="322584"/>
                  <a:pt x="81574" y="316004"/>
                  <a:pt x="81574" y="309425"/>
                </a:cubicBezTo>
                <a:cubicBezTo>
                  <a:pt x="81574" y="309425"/>
                  <a:pt x="81574" y="309425"/>
                  <a:pt x="81574" y="268630"/>
                </a:cubicBezTo>
                <a:cubicBezTo>
                  <a:pt x="63175" y="265998"/>
                  <a:pt x="53975" y="255471"/>
                  <a:pt x="53975" y="235731"/>
                </a:cubicBezTo>
                <a:cubicBezTo>
                  <a:pt x="53975" y="212044"/>
                  <a:pt x="55289" y="122559"/>
                  <a:pt x="55289" y="122559"/>
                </a:cubicBezTo>
                <a:close/>
                <a:moveTo>
                  <a:pt x="248444" y="108272"/>
                </a:moveTo>
                <a:cubicBezTo>
                  <a:pt x="259028" y="108272"/>
                  <a:pt x="268288" y="114838"/>
                  <a:pt x="268288" y="121403"/>
                </a:cubicBezTo>
                <a:cubicBezTo>
                  <a:pt x="268288" y="121403"/>
                  <a:pt x="268288" y="121403"/>
                  <a:pt x="268288" y="201504"/>
                </a:cubicBezTo>
                <a:cubicBezTo>
                  <a:pt x="268288" y="208070"/>
                  <a:pt x="259028" y="214635"/>
                  <a:pt x="248444" y="214635"/>
                </a:cubicBezTo>
                <a:cubicBezTo>
                  <a:pt x="237861" y="214635"/>
                  <a:pt x="228600" y="208070"/>
                  <a:pt x="228600" y="201504"/>
                </a:cubicBezTo>
                <a:cubicBezTo>
                  <a:pt x="228600" y="201504"/>
                  <a:pt x="228600" y="201504"/>
                  <a:pt x="228600" y="121403"/>
                </a:cubicBezTo>
                <a:cubicBezTo>
                  <a:pt x="228600" y="114838"/>
                  <a:pt x="237861" y="108272"/>
                  <a:pt x="248444" y="108272"/>
                </a:cubicBezTo>
                <a:close/>
                <a:moveTo>
                  <a:pt x="19844" y="108272"/>
                </a:moveTo>
                <a:cubicBezTo>
                  <a:pt x="30427" y="108272"/>
                  <a:pt x="39688" y="113538"/>
                  <a:pt x="39688" y="121437"/>
                </a:cubicBezTo>
                <a:cubicBezTo>
                  <a:pt x="39688" y="121437"/>
                  <a:pt x="39688" y="121437"/>
                  <a:pt x="39688" y="201741"/>
                </a:cubicBezTo>
                <a:cubicBezTo>
                  <a:pt x="39688" y="209640"/>
                  <a:pt x="30427" y="216222"/>
                  <a:pt x="19844" y="216222"/>
                </a:cubicBezTo>
                <a:cubicBezTo>
                  <a:pt x="9260" y="216222"/>
                  <a:pt x="0" y="209640"/>
                  <a:pt x="0" y="201741"/>
                </a:cubicBezTo>
                <a:cubicBezTo>
                  <a:pt x="0" y="201741"/>
                  <a:pt x="0" y="201741"/>
                  <a:pt x="0" y="121437"/>
                </a:cubicBezTo>
                <a:cubicBezTo>
                  <a:pt x="0" y="113538"/>
                  <a:pt x="9260" y="108272"/>
                  <a:pt x="19844" y="108272"/>
                </a:cubicBezTo>
                <a:close/>
                <a:moveTo>
                  <a:pt x="167482" y="65409"/>
                </a:moveTo>
                <a:cubicBezTo>
                  <a:pt x="161783" y="65409"/>
                  <a:pt x="157163" y="70029"/>
                  <a:pt x="157163" y="75728"/>
                </a:cubicBezTo>
                <a:cubicBezTo>
                  <a:pt x="157163" y="81427"/>
                  <a:pt x="161783" y="86047"/>
                  <a:pt x="167482" y="86047"/>
                </a:cubicBezTo>
                <a:cubicBezTo>
                  <a:pt x="173181" y="86047"/>
                  <a:pt x="177801" y="81427"/>
                  <a:pt x="177801" y="75728"/>
                </a:cubicBezTo>
                <a:cubicBezTo>
                  <a:pt x="177801" y="70029"/>
                  <a:pt x="173181" y="65409"/>
                  <a:pt x="167482" y="65409"/>
                </a:cubicBezTo>
                <a:close/>
                <a:moveTo>
                  <a:pt x="100807" y="65409"/>
                </a:moveTo>
                <a:cubicBezTo>
                  <a:pt x="95108" y="65409"/>
                  <a:pt x="90488" y="70029"/>
                  <a:pt x="90488" y="75728"/>
                </a:cubicBezTo>
                <a:cubicBezTo>
                  <a:pt x="90488" y="81427"/>
                  <a:pt x="95108" y="86047"/>
                  <a:pt x="100807" y="86047"/>
                </a:cubicBezTo>
                <a:cubicBezTo>
                  <a:pt x="106506" y="86047"/>
                  <a:pt x="111126" y="81427"/>
                  <a:pt x="111126" y="75728"/>
                </a:cubicBezTo>
                <a:cubicBezTo>
                  <a:pt x="111126" y="70029"/>
                  <a:pt x="106506" y="65409"/>
                  <a:pt x="100807" y="65409"/>
                </a:cubicBezTo>
                <a:close/>
                <a:moveTo>
                  <a:pt x="71089" y="1373"/>
                </a:moveTo>
                <a:cubicBezTo>
                  <a:pt x="75038" y="-1266"/>
                  <a:pt x="78988" y="53"/>
                  <a:pt x="81621" y="4013"/>
                </a:cubicBezTo>
                <a:cubicBezTo>
                  <a:pt x="81621" y="4013"/>
                  <a:pt x="81621" y="4013"/>
                  <a:pt x="106633" y="43605"/>
                </a:cubicBezTo>
                <a:cubicBezTo>
                  <a:pt x="106633" y="43605"/>
                  <a:pt x="106633" y="44924"/>
                  <a:pt x="106633" y="44924"/>
                </a:cubicBezTo>
                <a:cubicBezTo>
                  <a:pt x="115849" y="42285"/>
                  <a:pt x="125064" y="40965"/>
                  <a:pt x="134279" y="40965"/>
                </a:cubicBezTo>
                <a:cubicBezTo>
                  <a:pt x="144811" y="40965"/>
                  <a:pt x="154026" y="42285"/>
                  <a:pt x="161925" y="44924"/>
                </a:cubicBezTo>
                <a:cubicBezTo>
                  <a:pt x="161925" y="44924"/>
                  <a:pt x="161925" y="43605"/>
                  <a:pt x="163242" y="43605"/>
                </a:cubicBezTo>
                <a:cubicBezTo>
                  <a:pt x="163242" y="43605"/>
                  <a:pt x="163242" y="43605"/>
                  <a:pt x="188254" y="4013"/>
                </a:cubicBezTo>
                <a:cubicBezTo>
                  <a:pt x="189571" y="53"/>
                  <a:pt x="194837" y="-1266"/>
                  <a:pt x="197470" y="1373"/>
                </a:cubicBezTo>
                <a:cubicBezTo>
                  <a:pt x="201419" y="2693"/>
                  <a:pt x="202735" y="6652"/>
                  <a:pt x="201419" y="10611"/>
                </a:cubicBezTo>
                <a:cubicBezTo>
                  <a:pt x="201419" y="10611"/>
                  <a:pt x="201419" y="10611"/>
                  <a:pt x="175090" y="50203"/>
                </a:cubicBezTo>
                <a:cubicBezTo>
                  <a:pt x="175090" y="50203"/>
                  <a:pt x="175090" y="50203"/>
                  <a:pt x="175090" y="51523"/>
                </a:cubicBezTo>
                <a:cubicBezTo>
                  <a:pt x="196153" y="63401"/>
                  <a:pt x="211951" y="83197"/>
                  <a:pt x="215900" y="108272"/>
                </a:cubicBezTo>
                <a:cubicBezTo>
                  <a:pt x="215900" y="108272"/>
                  <a:pt x="215900" y="108272"/>
                  <a:pt x="53975" y="108272"/>
                </a:cubicBezTo>
                <a:cubicBezTo>
                  <a:pt x="57924" y="83197"/>
                  <a:pt x="73722" y="63401"/>
                  <a:pt x="94785" y="51523"/>
                </a:cubicBezTo>
                <a:cubicBezTo>
                  <a:pt x="94785" y="51523"/>
                  <a:pt x="93469" y="50203"/>
                  <a:pt x="93469" y="50203"/>
                </a:cubicBezTo>
                <a:cubicBezTo>
                  <a:pt x="93469" y="50203"/>
                  <a:pt x="93469" y="50203"/>
                  <a:pt x="68456" y="10611"/>
                </a:cubicBezTo>
                <a:cubicBezTo>
                  <a:pt x="65823" y="6652"/>
                  <a:pt x="67140" y="2693"/>
                  <a:pt x="71089" y="1373"/>
                </a:cubicBezTo>
                <a:close/>
              </a:path>
            </a:pathLst>
          </a:custGeom>
          <a:solidFill>
            <a:srgbClr val="FFC000">
              <a:alpha val="88000"/>
            </a:srgb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任意多边形 39">
            <a:extLst>
              <a:ext uri="{FF2B5EF4-FFF2-40B4-BE49-F238E27FC236}">
                <a16:creationId xmlns:a16="http://schemas.microsoft.com/office/drawing/2014/main" xmlns="" id="{313ECC6F-8983-4A28-8F15-391FA8A5F316}"/>
              </a:ext>
            </a:extLst>
          </p:cNvPr>
          <p:cNvSpPr>
            <a:spLocks/>
          </p:cNvSpPr>
          <p:nvPr/>
        </p:nvSpPr>
        <p:spPr bwMode="auto">
          <a:xfrm>
            <a:off x="5740767" y="3066654"/>
            <a:ext cx="203437" cy="244610"/>
          </a:xfrm>
          <a:custGeom>
            <a:avLst/>
            <a:gdLst>
              <a:gd name="connsiteX0" fmla="*/ 55289 w 268288"/>
              <a:gd name="connsiteY0" fmla="*/ 122559 h 322584"/>
              <a:gd name="connsiteX1" fmla="*/ 214313 w 268288"/>
              <a:gd name="connsiteY1" fmla="*/ 122559 h 322584"/>
              <a:gd name="connsiteX2" fmla="*/ 214313 w 268288"/>
              <a:gd name="connsiteY2" fmla="*/ 235731 h 322584"/>
              <a:gd name="connsiteX3" fmla="*/ 188028 w 268288"/>
              <a:gd name="connsiteY3" fmla="*/ 268630 h 322584"/>
              <a:gd name="connsiteX4" fmla="*/ 188028 w 268288"/>
              <a:gd name="connsiteY4" fmla="*/ 309425 h 322584"/>
              <a:gd name="connsiteX5" fmla="*/ 168314 w 268288"/>
              <a:gd name="connsiteY5" fmla="*/ 322584 h 322584"/>
              <a:gd name="connsiteX6" fmla="*/ 148601 w 268288"/>
              <a:gd name="connsiteY6" fmla="*/ 309425 h 322584"/>
              <a:gd name="connsiteX7" fmla="*/ 148601 w 268288"/>
              <a:gd name="connsiteY7" fmla="*/ 268630 h 322584"/>
              <a:gd name="connsiteX8" fmla="*/ 119687 w 268288"/>
              <a:gd name="connsiteY8" fmla="*/ 268630 h 322584"/>
              <a:gd name="connsiteX9" fmla="*/ 119687 w 268288"/>
              <a:gd name="connsiteY9" fmla="*/ 309425 h 322584"/>
              <a:gd name="connsiteX10" fmla="*/ 99974 w 268288"/>
              <a:gd name="connsiteY10" fmla="*/ 322584 h 322584"/>
              <a:gd name="connsiteX11" fmla="*/ 81574 w 268288"/>
              <a:gd name="connsiteY11" fmla="*/ 309425 h 322584"/>
              <a:gd name="connsiteX12" fmla="*/ 81574 w 268288"/>
              <a:gd name="connsiteY12" fmla="*/ 268630 h 322584"/>
              <a:gd name="connsiteX13" fmla="*/ 53975 w 268288"/>
              <a:gd name="connsiteY13" fmla="*/ 235731 h 322584"/>
              <a:gd name="connsiteX14" fmla="*/ 55289 w 268288"/>
              <a:gd name="connsiteY14" fmla="*/ 122559 h 322584"/>
              <a:gd name="connsiteX15" fmla="*/ 248444 w 268288"/>
              <a:gd name="connsiteY15" fmla="*/ 108272 h 322584"/>
              <a:gd name="connsiteX16" fmla="*/ 268288 w 268288"/>
              <a:gd name="connsiteY16" fmla="*/ 121403 h 322584"/>
              <a:gd name="connsiteX17" fmla="*/ 268288 w 268288"/>
              <a:gd name="connsiteY17" fmla="*/ 201504 h 322584"/>
              <a:gd name="connsiteX18" fmla="*/ 248444 w 268288"/>
              <a:gd name="connsiteY18" fmla="*/ 214635 h 322584"/>
              <a:gd name="connsiteX19" fmla="*/ 228600 w 268288"/>
              <a:gd name="connsiteY19" fmla="*/ 201504 h 322584"/>
              <a:gd name="connsiteX20" fmla="*/ 228600 w 268288"/>
              <a:gd name="connsiteY20" fmla="*/ 121403 h 322584"/>
              <a:gd name="connsiteX21" fmla="*/ 248444 w 268288"/>
              <a:gd name="connsiteY21" fmla="*/ 108272 h 322584"/>
              <a:gd name="connsiteX22" fmla="*/ 19844 w 268288"/>
              <a:gd name="connsiteY22" fmla="*/ 108272 h 322584"/>
              <a:gd name="connsiteX23" fmla="*/ 39688 w 268288"/>
              <a:gd name="connsiteY23" fmla="*/ 121437 h 322584"/>
              <a:gd name="connsiteX24" fmla="*/ 39688 w 268288"/>
              <a:gd name="connsiteY24" fmla="*/ 201741 h 322584"/>
              <a:gd name="connsiteX25" fmla="*/ 19844 w 268288"/>
              <a:gd name="connsiteY25" fmla="*/ 216222 h 322584"/>
              <a:gd name="connsiteX26" fmla="*/ 0 w 268288"/>
              <a:gd name="connsiteY26" fmla="*/ 201741 h 322584"/>
              <a:gd name="connsiteX27" fmla="*/ 0 w 268288"/>
              <a:gd name="connsiteY27" fmla="*/ 121437 h 322584"/>
              <a:gd name="connsiteX28" fmla="*/ 19844 w 268288"/>
              <a:gd name="connsiteY28" fmla="*/ 108272 h 322584"/>
              <a:gd name="connsiteX29" fmla="*/ 167482 w 268288"/>
              <a:gd name="connsiteY29" fmla="*/ 65409 h 322584"/>
              <a:gd name="connsiteX30" fmla="*/ 157163 w 268288"/>
              <a:gd name="connsiteY30" fmla="*/ 75728 h 322584"/>
              <a:gd name="connsiteX31" fmla="*/ 167482 w 268288"/>
              <a:gd name="connsiteY31" fmla="*/ 86047 h 322584"/>
              <a:gd name="connsiteX32" fmla="*/ 177801 w 268288"/>
              <a:gd name="connsiteY32" fmla="*/ 75728 h 322584"/>
              <a:gd name="connsiteX33" fmla="*/ 167482 w 268288"/>
              <a:gd name="connsiteY33" fmla="*/ 65409 h 322584"/>
              <a:gd name="connsiteX34" fmla="*/ 100807 w 268288"/>
              <a:gd name="connsiteY34" fmla="*/ 65409 h 322584"/>
              <a:gd name="connsiteX35" fmla="*/ 90488 w 268288"/>
              <a:gd name="connsiteY35" fmla="*/ 75728 h 322584"/>
              <a:gd name="connsiteX36" fmla="*/ 100807 w 268288"/>
              <a:gd name="connsiteY36" fmla="*/ 86047 h 322584"/>
              <a:gd name="connsiteX37" fmla="*/ 111126 w 268288"/>
              <a:gd name="connsiteY37" fmla="*/ 75728 h 322584"/>
              <a:gd name="connsiteX38" fmla="*/ 100807 w 268288"/>
              <a:gd name="connsiteY38" fmla="*/ 65409 h 322584"/>
              <a:gd name="connsiteX39" fmla="*/ 71089 w 268288"/>
              <a:gd name="connsiteY39" fmla="*/ 1373 h 322584"/>
              <a:gd name="connsiteX40" fmla="*/ 81621 w 268288"/>
              <a:gd name="connsiteY40" fmla="*/ 4013 h 322584"/>
              <a:gd name="connsiteX41" fmla="*/ 106633 w 268288"/>
              <a:gd name="connsiteY41" fmla="*/ 43605 h 322584"/>
              <a:gd name="connsiteX42" fmla="*/ 106633 w 268288"/>
              <a:gd name="connsiteY42" fmla="*/ 44924 h 322584"/>
              <a:gd name="connsiteX43" fmla="*/ 134279 w 268288"/>
              <a:gd name="connsiteY43" fmla="*/ 40965 h 322584"/>
              <a:gd name="connsiteX44" fmla="*/ 161925 w 268288"/>
              <a:gd name="connsiteY44" fmla="*/ 44924 h 322584"/>
              <a:gd name="connsiteX45" fmla="*/ 163242 w 268288"/>
              <a:gd name="connsiteY45" fmla="*/ 43605 h 322584"/>
              <a:gd name="connsiteX46" fmla="*/ 188254 w 268288"/>
              <a:gd name="connsiteY46" fmla="*/ 4013 h 322584"/>
              <a:gd name="connsiteX47" fmla="*/ 197470 w 268288"/>
              <a:gd name="connsiteY47" fmla="*/ 1373 h 322584"/>
              <a:gd name="connsiteX48" fmla="*/ 201419 w 268288"/>
              <a:gd name="connsiteY48" fmla="*/ 10611 h 322584"/>
              <a:gd name="connsiteX49" fmla="*/ 175090 w 268288"/>
              <a:gd name="connsiteY49" fmla="*/ 50203 h 322584"/>
              <a:gd name="connsiteX50" fmla="*/ 175090 w 268288"/>
              <a:gd name="connsiteY50" fmla="*/ 51523 h 322584"/>
              <a:gd name="connsiteX51" fmla="*/ 215900 w 268288"/>
              <a:gd name="connsiteY51" fmla="*/ 108272 h 322584"/>
              <a:gd name="connsiteX52" fmla="*/ 53975 w 268288"/>
              <a:gd name="connsiteY52" fmla="*/ 108272 h 322584"/>
              <a:gd name="connsiteX53" fmla="*/ 94785 w 268288"/>
              <a:gd name="connsiteY53" fmla="*/ 51523 h 322584"/>
              <a:gd name="connsiteX54" fmla="*/ 93469 w 268288"/>
              <a:gd name="connsiteY54" fmla="*/ 50203 h 322584"/>
              <a:gd name="connsiteX55" fmla="*/ 68456 w 268288"/>
              <a:gd name="connsiteY55" fmla="*/ 10611 h 322584"/>
              <a:gd name="connsiteX56" fmla="*/ 71089 w 268288"/>
              <a:gd name="connsiteY56" fmla="*/ 1373 h 322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268288" h="322584">
                <a:moveTo>
                  <a:pt x="55289" y="122559"/>
                </a:moveTo>
                <a:cubicBezTo>
                  <a:pt x="55289" y="122559"/>
                  <a:pt x="55289" y="122559"/>
                  <a:pt x="214313" y="122559"/>
                </a:cubicBezTo>
                <a:cubicBezTo>
                  <a:pt x="214313" y="122559"/>
                  <a:pt x="214313" y="122559"/>
                  <a:pt x="214313" y="235731"/>
                </a:cubicBezTo>
                <a:cubicBezTo>
                  <a:pt x="214313" y="255471"/>
                  <a:pt x="206428" y="265998"/>
                  <a:pt x="188028" y="268630"/>
                </a:cubicBezTo>
                <a:cubicBezTo>
                  <a:pt x="188028" y="268630"/>
                  <a:pt x="188028" y="268630"/>
                  <a:pt x="188028" y="309425"/>
                </a:cubicBezTo>
                <a:cubicBezTo>
                  <a:pt x="188028" y="316004"/>
                  <a:pt x="178828" y="322584"/>
                  <a:pt x="168314" y="322584"/>
                </a:cubicBezTo>
                <a:cubicBezTo>
                  <a:pt x="157800" y="322584"/>
                  <a:pt x="148601" y="316004"/>
                  <a:pt x="148601" y="309425"/>
                </a:cubicBezTo>
                <a:cubicBezTo>
                  <a:pt x="148601" y="309425"/>
                  <a:pt x="148601" y="309425"/>
                  <a:pt x="148601" y="268630"/>
                </a:cubicBezTo>
                <a:cubicBezTo>
                  <a:pt x="139401" y="268630"/>
                  <a:pt x="128887" y="268630"/>
                  <a:pt x="119687" y="268630"/>
                </a:cubicBezTo>
                <a:cubicBezTo>
                  <a:pt x="119687" y="268630"/>
                  <a:pt x="119687" y="268630"/>
                  <a:pt x="119687" y="309425"/>
                </a:cubicBezTo>
                <a:cubicBezTo>
                  <a:pt x="119687" y="316004"/>
                  <a:pt x="111802" y="322584"/>
                  <a:pt x="99974" y="322584"/>
                </a:cubicBezTo>
                <a:cubicBezTo>
                  <a:pt x="89460" y="322584"/>
                  <a:pt x="81574" y="316004"/>
                  <a:pt x="81574" y="309425"/>
                </a:cubicBezTo>
                <a:cubicBezTo>
                  <a:pt x="81574" y="309425"/>
                  <a:pt x="81574" y="309425"/>
                  <a:pt x="81574" y="268630"/>
                </a:cubicBezTo>
                <a:cubicBezTo>
                  <a:pt x="63175" y="265998"/>
                  <a:pt x="53975" y="255471"/>
                  <a:pt x="53975" y="235731"/>
                </a:cubicBezTo>
                <a:cubicBezTo>
                  <a:pt x="53975" y="212044"/>
                  <a:pt x="55289" y="122559"/>
                  <a:pt x="55289" y="122559"/>
                </a:cubicBezTo>
                <a:close/>
                <a:moveTo>
                  <a:pt x="248444" y="108272"/>
                </a:moveTo>
                <a:cubicBezTo>
                  <a:pt x="259028" y="108272"/>
                  <a:pt x="268288" y="114838"/>
                  <a:pt x="268288" y="121403"/>
                </a:cubicBezTo>
                <a:cubicBezTo>
                  <a:pt x="268288" y="121403"/>
                  <a:pt x="268288" y="121403"/>
                  <a:pt x="268288" y="201504"/>
                </a:cubicBezTo>
                <a:cubicBezTo>
                  <a:pt x="268288" y="208070"/>
                  <a:pt x="259028" y="214635"/>
                  <a:pt x="248444" y="214635"/>
                </a:cubicBezTo>
                <a:cubicBezTo>
                  <a:pt x="237861" y="214635"/>
                  <a:pt x="228600" y="208070"/>
                  <a:pt x="228600" y="201504"/>
                </a:cubicBezTo>
                <a:cubicBezTo>
                  <a:pt x="228600" y="201504"/>
                  <a:pt x="228600" y="201504"/>
                  <a:pt x="228600" y="121403"/>
                </a:cubicBezTo>
                <a:cubicBezTo>
                  <a:pt x="228600" y="114838"/>
                  <a:pt x="237861" y="108272"/>
                  <a:pt x="248444" y="108272"/>
                </a:cubicBezTo>
                <a:close/>
                <a:moveTo>
                  <a:pt x="19844" y="108272"/>
                </a:moveTo>
                <a:cubicBezTo>
                  <a:pt x="30427" y="108272"/>
                  <a:pt x="39688" y="113538"/>
                  <a:pt x="39688" y="121437"/>
                </a:cubicBezTo>
                <a:cubicBezTo>
                  <a:pt x="39688" y="121437"/>
                  <a:pt x="39688" y="121437"/>
                  <a:pt x="39688" y="201741"/>
                </a:cubicBezTo>
                <a:cubicBezTo>
                  <a:pt x="39688" y="209640"/>
                  <a:pt x="30427" y="216222"/>
                  <a:pt x="19844" y="216222"/>
                </a:cubicBezTo>
                <a:cubicBezTo>
                  <a:pt x="9260" y="216222"/>
                  <a:pt x="0" y="209640"/>
                  <a:pt x="0" y="201741"/>
                </a:cubicBezTo>
                <a:cubicBezTo>
                  <a:pt x="0" y="201741"/>
                  <a:pt x="0" y="201741"/>
                  <a:pt x="0" y="121437"/>
                </a:cubicBezTo>
                <a:cubicBezTo>
                  <a:pt x="0" y="113538"/>
                  <a:pt x="9260" y="108272"/>
                  <a:pt x="19844" y="108272"/>
                </a:cubicBezTo>
                <a:close/>
                <a:moveTo>
                  <a:pt x="167482" y="65409"/>
                </a:moveTo>
                <a:cubicBezTo>
                  <a:pt x="161783" y="65409"/>
                  <a:pt x="157163" y="70029"/>
                  <a:pt x="157163" y="75728"/>
                </a:cubicBezTo>
                <a:cubicBezTo>
                  <a:pt x="157163" y="81427"/>
                  <a:pt x="161783" y="86047"/>
                  <a:pt x="167482" y="86047"/>
                </a:cubicBezTo>
                <a:cubicBezTo>
                  <a:pt x="173181" y="86047"/>
                  <a:pt x="177801" y="81427"/>
                  <a:pt x="177801" y="75728"/>
                </a:cubicBezTo>
                <a:cubicBezTo>
                  <a:pt x="177801" y="70029"/>
                  <a:pt x="173181" y="65409"/>
                  <a:pt x="167482" y="65409"/>
                </a:cubicBezTo>
                <a:close/>
                <a:moveTo>
                  <a:pt x="100807" y="65409"/>
                </a:moveTo>
                <a:cubicBezTo>
                  <a:pt x="95108" y="65409"/>
                  <a:pt x="90488" y="70029"/>
                  <a:pt x="90488" y="75728"/>
                </a:cubicBezTo>
                <a:cubicBezTo>
                  <a:pt x="90488" y="81427"/>
                  <a:pt x="95108" y="86047"/>
                  <a:pt x="100807" y="86047"/>
                </a:cubicBezTo>
                <a:cubicBezTo>
                  <a:pt x="106506" y="86047"/>
                  <a:pt x="111126" y="81427"/>
                  <a:pt x="111126" y="75728"/>
                </a:cubicBezTo>
                <a:cubicBezTo>
                  <a:pt x="111126" y="70029"/>
                  <a:pt x="106506" y="65409"/>
                  <a:pt x="100807" y="65409"/>
                </a:cubicBezTo>
                <a:close/>
                <a:moveTo>
                  <a:pt x="71089" y="1373"/>
                </a:moveTo>
                <a:cubicBezTo>
                  <a:pt x="75038" y="-1266"/>
                  <a:pt x="78988" y="53"/>
                  <a:pt x="81621" y="4013"/>
                </a:cubicBezTo>
                <a:cubicBezTo>
                  <a:pt x="81621" y="4013"/>
                  <a:pt x="81621" y="4013"/>
                  <a:pt x="106633" y="43605"/>
                </a:cubicBezTo>
                <a:cubicBezTo>
                  <a:pt x="106633" y="43605"/>
                  <a:pt x="106633" y="44924"/>
                  <a:pt x="106633" y="44924"/>
                </a:cubicBezTo>
                <a:cubicBezTo>
                  <a:pt x="115849" y="42285"/>
                  <a:pt x="125064" y="40965"/>
                  <a:pt x="134279" y="40965"/>
                </a:cubicBezTo>
                <a:cubicBezTo>
                  <a:pt x="144811" y="40965"/>
                  <a:pt x="154026" y="42285"/>
                  <a:pt x="161925" y="44924"/>
                </a:cubicBezTo>
                <a:cubicBezTo>
                  <a:pt x="161925" y="44924"/>
                  <a:pt x="161925" y="43605"/>
                  <a:pt x="163242" y="43605"/>
                </a:cubicBezTo>
                <a:cubicBezTo>
                  <a:pt x="163242" y="43605"/>
                  <a:pt x="163242" y="43605"/>
                  <a:pt x="188254" y="4013"/>
                </a:cubicBezTo>
                <a:cubicBezTo>
                  <a:pt x="189571" y="53"/>
                  <a:pt x="194837" y="-1266"/>
                  <a:pt x="197470" y="1373"/>
                </a:cubicBezTo>
                <a:cubicBezTo>
                  <a:pt x="201419" y="2693"/>
                  <a:pt x="202735" y="6652"/>
                  <a:pt x="201419" y="10611"/>
                </a:cubicBezTo>
                <a:cubicBezTo>
                  <a:pt x="201419" y="10611"/>
                  <a:pt x="201419" y="10611"/>
                  <a:pt x="175090" y="50203"/>
                </a:cubicBezTo>
                <a:cubicBezTo>
                  <a:pt x="175090" y="50203"/>
                  <a:pt x="175090" y="50203"/>
                  <a:pt x="175090" y="51523"/>
                </a:cubicBezTo>
                <a:cubicBezTo>
                  <a:pt x="196153" y="63401"/>
                  <a:pt x="211951" y="83197"/>
                  <a:pt x="215900" y="108272"/>
                </a:cubicBezTo>
                <a:cubicBezTo>
                  <a:pt x="215900" y="108272"/>
                  <a:pt x="215900" y="108272"/>
                  <a:pt x="53975" y="108272"/>
                </a:cubicBezTo>
                <a:cubicBezTo>
                  <a:pt x="57924" y="83197"/>
                  <a:pt x="73722" y="63401"/>
                  <a:pt x="94785" y="51523"/>
                </a:cubicBezTo>
                <a:cubicBezTo>
                  <a:pt x="94785" y="51523"/>
                  <a:pt x="93469" y="50203"/>
                  <a:pt x="93469" y="50203"/>
                </a:cubicBezTo>
                <a:cubicBezTo>
                  <a:pt x="93469" y="50203"/>
                  <a:pt x="93469" y="50203"/>
                  <a:pt x="68456" y="10611"/>
                </a:cubicBezTo>
                <a:cubicBezTo>
                  <a:pt x="65823" y="6652"/>
                  <a:pt x="67140" y="2693"/>
                  <a:pt x="71089" y="1373"/>
                </a:cubicBezTo>
                <a:close/>
              </a:path>
            </a:pathLst>
          </a:custGeom>
          <a:solidFill>
            <a:srgbClr val="F9BB0F"/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3" name="任意多边形 40">
            <a:extLst>
              <a:ext uri="{FF2B5EF4-FFF2-40B4-BE49-F238E27FC236}">
                <a16:creationId xmlns:a16="http://schemas.microsoft.com/office/drawing/2014/main" xmlns="" id="{1392E6D4-A3E1-4489-BFD8-49FC841A0204}"/>
              </a:ext>
            </a:extLst>
          </p:cNvPr>
          <p:cNvSpPr>
            <a:spLocks/>
          </p:cNvSpPr>
          <p:nvPr/>
        </p:nvSpPr>
        <p:spPr bwMode="auto">
          <a:xfrm>
            <a:off x="9809672" y="3059169"/>
            <a:ext cx="215888" cy="259580"/>
          </a:xfrm>
          <a:custGeom>
            <a:avLst/>
            <a:gdLst>
              <a:gd name="connsiteX0" fmla="*/ 55289 w 268288"/>
              <a:gd name="connsiteY0" fmla="*/ 122559 h 322584"/>
              <a:gd name="connsiteX1" fmla="*/ 214313 w 268288"/>
              <a:gd name="connsiteY1" fmla="*/ 122559 h 322584"/>
              <a:gd name="connsiteX2" fmla="*/ 214313 w 268288"/>
              <a:gd name="connsiteY2" fmla="*/ 235731 h 322584"/>
              <a:gd name="connsiteX3" fmla="*/ 188028 w 268288"/>
              <a:gd name="connsiteY3" fmla="*/ 268630 h 322584"/>
              <a:gd name="connsiteX4" fmla="*/ 188028 w 268288"/>
              <a:gd name="connsiteY4" fmla="*/ 309425 h 322584"/>
              <a:gd name="connsiteX5" fmla="*/ 168314 w 268288"/>
              <a:gd name="connsiteY5" fmla="*/ 322584 h 322584"/>
              <a:gd name="connsiteX6" fmla="*/ 148601 w 268288"/>
              <a:gd name="connsiteY6" fmla="*/ 309425 h 322584"/>
              <a:gd name="connsiteX7" fmla="*/ 148601 w 268288"/>
              <a:gd name="connsiteY7" fmla="*/ 268630 h 322584"/>
              <a:gd name="connsiteX8" fmla="*/ 119687 w 268288"/>
              <a:gd name="connsiteY8" fmla="*/ 268630 h 322584"/>
              <a:gd name="connsiteX9" fmla="*/ 119687 w 268288"/>
              <a:gd name="connsiteY9" fmla="*/ 309425 h 322584"/>
              <a:gd name="connsiteX10" fmla="*/ 99974 w 268288"/>
              <a:gd name="connsiteY10" fmla="*/ 322584 h 322584"/>
              <a:gd name="connsiteX11" fmla="*/ 81574 w 268288"/>
              <a:gd name="connsiteY11" fmla="*/ 309425 h 322584"/>
              <a:gd name="connsiteX12" fmla="*/ 81574 w 268288"/>
              <a:gd name="connsiteY12" fmla="*/ 268630 h 322584"/>
              <a:gd name="connsiteX13" fmla="*/ 53975 w 268288"/>
              <a:gd name="connsiteY13" fmla="*/ 235731 h 322584"/>
              <a:gd name="connsiteX14" fmla="*/ 55289 w 268288"/>
              <a:gd name="connsiteY14" fmla="*/ 122559 h 322584"/>
              <a:gd name="connsiteX15" fmla="*/ 248444 w 268288"/>
              <a:gd name="connsiteY15" fmla="*/ 108272 h 322584"/>
              <a:gd name="connsiteX16" fmla="*/ 268288 w 268288"/>
              <a:gd name="connsiteY16" fmla="*/ 121403 h 322584"/>
              <a:gd name="connsiteX17" fmla="*/ 268288 w 268288"/>
              <a:gd name="connsiteY17" fmla="*/ 201504 h 322584"/>
              <a:gd name="connsiteX18" fmla="*/ 248444 w 268288"/>
              <a:gd name="connsiteY18" fmla="*/ 214635 h 322584"/>
              <a:gd name="connsiteX19" fmla="*/ 228600 w 268288"/>
              <a:gd name="connsiteY19" fmla="*/ 201504 h 322584"/>
              <a:gd name="connsiteX20" fmla="*/ 228600 w 268288"/>
              <a:gd name="connsiteY20" fmla="*/ 121403 h 322584"/>
              <a:gd name="connsiteX21" fmla="*/ 248444 w 268288"/>
              <a:gd name="connsiteY21" fmla="*/ 108272 h 322584"/>
              <a:gd name="connsiteX22" fmla="*/ 19844 w 268288"/>
              <a:gd name="connsiteY22" fmla="*/ 108272 h 322584"/>
              <a:gd name="connsiteX23" fmla="*/ 39688 w 268288"/>
              <a:gd name="connsiteY23" fmla="*/ 121437 h 322584"/>
              <a:gd name="connsiteX24" fmla="*/ 39688 w 268288"/>
              <a:gd name="connsiteY24" fmla="*/ 201741 h 322584"/>
              <a:gd name="connsiteX25" fmla="*/ 19844 w 268288"/>
              <a:gd name="connsiteY25" fmla="*/ 216222 h 322584"/>
              <a:gd name="connsiteX26" fmla="*/ 0 w 268288"/>
              <a:gd name="connsiteY26" fmla="*/ 201741 h 322584"/>
              <a:gd name="connsiteX27" fmla="*/ 0 w 268288"/>
              <a:gd name="connsiteY27" fmla="*/ 121437 h 322584"/>
              <a:gd name="connsiteX28" fmla="*/ 19844 w 268288"/>
              <a:gd name="connsiteY28" fmla="*/ 108272 h 322584"/>
              <a:gd name="connsiteX29" fmla="*/ 167482 w 268288"/>
              <a:gd name="connsiteY29" fmla="*/ 65409 h 322584"/>
              <a:gd name="connsiteX30" fmla="*/ 157163 w 268288"/>
              <a:gd name="connsiteY30" fmla="*/ 75728 h 322584"/>
              <a:gd name="connsiteX31" fmla="*/ 167482 w 268288"/>
              <a:gd name="connsiteY31" fmla="*/ 86047 h 322584"/>
              <a:gd name="connsiteX32" fmla="*/ 177801 w 268288"/>
              <a:gd name="connsiteY32" fmla="*/ 75728 h 322584"/>
              <a:gd name="connsiteX33" fmla="*/ 167482 w 268288"/>
              <a:gd name="connsiteY33" fmla="*/ 65409 h 322584"/>
              <a:gd name="connsiteX34" fmla="*/ 100807 w 268288"/>
              <a:gd name="connsiteY34" fmla="*/ 65409 h 322584"/>
              <a:gd name="connsiteX35" fmla="*/ 90488 w 268288"/>
              <a:gd name="connsiteY35" fmla="*/ 75728 h 322584"/>
              <a:gd name="connsiteX36" fmla="*/ 100807 w 268288"/>
              <a:gd name="connsiteY36" fmla="*/ 86047 h 322584"/>
              <a:gd name="connsiteX37" fmla="*/ 111126 w 268288"/>
              <a:gd name="connsiteY37" fmla="*/ 75728 h 322584"/>
              <a:gd name="connsiteX38" fmla="*/ 100807 w 268288"/>
              <a:gd name="connsiteY38" fmla="*/ 65409 h 322584"/>
              <a:gd name="connsiteX39" fmla="*/ 71089 w 268288"/>
              <a:gd name="connsiteY39" fmla="*/ 1373 h 322584"/>
              <a:gd name="connsiteX40" fmla="*/ 81621 w 268288"/>
              <a:gd name="connsiteY40" fmla="*/ 4013 h 322584"/>
              <a:gd name="connsiteX41" fmla="*/ 106633 w 268288"/>
              <a:gd name="connsiteY41" fmla="*/ 43605 h 322584"/>
              <a:gd name="connsiteX42" fmla="*/ 106633 w 268288"/>
              <a:gd name="connsiteY42" fmla="*/ 44924 h 322584"/>
              <a:gd name="connsiteX43" fmla="*/ 134279 w 268288"/>
              <a:gd name="connsiteY43" fmla="*/ 40965 h 322584"/>
              <a:gd name="connsiteX44" fmla="*/ 161925 w 268288"/>
              <a:gd name="connsiteY44" fmla="*/ 44924 h 322584"/>
              <a:gd name="connsiteX45" fmla="*/ 163242 w 268288"/>
              <a:gd name="connsiteY45" fmla="*/ 43605 h 322584"/>
              <a:gd name="connsiteX46" fmla="*/ 188254 w 268288"/>
              <a:gd name="connsiteY46" fmla="*/ 4013 h 322584"/>
              <a:gd name="connsiteX47" fmla="*/ 197470 w 268288"/>
              <a:gd name="connsiteY47" fmla="*/ 1373 h 322584"/>
              <a:gd name="connsiteX48" fmla="*/ 201419 w 268288"/>
              <a:gd name="connsiteY48" fmla="*/ 10611 h 322584"/>
              <a:gd name="connsiteX49" fmla="*/ 175090 w 268288"/>
              <a:gd name="connsiteY49" fmla="*/ 50203 h 322584"/>
              <a:gd name="connsiteX50" fmla="*/ 175090 w 268288"/>
              <a:gd name="connsiteY50" fmla="*/ 51523 h 322584"/>
              <a:gd name="connsiteX51" fmla="*/ 215900 w 268288"/>
              <a:gd name="connsiteY51" fmla="*/ 108272 h 322584"/>
              <a:gd name="connsiteX52" fmla="*/ 53975 w 268288"/>
              <a:gd name="connsiteY52" fmla="*/ 108272 h 322584"/>
              <a:gd name="connsiteX53" fmla="*/ 94785 w 268288"/>
              <a:gd name="connsiteY53" fmla="*/ 51523 h 322584"/>
              <a:gd name="connsiteX54" fmla="*/ 93469 w 268288"/>
              <a:gd name="connsiteY54" fmla="*/ 50203 h 322584"/>
              <a:gd name="connsiteX55" fmla="*/ 68456 w 268288"/>
              <a:gd name="connsiteY55" fmla="*/ 10611 h 322584"/>
              <a:gd name="connsiteX56" fmla="*/ 71089 w 268288"/>
              <a:gd name="connsiteY56" fmla="*/ 1373 h 322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268288" h="322584">
                <a:moveTo>
                  <a:pt x="55289" y="122559"/>
                </a:moveTo>
                <a:cubicBezTo>
                  <a:pt x="55289" y="122559"/>
                  <a:pt x="55289" y="122559"/>
                  <a:pt x="214313" y="122559"/>
                </a:cubicBezTo>
                <a:cubicBezTo>
                  <a:pt x="214313" y="122559"/>
                  <a:pt x="214313" y="122559"/>
                  <a:pt x="214313" y="235731"/>
                </a:cubicBezTo>
                <a:cubicBezTo>
                  <a:pt x="214313" y="255471"/>
                  <a:pt x="206428" y="265998"/>
                  <a:pt x="188028" y="268630"/>
                </a:cubicBezTo>
                <a:cubicBezTo>
                  <a:pt x="188028" y="268630"/>
                  <a:pt x="188028" y="268630"/>
                  <a:pt x="188028" y="309425"/>
                </a:cubicBezTo>
                <a:cubicBezTo>
                  <a:pt x="188028" y="316004"/>
                  <a:pt x="178828" y="322584"/>
                  <a:pt x="168314" y="322584"/>
                </a:cubicBezTo>
                <a:cubicBezTo>
                  <a:pt x="157800" y="322584"/>
                  <a:pt x="148601" y="316004"/>
                  <a:pt x="148601" y="309425"/>
                </a:cubicBezTo>
                <a:cubicBezTo>
                  <a:pt x="148601" y="309425"/>
                  <a:pt x="148601" y="309425"/>
                  <a:pt x="148601" y="268630"/>
                </a:cubicBezTo>
                <a:cubicBezTo>
                  <a:pt x="139401" y="268630"/>
                  <a:pt x="128887" y="268630"/>
                  <a:pt x="119687" y="268630"/>
                </a:cubicBezTo>
                <a:cubicBezTo>
                  <a:pt x="119687" y="268630"/>
                  <a:pt x="119687" y="268630"/>
                  <a:pt x="119687" y="309425"/>
                </a:cubicBezTo>
                <a:cubicBezTo>
                  <a:pt x="119687" y="316004"/>
                  <a:pt x="111802" y="322584"/>
                  <a:pt x="99974" y="322584"/>
                </a:cubicBezTo>
                <a:cubicBezTo>
                  <a:pt x="89460" y="322584"/>
                  <a:pt x="81574" y="316004"/>
                  <a:pt x="81574" y="309425"/>
                </a:cubicBezTo>
                <a:cubicBezTo>
                  <a:pt x="81574" y="309425"/>
                  <a:pt x="81574" y="309425"/>
                  <a:pt x="81574" y="268630"/>
                </a:cubicBezTo>
                <a:cubicBezTo>
                  <a:pt x="63175" y="265998"/>
                  <a:pt x="53975" y="255471"/>
                  <a:pt x="53975" y="235731"/>
                </a:cubicBezTo>
                <a:cubicBezTo>
                  <a:pt x="53975" y="212044"/>
                  <a:pt x="55289" y="122559"/>
                  <a:pt x="55289" y="122559"/>
                </a:cubicBezTo>
                <a:close/>
                <a:moveTo>
                  <a:pt x="248444" y="108272"/>
                </a:moveTo>
                <a:cubicBezTo>
                  <a:pt x="259028" y="108272"/>
                  <a:pt x="268288" y="114838"/>
                  <a:pt x="268288" y="121403"/>
                </a:cubicBezTo>
                <a:cubicBezTo>
                  <a:pt x="268288" y="121403"/>
                  <a:pt x="268288" y="121403"/>
                  <a:pt x="268288" y="201504"/>
                </a:cubicBezTo>
                <a:cubicBezTo>
                  <a:pt x="268288" y="208070"/>
                  <a:pt x="259028" y="214635"/>
                  <a:pt x="248444" y="214635"/>
                </a:cubicBezTo>
                <a:cubicBezTo>
                  <a:pt x="237861" y="214635"/>
                  <a:pt x="228600" y="208070"/>
                  <a:pt x="228600" y="201504"/>
                </a:cubicBezTo>
                <a:cubicBezTo>
                  <a:pt x="228600" y="201504"/>
                  <a:pt x="228600" y="201504"/>
                  <a:pt x="228600" y="121403"/>
                </a:cubicBezTo>
                <a:cubicBezTo>
                  <a:pt x="228600" y="114838"/>
                  <a:pt x="237861" y="108272"/>
                  <a:pt x="248444" y="108272"/>
                </a:cubicBezTo>
                <a:close/>
                <a:moveTo>
                  <a:pt x="19844" y="108272"/>
                </a:moveTo>
                <a:cubicBezTo>
                  <a:pt x="30427" y="108272"/>
                  <a:pt x="39688" y="113538"/>
                  <a:pt x="39688" y="121437"/>
                </a:cubicBezTo>
                <a:cubicBezTo>
                  <a:pt x="39688" y="121437"/>
                  <a:pt x="39688" y="121437"/>
                  <a:pt x="39688" y="201741"/>
                </a:cubicBezTo>
                <a:cubicBezTo>
                  <a:pt x="39688" y="209640"/>
                  <a:pt x="30427" y="216222"/>
                  <a:pt x="19844" y="216222"/>
                </a:cubicBezTo>
                <a:cubicBezTo>
                  <a:pt x="9260" y="216222"/>
                  <a:pt x="0" y="209640"/>
                  <a:pt x="0" y="201741"/>
                </a:cubicBezTo>
                <a:cubicBezTo>
                  <a:pt x="0" y="201741"/>
                  <a:pt x="0" y="201741"/>
                  <a:pt x="0" y="121437"/>
                </a:cubicBezTo>
                <a:cubicBezTo>
                  <a:pt x="0" y="113538"/>
                  <a:pt x="9260" y="108272"/>
                  <a:pt x="19844" y="108272"/>
                </a:cubicBezTo>
                <a:close/>
                <a:moveTo>
                  <a:pt x="167482" y="65409"/>
                </a:moveTo>
                <a:cubicBezTo>
                  <a:pt x="161783" y="65409"/>
                  <a:pt x="157163" y="70029"/>
                  <a:pt x="157163" y="75728"/>
                </a:cubicBezTo>
                <a:cubicBezTo>
                  <a:pt x="157163" y="81427"/>
                  <a:pt x="161783" y="86047"/>
                  <a:pt x="167482" y="86047"/>
                </a:cubicBezTo>
                <a:cubicBezTo>
                  <a:pt x="173181" y="86047"/>
                  <a:pt x="177801" y="81427"/>
                  <a:pt x="177801" y="75728"/>
                </a:cubicBezTo>
                <a:cubicBezTo>
                  <a:pt x="177801" y="70029"/>
                  <a:pt x="173181" y="65409"/>
                  <a:pt x="167482" y="65409"/>
                </a:cubicBezTo>
                <a:close/>
                <a:moveTo>
                  <a:pt x="100807" y="65409"/>
                </a:moveTo>
                <a:cubicBezTo>
                  <a:pt x="95108" y="65409"/>
                  <a:pt x="90488" y="70029"/>
                  <a:pt x="90488" y="75728"/>
                </a:cubicBezTo>
                <a:cubicBezTo>
                  <a:pt x="90488" y="81427"/>
                  <a:pt x="95108" y="86047"/>
                  <a:pt x="100807" y="86047"/>
                </a:cubicBezTo>
                <a:cubicBezTo>
                  <a:pt x="106506" y="86047"/>
                  <a:pt x="111126" y="81427"/>
                  <a:pt x="111126" y="75728"/>
                </a:cubicBezTo>
                <a:cubicBezTo>
                  <a:pt x="111126" y="70029"/>
                  <a:pt x="106506" y="65409"/>
                  <a:pt x="100807" y="65409"/>
                </a:cubicBezTo>
                <a:close/>
                <a:moveTo>
                  <a:pt x="71089" y="1373"/>
                </a:moveTo>
                <a:cubicBezTo>
                  <a:pt x="75038" y="-1266"/>
                  <a:pt x="78988" y="53"/>
                  <a:pt x="81621" y="4013"/>
                </a:cubicBezTo>
                <a:cubicBezTo>
                  <a:pt x="81621" y="4013"/>
                  <a:pt x="81621" y="4013"/>
                  <a:pt x="106633" y="43605"/>
                </a:cubicBezTo>
                <a:cubicBezTo>
                  <a:pt x="106633" y="43605"/>
                  <a:pt x="106633" y="44924"/>
                  <a:pt x="106633" y="44924"/>
                </a:cubicBezTo>
                <a:cubicBezTo>
                  <a:pt x="115849" y="42285"/>
                  <a:pt x="125064" y="40965"/>
                  <a:pt x="134279" y="40965"/>
                </a:cubicBezTo>
                <a:cubicBezTo>
                  <a:pt x="144811" y="40965"/>
                  <a:pt x="154026" y="42285"/>
                  <a:pt x="161925" y="44924"/>
                </a:cubicBezTo>
                <a:cubicBezTo>
                  <a:pt x="161925" y="44924"/>
                  <a:pt x="161925" y="43605"/>
                  <a:pt x="163242" y="43605"/>
                </a:cubicBezTo>
                <a:cubicBezTo>
                  <a:pt x="163242" y="43605"/>
                  <a:pt x="163242" y="43605"/>
                  <a:pt x="188254" y="4013"/>
                </a:cubicBezTo>
                <a:cubicBezTo>
                  <a:pt x="189571" y="53"/>
                  <a:pt x="194837" y="-1266"/>
                  <a:pt x="197470" y="1373"/>
                </a:cubicBezTo>
                <a:cubicBezTo>
                  <a:pt x="201419" y="2693"/>
                  <a:pt x="202735" y="6652"/>
                  <a:pt x="201419" y="10611"/>
                </a:cubicBezTo>
                <a:cubicBezTo>
                  <a:pt x="201419" y="10611"/>
                  <a:pt x="201419" y="10611"/>
                  <a:pt x="175090" y="50203"/>
                </a:cubicBezTo>
                <a:cubicBezTo>
                  <a:pt x="175090" y="50203"/>
                  <a:pt x="175090" y="50203"/>
                  <a:pt x="175090" y="51523"/>
                </a:cubicBezTo>
                <a:cubicBezTo>
                  <a:pt x="196153" y="63401"/>
                  <a:pt x="211951" y="83197"/>
                  <a:pt x="215900" y="108272"/>
                </a:cubicBezTo>
                <a:cubicBezTo>
                  <a:pt x="215900" y="108272"/>
                  <a:pt x="215900" y="108272"/>
                  <a:pt x="53975" y="108272"/>
                </a:cubicBezTo>
                <a:cubicBezTo>
                  <a:pt x="57924" y="83197"/>
                  <a:pt x="73722" y="63401"/>
                  <a:pt x="94785" y="51523"/>
                </a:cubicBezTo>
                <a:cubicBezTo>
                  <a:pt x="94785" y="51523"/>
                  <a:pt x="93469" y="50203"/>
                  <a:pt x="93469" y="50203"/>
                </a:cubicBezTo>
                <a:cubicBezTo>
                  <a:pt x="93469" y="50203"/>
                  <a:pt x="93469" y="50203"/>
                  <a:pt x="68456" y="10611"/>
                </a:cubicBezTo>
                <a:cubicBezTo>
                  <a:pt x="65823" y="6652"/>
                  <a:pt x="67140" y="2693"/>
                  <a:pt x="71089" y="1373"/>
                </a:cubicBezTo>
                <a:close/>
              </a:path>
            </a:pathLst>
          </a:custGeom>
          <a:solidFill>
            <a:srgbClr val="F9BB0F"/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4" name="椭圆 83">
            <a:extLst>
              <a:ext uri="{FF2B5EF4-FFF2-40B4-BE49-F238E27FC236}">
                <a16:creationId xmlns:a16="http://schemas.microsoft.com/office/drawing/2014/main" xmlns="" id="{E463EBB0-E3F2-46C3-94C3-20FC5AB520C3}"/>
              </a:ext>
            </a:extLst>
          </p:cNvPr>
          <p:cNvSpPr/>
          <p:nvPr/>
        </p:nvSpPr>
        <p:spPr>
          <a:xfrm>
            <a:off x="6912874" y="2963845"/>
            <a:ext cx="450231" cy="45023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5" name="任意多边形 70">
            <a:extLst>
              <a:ext uri="{FF2B5EF4-FFF2-40B4-BE49-F238E27FC236}">
                <a16:creationId xmlns:a16="http://schemas.microsoft.com/office/drawing/2014/main" xmlns="" id="{5D8DBDBE-87F5-4386-A3F3-68A88D8B392E}"/>
              </a:ext>
            </a:extLst>
          </p:cNvPr>
          <p:cNvSpPr>
            <a:spLocks/>
          </p:cNvSpPr>
          <p:nvPr/>
        </p:nvSpPr>
        <p:spPr bwMode="auto">
          <a:xfrm>
            <a:off x="7036269" y="3066654"/>
            <a:ext cx="203437" cy="244610"/>
          </a:xfrm>
          <a:custGeom>
            <a:avLst/>
            <a:gdLst>
              <a:gd name="connsiteX0" fmla="*/ 55289 w 268288"/>
              <a:gd name="connsiteY0" fmla="*/ 122559 h 322584"/>
              <a:gd name="connsiteX1" fmla="*/ 214313 w 268288"/>
              <a:gd name="connsiteY1" fmla="*/ 122559 h 322584"/>
              <a:gd name="connsiteX2" fmla="*/ 214313 w 268288"/>
              <a:gd name="connsiteY2" fmla="*/ 235731 h 322584"/>
              <a:gd name="connsiteX3" fmla="*/ 188028 w 268288"/>
              <a:gd name="connsiteY3" fmla="*/ 268630 h 322584"/>
              <a:gd name="connsiteX4" fmla="*/ 188028 w 268288"/>
              <a:gd name="connsiteY4" fmla="*/ 309425 h 322584"/>
              <a:gd name="connsiteX5" fmla="*/ 168314 w 268288"/>
              <a:gd name="connsiteY5" fmla="*/ 322584 h 322584"/>
              <a:gd name="connsiteX6" fmla="*/ 148601 w 268288"/>
              <a:gd name="connsiteY6" fmla="*/ 309425 h 322584"/>
              <a:gd name="connsiteX7" fmla="*/ 148601 w 268288"/>
              <a:gd name="connsiteY7" fmla="*/ 268630 h 322584"/>
              <a:gd name="connsiteX8" fmla="*/ 119687 w 268288"/>
              <a:gd name="connsiteY8" fmla="*/ 268630 h 322584"/>
              <a:gd name="connsiteX9" fmla="*/ 119687 w 268288"/>
              <a:gd name="connsiteY9" fmla="*/ 309425 h 322584"/>
              <a:gd name="connsiteX10" fmla="*/ 99974 w 268288"/>
              <a:gd name="connsiteY10" fmla="*/ 322584 h 322584"/>
              <a:gd name="connsiteX11" fmla="*/ 81574 w 268288"/>
              <a:gd name="connsiteY11" fmla="*/ 309425 h 322584"/>
              <a:gd name="connsiteX12" fmla="*/ 81574 w 268288"/>
              <a:gd name="connsiteY12" fmla="*/ 268630 h 322584"/>
              <a:gd name="connsiteX13" fmla="*/ 53975 w 268288"/>
              <a:gd name="connsiteY13" fmla="*/ 235731 h 322584"/>
              <a:gd name="connsiteX14" fmla="*/ 55289 w 268288"/>
              <a:gd name="connsiteY14" fmla="*/ 122559 h 322584"/>
              <a:gd name="connsiteX15" fmla="*/ 248444 w 268288"/>
              <a:gd name="connsiteY15" fmla="*/ 108272 h 322584"/>
              <a:gd name="connsiteX16" fmla="*/ 268288 w 268288"/>
              <a:gd name="connsiteY16" fmla="*/ 121403 h 322584"/>
              <a:gd name="connsiteX17" fmla="*/ 268288 w 268288"/>
              <a:gd name="connsiteY17" fmla="*/ 201504 h 322584"/>
              <a:gd name="connsiteX18" fmla="*/ 248444 w 268288"/>
              <a:gd name="connsiteY18" fmla="*/ 214635 h 322584"/>
              <a:gd name="connsiteX19" fmla="*/ 228600 w 268288"/>
              <a:gd name="connsiteY19" fmla="*/ 201504 h 322584"/>
              <a:gd name="connsiteX20" fmla="*/ 228600 w 268288"/>
              <a:gd name="connsiteY20" fmla="*/ 121403 h 322584"/>
              <a:gd name="connsiteX21" fmla="*/ 248444 w 268288"/>
              <a:gd name="connsiteY21" fmla="*/ 108272 h 322584"/>
              <a:gd name="connsiteX22" fmla="*/ 19844 w 268288"/>
              <a:gd name="connsiteY22" fmla="*/ 108272 h 322584"/>
              <a:gd name="connsiteX23" fmla="*/ 39688 w 268288"/>
              <a:gd name="connsiteY23" fmla="*/ 121437 h 322584"/>
              <a:gd name="connsiteX24" fmla="*/ 39688 w 268288"/>
              <a:gd name="connsiteY24" fmla="*/ 201741 h 322584"/>
              <a:gd name="connsiteX25" fmla="*/ 19844 w 268288"/>
              <a:gd name="connsiteY25" fmla="*/ 216222 h 322584"/>
              <a:gd name="connsiteX26" fmla="*/ 0 w 268288"/>
              <a:gd name="connsiteY26" fmla="*/ 201741 h 322584"/>
              <a:gd name="connsiteX27" fmla="*/ 0 w 268288"/>
              <a:gd name="connsiteY27" fmla="*/ 121437 h 322584"/>
              <a:gd name="connsiteX28" fmla="*/ 19844 w 268288"/>
              <a:gd name="connsiteY28" fmla="*/ 108272 h 322584"/>
              <a:gd name="connsiteX29" fmla="*/ 167482 w 268288"/>
              <a:gd name="connsiteY29" fmla="*/ 65409 h 322584"/>
              <a:gd name="connsiteX30" fmla="*/ 157163 w 268288"/>
              <a:gd name="connsiteY30" fmla="*/ 75728 h 322584"/>
              <a:gd name="connsiteX31" fmla="*/ 167482 w 268288"/>
              <a:gd name="connsiteY31" fmla="*/ 86047 h 322584"/>
              <a:gd name="connsiteX32" fmla="*/ 177801 w 268288"/>
              <a:gd name="connsiteY32" fmla="*/ 75728 h 322584"/>
              <a:gd name="connsiteX33" fmla="*/ 167482 w 268288"/>
              <a:gd name="connsiteY33" fmla="*/ 65409 h 322584"/>
              <a:gd name="connsiteX34" fmla="*/ 100807 w 268288"/>
              <a:gd name="connsiteY34" fmla="*/ 65409 h 322584"/>
              <a:gd name="connsiteX35" fmla="*/ 90488 w 268288"/>
              <a:gd name="connsiteY35" fmla="*/ 75728 h 322584"/>
              <a:gd name="connsiteX36" fmla="*/ 100807 w 268288"/>
              <a:gd name="connsiteY36" fmla="*/ 86047 h 322584"/>
              <a:gd name="connsiteX37" fmla="*/ 111126 w 268288"/>
              <a:gd name="connsiteY37" fmla="*/ 75728 h 322584"/>
              <a:gd name="connsiteX38" fmla="*/ 100807 w 268288"/>
              <a:gd name="connsiteY38" fmla="*/ 65409 h 322584"/>
              <a:gd name="connsiteX39" fmla="*/ 71089 w 268288"/>
              <a:gd name="connsiteY39" fmla="*/ 1373 h 322584"/>
              <a:gd name="connsiteX40" fmla="*/ 81621 w 268288"/>
              <a:gd name="connsiteY40" fmla="*/ 4013 h 322584"/>
              <a:gd name="connsiteX41" fmla="*/ 106633 w 268288"/>
              <a:gd name="connsiteY41" fmla="*/ 43605 h 322584"/>
              <a:gd name="connsiteX42" fmla="*/ 106633 w 268288"/>
              <a:gd name="connsiteY42" fmla="*/ 44924 h 322584"/>
              <a:gd name="connsiteX43" fmla="*/ 134279 w 268288"/>
              <a:gd name="connsiteY43" fmla="*/ 40965 h 322584"/>
              <a:gd name="connsiteX44" fmla="*/ 161925 w 268288"/>
              <a:gd name="connsiteY44" fmla="*/ 44924 h 322584"/>
              <a:gd name="connsiteX45" fmla="*/ 163242 w 268288"/>
              <a:gd name="connsiteY45" fmla="*/ 43605 h 322584"/>
              <a:gd name="connsiteX46" fmla="*/ 188254 w 268288"/>
              <a:gd name="connsiteY46" fmla="*/ 4013 h 322584"/>
              <a:gd name="connsiteX47" fmla="*/ 197470 w 268288"/>
              <a:gd name="connsiteY47" fmla="*/ 1373 h 322584"/>
              <a:gd name="connsiteX48" fmla="*/ 201419 w 268288"/>
              <a:gd name="connsiteY48" fmla="*/ 10611 h 322584"/>
              <a:gd name="connsiteX49" fmla="*/ 175090 w 268288"/>
              <a:gd name="connsiteY49" fmla="*/ 50203 h 322584"/>
              <a:gd name="connsiteX50" fmla="*/ 175090 w 268288"/>
              <a:gd name="connsiteY50" fmla="*/ 51523 h 322584"/>
              <a:gd name="connsiteX51" fmla="*/ 215900 w 268288"/>
              <a:gd name="connsiteY51" fmla="*/ 108272 h 322584"/>
              <a:gd name="connsiteX52" fmla="*/ 53975 w 268288"/>
              <a:gd name="connsiteY52" fmla="*/ 108272 h 322584"/>
              <a:gd name="connsiteX53" fmla="*/ 94785 w 268288"/>
              <a:gd name="connsiteY53" fmla="*/ 51523 h 322584"/>
              <a:gd name="connsiteX54" fmla="*/ 93469 w 268288"/>
              <a:gd name="connsiteY54" fmla="*/ 50203 h 322584"/>
              <a:gd name="connsiteX55" fmla="*/ 68456 w 268288"/>
              <a:gd name="connsiteY55" fmla="*/ 10611 h 322584"/>
              <a:gd name="connsiteX56" fmla="*/ 71089 w 268288"/>
              <a:gd name="connsiteY56" fmla="*/ 1373 h 322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268288" h="322584">
                <a:moveTo>
                  <a:pt x="55289" y="122559"/>
                </a:moveTo>
                <a:cubicBezTo>
                  <a:pt x="55289" y="122559"/>
                  <a:pt x="55289" y="122559"/>
                  <a:pt x="214313" y="122559"/>
                </a:cubicBezTo>
                <a:cubicBezTo>
                  <a:pt x="214313" y="122559"/>
                  <a:pt x="214313" y="122559"/>
                  <a:pt x="214313" y="235731"/>
                </a:cubicBezTo>
                <a:cubicBezTo>
                  <a:pt x="214313" y="255471"/>
                  <a:pt x="206428" y="265998"/>
                  <a:pt x="188028" y="268630"/>
                </a:cubicBezTo>
                <a:cubicBezTo>
                  <a:pt x="188028" y="268630"/>
                  <a:pt x="188028" y="268630"/>
                  <a:pt x="188028" y="309425"/>
                </a:cubicBezTo>
                <a:cubicBezTo>
                  <a:pt x="188028" y="316004"/>
                  <a:pt x="178828" y="322584"/>
                  <a:pt x="168314" y="322584"/>
                </a:cubicBezTo>
                <a:cubicBezTo>
                  <a:pt x="157800" y="322584"/>
                  <a:pt x="148601" y="316004"/>
                  <a:pt x="148601" y="309425"/>
                </a:cubicBezTo>
                <a:cubicBezTo>
                  <a:pt x="148601" y="309425"/>
                  <a:pt x="148601" y="309425"/>
                  <a:pt x="148601" y="268630"/>
                </a:cubicBezTo>
                <a:cubicBezTo>
                  <a:pt x="139401" y="268630"/>
                  <a:pt x="128887" y="268630"/>
                  <a:pt x="119687" y="268630"/>
                </a:cubicBezTo>
                <a:cubicBezTo>
                  <a:pt x="119687" y="268630"/>
                  <a:pt x="119687" y="268630"/>
                  <a:pt x="119687" y="309425"/>
                </a:cubicBezTo>
                <a:cubicBezTo>
                  <a:pt x="119687" y="316004"/>
                  <a:pt x="111802" y="322584"/>
                  <a:pt x="99974" y="322584"/>
                </a:cubicBezTo>
                <a:cubicBezTo>
                  <a:pt x="89460" y="322584"/>
                  <a:pt x="81574" y="316004"/>
                  <a:pt x="81574" y="309425"/>
                </a:cubicBezTo>
                <a:cubicBezTo>
                  <a:pt x="81574" y="309425"/>
                  <a:pt x="81574" y="309425"/>
                  <a:pt x="81574" y="268630"/>
                </a:cubicBezTo>
                <a:cubicBezTo>
                  <a:pt x="63175" y="265998"/>
                  <a:pt x="53975" y="255471"/>
                  <a:pt x="53975" y="235731"/>
                </a:cubicBezTo>
                <a:cubicBezTo>
                  <a:pt x="53975" y="212044"/>
                  <a:pt x="55289" y="122559"/>
                  <a:pt x="55289" y="122559"/>
                </a:cubicBezTo>
                <a:close/>
                <a:moveTo>
                  <a:pt x="248444" y="108272"/>
                </a:moveTo>
                <a:cubicBezTo>
                  <a:pt x="259028" y="108272"/>
                  <a:pt x="268288" y="114838"/>
                  <a:pt x="268288" y="121403"/>
                </a:cubicBezTo>
                <a:cubicBezTo>
                  <a:pt x="268288" y="121403"/>
                  <a:pt x="268288" y="121403"/>
                  <a:pt x="268288" y="201504"/>
                </a:cubicBezTo>
                <a:cubicBezTo>
                  <a:pt x="268288" y="208070"/>
                  <a:pt x="259028" y="214635"/>
                  <a:pt x="248444" y="214635"/>
                </a:cubicBezTo>
                <a:cubicBezTo>
                  <a:pt x="237861" y="214635"/>
                  <a:pt x="228600" y="208070"/>
                  <a:pt x="228600" y="201504"/>
                </a:cubicBezTo>
                <a:cubicBezTo>
                  <a:pt x="228600" y="201504"/>
                  <a:pt x="228600" y="201504"/>
                  <a:pt x="228600" y="121403"/>
                </a:cubicBezTo>
                <a:cubicBezTo>
                  <a:pt x="228600" y="114838"/>
                  <a:pt x="237861" y="108272"/>
                  <a:pt x="248444" y="108272"/>
                </a:cubicBezTo>
                <a:close/>
                <a:moveTo>
                  <a:pt x="19844" y="108272"/>
                </a:moveTo>
                <a:cubicBezTo>
                  <a:pt x="30427" y="108272"/>
                  <a:pt x="39688" y="113538"/>
                  <a:pt x="39688" y="121437"/>
                </a:cubicBezTo>
                <a:cubicBezTo>
                  <a:pt x="39688" y="121437"/>
                  <a:pt x="39688" y="121437"/>
                  <a:pt x="39688" y="201741"/>
                </a:cubicBezTo>
                <a:cubicBezTo>
                  <a:pt x="39688" y="209640"/>
                  <a:pt x="30427" y="216222"/>
                  <a:pt x="19844" y="216222"/>
                </a:cubicBezTo>
                <a:cubicBezTo>
                  <a:pt x="9260" y="216222"/>
                  <a:pt x="0" y="209640"/>
                  <a:pt x="0" y="201741"/>
                </a:cubicBezTo>
                <a:cubicBezTo>
                  <a:pt x="0" y="201741"/>
                  <a:pt x="0" y="201741"/>
                  <a:pt x="0" y="121437"/>
                </a:cubicBezTo>
                <a:cubicBezTo>
                  <a:pt x="0" y="113538"/>
                  <a:pt x="9260" y="108272"/>
                  <a:pt x="19844" y="108272"/>
                </a:cubicBezTo>
                <a:close/>
                <a:moveTo>
                  <a:pt x="167482" y="65409"/>
                </a:moveTo>
                <a:cubicBezTo>
                  <a:pt x="161783" y="65409"/>
                  <a:pt x="157163" y="70029"/>
                  <a:pt x="157163" y="75728"/>
                </a:cubicBezTo>
                <a:cubicBezTo>
                  <a:pt x="157163" y="81427"/>
                  <a:pt x="161783" y="86047"/>
                  <a:pt x="167482" y="86047"/>
                </a:cubicBezTo>
                <a:cubicBezTo>
                  <a:pt x="173181" y="86047"/>
                  <a:pt x="177801" y="81427"/>
                  <a:pt x="177801" y="75728"/>
                </a:cubicBezTo>
                <a:cubicBezTo>
                  <a:pt x="177801" y="70029"/>
                  <a:pt x="173181" y="65409"/>
                  <a:pt x="167482" y="65409"/>
                </a:cubicBezTo>
                <a:close/>
                <a:moveTo>
                  <a:pt x="100807" y="65409"/>
                </a:moveTo>
                <a:cubicBezTo>
                  <a:pt x="95108" y="65409"/>
                  <a:pt x="90488" y="70029"/>
                  <a:pt x="90488" y="75728"/>
                </a:cubicBezTo>
                <a:cubicBezTo>
                  <a:pt x="90488" y="81427"/>
                  <a:pt x="95108" y="86047"/>
                  <a:pt x="100807" y="86047"/>
                </a:cubicBezTo>
                <a:cubicBezTo>
                  <a:pt x="106506" y="86047"/>
                  <a:pt x="111126" y="81427"/>
                  <a:pt x="111126" y="75728"/>
                </a:cubicBezTo>
                <a:cubicBezTo>
                  <a:pt x="111126" y="70029"/>
                  <a:pt x="106506" y="65409"/>
                  <a:pt x="100807" y="65409"/>
                </a:cubicBezTo>
                <a:close/>
                <a:moveTo>
                  <a:pt x="71089" y="1373"/>
                </a:moveTo>
                <a:cubicBezTo>
                  <a:pt x="75038" y="-1266"/>
                  <a:pt x="78988" y="53"/>
                  <a:pt x="81621" y="4013"/>
                </a:cubicBezTo>
                <a:cubicBezTo>
                  <a:pt x="81621" y="4013"/>
                  <a:pt x="81621" y="4013"/>
                  <a:pt x="106633" y="43605"/>
                </a:cubicBezTo>
                <a:cubicBezTo>
                  <a:pt x="106633" y="43605"/>
                  <a:pt x="106633" y="44924"/>
                  <a:pt x="106633" y="44924"/>
                </a:cubicBezTo>
                <a:cubicBezTo>
                  <a:pt x="115849" y="42285"/>
                  <a:pt x="125064" y="40965"/>
                  <a:pt x="134279" y="40965"/>
                </a:cubicBezTo>
                <a:cubicBezTo>
                  <a:pt x="144811" y="40965"/>
                  <a:pt x="154026" y="42285"/>
                  <a:pt x="161925" y="44924"/>
                </a:cubicBezTo>
                <a:cubicBezTo>
                  <a:pt x="161925" y="44924"/>
                  <a:pt x="161925" y="43605"/>
                  <a:pt x="163242" y="43605"/>
                </a:cubicBezTo>
                <a:cubicBezTo>
                  <a:pt x="163242" y="43605"/>
                  <a:pt x="163242" y="43605"/>
                  <a:pt x="188254" y="4013"/>
                </a:cubicBezTo>
                <a:cubicBezTo>
                  <a:pt x="189571" y="53"/>
                  <a:pt x="194837" y="-1266"/>
                  <a:pt x="197470" y="1373"/>
                </a:cubicBezTo>
                <a:cubicBezTo>
                  <a:pt x="201419" y="2693"/>
                  <a:pt x="202735" y="6652"/>
                  <a:pt x="201419" y="10611"/>
                </a:cubicBezTo>
                <a:cubicBezTo>
                  <a:pt x="201419" y="10611"/>
                  <a:pt x="201419" y="10611"/>
                  <a:pt x="175090" y="50203"/>
                </a:cubicBezTo>
                <a:cubicBezTo>
                  <a:pt x="175090" y="50203"/>
                  <a:pt x="175090" y="50203"/>
                  <a:pt x="175090" y="51523"/>
                </a:cubicBezTo>
                <a:cubicBezTo>
                  <a:pt x="196153" y="63401"/>
                  <a:pt x="211951" y="83197"/>
                  <a:pt x="215900" y="108272"/>
                </a:cubicBezTo>
                <a:cubicBezTo>
                  <a:pt x="215900" y="108272"/>
                  <a:pt x="215900" y="108272"/>
                  <a:pt x="53975" y="108272"/>
                </a:cubicBezTo>
                <a:cubicBezTo>
                  <a:pt x="57924" y="83197"/>
                  <a:pt x="73722" y="63401"/>
                  <a:pt x="94785" y="51523"/>
                </a:cubicBezTo>
                <a:cubicBezTo>
                  <a:pt x="94785" y="51523"/>
                  <a:pt x="93469" y="50203"/>
                  <a:pt x="93469" y="50203"/>
                </a:cubicBezTo>
                <a:cubicBezTo>
                  <a:pt x="93469" y="50203"/>
                  <a:pt x="93469" y="50203"/>
                  <a:pt x="68456" y="10611"/>
                </a:cubicBezTo>
                <a:cubicBezTo>
                  <a:pt x="65823" y="6652"/>
                  <a:pt x="67140" y="2693"/>
                  <a:pt x="71089" y="1373"/>
                </a:cubicBezTo>
                <a:close/>
              </a:path>
            </a:pathLst>
          </a:custGeom>
          <a:solidFill>
            <a:srgbClr val="F9BB0F"/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54" name="组合 53">
            <a:extLst>
              <a:ext uri="{FF2B5EF4-FFF2-40B4-BE49-F238E27FC236}">
                <a16:creationId xmlns:a16="http://schemas.microsoft.com/office/drawing/2014/main" xmlns="" id="{6B00BD0A-4ECF-4169-879C-C260AFAB19FC}"/>
              </a:ext>
            </a:extLst>
          </p:cNvPr>
          <p:cNvGrpSpPr/>
          <p:nvPr/>
        </p:nvGrpSpPr>
        <p:grpSpPr>
          <a:xfrm>
            <a:off x="719137" y="4481841"/>
            <a:ext cx="2041029" cy="857260"/>
            <a:chOff x="1732858" y="5001250"/>
            <a:chExt cx="2213143" cy="857260"/>
          </a:xfrm>
        </p:grpSpPr>
        <p:sp>
          <p:nvSpPr>
            <p:cNvPr id="67" name="文本框 85">
              <a:extLst>
                <a:ext uri="{FF2B5EF4-FFF2-40B4-BE49-F238E27FC236}">
                  <a16:creationId xmlns:a16="http://schemas.microsoft.com/office/drawing/2014/main" xmlns="" id="{6826AC71-A16E-4779-8AD2-C93A0743425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68" name="文本框 86">
              <a:extLst>
                <a:ext uri="{FF2B5EF4-FFF2-40B4-BE49-F238E27FC236}">
                  <a16:creationId xmlns:a16="http://schemas.microsoft.com/office/drawing/2014/main" xmlns="" id="{DEC6C6CA-B9FA-4C08-85E2-1D99F98F6B4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rPr>
              </a:br>
              <a:r>
                <a:rPr lang="zh-CN" altLang="en-US" sz="1000" dirty="0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9CB4188E-EF17-4C00-98A2-E687310E774C}"/>
              </a:ext>
            </a:extLst>
          </p:cNvPr>
          <p:cNvGrpSpPr/>
          <p:nvPr/>
        </p:nvGrpSpPr>
        <p:grpSpPr>
          <a:xfrm>
            <a:off x="2897311" y="4481841"/>
            <a:ext cx="2041029" cy="857260"/>
            <a:chOff x="1732858" y="5001250"/>
            <a:chExt cx="2213143" cy="857260"/>
          </a:xfrm>
        </p:grpSpPr>
        <p:sp>
          <p:nvSpPr>
            <p:cNvPr id="65" name="文本框 83">
              <a:extLst>
                <a:ext uri="{FF2B5EF4-FFF2-40B4-BE49-F238E27FC236}">
                  <a16:creationId xmlns:a16="http://schemas.microsoft.com/office/drawing/2014/main" xmlns="" id="{E0B04A44-BE0A-4D3C-AC79-276F24619BC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66" name="文本框 84">
              <a:extLst>
                <a:ext uri="{FF2B5EF4-FFF2-40B4-BE49-F238E27FC236}">
                  <a16:creationId xmlns:a16="http://schemas.microsoft.com/office/drawing/2014/main" xmlns="" id="{CD2F2522-F61D-41DA-8AC6-C97586DA730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rPr>
              </a:br>
              <a:r>
                <a:rPr lang="zh-CN" altLang="en-US" sz="1000" dirty="0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56" name="组合 55">
            <a:extLst>
              <a:ext uri="{FF2B5EF4-FFF2-40B4-BE49-F238E27FC236}">
                <a16:creationId xmlns:a16="http://schemas.microsoft.com/office/drawing/2014/main" xmlns="" id="{9B930F6E-AC7F-454B-A24B-6BA51F6AA8C5}"/>
              </a:ext>
            </a:extLst>
          </p:cNvPr>
          <p:cNvGrpSpPr/>
          <p:nvPr/>
        </p:nvGrpSpPr>
        <p:grpSpPr>
          <a:xfrm>
            <a:off x="5075486" y="4481841"/>
            <a:ext cx="2041029" cy="857260"/>
            <a:chOff x="1732858" y="5001250"/>
            <a:chExt cx="2213143" cy="857260"/>
          </a:xfrm>
        </p:grpSpPr>
        <p:sp>
          <p:nvSpPr>
            <p:cNvPr id="63" name="文本框 81">
              <a:extLst>
                <a:ext uri="{FF2B5EF4-FFF2-40B4-BE49-F238E27FC236}">
                  <a16:creationId xmlns:a16="http://schemas.microsoft.com/office/drawing/2014/main" xmlns="" id="{09A8BF48-6CAD-418D-9D39-22C227B9A7F2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64" name="文本框 82">
              <a:extLst>
                <a:ext uri="{FF2B5EF4-FFF2-40B4-BE49-F238E27FC236}">
                  <a16:creationId xmlns:a16="http://schemas.microsoft.com/office/drawing/2014/main" xmlns="" id="{ED304C7D-599D-4C31-9891-79BD1B55632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rPr>
              </a:br>
              <a:r>
                <a:rPr lang="zh-CN" altLang="en-US" sz="1000" dirty="0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57" name="组合 56">
            <a:extLst>
              <a:ext uri="{FF2B5EF4-FFF2-40B4-BE49-F238E27FC236}">
                <a16:creationId xmlns:a16="http://schemas.microsoft.com/office/drawing/2014/main" xmlns="" id="{C7EB48A1-2B14-4C3F-98A1-D827DC5D4D5E}"/>
              </a:ext>
            </a:extLst>
          </p:cNvPr>
          <p:cNvGrpSpPr/>
          <p:nvPr/>
        </p:nvGrpSpPr>
        <p:grpSpPr>
          <a:xfrm>
            <a:off x="7253660" y="4481841"/>
            <a:ext cx="2041029" cy="857260"/>
            <a:chOff x="1732858" y="5001250"/>
            <a:chExt cx="2213143" cy="857260"/>
          </a:xfrm>
        </p:grpSpPr>
        <p:sp>
          <p:nvSpPr>
            <p:cNvPr id="61" name="文本框 79">
              <a:extLst>
                <a:ext uri="{FF2B5EF4-FFF2-40B4-BE49-F238E27FC236}">
                  <a16:creationId xmlns:a16="http://schemas.microsoft.com/office/drawing/2014/main" xmlns="" id="{982A9CEA-9038-4067-88E2-25E86914DCA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62" name="文本框 80">
              <a:extLst>
                <a:ext uri="{FF2B5EF4-FFF2-40B4-BE49-F238E27FC236}">
                  <a16:creationId xmlns:a16="http://schemas.microsoft.com/office/drawing/2014/main" xmlns="" id="{5EAE8F5E-84BF-4E44-ADE1-47334FC3068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rPr>
              </a:br>
              <a:r>
                <a:rPr lang="zh-CN" altLang="en-US" sz="1000" dirty="0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B2A64E45-EBCD-4ABB-B894-57DB8C5EDA65}"/>
              </a:ext>
            </a:extLst>
          </p:cNvPr>
          <p:cNvGrpSpPr/>
          <p:nvPr/>
        </p:nvGrpSpPr>
        <p:grpSpPr>
          <a:xfrm>
            <a:off x="9431834" y="4481841"/>
            <a:ext cx="2041029" cy="857260"/>
            <a:chOff x="1732858" y="5001250"/>
            <a:chExt cx="2213143" cy="857260"/>
          </a:xfrm>
        </p:grpSpPr>
        <p:sp>
          <p:nvSpPr>
            <p:cNvPr id="59" name="文本框 77">
              <a:extLst>
                <a:ext uri="{FF2B5EF4-FFF2-40B4-BE49-F238E27FC236}">
                  <a16:creationId xmlns:a16="http://schemas.microsoft.com/office/drawing/2014/main" xmlns="" id="{EB2B1CD2-5555-40FC-A180-A00BEAC53E9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60" name="文本框 78">
              <a:extLst>
                <a:ext uri="{FF2B5EF4-FFF2-40B4-BE49-F238E27FC236}">
                  <a16:creationId xmlns:a16="http://schemas.microsoft.com/office/drawing/2014/main" xmlns="" id="{3AAADF20-83E0-42C3-9B5C-F0B81CF8A952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rPr>
              </a:br>
              <a:r>
                <a:rPr lang="zh-CN" altLang="en-US" sz="1000" dirty="0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7335176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5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5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2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75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75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2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75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75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2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750"/>
                            </p:stCondLst>
                            <p:childTnLst>
                              <p:par>
                                <p:cTn id="10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25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750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250"/>
                            </p:stCondLst>
                            <p:childTnLst>
                              <p:par>
                                <p:cTn id="1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1750"/>
                            </p:stCondLst>
                            <p:childTnLst>
                              <p:par>
                                <p:cTn id="1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71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72D85824-B34D-49BF-9C13-64229E5076B5}"/>
              </a:ext>
            </a:extLst>
          </p:cNvPr>
          <p:cNvSpPr/>
          <p:nvPr/>
        </p:nvSpPr>
        <p:spPr>
          <a:xfrm rot="10800000">
            <a:off x="0" y="1504165"/>
            <a:ext cx="1333819" cy="90332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Right Triangle 5">
            <a:extLst>
              <a:ext uri="{FF2B5EF4-FFF2-40B4-BE49-F238E27FC236}">
                <a16:creationId xmlns:a16="http://schemas.microsoft.com/office/drawing/2014/main" xmlns="" id="{35B64721-0B40-4638-B7AF-0889391339BC}"/>
              </a:ext>
            </a:extLst>
          </p:cNvPr>
          <p:cNvSpPr/>
          <p:nvPr/>
        </p:nvSpPr>
        <p:spPr>
          <a:xfrm rot="10800000">
            <a:off x="949774" y="2137955"/>
            <a:ext cx="384044" cy="269535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12E112D6-7D4D-4A05-9DBE-8AD668E880D4}"/>
              </a:ext>
            </a:extLst>
          </p:cNvPr>
          <p:cNvSpPr/>
          <p:nvPr/>
        </p:nvSpPr>
        <p:spPr>
          <a:xfrm rot="10800000" flipH="1">
            <a:off x="10858181" y="2726780"/>
            <a:ext cx="1333819" cy="90332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Right Triangle 8">
            <a:extLst>
              <a:ext uri="{FF2B5EF4-FFF2-40B4-BE49-F238E27FC236}">
                <a16:creationId xmlns:a16="http://schemas.microsoft.com/office/drawing/2014/main" xmlns="" id="{341D646F-3F46-4FE2-BBEA-07971BA0D872}"/>
              </a:ext>
            </a:extLst>
          </p:cNvPr>
          <p:cNvSpPr/>
          <p:nvPr/>
        </p:nvSpPr>
        <p:spPr>
          <a:xfrm rot="10800000" flipH="1">
            <a:off x="10858183" y="3360569"/>
            <a:ext cx="384044" cy="269535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xmlns="" id="{160A1D39-6BD0-4E3A-AAF2-707B8D5145CC}"/>
              </a:ext>
            </a:extLst>
          </p:cNvPr>
          <p:cNvSpPr/>
          <p:nvPr/>
        </p:nvSpPr>
        <p:spPr>
          <a:xfrm rot="10800000">
            <a:off x="0" y="3949395"/>
            <a:ext cx="1333819" cy="903324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Right Triangle 11">
            <a:extLst>
              <a:ext uri="{FF2B5EF4-FFF2-40B4-BE49-F238E27FC236}">
                <a16:creationId xmlns:a16="http://schemas.microsoft.com/office/drawing/2014/main" xmlns="" id="{5D9D7F5E-CDB2-410F-9DEA-C969B36B56C0}"/>
              </a:ext>
            </a:extLst>
          </p:cNvPr>
          <p:cNvSpPr/>
          <p:nvPr/>
        </p:nvSpPr>
        <p:spPr>
          <a:xfrm rot="10800000">
            <a:off x="949774" y="4583184"/>
            <a:ext cx="384044" cy="269535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Rectangle 12">
            <a:extLst>
              <a:ext uri="{FF2B5EF4-FFF2-40B4-BE49-F238E27FC236}">
                <a16:creationId xmlns:a16="http://schemas.microsoft.com/office/drawing/2014/main" xmlns="" id="{3AD15CF0-79C0-435E-89F3-8B7A8862AEE8}"/>
              </a:ext>
            </a:extLst>
          </p:cNvPr>
          <p:cNvSpPr/>
          <p:nvPr/>
        </p:nvSpPr>
        <p:spPr>
          <a:xfrm rot="10800000" flipH="1">
            <a:off x="10858181" y="5172009"/>
            <a:ext cx="1333819" cy="90332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Right Triangle 14">
            <a:extLst>
              <a:ext uri="{FF2B5EF4-FFF2-40B4-BE49-F238E27FC236}">
                <a16:creationId xmlns:a16="http://schemas.microsoft.com/office/drawing/2014/main" xmlns="" id="{4653E7EB-19D4-4B4C-A0A7-F5B146B39882}"/>
              </a:ext>
            </a:extLst>
          </p:cNvPr>
          <p:cNvSpPr/>
          <p:nvPr/>
        </p:nvSpPr>
        <p:spPr>
          <a:xfrm rot="10800000" flipH="1">
            <a:off x="10858183" y="5805799"/>
            <a:ext cx="384044" cy="269535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2" name="Group 19">
            <a:extLst>
              <a:ext uri="{FF2B5EF4-FFF2-40B4-BE49-F238E27FC236}">
                <a16:creationId xmlns:a16="http://schemas.microsoft.com/office/drawing/2014/main" xmlns="" id="{7406711C-90F2-489E-B9A6-7EFECF28AF5E}"/>
              </a:ext>
            </a:extLst>
          </p:cNvPr>
          <p:cNvGrpSpPr/>
          <p:nvPr/>
        </p:nvGrpSpPr>
        <p:grpSpPr>
          <a:xfrm>
            <a:off x="949775" y="1243679"/>
            <a:ext cx="5683891" cy="903324"/>
            <a:chOff x="949775" y="1243679"/>
            <a:chExt cx="5683891" cy="903324"/>
          </a:xfrm>
        </p:grpSpPr>
        <p:sp>
          <p:nvSpPr>
            <p:cNvPr id="47" name="Arrow: Pentagon 4">
              <a:extLst>
                <a:ext uri="{FF2B5EF4-FFF2-40B4-BE49-F238E27FC236}">
                  <a16:creationId xmlns:a16="http://schemas.microsoft.com/office/drawing/2014/main" xmlns="" id="{8F0547A6-9079-4F9A-ABCD-D0746742B03F}"/>
                </a:ext>
              </a:extLst>
            </p:cNvPr>
            <p:cNvSpPr/>
            <p:nvPr/>
          </p:nvSpPr>
          <p:spPr>
            <a:xfrm rot="10800000" flipH="1">
              <a:off x="949775" y="1243679"/>
              <a:ext cx="5683891" cy="903324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8" name="Freeform: Shape 15">
              <a:extLst>
                <a:ext uri="{FF2B5EF4-FFF2-40B4-BE49-F238E27FC236}">
                  <a16:creationId xmlns:a16="http://schemas.microsoft.com/office/drawing/2014/main" xmlns="" id="{B69A0372-BC16-4335-A9DE-949F36A3559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7664" y="1464287"/>
              <a:ext cx="668739" cy="462107"/>
            </a:xfrm>
            <a:custGeom>
              <a:avLst/>
              <a:gdLst/>
              <a:ahLst/>
              <a:cxnLst>
                <a:cxn ang="0">
                  <a:pos x="82" y="49"/>
                </a:cxn>
                <a:cxn ang="0">
                  <a:pos x="74" y="57"/>
                </a:cxn>
                <a:cxn ang="0">
                  <a:pos x="7" y="57"/>
                </a:cxn>
                <a:cxn ang="0">
                  <a:pos x="0" y="49"/>
                </a:cxn>
                <a:cxn ang="0">
                  <a:pos x="0" y="6"/>
                </a:cxn>
                <a:cxn ang="0">
                  <a:pos x="10" y="6"/>
                </a:cxn>
                <a:cxn ang="0">
                  <a:pos x="10" y="0"/>
                </a:cxn>
                <a:cxn ang="0">
                  <a:pos x="82" y="0"/>
                </a:cxn>
                <a:cxn ang="0">
                  <a:pos x="82" y="49"/>
                </a:cxn>
                <a:cxn ang="0">
                  <a:pos x="10" y="11"/>
                </a:cxn>
                <a:cxn ang="0">
                  <a:pos x="5" y="11"/>
                </a:cxn>
                <a:cxn ang="0">
                  <a:pos x="5" y="49"/>
                </a:cxn>
                <a:cxn ang="0">
                  <a:pos x="7" y="52"/>
                </a:cxn>
                <a:cxn ang="0">
                  <a:pos x="10" y="49"/>
                </a:cxn>
                <a:cxn ang="0">
                  <a:pos x="10" y="11"/>
                </a:cxn>
                <a:cxn ang="0">
                  <a:pos x="77" y="6"/>
                </a:cxn>
                <a:cxn ang="0">
                  <a:pos x="15" y="6"/>
                </a:cxn>
                <a:cxn ang="0">
                  <a:pos x="15" y="49"/>
                </a:cxn>
                <a:cxn ang="0">
                  <a:pos x="15" y="52"/>
                </a:cxn>
                <a:cxn ang="0">
                  <a:pos x="74" y="52"/>
                </a:cxn>
                <a:cxn ang="0">
                  <a:pos x="77" y="49"/>
                </a:cxn>
                <a:cxn ang="0">
                  <a:pos x="77" y="6"/>
                </a:cxn>
                <a:cxn ang="0">
                  <a:pos x="46" y="36"/>
                </a:cxn>
                <a:cxn ang="0">
                  <a:pos x="20" y="36"/>
                </a:cxn>
                <a:cxn ang="0">
                  <a:pos x="20" y="11"/>
                </a:cxn>
                <a:cxn ang="0">
                  <a:pos x="46" y="11"/>
                </a:cxn>
                <a:cxn ang="0">
                  <a:pos x="46" y="36"/>
                </a:cxn>
                <a:cxn ang="0">
                  <a:pos x="46" y="47"/>
                </a:cxn>
                <a:cxn ang="0">
                  <a:pos x="20" y="47"/>
                </a:cxn>
                <a:cxn ang="0">
                  <a:pos x="20" y="42"/>
                </a:cxn>
                <a:cxn ang="0">
                  <a:pos x="46" y="42"/>
                </a:cxn>
                <a:cxn ang="0">
                  <a:pos x="46" y="47"/>
                </a:cxn>
                <a:cxn ang="0">
                  <a:pos x="25" y="16"/>
                </a:cxn>
                <a:cxn ang="0">
                  <a:pos x="25" y="31"/>
                </a:cxn>
                <a:cxn ang="0">
                  <a:pos x="41" y="31"/>
                </a:cxn>
                <a:cxn ang="0">
                  <a:pos x="41" y="16"/>
                </a:cxn>
                <a:cxn ang="0">
                  <a:pos x="25" y="16"/>
                </a:cxn>
                <a:cxn ang="0">
                  <a:pos x="72" y="16"/>
                </a:cxn>
                <a:cxn ang="0">
                  <a:pos x="51" y="16"/>
                </a:cxn>
                <a:cxn ang="0">
                  <a:pos x="51" y="11"/>
                </a:cxn>
                <a:cxn ang="0">
                  <a:pos x="72" y="11"/>
                </a:cxn>
                <a:cxn ang="0">
                  <a:pos x="72" y="16"/>
                </a:cxn>
                <a:cxn ang="0">
                  <a:pos x="72" y="26"/>
                </a:cxn>
                <a:cxn ang="0">
                  <a:pos x="51" y="26"/>
                </a:cxn>
                <a:cxn ang="0">
                  <a:pos x="51" y="21"/>
                </a:cxn>
                <a:cxn ang="0">
                  <a:pos x="72" y="21"/>
                </a:cxn>
                <a:cxn ang="0">
                  <a:pos x="72" y="26"/>
                </a:cxn>
                <a:cxn ang="0">
                  <a:pos x="72" y="36"/>
                </a:cxn>
                <a:cxn ang="0">
                  <a:pos x="51" y="36"/>
                </a:cxn>
                <a:cxn ang="0">
                  <a:pos x="51" y="31"/>
                </a:cxn>
                <a:cxn ang="0">
                  <a:pos x="72" y="31"/>
                </a:cxn>
                <a:cxn ang="0">
                  <a:pos x="72" y="36"/>
                </a:cxn>
                <a:cxn ang="0">
                  <a:pos x="72" y="47"/>
                </a:cxn>
                <a:cxn ang="0">
                  <a:pos x="51" y="47"/>
                </a:cxn>
                <a:cxn ang="0">
                  <a:pos x="51" y="42"/>
                </a:cxn>
                <a:cxn ang="0">
                  <a:pos x="72" y="42"/>
                </a:cxn>
                <a:cxn ang="0">
                  <a:pos x="72" y="47"/>
                </a:cxn>
              </a:cxnLst>
              <a:rect l="0" t="0" r="r" b="b"/>
              <a:pathLst>
                <a:path w="82" h="57">
                  <a:moveTo>
                    <a:pt x="82" y="49"/>
                  </a:moveTo>
                  <a:cubicBezTo>
                    <a:pt x="82" y="54"/>
                    <a:pt x="79" y="57"/>
                    <a:pt x="74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3" y="57"/>
                    <a:pt x="0" y="54"/>
                    <a:pt x="0" y="4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lnTo>
                    <a:pt x="82" y="49"/>
                  </a:lnTo>
                  <a:close/>
                  <a:moveTo>
                    <a:pt x="10" y="11"/>
                  </a:moveTo>
                  <a:cubicBezTo>
                    <a:pt x="5" y="11"/>
                    <a:pt x="5" y="11"/>
                    <a:pt x="5" y="11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1"/>
                    <a:pt x="6" y="52"/>
                    <a:pt x="7" y="52"/>
                  </a:cubicBezTo>
                  <a:cubicBezTo>
                    <a:pt x="9" y="52"/>
                    <a:pt x="10" y="51"/>
                    <a:pt x="10" y="49"/>
                  </a:cubicBezTo>
                  <a:lnTo>
                    <a:pt x="10" y="11"/>
                  </a:lnTo>
                  <a:close/>
                  <a:moveTo>
                    <a:pt x="77" y="6"/>
                  </a:moveTo>
                  <a:cubicBezTo>
                    <a:pt x="15" y="6"/>
                    <a:pt x="15" y="6"/>
                    <a:pt x="15" y="6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50"/>
                    <a:pt x="15" y="51"/>
                    <a:pt x="15" y="52"/>
                  </a:cubicBezTo>
                  <a:cubicBezTo>
                    <a:pt x="74" y="52"/>
                    <a:pt x="74" y="52"/>
                    <a:pt x="74" y="52"/>
                  </a:cubicBezTo>
                  <a:cubicBezTo>
                    <a:pt x="76" y="52"/>
                    <a:pt x="77" y="51"/>
                    <a:pt x="77" y="49"/>
                  </a:cubicBezTo>
                  <a:lnTo>
                    <a:pt x="77" y="6"/>
                  </a:lnTo>
                  <a:close/>
                  <a:moveTo>
                    <a:pt x="46" y="36"/>
                  </a:moveTo>
                  <a:cubicBezTo>
                    <a:pt x="20" y="36"/>
                    <a:pt x="20" y="36"/>
                    <a:pt x="20" y="36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46" y="11"/>
                    <a:pt x="46" y="11"/>
                    <a:pt x="46" y="11"/>
                  </a:cubicBezTo>
                  <a:lnTo>
                    <a:pt x="46" y="36"/>
                  </a:lnTo>
                  <a:close/>
                  <a:moveTo>
                    <a:pt x="46" y="47"/>
                  </a:moveTo>
                  <a:cubicBezTo>
                    <a:pt x="20" y="47"/>
                    <a:pt x="20" y="47"/>
                    <a:pt x="20" y="47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46" y="42"/>
                    <a:pt x="46" y="42"/>
                    <a:pt x="46" y="42"/>
                  </a:cubicBezTo>
                  <a:lnTo>
                    <a:pt x="46" y="47"/>
                  </a:lnTo>
                  <a:close/>
                  <a:moveTo>
                    <a:pt x="25" y="16"/>
                  </a:moveTo>
                  <a:cubicBezTo>
                    <a:pt x="25" y="31"/>
                    <a:pt x="25" y="31"/>
                    <a:pt x="25" y="31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16"/>
                    <a:pt x="41" y="16"/>
                    <a:pt x="41" y="16"/>
                  </a:cubicBezTo>
                  <a:lnTo>
                    <a:pt x="25" y="16"/>
                  </a:lnTo>
                  <a:close/>
                  <a:moveTo>
                    <a:pt x="72" y="16"/>
                  </a:moveTo>
                  <a:cubicBezTo>
                    <a:pt x="51" y="16"/>
                    <a:pt x="51" y="16"/>
                    <a:pt x="51" y="16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72" y="11"/>
                    <a:pt x="72" y="11"/>
                    <a:pt x="72" y="11"/>
                  </a:cubicBezTo>
                  <a:lnTo>
                    <a:pt x="72" y="16"/>
                  </a:lnTo>
                  <a:close/>
                  <a:moveTo>
                    <a:pt x="72" y="26"/>
                  </a:moveTo>
                  <a:cubicBezTo>
                    <a:pt x="51" y="26"/>
                    <a:pt x="51" y="26"/>
                    <a:pt x="51" y="26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72" y="21"/>
                    <a:pt x="72" y="21"/>
                    <a:pt x="72" y="21"/>
                  </a:cubicBezTo>
                  <a:lnTo>
                    <a:pt x="72" y="26"/>
                  </a:lnTo>
                  <a:close/>
                  <a:moveTo>
                    <a:pt x="72" y="36"/>
                  </a:moveTo>
                  <a:cubicBezTo>
                    <a:pt x="51" y="36"/>
                    <a:pt x="51" y="36"/>
                    <a:pt x="51" y="36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72" y="31"/>
                    <a:pt x="72" y="31"/>
                    <a:pt x="72" y="31"/>
                  </a:cubicBezTo>
                  <a:lnTo>
                    <a:pt x="72" y="36"/>
                  </a:lnTo>
                  <a:close/>
                  <a:moveTo>
                    <a:pt x="72" y="47"/>
                  </a:moveTo>
                  <a:cubicBezTo>
                    <a:pt x="51" y="47"/>
                    <a:pt x="51" y="47"/>
                    <a:pt x="51" y="47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72" y="42"/>
                    <a:pt x="72" y="42"/>
                    <a:pt x="72" y="42"/>
                  </a:cubicBezTo>
                  <a:lnTo>
                    <a:pt x="72" y="4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49" name="Group 1">
              <a:extLst>
                <a:ext uri="{FF2B5EF4-FFF2-40B4-BE49-F238E27FC236}">
                  <a16:creationId xmlns:a16="http://schemas.microsoft.com/office/drawing/2014/main" xmlns="" id="{28072970-1017-414C-A68C-B1DC8AD5E31A}"/>
                </a:ext>
              </a:extLst>
            </p:cNvPr>
            <p:cNvGrpSpPr/>
            <p:nvPr/>
          </p:nvGrpSpPr>
          <p:grpSpPr>
            <a:xfrm>
              <a:off x="2140306" y="1503909"/>
              <a:ext cx="3451963" cy="382862"/>
              <a:chOff x="2282005" y="1370641"/>
              <a:chExt cx="3451963" cy="382862"/>
            </a:xfrm>
          </p:grpSpPr>
          <p:sp>
            <p:nvSpPr>
              <p:cNvPr id="50" name="TextBox 20">
                <a:extLst>
                  <a:ext uri="{FF2B5EF4-FFF2-40B4-BE49-F238E27FC236}">
                    <a16:creationId xmlns:a16="http://schemas.microsoft.com/office/drawing/2014/main" xmlns="" id="{AF6D45D6-22CF-43F5-8447-0F55FE552A59}"/>
                  </a:ext>
                </a:extLst>
              </p:cNvPr>
              <p:cNvSpPr txBox="1"/>
              <p:nvPr/>
            </p:nvSpPr>
            <p:spPr>
              <a:xfrm>
                <a:off x="2282005" y="1539918"/>
                <a:ext cx="3451963" cy="213585"/>
              </a:xfrm>
              <a:prstGeom prst="rect">
                <a:avLst/>
              </a:prstGeom>
              <a:noFill/>
            </p:spPr>
            <p:txBody>
              <a:bodyPr wrap="square" lIns="0" tIns="0" rIns="0" bIns="0" anchor="ctr">
                <a:normAutofit/>
              </a:bodyPr>
              <a:lstStyle/>
              <a:p>
                <a:pPr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50" dirty="0">
                    <a:solidFill>
                      <a:schemeClr val="bg1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51" name="Rectangle 21">
                <a:extLst>
                  <a:ext uri="{FF2B5EF4-FFF2-40B4-BE49-F238E27FC236}">
                    <a16:creationId xmlns:a16="http://schemas.microsoft.com/office/drawing/2014/main" xmlns="" id="{CCDAC3D2-E09D-486C-B485-1B686D55154B}"/>
                  </a:ext>
                </a:extLst>
              </p:cNvPr>
              <p:cNvSpPr/>
              <p:nvPr/>
            </p:nvSpPr>
            <p:spPr>
              <a:xfrm>
                <a:off x="2282005" y="1370641"/>
                <a:ext cx="846386" cy="169277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>
                  <a:spcBef>
                    <a:spcPct val="0"/>
                  </a:spcBef>
                </a:pPr>
                <a:r>
                  <a:rPr lang="zh-CN" altLang="en-US" sz="1100" b="1" dirty="0">
                    <a:solidFill>
                      <a:schemeClr val="bg1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13" name="Group 56">
            <a:extLst>
              <a:ext uri="{FF2B5EF4-FFF2-40B4-BE49-F238E27FC236}">
                <a16:creationId xmlns:a16="http://schemas.microsoft.com/office/drawing/2014/main" xmlns="" id="{CBBAC979-22E6-42F7-AEEC-34DBE2A70B6D}"/>
              </a:ext>
            </a:extLst>
          </p:cNvPr>
          <p:cNvGrpSpPr/>
          <p:nvPr/>
        </p:nvGrpSpPr>
        <p:grpSpPr>
          <a:xfrm>
            <a:off x="7862616" y="1498237"/>
            <a:ext cx="3451963" cy="382862"/>
            <a:chOff x="7862616" y="1555435"/>
            <a:chExt cx="3451963" cy="382862"/>
          </a:xfrm>
        </p:grpSpPr>
        <p:sp>
          <p:nvSpPr>
            <p:cNvPr id="45" name="TextBox 29">
              <a:extLst>
                <a:ext uri="{FF2B5EF4-FFF2-40B4-BE49-F238E27FC236}">
                  <a16:creationId xmlns:a16="http://schemas.microsoft.com/office/drawing/2014/main" xmlns="" id="{FC7C0748-E7BD-4759-8104-85C53F81D9FC}"/>
                </a:ext>
              </a:extLst>
            </p:cNvPr>
            <p:cNvSpPr txBox="1">
              <a:spLocks/>
            </p:cNvSpPr>
            <p:nvPr/>
          </p:nvSpPr>
          <p:spPr>
            <a:xfrm>
              <a:off x="7862616" y="1555435"/>
              <a:ext cx="846386" cy="16927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algn="l" defTabSz="1219170">
                <a:spcBef>
                  <a:spcPct val="0"/>
                </a:spcBef>
                <a:defRPr/>
              </a:pPr>
              <a:r>
                <a:rPr lang="zh-CN" altLang="en-US" sz="1100" b="1" dirty="0">
                  <a:solidFill>
                    <a:schemeClr val="accent1"/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6" name="TextBox 30">
              <a:extLst>
                <a:ext uri="{FF2B5EF4-FFF2-40B4-BE49-F238E27FC236}">
                  <a16:creationId xmlns:a16="http://schemas.microsoft.com/office/drawing/2014/main" xmlns="" id="{88152807-91DD-4C49-A945-5886575DBDB9}"/>
                </a:ext>
              </a:extLst>
            </p:cNvPr>
            <p:cNvSpPr txBox="1">
              <a:spLocks/>
            </p:cNvSpPr>
            <p:nvPr/>
          </p:nvSpPr>
          <p:spPr>
            <a:xfrm>
              <a:off x="7862616" y="1724712"/>
              <a:ext cx="3451963" cy="213585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l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4" name="Group 58">
            <a:extLst>
              <a:ext uri="{FF2B5EF4-FFF2-40B4-BE49-F238E27FC236}">
                <a16:creationId xmlns:a16="http://schemas.microsoft.com/office/drawing/2014/main" xmlns="" id="{F28C1BE8-7B3F-417F-985C-FB5BE39ECB4E}"/>
              </a:ext>
            </a:extLst>
          </p:cNvPr>
          <p:cNvGrpSpPr/>
          <p:nvPr/>
        </p:nvGrpSpPr>
        <p:grpSpPr>
          <a:xfrm>
            <a:off x="7853252" y="3954722"/>
            <a:ext cx="3451963" cy="382862"/>
            <a:chOff x="7862616" y="3954722"/>
            <a:chExt cx="3451963" cy="382862"/>
          </a:xfrm>
        </p:grpSpPr>
        <p:sp>
          <p:nvSpPr>
            <p:cNvPr id="43" name="TextBox 32">
              <a:extLst>
                <a:ext uri="{FF2B5EF4-FFF2-40B4-BE49-F238E27FC236}">
                  <a16:creationId xmlns:a16="http://schemas.microsoft.com/office/drawing/2014/main" xmlns="" id="{83A78AC4-576C-45C0-AAB1-C3F5C021A90A}"/>
                </a:ext>
              </a:extLst>
            </p:cNvPr>
            <p:cNvSpPr txBox="1">
              <a:spLocks/>
            </p:cNvSpPr>
            <p:nvPr/>
          </p:nvSpPr>
          <p:spPr>
            <a:xfrm>
              <a:off x="7862616" y="3954722"/>
              <a:ext cx="846386" cy="16927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algn="l" defTabSz="1219170">
                <a:spcBef>
                  <a:spcPct val="0"/>
                </a:spcBef>
                <a:defRPr/>
              </a:pPr>
              <a:r>
                <a:rPr lang="zh-CN" altLang="en-US" sz="1100" b="1" dirty="0">
                  <a:solidFill>
                    <a:schemeClr val="accent4"/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4" name="TextBox 33">
              <a:extLst>
                <a:ext uri="{FF2B5EF4-FFF2-40B4-BE49-F238E27FC236}">
                  <a16:creationId xmlns:a16="http://schemas.microsoft.com/office/drawing/2014/main" xmlns="" id="{09406728-8A55-4E8D-B35A-77DE51941A68}"/>
                </a:ext>
              </a:extLst>
            </p:cNvPr>
            <p:cNvSpPr txBox="1">
              <a:spLocks/>
            </p:cNvSpPr>
            <p:nvPr/>
          </p:nvSpPr>
          <p:spPr>
            <a:xfrm>
              <a:off x="7862616" y="4123999"/>
              <a:ext cx="3451963" cy="213585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l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15" name="TextBox 34">
            <a:extLst>
              <a:ext uri="{FF2B5EF4-FFF2-40B4-BE49-F238E27FC236}">
                <a16:creationId xmlns:a16="http://schemas.microsoft.com/office/drawing/2014/main" xmlns="" id="{1668D7B7-D89A-4D37-B5B5-1E32C18D2524}"/>
              </a:ext>
            </a:extLst>
          </p:cNvPr>
          <p:cNvSpPr txBox="1">
            <a:spLocks/>
          </p:cNvSpPr>
          <p:nvPr/>
        </p:nvSpPr>
        <p:spPr>
          <a:xfrm>
            <a:off x="6895721" y="3310663"/>
            <a:ext cx="913712" cy="1477328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6400" dirty="0">
                <a:solidFill>
                  <a:schemeClr val="accent4"/>
                </a:solidFill>
                <a:ea typeface="微软雅黑" panose="020B0503020204020204" pitchFamily="34" charset="-122"/>
                <a:cs typeface="+mn-ea"/>
                <a:sym typeface="+mn-lt"/>
              </a:rPr>
              <a:t>03</a:t>
            </a:r>
          </a:p>
        </p:txBody>
      </p:sp>
      <p:grpSp>
        <p:nvGrpSpPr>
          <p:cNvPr id="16" name="Group 55">
            <a:extLst>
              <a:ext uri="{FF2B5EF4-FFF2-40B4-BE49-F238E27FC236}">
                <a16:creationId xmlns:a16="http://schemas.microsoft.com/office/drawing/2014/main" xmlns="" id="{4210E8CD-6E87-4FF3-BBD2-F6633E45A1AA}"/>
              </a:ext>
            </a:extLst>
          </p:cNvPr>
          <p:cNvGrpSpPr/>
          <p:nvPr/>
        </p:nvGrpSpPr>
        <p:grpSpPr>
          <a:xfrm>
            <a:off x="2070823" y="2720842"/>
            <a:ext cx="3451963" cy="382862"/>
            <a:chOff x="2070823" y="2445962"/>
            <a:chExt cx="3451963" cy="382862"/>
          </a:xfrm>
        </p:grpSpPr>
        <p:sp>
          <p:nvSpPr>
            <p:cNvPr id="41" name="TextBox 36">
              <a:extLst>
                <a:ext uri="{FF2B5EF4-FFF2-40B4-BE49-F238E27FC236}">
                  <a16:creationId xmlns:a16="http://schemas.microsoft.com/office/drawing/2014/main" xmlns="" id="{76DBB1D2-84F1-45D2-AC53-6BD6784BED05}"/>
                </a:ext>
              </a:extLst>
            </p:cNvPr>
            <p:cNvSpPr txBox="1">
              <a:spLocks/>
            </p:cNvSpPr>
            <p:nvPr/>
          </p:nvSpPr>
          <p:spPr>
            <a:xfrm>
              <a:off x="2070823" y="2445962"/>
              <a:ext cx="846386" cy="16927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algn="l" defTabSz="1219170">
                <a:spcBef>
                  <a:spcPct val="0"/>
                </a:spcBef>
                <a:defRPr/>
              </a:pPr>
              <a:r>
                <a:rPr lang="zh-CN" altLang="en-US" sz="1100" b="1" dirty="0">
                  <a:solidFill>
                    <a:schemeClr val="accent3"/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2" name="TextBox 37">
              <a:extLst>
                <a:ext uri="{FF2B5EF4-FFF2-40B4-BE49-F238E27FC236}">
                  <a16:creationId xmlns:a16="http://schemas.microsoft.com/office/drawing/2014/main" xmlns="" id="{9C164849-1474-426C-8847-D98C3723E2D7}"/>
                </a:ext>
              </a:extLst>
            </p:cNvPr>
            <p:cNvSpPr txBox="1">
              <a:spLocks/>
            </p:cNvSpPr>
            <p:nvPr/>
          </p:nvSpPr>
          <p:spPr>
            <a:xfrm>
              <a:off x="2070823" y="2615239"/>
              <a:ext cx="3451963" cy="213585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l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17" name="TextBox 38">
            <a:extLst>
              <a:ext uri="{FF2B5EF4-FFF2-40B4-BE49-F238E27FC236}">
                <a16:creationId xmlns:a16="http://schemas.microsoft.com/office/drawing/2014/main" xmlns="" id="{81247705-784C-40EB-BB50-93199AEA5BDD}"/>
              </a:ext>
            </a:extLst>
          </p:cNvPr>
          <p:cNvSpPr txBox="1">
            <a:spLocks/>
          </p:cNvSpPr>
          <p:nvPr/>
        </p:nvSpPr>
        <p:spPr>
          <a:xfrm>
            <a:off x="1103928" y="2083588"/>
            <a:ext cx="913712" cy="1477328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6400" dirty="0">
                <a:solidFill>
                  <a:schemeClr val="accent3"/>
                </a:solidFill>
                <a:ea typeface="微软雅黑" panose="020B0503020204020204" pitchFamily="34" charset="-122"/>
                <a:cs typeface="+mn-ea"/>
                <a:sym typeface="+mn-lt"/>
              </a:rPr>
              <a:t>02</a:t>
            </a:r>
          </a:p>
        </p:txBody>
      </p:sp>
      <p:grpSp>
        <p:nvGrpSpPr>
          <p:cNvPr id="18" name="Group 59">
            <a:extLst>
              <a:ext uri="{FF2B5EF4-FFF2-40B4-BE49-F238E27FC236}">
                <a16:creationId xmlns:a16="http://schemas.microsoft.com/office/drawing/2014/main" xmlns="" id="{89FB1F76-5F31-4A0D-8E79-E0C9D6232482}"/>
              </a:ext>
            </a:extLst>
          </p:cNvPr>
          <p:cNvGrpSpPr/>
          <p:nvPr/>
        </p:nvGrpSpPr>
        <p:grpSpPr>
          <a:xfrm>
            <a:off x="2140306" y="5166072"/>
            <a:ext cx="3451963" cy="382862"/>
            <a:chOff x="2140306" y="5166072"/>
            <a:chExt cx="3451963" cy="382862"/>
          </a:xfrm>
        </p:grpSpPr>
        <p:sp>
          <p:nvSpPr>
            <p:cNvPr id="39" name="TextBox 40">
              <a:extLst>
                <a:ext uri="{FF2B5EF4-FFF2-40B4-BE49-F238E27FC236}">
                  <a16:creationId xmlns:a16="http://schemas.microsoft.com/office/drawing/2014/main" xmlns="" id="{23079B5D-193D-4D1F-B8B1-B31EE3A38093}"/>
                </a:ext>
              </a:extLst>
            </p:cNvPr>
            <p:cNvSpPr txBox="1">
              <a:spLocks/>
            </p:cNvSpPr>
            <p:nvPr/>
          </p:nvSpPr>
          <p:spPr>
            <a:xfrm>
              <a:off x="2140306" y="5166072"/>
              <a:ext cx="846386" cy="16927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algn="l" defTabSz="1219170">
                <a:spcBef>
                  <a:spcPct val="0"/>
                </a:spcBef>
                <a:defRPr/>
              </a:pPr>
              <a:r>
                <a:rPr lang="zh-CN" altLang="en-US" sz="1100" b="1" dirty="0">
                  <a:solidFill>
                    <a:schemeClr val="accent6"/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0" name="TextBox 41">
              <a:extLst>
                <a:ext uri="{FF2B5EF4-FFF2-40B4-BE49-F238E27FC236}">
                  <a16:creationId xmlns:a16="http://schemas.microsoft.com/office/drawing/2014/main" xmlns="" id="{7BE06C3B-FCBB-45A1-BAD7-B393F8D2A248}"/>
                </a:ext>
              </a:extLst>
            </p:cNvPr>
            <p:cNvSpPr txBox="1">
              <a:spLocks/>
            </p:cNvSpPr>
            <p:nvPr/>
          </p:nvSpPr>
          <p:spPr>
            <a:xfrm>
              <a:off x="2140306" y="5335349"/>
              <a:ext cx="3451963" cy="213585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l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19" name="TextBox 42">
            <a:extLst>
              <a:ext uri="{FF2B5EF4-FFF2-40B4-BE49-F238E27FC236}">
                <a16:creationId xmlns:a16="http://schemas.microsoft.com/office/drawing/2014/main" xmlns="" id="{A5434256-97FB-4795-8B6A-EC3C368F56FE}"/>
              </a:ext>
            </a:extLst>
          </p:cNvPr>
          <p:cNvSpPr txBox="1">
            <a:spLocks/>
          </p:cNvSpPr>
          <p:nvPr/>
        </p:nvSpPr>
        <p:spPr>
          <a:xfrm>
            <a:off x="1211333" y="4528818"/>
            <a:ext cx="913712" cy="1477328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6400" dirty="0">
                <a:solidFill>
                  <a:schemeClr val="accent6"/>
                </a:solidFill>
                <a:ea typeface="微软雅黑" panose="020B0503020204020204" pitchFamily="34" charset="-122"/>
                <a:cs typeface="+mn-ea"/>
                <a:sym typeface="+mn-lt"/>
              </a:rPr>
              <a:t>04</a:t>
            </a:r>
          </a:p>
        </p:txBody>
      </p:sp>
      <p:grpSp>
        <p:nvGrpSpPr>
          <p:cNvPr id="20" name="Group 23">
            <a:extLst>
              <a:ext uri="{FF2B5EF4-FFF2-40B4-BE49-F238E27FC236}">
                <a16:creationId xmlns:a16="http://schemas.microsoft.com/office/drawing/2014/main" xmlns="" id="{894434AE-F8FC-4CDF-851E-4E3918C0E337}"/>
              </a:ext>
            </a:extLst>
          </p:cNvPr>
          <p:cNvGrpSpPr/>
          <p:nvPr/>
        </p:nvGrpSpPr>
        <p:grpSpPr>
          <a:xfrm>
            <a:off x="949775" y="3688908"/>
            <a:ext cx="5683891" cy="903324"/>
            <a:chOff x="949775" y="3688908"/>
            <a:chExt cx="5683891" cy="903324"/>
          </a:xfrm>
        </p:grpSpPr>
        <p:sp>
          <p:nvSpPr>
            <p:cNvPr id="34" name="Arrow: Pentagon 10">
              <a:extLst>
                <a:ext uri="{FF2B5EF4-FFF2-40B4-BE49-F238E27FC236}">
                  <a16:creationId xmlns:a16="http://schemas.microsoft.com/office/drawing/2014/main" xmlns="" id="{A20D876C-C8A1-4B0D-A6EC-15AF3820BB80}"/>
                </a:ext>
              </a:extLst>
            </p:cNvPr>
            <p:cNvSpPr/>
            <p:nvPr/>
          </p:nvSpPr>
          <p:spPr>
            <a:xfrm rot="10800000" flipH="1">
              <a:off x="949775" y="3688908"/>
              <a:ext cx="5683891" cy="90332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5" name="Freeform: Shape 17">
              <a:extLst>
                <a:ext uri="{FF2B5EF4-FFF2-40B4-BE49-F238E27FC236}">
                  <a16:creationId xmlns:a16="http://schemas.microsoft.com/office/drawing/2014/main" xmlns="" id="{92926C93-9402-4576-8912-738F2CD4C2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510" y="3914157"/>
              <a:ext cx="681049" cy="452827"/>
            </a:xfrm>
            <a:custGeom>
              <a:avLst/>
              <a:gdLst/>
              <a:ahLst/>
              <a:cxnLst>
                <a:cxn ang="0">
                  <a:pos x="86" y="15"/>
                </a:cxn>
                <a:cxn ang="0">
                  <a:pos x="44" y="29"/>
                </a:cxn>
                <a:cxn ang="0">
                  <a:pos x="43" y="29"/>
                </a:cxn>
                <a:cxn ang="0">
                  <a:pos x="43" y="29"/>
                </a:cxn>
                <a:cxn ang="0">
                  <a:pos x="18" y="21"/>
                </a:cxn>
                <a:cxn ang="0">
                  <a:pos x="14" y="32"/>
                </a:cxn>
                <a:cxn ang="0">
                  <a:pos x="17" y="36"/>
                </a:cxn>
                <a:cxn ang="0">
                  <a:pos x="15" y="40"/>
                </a:cxn>
                <a:cxn ang="0">
                  <a:pos x="17" y="56"/>
                </a:cxn>
                <a:cxn ang="0">
                  <a:pos x="16" y="57"/>
                </a:cxn>
                <a:cxn ang="0">
                  <a:pos x="16" y="58"/>
                </a:cxn>
                <a:cxn ang="0">
                  <a:pos x="8" y="58"/>
                </a:cxn>
                <a:cxn ang="0">
                  <a:pos x="7" y="57"/>
                </a:cxn>
                <a:cxn ang="0">
                  <a:pos x="7" y="56"/>
                </a:cxn>
                <a:cxn ang="0">
                  <a:pos x="9" y="40"/>
                </a:cxn>
                <a:cxn ang="0">
                  <a:pos x="7" y="36"/>
                </a:cxn>
                <a:cxn ang="0">
                  <a:pos x="10" y="32"/>
                </a:cxn>
                <a:cxn ang="0">
                  <a:pos x="13" y="19"/>
                </a:cxn>
                <a:cxn ang="0">
                  <a:pos x="1" y="15"/>
                </a:cxn>
                <a:cxn ang="0">
                  <a:pos x="0" y="14"/>
                </a:cxn>
                <a:cxn ang="0">
                  <a:pos x="1" y="13"/>
                </a:cxn>
                <a:cxn ang="0">
                  <a:pos x="43" y="0"/>
                </a:cxn>
                <a:cxn ang="0">
                  <a:pos x="43" y="0"/>
                </a:cxn>
                <a:cxn ang="0">
                  <a:pos x="44" y="0"/>
                </a:cxn>
                <a:cxn ang="0">
                  <a:pos x="86" y="13"/>
                </a:cxn>
                <a:cxn ang="0">
                  <a:pos x="87" y="14"/>
                </a:cxn>
                <a:cxn ang="0">
                  <a:pos x="86" y="15"/>
                </a:cxn>
                <a:cxn ang="0">
                  <a:pos x="68" y="38"/>
                </a:cxn>
                <a:cxn ang="0">
                  <a:pos x="43" y="48"/>
                </a:cxn>
                <a:cxn ang="0">
                  <a:pos x="19" y="38"/>
                </a:cxn>
                <a:cxn ang="0">
                  <a:pos x="20" y="26"/>
                </a:cxn>
                <a:cxn ang="0">
                  <a:pos x="42" y="33"/>
                </a:cxn>
                <a:cxn ang="0">
                  <a:pos x="43" y="34"/>
                </a:cxn>
                <a:cxn ang="0">
                  <a:pos x="45" y="33"/>
                </a:cxn>
                <a:cxn ang="0">
                  <a:pos x="67" y="26"/>
                </a:cxn>
                <a:cxn ang="0">
                  <a:pos x="68" y="38"/>
                </a:cxn>
              </a:cxnLst>
              <a:rect l="0" t="0" r="r" b="b"/>
              <a:pathLst>
                <a:path w="87" h="58">
                  <a:moveTo>
                    <a:pt x="86" y="15"/>
                  </a:moveTo>
                  <a:cubicBezTo>
                    <a:pt x="44" y="29"/>
                    <a:pt x="44" y="29"/>
                    <a:pt x="44" y="29"/>
                  </a:cubicBezTo>
                  <a:cubicBezTo>
                    <a:pt x="44" y="29"/>
                    <a:pt x="44" y="29"/>
                    <a:pt x="43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6" y="23"/>
                    <a:pt x="15" y="27"/>
                    <a:pt x="14" y="32"/>
                  </a:cubicBezTo>
                  <a:cubicBezTo>
                    <a:pt x="16" y="33"/>
                    <a:pt x="17" y="34"/>
                    <a:pt x="17" y="36"/>
                  </a:cubicBezTo>
                  <a:cubicBezTo>
                    <a:pt x="17" y="38"/>
                    <a:pt x="16" y="39"/>
                    <a:pt x="15" y="40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7"/>
                    <a:pt x="17" y="57"/>
                    <a:pt x="16" y="57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8" y="58"/>
                    <a:pt x="8" y="58"/>
                    <a:pt x="8" y="58"/>
                  </a:cubicBezTo>
                  <a:cubicBezTo>
                    <a:pt x="8" y="58"/>
                    <a:pt x="8" y="58"/>
                    <a:pt x="7" y="57"/>
                  </a:cubicBezTo>
                  <a:cubicBezTo>
                    <a:pt x="7" y="57"/>
                    <a:pt x="7" y="57"/>
                    <a:pt x="7" y="56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8" y="39"/>
                    <a:pt x="7" y="38"/>
                    <a:pt x="7" y="36"/>
                  </a:cubicBezTo>
                  <a:cubicBezTo>
                    <a:pt x="7" y="34"/>
                    <a:pt x="8" y="33"/>
                    <a:pt x="10" y="32"/>
                  </a:cubicBezTo>
                  <a:cubicBezTo>
                    <a:pt x="10" y="27"/>
                    <a:pt x="11" y="23"/>
                    <a:pt x="13" y="19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5"/>
                    <a:pt x="0" y="15"/>
                    <a:pt x="0" y="14"/>
                  </a:cubicBezTo>
                  <a:cubicBezTo>
                    <a:pt x="0" y="14"/>
                    <a:pt x="0" y="13"/>
                    <a:pt x="1" y="13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86" y="13"/>
                    <a:pt x="86" y="13"/>
                    <a:pt x="86" y="13"/>
                  </a:cubicBezTo>
                  <a:cubicBezTo>
                    <a:pt x="87" y="13"/>
                    <a:pt x="87" y="14"/>
                    <a:pt x="87" y="14"/>
                  </a:cubicBezTo>
                  <a:cubicBezTo>
                    <a:pt x="87" y="15"/>
                    <a:pt x="87" y="15"/>
                    <a:pt x="86" y="15"/>
                  </a:cubicBezTo>
                  <a:close/>
                  <a:moveTo>
                    <a:pt x="68" y="38"/>
                  </a:moveTo>
                  <a:cubicBezTo>
                    <a:pt x="68" y="44"/>
                    <a:pt x="57" y="48"/>
                    <a:pt x="43" y="48"/>
                  </a:cubicBezTo>
                  <a:cubicBezTo>
                    <a:pt x="30" y="48"/>
                    <a:pt x="19" y="44"/>
                    <a:pt x="19" y="38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42" y="33"/>
                    <a:pt x="42" y="33"/>
                    <a:pt x="42" y="33"/>
                  </a:cubicBezTo>
                  <a:cubicBezTo>
                    <a:pt x="42" y="33"/>
                    <a:pt x="43" y="34"/>
                    <a:pt x="43" y="34"/>
                  </a:cubicBezTo>
                  <a:cubicBezTo>
                    <a:pt x="44" y="34"/>
                    <a:pt x="45" y="33"/>
                    <a:pt x="45" y="33"/>
                  </a:cubicBezTo>
                  <a:cubicBezTo>
                    <a:pt x="67" y="26"/>
                    <a:pt x="67" y="26"/>
                    <a:pt x="67" y="26"/>
                  </a:cubicBezTo>
                  <a:lnTo>
                    <a:pt x="68" y="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6" name="Group 46">
              <a:extLst>
                <a:ext uri="{FF2B5EF4-FFF2-40B4-BE49-F238E27FC236}">
                  <a16:creationId xmlns:a16="http://schemas.microsoft.com/office/drawing/2014/main" xmlns="" id="{D9C60A8A-CE29-40C5-80A5-99FC509A9608}"/>
                </a:ext>
              </a:extLst>
            </p:cNvPr>
            <p:cNvGrpSpPr/>
            <p:nvPr/>
          </p:nvGrpSpPr>
          <p:grpSpPr>
            <a:xfrm>
              <a:off x="2140306" y="3949139"/>
              <a:ext cx="3451963" cy="382862"/>
              <a:chOff x="2282005" y="1370641"/>
              <a:chExt cx="3451963" cy="382862"/>
            </a:xfrm>
          </p:grpSpPr>
          <p:sp>
            <p:nvSpPr>
              <p:cNvPr id="37" name="TextBox 47">
                <a:extLst>
                  <a:ext uri="{FF2B5EF4-FFF2-40B4-BE49-F238E27FC236}">
                    <a16:creationId xmlns:a16="http://schemas.microsoft.com/office/drawing/2014/main" xmlns="" id="{FF060B41-9D08-497E-A8DE-FFA6FE8600B0}"/>
                  </a:ext>
                </a:extLst>
              </p:cNvPr>
              <p:cNvSpPr txBox="1"/>
              <p:nvPr/>
            </p:nvSpPr>
            <p:spPr>
              <a:xfrm>
                <a:off x="2282005" y="1539918"/>
                <a:ext cx="3451963" cy="213585"/>
              </a:xfrm>
              <a:prstGeom prst="rect">
                <a:avLst/>
              </a:prstGeom>
              <a:noFill/>
            </p:spPr>
            <p:txBody>
              <a:bodyPr wrap="square" lIns="0" tIns="0" rIns="0" bIns="0" anchor="ctr">
                <a:normAutofit/>
              </a:bodyPr>
              <a:lstStyle/>
              <a:p>
                <a:pPr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50" dirty="0">
                    <a:solidFill>
                      <a:schemeClr val="bg1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38" name="Rectangle 48">
                <a:extLst>
                  <a:ext uri="{FF2B5EF4-FFF2-40B4-BE49-F238E27FC236}">
                    <a16:creationId xmlns:a16="http://schemas.microsoft.com/office/drawing/2014/main" xmlns="" id="{C9A27586-C871-482E-90D2-68DB1D11E3DB}"/>
                  </a:ext>
                </a:extLst>
              </p:cNvPr>
              <p:cNvSpPr/>
              <p:nvPr/>
            </p:nvSpPr>
            <p:spPr>
              <a:xfrm>
                <a:off x="2282005" y="1370641"/>
                <a:ext cx="846386" cy="169277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>
                  <a:spcBef>
                    <a:spcPct val="0"/>
                  </a:spcBef>
                </a:pPr>
                <a:r>
                  <a:rPr lang="zh-CN" altLang="en-US" sz="1100" b="1" dirty="0">
                    <a:solidFill>
                      <a:schemeClr val="bg1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21" name="Group 22">
            <a:extLst>
              <a:ext uri="{FF2B5EF4-FFF2-40B4-BE49-F238E27FC236}">
                <a16:creationId xmlns:a16="http://schemas.microsoft.com/office/drawing/2014/main" xmlns="" id="{4D0CE345-03E8-4CB9-8FE2-8FC57757C4EA}"/>
              </a:ext>
            </a:extLst>
          </p:cNvPr>
          <p:cNvGrpSpPr/>
          <p:nvPr/>
        </p:nvGrpSpPr>
        <p:grpSpPr>
          <a:xfrm>
            <a:off x="5558335" y="2466293"/>
            <a:ext cx="5683891" cy="903324"/>
            <a:chOff x="5558335" y="2466293"/>
            <a:chExt cx="5683891" cy="903324"/>
          </a:xfrm>
        </p:grpSpPr>
        <p:sp>
          <p:nvSpPr>
            <p:cNvPr id="29" name="Arrow: Pentagon 7">
              <a:extLst>
                <a:ext uri="{FF2B5EF4-FFF2-40B4-BE49-F238E27FC236}">
                  <a16:creationId xmlns:a16="http://schemas.microsoft.com/office/drawing/2014/main" xmlns="" id="{7561EAC3-FC14-4071-80B1-ECD7C9DB01E3}"/>
                </a:ext>
              </a:extLst>
            </p:cNvPr>
            <p:cNvSpPr/>
            <p:nvPr/>
          </p:nvSpPr>
          <p:spPr>
            <a:xfrm rot="10800000">
              <a:off x="5558335" y="2466293"/>
              <a:ext cx="5683891" cy="90332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Freeform: Shape 16">
              <a:extLst>
                <a:ext uri="{FF2B5EF4-FFF2-40B4-BE49-F238E27FC236}">
                  <a16:creationId xmlns:a16="http://schemas.microsoft.com/office/drawing/2014/main" xmlns="" id="{12F211F3-919B-477F-B81E-4668AB6A876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57081" y="2664871"/>
              <a:ext cx="590532" cy="506169"/>
            </a:xfrm>
            <a:custGeom>
              <a:avLst/>
              <a:gdLst/>
              <a:ahLst/>
              <a:cxnLst>
                <a:cxn ang="0">
                  <a:pos x="11" y="58"/>
                </a:cxn>
                <a:cxn ang="0">
                  <a:pos x="9" y="58"/>
                </a:cxn>
                <a:cxn ang="0">
                  <a:pos x="0" y="49"/>
                </a:cxn>
                <a:cxn ang="0">
                  <a:pos x="0" y="18"/>
                </a:cxn>
                <a:cxn ang="0">
                  <a:pos x="9" y="9"/>
                </a:cxn>
                <a:cxn ang="0">
                  <a:pos x="11" y="9"/>
                </a:cxn>
                <a:cxn ang="0">
                  <a:pos x="11" y="58"/>
                </a:cxn>
                <a:cxn ang="0">
                  <a:pos x="54" y="58"/>
                </a:cxn>
                <a:cxn ang="0">
                  <a:pos x="15" y="58"/>
                </a:cxn>
                <a:cxn ang="0">
                  <a:pos x="15" y="9"/>
                </a:cxn>
                <a:cxn ang="0">
                  <a:pos x="20" y="9"/>
                </a:cxn>
                <a:cxn ang="0">
                  <a:pos x="20" y="3"/>
                </a:cxn>
                <a:cxn ang="0">
                  <a:pos x="24" y="0"/>
                </a:cxn>
                <a:cxn ang="0">
                  <a:pos x="45" y="0"/>
                </a:cxn>
                <a:cxn ang="0">
                  <a:pos x="49" y="3"/>
                </a:cxn>
                <a:cxn ang="0">
                  <a:pos x="49" y="9"/>
                </a:cxn>
                <a:cxn ang="0">
                  <a:pos x="54" y="9"/>
                </a:cxn>
                <a:cxn ang="0">
                  <a:pos x="54" y="58"/>
                </a:cxn>
                <a:cxn ang="0">
                  <a:pos x="44" y="9"/>
                </a:cxn>
                <a:cxn ang="0">
                  <a:pos x="44" y="4"/>
                </a:cxn>
                <a:cxn ang="0">
                  <a:pos x="25" y="4"/>
                </a:cxn>
                <a:cxn ang="0">
                  <a:pos x="25" y="9"/>
                </a:cxn>
                <a:cxn ang="0">
                  <a:pos x="44" y="9"/>
                </a:cxn>
                <a:cxn ang="0">
                  <a:pos x="68" y="49"/>
                </a:cxn>
                <a:cxn ang="0">
                  <a:pos x="60" y="58"/>
                </a:cxn>
                <a:cxn ang="0">
                  <a:pos x="58" y="58"/>
                </a:cxn>
                <a:cxn ang="0">
                  <a:pos x="58" y="9"/>
                </a:cxn>
                <a:cxn ang="0">
                  <a:pos x="60" y="9"/>
                </a:cxn>
                <a:cxn ang="0">
                  <a:pos x="68" y="18"/>
                </a:cxn>
                <a:cxn ang="0">
                  <a:pos x="68" y="49"/>
                </a:cxn>
              </a:cxnLst>
              <a:rect l="0" t="0" r="r" b="b"/>
              <a:pathLst>
                <a:path w="68" h="58">
                  <a:moveTo>
                    <a:pt x="11" y="58"/>
                  </a:moveTo>
                  <a:cubicBezTo>
                    <a:pt x="9" y="58"/>
                    <a:pt x="9" y="58"/>
                    <a:pt x="9" y="58"/>
                  </a:cubicBezTo>
                  <a:cubicBezTo>
                    <a:pt x="4" y="58"/>
                    <a:pt x="0" y="54"/>
                    <a:pt x="0" y="4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3"/>
                    <a:pt x="4" y="9"/>
                    <a:pt x="9" y="9"/>
                  </a:cubicBezTo>
                  <a:cubicBezTo>
                    <a:pt x="11" y="9"/>
                    <a:pt x="11" y="9"/>
                    <a:pt x="11" y="9"/>
                  </a:cubicBezTo>
                  <a:lnTo>
                    <a:pt x="11" y="58"/>
                  </a:lnTo>
                  <a:close/>
                  <a:moveTo>
                    <a:pt x="54" y="58"/>
                  </a:moveTo>
                  <a:cubicBezTo>
                    <a:pt x="15" y="58"/>
                    <a:pt x="15" y="58"/>
                    <a:pt x="15" y="5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1"/>
                    <a:pt x="22" y="0"/>
                    <a:pt x="24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7" y="0"/>
                    <a:pt x="49" y="1"/>
                    <a:pt x="49" y="3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54" y="9"/>
                    <a:pt x="54" y="9"/>
                    <a:pt x="54" y="9"/>
                  </a:cubicBezTo>
                  <a:lnTo>
                    <a:pt x="54" y="58"/>
                  </a:lnTo>
                  <a:close/>
                  <a:moveTo>
                    <a:pt x="44" y="9"/>
                  </a:moveTo>
                  <a:cubicBezTo>
                    <a:pt x="44" y="4"/>
                    <a:pt x="44" y="4"/>
                    <a:pt x="44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9"/>
                    <a:pt x="25" y="9"/>
                    <a:pt x="25" y="9"/>
                  </a:cubicBezTo>
                  <a:lnTo>
                    <a:pt x="44" y="9"/>
                  </a:lnTo>
                  <a:close/>
                  <a:moveTo>
                    <a:pt x="68" y="49"/>
                  </a:moveTo>
                  <a:cubicBezTo>
                    <a:pt x="68" y="54"/>
                    <a:pt x="65" y="58"/>
                    <a:pt x="60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65" y="9"/>
                    <a:pt x="68" y="13"/>
                    <a:pt x="68" y="18"/>
                  </a:cubicBezTo>
                  <a:lnTo>
                    <a:pt x="68" y="4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1" name="Group 49">
              <a:extLst>
                <a:ext uri="{FF2B5EF4-FFF2-40B4-BE49-F238E27FC236}">
                  <a16:creationId xmlns:a16="http://schemas.microsoft.com/office/drawing/2014/main" xmlns="" id="{B118F0DC-EDF5-4468-8BBC-E24EF3E9CB49}"/>
                </a:ext>
              </a:extLst>
            </p:cNvPr>
            <p:cNvGrpSpPr/>
            <p:nvPr/>
          </p:nvGrpSpPr>
          <p:grpSpPr>
            <a:xfrm>
              <a:off x="6708786" y="2726524"/>
              <a:ext cx="3451963" cy="382862"/>
              <a:chOff x="2282005" y="1370641"/>
              <a:chExt cx="3451963" cy="382862"/>
            </a:xfrm>
          </p:grpSpPr>
          <p:sp>
            <p:nvSpPr>
              <p:cNvPr id="32" name="TextBox 50">
                <a:extLst>
                  <a:ext uri="{FF2B5EF4-FFF2-40B4-BE49-F238E27FC236}">
                    <a16:creationId xmlns:a16="http://schemas.microsoft.com/office/drawing/2014/main" xmlns="" id="{FF1A6933-4E81-4617-9188-CC9380A4006E}"/>
                  </a:ext>
                </a:extLst>
              </p:cNvPr>
              <p:cNvSpPr txBox="1"/>
              <p:nvPr/>
            </p:nvSpPr>
            <p:spPr>
              <a:xfrm>
                <a:off x="2282005" y="1539918"/>
                <a:ext cx="3451963" cy="213585"/>
              </a:xfrm>
              <a:prstGeom prst="rect">
                <a:avLst/>
              </a:prstGeom>
              <a:noFill/>
            </p:spPr>
            <p:txBody>
              <a:bodyPr wrap="square" lIns="0" tIns="0" rIns="0" bIns="0" anchor="ctr">
                <a:normAutofit/>
              </a:bodyPr>
              <a:lstStyle/>
              <a:p>
                <a:pPr algn="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50" dirty="0">
                    <a:solidFill>
                      <a:schemeClr val="bg1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33" name="Rectangle 51">
                <a:extLst>
                  <a:ext uri="{FF2B5EF4-FFF2-40B4-BE49-F238E27FC236}">
                    <a16:creationId xmlns:a16="http://schemas.microsoft.com/office/drawing/2014/main" xmlns="" id="{15EE44A8-EC97-4DE9-A50D-6EAD7E7260A5}"/>
                  </a:ext>
                </a:extLst>
              </p:cNvPr>
              <p:cNvSpPr/>
              <p:nvPr/>
            </p:nvSpPr>
            <p:spPr>
              <a:xfrm>
                <a:off x="4887582" y="1370641"/>
                <a:ext cx="846386" cy="169277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algn="r">
                  <a:spcBef>
                    <a:spcPct val="0"/>
                  </a:spcBef>
                </a:pPr>
                <a:r>
                  <a:rPr lang="zh-CN" altLang="en-US" sz="1100" b="1" dirty="0">
                    <a:solidFill>
                      <a:schemeClr val="bg1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22" name="Group 24">
            <a:extLst>
              <a:ext uri="{FF2B5EF4-FFF2-40B4-BE49-F238E27FC236}">
                <a16:creationId xmlns:a16="http://schemas.microsoft.com/office/drawing/2014/main" xmlns="" id="{8D53C15B-E649-4E0E-B569-18B7BE41DF0B}"/>
              </a:ext>
            </a:extLst>
          </p:cNvPr>
          <p:cNvGrpSpPr/>
          <p:nvPr/>
        </p:nvGrpSpPr>
        <p:grpSpPr>
          <a:xfrm>
            <a:off x="5558335" y="4911523"/>
            <a:ext cx="5683891" cy="903324"/>
            <a:chOff x="5558335" y="4911523"/>
            <a:chExt cx="5683891" cy="903324"/>
          </a:xfrm>
        </p:grpSpPr>
        <p:sp>
          <p:nvSpPr>
            <p:cNvPr id="24" name="Arrow: Pentagon 13">
              <a:extLst>
                <a:ext uri="{FF2B5EF4-FFF2-40B4-BE49-F238E27FC236}">
                  <a16:creationId xmlns:a16="http://schemas.microsoft.com/office/drawing/2014/main" xmlns="" id="{D5564A18-3336-444E-85D4-1E263050697E}"/>
                </a:ext>
              </a:extLst>
            </p:cNvPr>
            <p:cNvSpPr/>
            <p:nvPr/>
          </p:nvSpPr>
          <p:spPr>
            <a:xfrm rot="10800000">
              <a:off x="5558335" y="4911523"/>
              <a:ext cx="5683891" cy="903324"/>
            </a:xfrm>
            <a:prstGeom prst="homePlat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5" name="Freeform: Shape 18">
              <a:extLst>
                <a:ext uri="{FF2B5EF4-FFF2-40B4-BE49-F238E27FC236}">
                  <a16:creationId xmlns:a16="http://schemas.microsoft.com/office/drawing/2014/main" xmlns="" id="{AC04F1D7-483B-483F-929B-9E52FD69A6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3322" y="5172977"/>
              <a:ext cx="564861" cy="380417"/>
            </a:xfrm>
            <a:custGeom>
              <a:avLst/>
              <a:gdLst/>
              <a:ahLst/>
              <a:cxnLst>
                <a:cxn ang="0">
                  <a:pos x="68" y="43"/>
                </a:cxn>
                <a:cxn ang="0">
                  <a:pos x="66" y="46"/>
                </a:cxn>
                <a:cxn ang="0">
                  <a:pos x="2" y="46"/>
                </a:cxn>
                <a:cxn ang="0">
                  <a:pos x="0" y="43"/>
                </a:cxn>
                <a:cxn ang="0">
                  <a:pos x="0" y="2"/>
                </a:cxn>
                <a:cxn ang="0">
                  <a:pos x="2" y="0"/>
                </a:cxn>
                <a:cxn ang="0">
                  <a:pos x="66" y="0"/>
                </a:cxn>
                <a:cxn ang="0">
                  <a:pos x="68" y="2"/>
                </a:cxn>
                <a:cxn ang="0">
                  <a:pos x="68" y="43"/>
                </a:cxn>
                <a:cxn ang="0">
                  <a:pos x="64" y="14"/>
                </a:cxn>
                <a:cxn ang="0">
                  <a:pos x="55" y="4"/>
                </a:cxn>
                <a:cxn ang="0">
                  <a:pos x="13" y="4"/>
                </a:cxn>
                <a:cxn ang="0">
                  <a:pos x="4" y="14"/>
                </a:cxn>
                <a:cxn ang="0">
                  <a:pos x="4" y="32"/>
                </a:cxn>
                <a:cxn ang="0">
                  <a:pos x="13" y="41"/>
                </a:cxn>
                <a:cxn ang="0">
                  <a:pos x="55" y="41"/>
                </a:cxn>
                <a:cxn ang="0">
                  <a:pos x="64" y="32"/>
                </a:cxn>
                <a:cxn ang="0">
                  <a:pos x="64" y="14"/>
                </a:cxn>
                <a:cxn ang="0">
                  <a:pos x="34" y="38"/>
                </a:cxn>
                <a:cxn ang="0">
                  <a:pos x="23" y="23"/>
                </a:cxn>
                <a:cxn ang="0">
                  <a:pos x="34" y="8"/>
                </a:cxn>
                <a:cxn ang="0">
                  <a:pos x="45" y="23"/>
                </a:cxn>
                <a:cxn ang="0">
                  <a:pos x="34" y="38"/>
                </a:cxn>
                <a:cxn ang="0">
                  <a:pos x="41" y="32"/>
                </a:cxn>
                <a:cxn ang="0">
                  <a:pos x="41" y="28"/>
                </a:cxn>
                <a:cxn ang="0">
                  <a:pos x="36" y="28"/>
                </a:cxn>
                <a:cxn ang="0">
                  <a:pos x="36" y="12"/>
                </a:cxn>
                <a:cxn ang="0">
                  <a:pos x="32" y="12"/>
                </a:cxn>
                <a:cxn ang="0">
                  <a:pos x="27" y="17"/>
                </a:cxn>
                <a:cxn ang="0">
                  <a:pos x="30" y="20"/>
                </a:cxn>
                <a:cxn ang="0">
                  <a:pos x="32" y="18"/>
                </a:cxn>
                <a:cxn ang="0">
                  <a:pos x="32" y="18"/>
                </a:cxn>
                <a:cxn ang="0">
                  <a:pos x="32" y="28"/>
                </a:cxn>
                <a:cxn ang="0">
                  <a:pos x="27" y="28"/>
                </a:cxn>
                <a:cxn ang="0">
                  <a:pos x="27" y="32"/>
                </a:cxn>
                <a:cxn ang="0">
                  <a:pos x="41" y="32"/>
                </a:cxn>
              </a:cxnLst>
              <a:rect l="0" t="0" r="r" b="b"/>
              <a:pathLst>
                <a:path w="68" h="46">
                  <a:moveTo>
                    <a:pt x="68" y="43"/>
                  </a:moveTo>
                  <a:cubicBezTo>
                    <a:pt x="68" y="45"/>
                    <a:pt x="67" y="46"/>
                    <a:pt x="66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1" y="46"/>
                    <a:pt x="0" y="45"/>
                    <a:pt x="0" y="4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7" y="0"/>
                    <a:pt x="68" y="1"/>
                    <a:pt x="68" y="2"/>
                  </a:cubicBezTo>
                  <a:lnTo>
                    <a:pt x="68" y="43"/>
                  </a:lnTo>
                  <a:close/>
                  <a:moveTo>
                    <a:pt x="64" y="14"/>
                  </a:moveTo>
                  <a:cubicBezTo>
                    <a:pt x="59" y="14"/>
                    <a:pt x="55" y="10"/>
                    <a:pt x="55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10"/>
                    <a:pt x="9" y="14"/>
                    <a:pt x="4" y="14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9" y="32"/>
                    <a:pt x="13" y="36"/>
                    <a:pt x="13" y="41"/>
                  </a:cubicBezTo>
                  <a:cubicBezTo>
                    <a:pt x="55" y="41"/>
                    <a:pt x="55" y="41"/>
                    <a:pt x="55" y="41"/>
                  </a:cubicBezTo>
                  <a:cubicBezTo>
                    <a:pt x="55" y="36"/>
                    <a:pt x="59" y="32"/>
                    <a:pt x="64" y="32"/>
                  </a:cubicBezTo>
                  <a:lnTo>
                    <a:pt x="64" y="14"/>
                  </a:lnTo>
                  <a:close/>
                  <a:moveTo>
                    <a:pt x="34" y="38"/>
                  </a:moveTo>
                  <a:cubicBezTo>
                    <a:pt x="27" y="38"/>
                    <a:pt x="23" y="29"/>
                    <a:pt x="23" y="23"/>
                  </a:cubicBezTo>
                  <a:cubicBezTo>
                    <a:pt x="23" y="16"/>
                    <a:pt x="27" y="8"/>
                    <a:pt x="34" y="8"/>
                  </a:cubicBezTo>
                  <a:cubicBezTo>
                    <a:pt x="42" y="8"/>
                    <a:pt x="45" y="16"/>
                    <a:pt x="45" y="23"/>
                  </a:cubicBezTo>
                  <a:cubicBezTo>
                    <a:pt x="45" y="29"/>
                    <a:pt x="42" y="38"/>
                    <a:pt x="34" y="38"/>
                  </a:cubicBezTo>
                  <a:close/>
                  <a:moveTo>
                    <a:pt x="41" y="32"/>
                  </a:moveTo>
                  <a:cubicBezTo>
                    <a:pt x="41" y="28"/>
                    <a:pt x="41" y="28"/>
                    <a:pt x="41" y="28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1" y="19"/>
                    <a:pt x="32" y="18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7" y="32"/>
                    <a:pt x="27" y="32"/>
                    <a:pt x="27" y="32"/>
                  </a:cubicBezTo>
                  <a:lnTo>
                    <a:pt x="41" y="3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6" name="Group 52">
              <a:extLst>
                <a:ext uri="{FF2B5EF4-FFF2-40B4-BE49-F238E27FC236}">
                  <a16:creationId xmlns:a16="http://schemas.microsoft.com/office/drawing/2014/main" xmlns="" id="{104C1A01-3245-4B56-8C3C-7593E66AF27C}"/>
                </a:ext>
              </a:extLst>
            </p:cNvPr>
            <p:cNvGrpSpPr/>
            <p:nvPr/>
          </p:nvGrpSpPr>
          <p:grpSpPr>
            <a:xfrm>
              <a:off x="6708786" y="5171754"/>
              <a:ext cx="3451963" cy="382862"/>
              <a:chOff x="2282005" y="1370641"/>
              <a:chExt cx="3451963" cy="382862"/>
            </a:xfrm>
          </p:grpSpPr>
          <p:sp>
            <p:nvSpPr>
              <p:cNvPr id="27" name="TextBox 53">
                <a:extLst>
                  <a:ext uri="{FF2B5EF4-FFF2-40B4-BE49-F238E27FC236}">
                    <a16:creationId xmlns:a16="http://schemas.microsoft.com/office/drawing/2014/main" xmlns="" id="{073B878A-CF5F-45DE-9AE5-FCEF8F514BE5}"/>
                  </a:ext>
                </a:extLst>
              </p:cNvPr>
              <p:cNvSpPr txBox="1"/>
              <p:nvPr/>
            </p:nvSpPr>
            <p:spPr>
              <a:xfrm>
                <a:off x="2282005" y="1539918"/>
                <a:ext cx="3451963" cy="213585"/>
              </a:xfrm>
              <a:prstGeom prst="rect">
                <a:avLst/>
              </a:prstGeom>
              <a:noFill/>
            </p:spPr>
            <p:txBody>
              <a:bodyPr wrap="square" lIns="0" tIns="0" rIns="0" bIns="0" anchor="ctr">
                <a:normAutofit/>
              </a:bodyPr>
              <a:lstStyle/>
              <a:p>
                <a:pPr algn="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50" dirty="0">
                    <a:solidFill>
                      <a:schemeClr val="bg1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8" name="Rectangle 54">
                <a:extLst>
                  <a:ext uri="{FF2B5EF4-FFF2-40B4-BE49-F238E27FC236}">
                    <a16:creationId xmlns:a16="http://schemas.microsoft.com/office/drawing/2014/main" xmlns="" id="{9D41D0FC-0B71-44A5-8706-08AE4613D3CC}"/>
                  </a:ext>
                </a:extLst>
              </p:cNvPr>
              <p:cNvSpPr/>
              <p:nvPr/>
            </p:nvSpPr>
            <p:spPr>
              <a:xfrm>
                <a:off x="4887582" y="1370641"/>
                <a:ext cx="846386" cy="169277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algn="r">
                  <a:spcBef>
                    <a:spcPct val="0"/>
                  </a:spcBef>
                </a:pPr>
                <a:r>
                  <a:rPr lang="zh-CN" altLang="en-US" sz="1100" b="1" dirty="0">
                    <a:solidFill>
                      <a:schemeClr val="bg1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23" name="TextBox 57">
            <a:extLst>
              <a:ext uri="{FF2B5EF4-FFF2-40B4-BE49-F238E27FC236}">
                <a16:creationId xmlns:a16="http://schemas.microsoft.com/office/drawing/2014/main" xmlns="" id="{2D0F5B4C-02AB-47B9-8EF1-E08EF9CD05D0}"/>
              </a:ext>
            </a:extLst>
          </p:cNvPr>
          <p:cNvSpPr txBox="1">
            <a:spLocks/>
          </p:cNvSpPr>
          <p:nvPr/>
        </p:nvSpPr>
        <p:spPr>
          <a:xfrm>
            <a:off x="6895720" y="865433"/>
            <a:ext cx="913712" cy="1477328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64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01</a:t>
            </a:r>
          </a:p>
        </p:txBody>
      </p:sp>
      <p:sp>
        <p:nvSpPr>
          <p:cNvPr id="52" name="Title 6">
            <a:extLst>
              <a:ext uri="{FF2B5EF4-FFF2-40B4-BE49-F238E27FC236}">
                <a16:creationId xmlns:a16="http://schemas.microsoft.com/office/drawing/2014/main" xmlns="" id="{AF722708-E546-4516-8E39-EB49F2232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6800" y="356628"/>
            <a:ext cx="7518400" cy="471365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53" name="Text Placeholder 7">
            <a:extLst>
              <a:ext uri="{FF2B5EF4-FFF2-40B4-BE49-F238E27FC236}">
                <a16:creationId xmlns:a16="http://schemas.microsoft.com/office/drawing/2014/main" xmlns="" id="{474D1047-0AAD-474E-A893-DE430EEB44A9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3300115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0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5" grpId="0"/>
      <p:bldP spid="17" grpId="0"/>
      <p:bldP spid="19" grpId="0"/>
      <p:bldP spid="23" grpId="0"/>
      <p:bldP spid="52" grpId="0"/>
      <p:bldP spid="5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6">
            <a:extLst>
              <a:ext uri="{FF2B5EF4-FFF2-40B4-BE49-F238E27FC236}">
                <a16:creationId xmlns:a16="http://schemas.microsoft.com/office/drawing/2014/main" xmlns="" id="{674E7B69-B576-4EFD-AE5B-B5A617C7D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6800" y="356628"/>
            <a:ext cx="7518400" cy="471365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2" name="Text Placeholder 7">
            <a:extLst>
              <a:ext uri="{FF2B5EF4-FFF2-40B4-BE49-F238E27FC236}">
                <a16:creationId xmlns:a16="http://schemas.microsoft.com/office/drawing/2014/main" xmlns="" id="{0AC9F364-CD94-477B-96D5-3EC9E348B055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Freeform: Shape 3">
            <a:extLst>
              <a:ext uri="{FF2B5EF4-FFF2-40B4-BE49-F238E27FC236}">
                <a16:creationId xmlns:a16="http://schemas.microsoft.com/office/drawing/2014/main" xmlns="" id="{1012C59E-C367-48CD-BEDA-9717D32F9F01}"/>
              </a:ext>
            </a:extLst>
          </p:cNvPr>
          <p:cNvSpPr/>
          <p:nvPr/>
        </p:nvSpPr>
        <p:spPr>
          <a:xfrm>
            <a:off x="3352800" y="4509653"/>
            <a:ext cx="914400" cy="721516"/>
          </a:xfrm>
          <a:custGeom>
            <a:avLst/>
            <a:gdLst>
              <a:gd name="connsiteX0" fmla="*/ 914400 w 914400"/>
              <a:gd name="connsiteY0" fmla="*/ 0 h 721516"/>
              <a:gd name="connsiteX1" fmla="*/ 914400 w 914400"/>
              <a:gd name="connsiteY1" fmla="*/ 721516 h 721516"/>
              <a:gd name="connsiteX2" fmla="*/ 0 w 914400"/>
              <a:gd name="connsiteY2" fmla="*/ 721516 h 721516"/>
              <a:gd name="connsiteX3" fmla="*/ 806637 w 914400"/>
              <a:gd name="connsiteY3" fmla="*/ 115049 h 721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" h="721516">
                <a:moveTo>
                  <a:pt x="914400" y="0"/>
                </a:moveTo>
                <a:lnTo>
                  <a:pt x="914400" y="721516"/>
                </a:lnTo>
                <a:lnTo>
                  <a:pt x="0" y="721516"/>
                </a:lnTo>
                <a:cubicBezTo>
                  <a:pt x="319035" y="544894"/>
                  <a:pt x="582726" y="336725"/>
                  <a:pt x="806637" y="115049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Freeform: Shape 4">
            <a:extLst>
              <a:ext uri="{FF2B5EF4-FFF2-40B4-BE49-F238E27FC236}">
                <a16:creationId xmlns:a16="http://schemas.microsoft.com/office/drawing/2014/main" xmlns="" id="{EE1896C9-C22A-439F-8FB7-60C83D208C22}"/>
              </a:ext>
            </a:extLst>
          </p:cNvPr>
          <p:cNvSpPr/>
          <p:nvPr/>
        </p:nvSpPr>
        <p:spPr>
          <a:xfrm>
            <a:off x="4267200" y="3227525"/>
            <a:ext cx="914400" cy="2003644"/>
          </a:xfrm>
          <a:custGeom>
            <a:avLst/>
            <a:gdLst>
              <a:gd name="connsiteX0" fmla="*/ 914400 w 914400"/>
              <a:gd name="connsiteY0" fmla="*/ 0 h 2003644"/>
              <a:gd name="connsiteX1" fmla="*/ 914400 w 914400"/>
              <a:gd name="connsiteY1" fmla="*/ 2003644 h 2003644"/>
              <a:gd name="connsiteX2" fmla="*/ 0 w 914400"/>
              <a:gd name="connsiteY2" fmla="*/ 2003644 h 2003644"/>
              <a:gd name="connsiteX3" fmla="*/ 0 w 914400"/>
              <a:gd name="connsiteY3" fmla="*/ 1282128 h 2003644"/>
              <a:gd name="connsiteX4" fmla="*/ 103466 w 914400"/>
              <a:gd name="connsiteY4" fmla="*/ 1171666 h 2003644"/>
              <a:gd name="connsiteX5" fmla="*/ 882888 w 914400"/>
              <a:gd name="connsiteY5" fmla="*/ 49346 h 2003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" h="2003644">
                <a:moveTo>
                  <a:pt x="914400" y="0"/>
                </a:moveTo>
                <a:lnTo>
                  <a:pt x="914400" y="2003644"/>
                </a:lnTo>
                <a:lnTo>
                  <a:pt x="0" y="2003644"/>
                </a:lnTo>
                <a:lnTo>
                  <a:pt x="0" y="1282128"/>
                </a:lnTo>
                <a:lnTo>
                  <a:pt x="103466" y="1171666"/>
                </a:lnTo>
                <a:cubicBezTo>
                  <a:pt x="435336" y="790538"/>
                  <a:pt x="671123" y="388593"/>
                  <a:pt x="882888" y="49346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Freeform: Shape 5">
            <a:extLst>
              <a:ext uri="{FF2B5EF4-FFF2-40B4-BE49-F238E27FC236}">
                <a16:creationId xmlns:a16="http://schemas.microsoft.com/office/drawing/2014/main" xmlns="" id="{637BB4F3-8885-444B-A087-75B6035E344B}"/>
              </a:ext>
            </a:extLst>
          </p:cNvPr>
          <p:cNvSpPr/>
          <p:nvPr/>
        </p:nvSpPr>
        <p:spPr>
          <a:xfrm>
            <a:off x="5181600" y="2449869"/>
            <a:ext cx="914400" cy="2781300"/>
          </a:xfrm>
          <a:custGeom>
            <a:avLst/>
            <a:gdLst>
              <a:gd name="connsiteX0" fmla="*/ 914400 w 914400"/>
              <a:gd name="connsiteY0" fmla="*/ 0 h 2781300"/>
              <a:gd name="connsiteX1" fmla="*/ 914400 w 914400"/>
              <a:gd name="connsiteY1" fmla="*/ 2781300 h 2781300"/>
              <a:gd name="connsiteX2" fmla="*/ 0 w 914400"/>
              <a:gd name="connsiteY2" fmla="*/ 2781300 h 2781300"/>
              <a:gd name="connsiteX3" fmla="*/ 0 w 914400"/>
              <a:gd name="connsiteY3" fmla="*/ 777656 h 2781300"/>
              <a:gd name="connsiteX4" fmla="*/ 93241 w 914400"/>
              <a:gd name="connsiteY4" fmla="*/ 631646 h 2781300"/>
              <a:gd name="connsiteX5" fmla="*/ 914400 w 914400"/>
              <a:gd name="connsiteY5" fmla="*/ 0 h 2781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" h="2781300">
                <a:moveTo>
                  <a:pt x="914400" y="0"/>
                </a:moveTo>
                <a:lnTo>
                  <a:pt x="914400" y="2781300"/>
                </a:lnTo>
                <a:lnTo>
                  <a:pt x="0" y="2781300"/>
                </a:lnTo>
                <a:lnTo>
                  <a:pt x="0" y="777656"/>
                </a:lnTo>
                <a:lnTo>
                  <a:pt x="93241" y="631646"/>
                </a:lnTo>
                <a:cubicBezTo>
                  <a:pt x="339289" y="258654"/>
                  <a:pt x="571500" y="0"/>
                  <a:pt x="914400" y="0"/>
                </a:cubicBezTo>
                <a:close/>
              </a:path>
            </a:pathLst>
          </a:cu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Freeform: Shape 6">
            <a:extLst>
              <a:ext uri="{FF2B5EF4-FFF2-40B4-BE49-F238E27FC236}">
                <a16:creationId xmlns:a16="http://schemas.microsoft.com/office/drawing/2014/main" xmlns="" id="{9D40B7B8-A5D9-4540-9523-B3045AC0263B}"/>
              </a:ext>
            </a:extLst>
          </p:cNvPr>
          <p:cNvSpPr/>
          <p:nvPr/>
        </p:nvSpPr>
        <p:spPr>
          <a:xfrm>
            <a:off x="6096000" y="2449869"/>
            <a:ext cx="914400" cy="2781300"/>
          </a:xfrm>
          <a:custGeom>
            <a:avLst/>
            <a:gdLst>
              <a:gd name="connsiteX0" fmla="*/ 0 w 914400"/>
              <a:gd name="connsiteY0" fmla="*/ 0 h 2781300"/>
              <a:gd name="connsiteX1" fmla="*/ 821159 w 914400"/>
              <a:gd name="connsiteY1" fmla="*/ 631646 h 2781300"/>
              <a:gd name="connsiteX2" fmla="*/ 914400 w 914400"/>
              <a:gd name="connsiteY2" fmla="*/ 777656 h 2781300"/>
              <a:gd name="connsiteX3" fmla="*/ 914400 w 914400"/>
              <a:gd name="connsiteY3" fmla="*/ 2781300 h 2781300"/>
              <a:gd name="connsiteX4" fmla="*/ 0 w 914400"/>
              <a:gd name="connsiteY4" fmla="*/ 2781300 h 2781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" h="2781300">
                <a:moveTo>
                  <a:pt x="0" y="0"/>
                </a:moveTo>
                <a:cubicBezTo>
                  <a:pt x="342900" y="0"/>
                  <a:pt x="575112" y="258654"/>
                  <a:pt x="821159" y="631646"/>
                </a:cubicBezTo>
                <a:lnTo>
                  <a:pt x="914400" y="777656"/>
                </a:lnTo>
                <a:lnTo>
                  <a:pt x="914400" y="2781300"/>
                </a:lnTo>
                <a:lnTo>
                  <a:pt x="0" y="278130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Freeform: Shape 7">
            <a:extLst>
              <a:ext uri="{FF2B5EF4-FFF2-40B4-BE49-F238E27FC236}">
                <a16:creationId xmlns:a16="http://schemas.microsoft.com/office/drawing/2014/main" xmlns="" id="{943C36B3-27E5-47C0-BBC9-C8E7ACF3BA92}"/>
              </a:ext>
            </a:extLst>
          </p:cNvPr>
          <p:cNvSpPr/>
          <p:nvPr/>
        </p:nvSpPr>
        <p:spPr>
          <a:xfrm>
            <a:off x="7010400" y="3227525"/>
            <a:ext cx="914400" cy="2003644"/>
          </a:xfrm>
          <a:custGeom>
            <a:avLst/>
            <a:gdLst>
              <a:gd name="connsiteX0" fmla="*/ 0 w 914400"/>
              <a:gd name="connsiteY0" fmla="*/ 0 h 2003644"/>
              <a:gd name="connsiteX1" fmla="*/ 31512 w 914400"/>
              <a:gd name="connsiteY1" fmla="*/ 49346 h 2003644"/>
              <a:gd name="connsiteX2" fmla="*/ 810934 w 914400"/>
              <a:gd name="connsiteY2" fmla="*/ 1171666 h 2003644"/>
              <a:gd name="connsiteX3" fmla="*/ 914400 w 914400"/>
              <a:gd name="connsiteY3" fmla="*/ 1282128 h 2003644"/>
              <a:gd name="connsiteX4" fmla="*/ 914400 w 914400"/>
              <a:gd name="connsiteY4" fmla="*/ 2003644 h 2003644"/>
              <a:gd name="connsiteX5" fmla="*/ 0 w 914400"/>
              <a:gd name="connsiteY5" fmla="*/ 2003644 h 2003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" h="2003644">
                <a:moveTo>
                  <a:pt x="0" y="0"/>
                </a:moveTo>
                <a:lnTo>
                  <a:pt x="31512" y="49346"/>
                </a:lnTo>
                <a:cubicBezTo>
                  <a:pt x="243278" y="388593"/>
                  <a:pt x="479064" y="790538"/>
                  <a:pt x="810934" y="1171666"/>
                </a:cubicBezTo>
                <a:lnTo>
                  <a:pt x="914400" y="1282128"/>
                </a:lnTo>
                <a:lnTo>
                  <a:pt x="914400" y="2003644"/>
                </a:lnTo>
                <a:lnTo>
                  <a:pt x="0" y="2003644"/>
                </a:lnTo>
                <a:close/>
              </a:path>
            </a:pathLst>
          </a:cu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Freeform: Shape 8">
            <a:extLst>
              <a:ext uri="{FF2B5EF4-FFF2-40B4-BE49-F238E27FC236}">
                <a16:creationId xmlns:a16="http://schemas.microsoft.com/office/drawing/2014/main" xmlns="" id="{FC0323AA-0BBA-4685-9202-223450B465A5}"/>
              </a:ext>
            </a:extLst>
          </p:cNvPr>
          <p:cNvSpPr/>
          <p:nvPr/>
        </p:nvSpPr>
        <p:spPr>
          <a:xfrm>
            <a:off x="7924800" y="4509653"/>
            <a:ext cx="914400" cy="721516"/>
          </a:xfrm>
          <a:custGeom>
            <a:avLst/>
            <a:gdLst>
              <a:gd name="connsiteX0" fmla="*/ 0 w 914400"/>
              <a:gd name="connsiteY0" fmla="*/ 0 h 721516"/>
              <a:gd name="connsiteX1" fmla="*/ 107763 w 914400"/>
              <a:gd name="connsiteY1" fmla="*/ 115049 h 721516"/>
              <a:gd name="connsiteX2" fmla="*/ 914400 w 914400"/>
              <a:gd name="connsiteY2" fmla="*/ 721516 h 721516"/>
              <a:gd name="connsiteX3" fmla="*/ 0 w 914400"/>
              <a:gd name="connsiteY3" fmla="*/ 721516 h 721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" h="721516">
                <a:moveTo>
                  <a:pt x="0" y="0"/>
                </a:moveTo>
                <a:lnTo>
                  <a:pt x="107763" y="115049"/>
                </a:lnTo>
                <a:cubicBezTo>
                  <a:pt x="331675" y="336725"/>
                  <a:pt x="595365" y="544894"/>
                  <a:pt x="914400" y="721516"/>
                </a:cubicBezTo>
                <a:lnTo>
                  <a:pt x="0" y="721516"/>
                </a:lnTo>
                <a:close/>
              </a:path>
            </a:pathLst>
          </a:cu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Oval 15">
            <a:extLst>
              <a:ext uri="{FF2B5EF4-FFF2-40B4-BE49-F238E27FC236}">
                <a16:creationId xmlns:a16="http://schemas.microsoft.com/office/drawing/2014/main" xmlns="" id="{7F42EE41-E47F-4800-9B0A-A9C1B871894F}"/>
              </a:ext>
            </a:extLst>
          </p:cNvPr>
          <p:cNvSpPr/>
          <p:nvPr/>
        </p:nvSpPr>
        <p:spPr>
          <a:xfrm>
            <a:off x="8305799" y="4428690"/>
            <a:ext cx="161925" cy="161925"/>
          </a:xfrm>
          <a:prstGeom prst="ellipse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Oval 16">
            <a:extLst>
              <a:ext uri="{FF2B5EF4-FFF2-40B4-BE49-F238E27FC236}">
                <a16:creationId xmlns:a16="http://schemas.microsoft.com/office/drawing/2014/main" xmlns="" id="{462291B0-356A-481F-8EFD-8058091850B4}"/>
              </a:ext>
            </a:extLst>
          </p:cNvPr>
          <p:cNvSpPr/>
          <p:nvPr/>
        </p:nvSpPr>
        <p:spPr>
          <a:xfrm>
            <a:off x="3733799" y="4428690"/>
            <a:ext cx="161925" cy="161925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Oval 17">
            <a:extLst>
              <a:ext uri="{FF2B5EF4-FFF2-40B4-BE49-F238E27FC236}">
                <a16:creationId xmlns:a16="http://schemas.microsoft.com/office/drawing/2014/main" xmlns="" id="{3F144859-411D-4F81-85D4-172CAF1B5426}"/>
              </a:ext>
            </a:extLst>
          </p:cNvPr>
          <p:cNvSpPr/>
          <p:nvPr/>
        </p:nvSpPr>
        <p:spPr>
          <a:xfrm>
            <a:off x="4643438" y="3250835"/>
            <a:ext cx="161925" cy="161925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Oval 18">
            <a:extLst>
              <a:ext uri="{FF2B5EF4-FFF2-40B4-BE49-F238E27FC236}">
                <a16:creationId xmlns:a16="http://schemas.microsoft.com/office/drawing/2014/main" xmlns="" id="{E3BFF980-62F3-437D-B9B1-58A937950C33}"/>
              </a:ext>
            </a:extLst>
          </p:cNvPr>
          <p:cNvSpPr/>
          <p:nvPr/>
        </p:nvSpPr>
        <p:spPr>
          <a:xfrm>
            <a:off x="5557837" y="2211239"/>
            <a:ext cx="161925" cy="161925"/>
          </a:xfrm>
          <a:prstGeom prst="ellipse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Oval 19">
            <a:extLst>
              <a:ext uri="{FF2B5EF4-FFF2-40B4-BE49-F238E27FC236}">
                <a16:creationId xmlns:a16="http://schemas.microsoft.com/office/drawing/2014/main" xmlns="" id="{45E898ED-80D7-4F75-8754-C7C460016C8C}"/>
              </a:ext>
            </a:extLst>
          </p:cNvPr>
          <p:cNvSpPr/>
          <p:nvPr/>
        </p:nvSpPr>
        <p:spPr>
          <a:xfrm>
            <a:off x="6472237" y="2211239"/>
            <a:ext cx="161925" cy="161925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Oval 20">
            <a:extLst>
              <a:ext uri="{FF2B5EF4-FFF2-40B4-BE49-F238E27FC236}">
                <a16:creationId xmlns:a16="http://schemas.microsoft.com/office/drawing/2014/main" xmlns="" id="{E16BE1C3-CC97-48B2-8953-2B2A1E11FDB6}"/>
              </a:ext>
            </a:extLst>
          </p:cNvPr>
          <p:cNvSpPr/>
          <p:nvPr/>
        </p:nvSpPr>
        <p:spPr>
          <a:xfrm>
            <a:off x="7386637" y="3250835"/>
            <a:ext cx="161925" cy="161925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6" name="Straight Connector 21">
            <a:extLst>
              <a:ext uri="{FF2B5EF4-FFF2-40B4-BE49-F238E27FC236}">
                <a16:creationId xmlns:a16="http://schemas.microsoft.com/office/drawing/2014/main" xmlns="" id="{9B2B9B9F-AF1B-4672-A7CE-3CE64682A03D}"/>
              </a:ext>
            </a:extLst>
          </p:cNvPr>
          <p:cNvCxnSpPr/>
          <p:nvPr/>
        </p:nvCxnSpPr>
        <p:spPr>
          <a:xfrm>
            <a:off x="6553199" y="1964599"/>
            <a:ext cx="0" cy="182880"/>
          </a:xfrm>
          <a:prstGeom prst="line">
            <a:avLst/>
          </a:prstGeom>
          <a:ln>
            <a:solidFill>
              <a:srgbClr val="7F8C8D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22">
            <a:extLst>
              <a:ext uri="{FF2B5EF4-FFF2-40B4-BE49-F238E27FC236}">
                <a16:creationId xmlns:a16="http://schemas.microsoft.com/office/drawing/2014/main" xmlns="" id="{C964567D-D1B4-426A-A348-560C390152E9}"/>
              </a:ext>
            </a:extLst>
          </p:cNvPr>
          <p:cNvCxnSpPr/>
          <p:nvPr/>
        </p:nvCxnSpPr>
        <p:spPr>
          <a:xfrm>
            <a:off x="5629273" y="1964599"/>
            <a:ext cx="0" cy="182880"/>
          </a:xfrm>
          <a:prstGeom prst="line">
            <a:avLst/>
          </a:prstGeom>
          <a:ln>
            <a:solidFill>
              <a:srgbClr val="7F8C8D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23">
            <a:extLst>
              <a:ext uri="{FF2B5EF4-FFF2-40B4-BE49-F238E27FC236}">
                <a16:creationId xmlns:a16="http://schemas.microsoft.com/office/drawing/2014/main" xmlns="" id="{88AE6AC2-0747-498A-9133-E1092C3A317A}"/>
              </a:ext>
            </a:extLst>
          </p:cNvPr>
          <p:cNvCxnSpPr/>
          <p:nvPr/>
        </p:nvCxnSpPr>
        <p:spPr>
          <a:xfrm>
            <a:off x="6553198" y="1936024"/>
            <a:ext cx="1371601" cy="0"/>
          </a:xfrm>
          <a:prstGeom prst="line">
            <a:avLst/>
          </a:prstGeom>
          <a:ln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24">
            <a:extLst>
              <a:ext uri="{FF2B5EF4-FFF2-40B4-BE49-F238E27FC236}">
                <a16:creationId xmlns:a16="http://schemas.microsoft.com/office/drawing/2014/main" xmlns="" id="{F7CCCD21-12A0-4BD0-8629-CDCE41A7F02C}"/>
              </a:ext>
            </a:extLst>
          </p:cNvPr>
          <p:cNvCxnSpPr/>
          <p:nvPr/>
        </p:nvCxnSpPr>
        <p:spPr>
          <a:xfrm>
            <a:off x="4257672" y="1936024"/>
            <a:ext cx="1371601" cy="0"/>
          </a:xfrm>
          <a:prstGeom prst="line">
            <a:avLst/>
          </a:prstGeom>
          <a:ln>
            <a:solidFill>
              <a:srgbClr val="7F8C8D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25">
            <a:extLst>
              <a:ext uri="{FF2B5EF4-FFF2-40B4-BE49-F238E27FC236}">
                <a16:creationId xmlns:a16="http://schemas.microsoft.com/office/drawing/2014/main" xmlns="" id="{246C2DFE-F2DC-4BDB-A42D-D74A9245D7A6}"/>
              </a:ext>
            </a:extLst>
          </p:cNvPr>
          <p:cNvCxnSpPr/>
          <p:nvPr/>
        </p:nvCxnSpPr>
        <p:spPr>
          <a:xfrm>
            <a:off x="7458073" y="2993299"/>
            <a:ext cx="0" cy="182880"/>
          </a:xfrm>
          <a:prstGeom prst="line">
            <a:avLst/>
          </a:prstGeom>
          <a:ln>
            <a:solidFill>
              <a:srgbClr val="7F8C8D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26">
            <a:extLst>
              <a:ext uri="{FF2B5EF4-FFF2-40B4-BE49-F238E27FC236}">
                <a16:creationId xmlns:a16="http://schemas.microsoft.com/office/drawing/2014/main" xmlns="" id="{23E7E19D-7DF7-4B3C-BEB9-3F0D58C334B9}"/>
              </a:ext>
            </a:extLst>
          </p:cNvPr>
          <p:cNvCxnSpPr/>
          <p:nvPr/>
        </p:nvCxnSpPr>
        <p:spPr>
          <a:xfrm>
            <a:off x="4714873" y="2993299"/>
            <a:ext cx="0" cy="182880"/>
          </a:xfrm>
          <a:prstGeom prst="line">
            <a:avLst/>
          </a:prstGeom>
          <a:ln>
            <a:solidFill>
              <a:srgbClr val="7F8C8D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27">
            <a:extLst>
              <a:ext uri="{FF2B5EF4-FFF2-40B4-BE49-F238E27FC236}">
                <a16:creationId xmlns:a16="http://schemas.microsoft.com/office/drawing/2014/main" xmlns="" id="{778F7341-DD9C-4DE8-9B27-E8CF3824FF0D}"/>
              </a:ext>
            </a:extLst>
          </p:cNvPr>
          <p:cNvCxnSpPr/>
          <p:nvPr/>
        </p:nvCxnSpPr>
        <p:spPr>
          <a:xfrm>
            <a:off x="7467599" y="2979011"/>
            <a:ext cx="1371601" cy="0"/>
          </a:xfrm>
          <a:prstGeom prst="line">
            <a:avLst/>
          </a:prstGeom>
          <a:ln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28">
            <a:extLst>
              <a:ext uri="{FF2B5EF4-FFF2-40B4-BE49-F238E27FC236}">
                <a16:creationId xmlns:a16="http://schemas.microsoft.com/office/drawing/2014/main" xmlns="" id="{588F6E69-D422-4211-A0C3-28A942FF2100}"/>
              </a:ext>
            </a:extLst>
          </p:cNvPr>
          <p:cNvCxnSpPr/>
          <p:nvPr/>
        </p:nvCxnSpPr>
        <p:spPr>
          <a:xfrm>
            <a:off x="3343274" y="2979011"/>
            <a:ext cx="1371601" cy="0"/>
          </a:xfrm>
          <a:prstGeom prst="line">
            <a:avLst/>
          </a:prstGeom>
          <a:ln>
            <a:solidFill>
              <a:srgbClr val="7F8C8D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29">
            <a:extLst>
              <a:ext uri="{FF2B5EF4-FFF2-40B4-BE49-F238E27FC236}">
                <a16:creationId xmlns:a16="http://schemas.microsoft.com/office/drawing/2014/main" xmlns="" id="{D28F2544-AD5D-4A3C-912E-7D964A9CA8D8}"/>
              </a:ext>
            </a:extLst>
          </p:cNvPr>
          <p:cNvCxnSpPr/>
          <p:nvPr/>
        </p:nvCxnSpPr>
        <p:spPr>
          <a:xfrm>
            <a:off x="8382000" y="4181722"/>
            <a:ext cx="0" cy="182880"/>
          </a:xfrm>
          <a:prstGeom prst="line">
            <a:avLst/>
          </a:prstGeom>
          <a:ln>
            <a:solidFill>
              <a:srgbClr val="7F8C8D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30">
            <a:extLst>
              <a:ext uri="{FF2B5EF4-FFF2-40B4-BE49-F238E27FC236}">
                <a16:creationId xmlns:a16="http://schemas.microsoft.com/office/drawing/2014/main" xmlns="" id="{55A2F930-C73D-44EE-A06D-3154A336F923}"/>
              </a:ext>
            </a:extLst>
          </p:cNvPr>
          <p:cNvCxnSpPr/>
          <p:nvPr/>
        </p:nvCxnSpPr>
        <p:spPr>
          <a:xfrm>
            <a:off x="3810000" y="4181722"/>
            <a:ext cx="0" cy="182880"/>
          </a:xfrm>
          <a:prstGeom prst="line">
            <a:avLst/>
          </a:prstGeom>
          <a:ln>
            <a:solidFill>
              <a:srgbClr val="7F8C8D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31">
            <a:extLst>
              <a:ext uri="{FF2B5EF4-FFF2-40B4-BE49-F238E27FC236}">
                <a16:creationId xmlns:a16="http://schemas.microsoft.com/office/drawing/2014/main" xmlns="" id="{49AA376E-AB0F-41E9-B5F1-7B467CCEE4BE}"/>
              </a:ext>
            </a:extLst>
          </p:cNvPr>
          <p:cNvCxnSpPr/>
          <p:nvPr/>
        </p:nvCxnSpPr>
        <p:spPr>
          <a:xfrm>
            <a:off x="8382000" y="4166333"/>
            <a:ext cx="914400" cy="0"/>
          </a:xfrm>
          <a:prstGeom prst="line">
            <a:avLst/>
          </a:prstGeom>
          <a:ln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32">
            <a:extLst>
              <a:ext uri="{FF2B5EF4-FFF2-40B4-BE49-F238E27FC236}">
                <a16:creationId xmlns:a16="http://schemas.microsoft.com/office/drawing/2014/main" xmlns="" id="{C9F56EB0-747D-46E1-B141-8EB1275D04F4}"/>
              </a:ext>
            </a:extLst>
          </p:cNvPr>
          <p:cNvCxnSpPr/>
          <p:nvPr/>
        </p:nvCxnSpPr>
        <p:spPr>
          <a:xfrm>
            <a:off x="2886074" y="4166333"/>
            <a:ext cx="914400" cy="0"/>
          </a:xfrm>
          <a:prstGeom prst="line">
            <a:avLst/>
          </a:prstGeom>
          <a:ln>
            <a:solidFill>
              <a:srgbClr val="7F8C8D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" name="Group 11">
            <a:extLst>
              <a:ext uri="{FF2B5EF4-FFF2-40B4-BE49-F238E27FC236}">
                <a16:creationId xmlns:a16="http://schemas.microsoft.com/office/drawing/2014/main" xmlns="" id="{3B3268D7-AC97-409C-820C-5B098039D58E}"/>
              </a:ext>
            </a:extLst>
          </p:cNvPr>
          <p:cNvGrpSpPr/>
          <p:nvPr/>
        </p:nvGrpSpPr>
        <p:grpSpPr>
          <a:xfrm>
            <a:off x="1918379" y="1734048"/>
            <a:ext cx="2348822" cy="891638"/>
            <a:chOff x="1918379" y="1734048"/>
            <a:chExt cx="2348822" cy="891638"/>
          </a:xfrm>
        </p:grpSpPr>
        <p:sp>
          <p:nvSpPr>
            <p:cNvPr id="74" name="TextBox 36">
              <a:extLst>
                <a:ext uri="{FF2B5EF4-FFF2-40B4-BE49-F238E27FC236}">
                  <a16:creationId xmlns:a16="http://schemas.microsoft.com/office/drawing/2014/main" xmlns="" id="{0BC268A0-4B5F-4405-B8FF-97E293386191}"/>
                </a:ext>
              </a:extLst>
            </p:cNvPr>
            <p:cNvSpPr txBox="1"/>
            <p:nvPr/>
          </p:nvSpPr>
          <p:spPr>
            <a:xfrm>
              <a:off x="1918379" y="2071688"/>
              <a:ext cx="2348822" cy="553998"/>
            </a:xfrm>
            <a:prstGeom prst="rect">
              <a:avLst/>
            </a:prstGeom>
            <a:noFill/>
          </p:spPr>
          <p:txBody>
            <a:bodyPr wrap="square" rIns="216000" anchor="t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75" name="Rectangle 10">
              <a:extLst>
                <a:ext uri="{FF2B5EF4-FFF2-40B4-BE49-F238E27FC236}">
                  <a16:creationId xmlns:a16="http://schemas.microsoft.com/office/drawing/2014/main" xmlns="" id="{DAD3CF43-D3CC-4473-B656-FC0A985CDBC0}"/>
                </a:ext>
              </a:extLst>
            </p:cNvPr>
            <p:cNvSpPr/>
            <p:nvPr/>
          </p:nvSpPr>
          <p:spPr>
            <a:xfrm>
              <a:off x="2971874" y="1734048"/>
              <a:ext cx="1295327" cy="323165"/>
            </a:xfrm>
            <a:prstGeom prst="rect">
              <a:avLst/>
            </a:prstGeom>
          </p:spPr>
          <p:txBody>
            <a:bodyPr wrap="none" lIns="0" tIns="0" rIns="216000" bIns="0" anchor="b" anchorCtr="0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chemeClr val="accent3"/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59" name="Group 39">
            <a:extLst>
              <a:ext uri="{FF2B5EF4-FFF2-40B4-BE49-F238E27FC236}">
                <a16:creationId xmlns:a16="http://schemas.microsoft.com/office/drawing/2014/main" xmlns="" id="{12765638-CE1A-489E-8578-003B0AA2225E}"/>
              </a:ext>
            </a:extLst>
          </p:cNvPr>
          <p:cNvGrpSpPr/>
          <p:nvPr/>
        </p:nvGrpSpPr>
        <p:grpSpPr>
          <a:xfrm>
            <a:off x="994452" y="2795299"/>
            <a:ext cx="2348822" cy="891638"/>
            <a:chOff x="1918379" y="1734048"/>
            <a:chExt cx="2348822" cy="891638"/>
          </a:xfrm>
        </p:grpSpPr>
        <p:sp>
          <p:nvSpPr>
            <p:cNvPr id="72" name="TextBox 40">
              <a:extLst>
                <a:ext uri="{FF2B5EF4-FFF2-40B4-BE49-F238E27FC236}">
                  <a16:creationId xmlns:a16="http://schemas.microsoft.com/office/drawing/2014/main" xmlns="" id="{C5E4B5C4-7798-4735-A0B9-E67D8221E24D}"/>
                </a:ext>
              </a:extLst>
            </p:cNvPr>
            <p:cNvSpPr txBox="1"/>
            <p:nvPr/>
          </p:nvSpPr>
          <p:spPr>
            <a:xfrm>
              <a:off x="1918379" y="2071688"/>
              <a:ext cx="2348822" cy="553998"/>
            </a:xfrm>
            <a:prstGeom prst="rect">
              <a:avLst/>
            </a:prstGeom>
            <a:noFill/>
          </p:spPr>
          <p:txBody>
            <a:bodyPr wrap="square" rIns="216000" anchor="t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73" name="Rectangle 41">
              <a:extLst>
                <a:ext uri="{FF2B5EF4-FFF2-40B4-BE49-F238E27FC236}">
                  <a16:creationId xmlns:a16="http://schemas.microsoft.com/office/drawing/2014/main" xmlns="" id="{854E1AD4-7A6C-4D72-8F9D-FB2A0874F837}"/>
                </a:ext>
              </a:extLst>
            </p:cNvPr>
            <p:cNvSpPr/>
            <p:nvPr/>
          </p:nvSpPr>
          <p:spPr>
            <a:xfrm>
              <a:off x="2971874" y="1734048"/>
              <a:ext cx="1295327" cy="323165"/>
            </a:xfrm>
            <a:prstGeom prst="rect">
              <a:avLst/>
            </a:prstGeom>
          </p:spPr>
          <p:txBody>
            <a:bodyPr wrap="none" lIns="0" tIns="0" rIns="216000" bIns="0" anchor="b" anchorCtr="0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60" name="Group 42">
            <a:extLst>
              <a:ext uri="{FF2B5EF4-FFF2-40B4-BE49-F238E27FC236}">
                <a16:creationId xmlns:a16="http://schemas.microsoft.com/office/drawing/2014/main" xmlns="" id="{D970972B-7102-42DF-BCB5-9412014BB3A1}"/>
              </a:ext>
            </a:extLst>
          </p:cNvPr>
          <p:cNvGrpSpPr/>
          <p:nvPr/>
        </p:nvGrpSpPr>
        <p:grpSpPr>
          <a:xfrm>
            <a:off x="537252" y="3977421"/>
            <a:ext cx="2348822" cy="891638"/>
            <a:chOff x="1918379" y="1734048"/>
            <a:chExt cx="2348822" cy="891638"/>
          </a:xfrm>
        </p:grpSpPr>
        <p:sp>
          <p:nvSpPr>
            <p:cNvPr id="70" name="TextBox 43">
              <a:extLst>
                <a:ext uri="{FF2B5EF4-FFF2-40B4-BE49-F238E27FC236}">
                  <a16:creationId xmlns:a16="http://schemas.microsoft.com/office/drawing/2014/main" xmlns="" id="{05F2FBFD-2B37-46A1-985B-47972EBEB580}"/>
                </a:ext>
              </a:extLst>
            </p:cNvPr>
            <p:cNvSpPr txBox="1"/>
            <p:nvPr/>
          </p:nvSpPr>
          <p:spPr>
            <a:xfrm>
              <a:off x="1918379" y="2071688"/>
              <a:ext cx="2348822" cy="553998"/>
            </a:xfrm>
            <a:prstGeom prst="rect">
              <a:avLst/>
            </a:prstGeom>
            <a:noFill/>
          </p:spPr>
          <p:txBody>
            <a:bodyPr wrap="square" rIns="216000" anchor="t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71" name="Rectangle 44">
              <a:extLst>
                <a:ext uri="{FF2B5EF4-FFF2-40B4-BE49-F238E27FC236}">
                  <a16:creationId xmlns:a16="http://schemas.microsoft.com/office/drawing/2014/main" xmlns="" id="{92ABCEDA-1D1E-4683-B7FF-D6F2E9BD985A}"/>
                </a:ext>
              </a:extLst>
            </p:cNvPr>
            <p:cNvSpPr/>
            <p:nvPr/>
          </p:nvSpPr>
          <p:spPr>
            <a:xfrm>
              <a:off x="2971874" y="1734048"/>
              <a:ext cx="1295327" cy="323165"/>
            </a:xfrm>
            <a:prstGeom prst="rect">
              <a:avLst/>
            </a:prstGeom>
          </p:spPr>
          <p:txBody>
            <a:bodyPr wrap="none" lIns="0" tIns="0" rIns="216000" bIns="0" anchor="b" anchorCtr="0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61" name="Group 12">
            <a:extLst>
              <a:ext uri="{FF2B5EF4-FFF2-40B4-BE49-F238E27FC236}">
                <a16:creationId xmlns:a16="http://schemas.microsoft.com/office/drawing/2014/main" xmlns="" id="{B364CCF0-F7CF-4992-BB60-8F9C4BDACBC1}"/>
              </a:ext>
            </a:extLst>
          </p:cNvPr>
          <p:cNvGrpSpPr/>
          <p:nvPr/>
        </p:nvGrpSpPr>
        <p:grpSpPr>
          <a:xfrm>
            <a:off x="7996808" y="1734930"/>
            <a:ext cx="2348822" cy="877163"/>
            <a:chOff x="7996808" y="1734930"/>
            <a:chExt cx="2348822" cy="877163"/>
          </a:xfrm>
        </p:grpSpPr>
        <p:sp>
          <p:nvSpPr>
            <p:cNvPr id="68" name="TextBox 46">
              <a:extLst>
                <a:ext uri="{FF2B5EF4-FFF2-40B4-BE49-F238E27FC236}">
                  <a16:creationId xmlns:a16="http://schemas.microsoft.com/office/drawing/2014/main" xmlns="" id="{BCDE5631-1789-4162-959F-EA40DB27EFC3}"/>
                </a:ext>
              </a:extLst>
            </p:cNvPr>
            <p:cNvSpPr txBox="1"/>
            <p:nvPr/>
          </p:nvSpPr>
          <p:spPr>
            <a:xfrm>
              <a:off x="7996808" y="2058095"/>
              <a:ext cx="2348822" cy="553998"/>
            </a:xfrm>
            <a:prstGeom prst="rect">
              <a:avLst/>
            </a:prstGeom>
            <a:noFill/>
          </p:spPr>
          <p:txBody>
            <a:bodyPr wrap="square" lIns="216000" rIns="21600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69" name="Rectangle 47">
              <a:extLst>
                <a:ext uri="{FF2B5EF4-FFF2-40B4-BE49-F238E27FC236}">
                  <a16:creationId xmlns:a16="http://schemas.microsoft.com/office/drawing/2014/main" xmlns="" id="{F9B9086B-2705-4B59-A5DE-3019D90BDCE8}"/>
                </a:ext>
              </a:extLst>
            </p:cNvPr>
            <p:cNvSpPr/>
            <p:nvPr/>
          </p:nvSpPr>
          <p:spPr>
            <a:xfrm>
              <a:off x="7996808" y="1734930"/>
              <a:ext cx="1513437" cy="323165"/>
            </a:xfrm>
            <a:prstGeom prst="rect">
              <a:avLst/>
            </a:prstGeom>
          </p:spPr>
          <p:txBody>
            <a:bodyPr wrap="none" lIns="216000" tIns="0" rIns="216000" bIns="0" anchor="ctr" anchorCtr="0">
              <a:normAutofit/>
            </a:bodyPr>
            <a:lstStyle/>
            <a:p>
              <a:r>
                <a:rPr lang="zh-CN" altLang="en-US" sz="1400" b="1" dirty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62" name="Group 13">
            <a:extLst>
              <a:ext uri="{FF2B5EF4-FFF2-40B4-BE49-F238E27FC236}">
                <a16:creationId xmlns:a16="http://schemas.microsoft.com/office/drawing/2014/main" xmlns="" id="{E7D6DA72-BA75-49F1-A82B-0202F1DF15A1}"/>
              </a:ext>
            </a:extLst>
          </p:cNvPr>
          <p:cNvGrpSpPr/>
          <p:nvPr/>
        </p:nvGrpSpPr>
        <p:grpSpPr>
          <a:xfrm>
            <a:off x="8839200" y="2814343"/>
            <a:ext cx="2348822" cy="877163"/>
            <a:chOff x="9660396" y="2814343"/>
            <a:chExt cx="2348822" cy="877163"/>
          </a:xfrm>
        </p:grpSpPr>
        <p:sp>
          <p:nvSpPr>
            <p:cNvPr id="66" name="TextBox 49">
              <a:extLst>
                <a:ext uri="{FF2B5EF4-FFF2-40B4-BE49-F238E27FC236}">
                  <a16:creationId xmlns:a16="http://schemas.microsoft.com/office/drawing/2014/main" xmlns="" id="{AD14C66B-4536-4629-8ADC-9A759A069FD7}"/>
                </a:ext>
              </a:extLst>
            </p:cNvPr>
            <p:cNvSpPr txBox="1"/>
            <p:nvPr/>
          </p:nvSpPr>
          <p:spPr>
            <a:xfrm>
              <a:off x="9660396" y="3137508"/>
              <a:ext cx="2348822" cy="553998"/>
            </a:xfrm>
            <a:prstGeom prst="rect">
              <a:avLst/>
            </a:prstGeom>
            <a:noFill/>
          </p:spPr>
          <p:txBody>
            <a:bodyPr wrap="square" lIns="216000" rIns="21600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67" name="Rectangle 50">
              <a:extLst>
                <a:ext uri="{FF2B5EF4-FFF2-40B4-BE49-F238E27FC236}">
                  <a16:creationId xmlns:a16="http://schemas.microsoft.com/office/drawing/2014/main" xmlns="" id="{4CB17EEA-D951-4D81-9FFE-22AF0A98C89B}"/>
                </a:ext>
              </a:extLst>
            </p:cNvPr>
            <p:cNvSpPr/>
            <p:nvPr/>
          </p:nvSpPr>
          <p:spPr>
            <a:xfrm>
              <a:off x="9660396" y="2814343"/>
              <a:ext cx="1513437" cy="323165"/>
            </a:xfrm>
            <a:prstGeom prst="rect">
              <a:avLst/>
            </a:prstGeom>
          </p:spPr>
          <p:txBody>
            <a:bodyPr wrap="none" lIns="216000" tIns="0" rIns="216000" bIns="0" anchor="ctr" anchorCtr="0">
              <a:normAutofit/>
            </a:bodyPr>
            <a:lstStyle/>
            <a:p>
              <a:r>
                <a:rPr lang="zh-CN" altLang="en-US" sz="14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63" name="Group 14">
            <a:extLst>
              <a:ext uri="{FF2B5EF4-FFF2-40B4-BE49-F238E27FC236}">
                <a16:creationId xmlns:a16="http://schemas.microsoft.com/office/drawing/2014/main" xmlns="" id="{E8FDCCA1-3676-4545-A73E-74C9F8D28F0C}"/>
              </a:ext>
            </a:extLst>
          </p:cNvPr>
          <p:cNvGrpSpPr/>
          <p:nvPr/>
        </p:nvGrpSpPr>
        <p:grpSpPr>
          <a:xfrm>
            <a:off x="9296400" y="3996465"/>
            <a:ext cx="2348822" cy="877163"/>
            <a:chOff x="9660396" y="3996465"/>
            <a:chExt cx="2348822" cy="877163"/>
          </a:xfrm>
        </p:grpSpPr>
        <p:sp>
          <p:nvSpPr>
            <p:cNvPr id="64" name="TextBox 52">
              <a:extLst>
                <a:ext uri="{FF2B5EF4-FFF2-40B4-BE49-F238E27FC236}">
                  <a16:creationId xmlns:a16="http://schemas.microsoft.com/office/drawing/2014/main" xmlns="" id="{4C559183-52D3-4D3B-B7E2-5630C43FD55E}"/>
                </a:ext>
              </a:extLst>
            </p:cNvPr>
            <p:cNvSpPr txBox="1"/>
            <p:nvPr/>
          </p:nvSpPr>
          <p:spPr>
            <a:xfrm>
              <a:off x="9660396" y="4319630"/>
              <a:ext cx="2348822" cy="553998"/>
            </a:xfrm>
            <a:prstGeom prst="rect">
              <a:avLst/>
            </a:prstGeom>
            <a:noFill/>
          </p:spPr>
          <p:txBody>
            <a:bodyPr wrap="square" lIns="216000" rIns="21600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65" name="Rectangle 53">
              <a:extLst>
                <a:ext uri="{FF2B5EF4-FFF2-40B4-BE49-F238E27FC236}">
                  <a16:creationId xmlns:a16="http://schemas.microsoft.com/office/drawing/2014/main" xmlns="" id="{2FFBB478-442C-4448-9D8F-56AF796CAEE5}"/>
                </a:ext>
              </a:extLst>
            </p:cNvPr>
            <p:cNvSpPr/>
            <p:nvPr/>
          </p:nvSpPr>
          <p:spPr>
            <a:xfrm>
              <a:off x="9660396" y="3996465"/>
              <a:ext cx="1513437" cy="323165"/>
            </a:xfrm>
            <a:prstGeom prst="rect">
              <a:avLst/>
            </a:prstGeom>
          </p:spPr>
          <p:txBody>
            <a:bodyPr wrap="none" lIns="216000" tIns="0" rIns="216000" bIns="0" anchor="ctr" anchorCtr="0">
              <a:normAutofit/>
            </a:bodyPr>
            <a:lstStyle/>
            <a:p>
              <a:r>
                <a:rPr lang="zh-CN" altLang="en-US" sz="14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4019394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5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2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75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75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2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75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25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750"/>
                            </p:stCondLst>
                            <p:childTnLst>
                              <p:par>
                                <p:cTn id="9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25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750"/>
                            </p:stCondLst>
                            <p:childTnLst>
                              <p:par>
                                <p:cTn id="10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25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750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250"/>
                            </p:stCondLst>
                            <p:childTnLst>
                              <p:par>
                                <p:cTn id="1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1750"/>
                            </p:stCondLst>
                            <p:childTnLst>
                              <p:par>
                                <p:cTn id="1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2250"/>
                            </p:stCondLst>
                            <p:childTnLst>
                              <p:par>
                                <p:cTn id="1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2750"/>
                            </p:stCondLst>
                            <p:childTnLst>
                              <p:par>
                                <p:cTn id="1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3250"/>
                            </p:stCondLst>
                            <p:childTnLst>
                              <p:par>
                                <p:cTn id="1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3750"/>
                            </p:stCondLst>
                            <p:childTnLst>
                              <p:par>
                                <p:cTn id="1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4250"/>
                            </p:stCondLst>
                            <p:childTnLst>
                              <p:par>
                                <p:cTn id="1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4750"/>
                            </p:stCondLst>
                            <p:childTnLst>
                              <p:par>
                                <p:cTn id="1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5250"/>
                            </p:stCondLst>
                            <p:childTnLst>
                              <p:par>
                                <p:cTn id="1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5750"/>
                            </p:stCondLst>
                            <p:childTnLst>
                              <p:par>
                                <p:cTn id="1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6250"/>
                            </p:stCondLst>
                            <p:childTnLst>
                              <p:par>
                                <p:cTn id="1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6750"/>
                            </p:stCondLst>
                            <p:childTnLst>
                              <p:par>
                                <p:cTn id="18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图片包含 鲜花&#10;&#10;已生成极高可信度的说明">
            <a:extLst>
              <a:ext uri="{FF2B5EF4-FFF2-40B4-BE49-F238E27FC236}">
                <a16:creationId xmlns:a16="http://schemas.microsoft.com/office/drawing/2014/main" xmlns="" id="{25E3EDD2-DB9A-40FA-AFD5-1AF43DF4EF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3119" y="-2660879"/>
            <a:ext cx="6855359" cy="12182399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xmlns="" id="{4FE16F70-97CD-4E3B-B39D-DABBC84CF62A}"/>
              </a:ext>
            </a:extLst>
          </p:cNvPr>
          <p:cNvSpPr/>
          <p:nvPr/>
        </p:nvSpPr>
        <p:spPr>
          <a:xfrm>
            <a:off x="2033187" y="1228061"/>
            <a:ext cx="8125627" cy="4712170"/>
          </a:xfrm>
          <a:prstGeom prst="rect">
            <a:avLst/>
          </a:prstGeom>
          <a:noFill/>
          <a:ln w="57150">
            <a:solidFill>
              <a:srgbClr val="E099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等腰三角形 12">
            <a:extLst>
              <a:ext uri="{FF2B5EF4-FFF2-40B4-BE49-F238E27FC236}">
                <a16:creationId xmlns:a16="http://schemas.microsoft.com/office/drawing/2014/main" xmlns="" id="{54341A58-30B7-48D1-BB4F-AC3B7DBA65B6}"/>
              </a:ext>
            </a:extLst>
          </p:cNvPr>
          <p:cNvSpPr/>
          <p:nvPr/>
        </p:nvSpPr>
        <p:spPr>
          <a:xfrm flipV="1">
            <a:off x="5868091" y="1276906"/>
            <a:ext cx="232268" cy="200230"/>
          </a:xfrm>
          <a:prstGeom prst="triangl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19C23414-38E8-44B9-AB1E-BFACD7393E70}"/>
              </a:ext>
            </a:extLst>
          </p:cNvPr>
          <p:cNvSpPr/>
          <p:nvPr/>
        </p:nvSpPr>
        <p:spPr>
          <a:xfrm>
            <a:off x="5971625" y="1567419"/>
            <a:ext cx="25200" cy="324000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713E2922-6C0B-4D96-9091-5CAC3E7882BA}"/>
              </a:ext>
            </a:extLst>
          </p:cNvPr>
          <p:cNvSpPr/>
          <p:nvPr/>
        </p:nvSpPr>
        <p:spPr>
          <a:xfrm>
            <a:off x="5975810" y="1017092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xmlns="" id="{02A17954-5F16-4429-82FB-5971E868542D}"/>
              </a:ext>
            </a:extLst>
          </p:cNvPr>
          <p:cNvSpPr/>
          <p:nvPr/>
        </p:nvSpPr>
        <p:spPr>
          <a:xfrm rot="-9300000">
            <a:off x="5880708" y="1460465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BEA1A81E-13E3-4FE5-BA26-0F1C6BA39B01}"/>
              </a:ext>
            </a:extLst>
          </p:cNvPr>
          <p:cNvSpPr/>
          <p:nvPr/>
        </p:nvSpPr>
        <p:spPr>
          <a:xfrm rot="9300000">
            <a:off x="6110859" y="1449035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5A88865E-EF4A-4753-81BC-C875BD42A8ED}"/>
              </a:ext>
            </a:extLst>
          </p:cNvPr>
          <p:cNvSpPr/>
          <p:nvPr/>
        </p:nvSpPr>
        <p:spPr>
          <a:xfrm rot="6180000">
            <a:off x="6206958" y="1265883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566E6056-984A-479D-B36D-C09C55325905}"/>
              </a:ext>
            </a:extLst>
          </p:cNvPr>
          <p:cNvSpPr/>
          <p:nvPr/>
        </p:nvSpPr>
        <p:spPr>
          <a:xfrm rot="3060000">
            <a:off x="6150813" y="1114015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椭圆 29">
            <a:extLst>
              <a:ext uri="{FF2B5EF4-FFF2-40B4-BE49-F238E27FC236}">
                <a16:creationId xmlns:a16="http://schemas.microsoft.com/office/drawing/2014/main" xmlns="" id="{1CAD5D5E-787F-436E-9EA0-52713389ECB1}"/>
              </a:ext>
            </a:extLst>
          </p:cNvPr>
          <p:cNvSpPr/>
          <p:nvPr/>
        </p:nvSpPr>
        <p:spPr>
          <a:xfrm rot="-3060000">
            <a:off x="5779269" y="1114930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xmlns="" id="{51A0AF59-B38F-4731-BF03-BDBDD9A135B7}"/>
              </a:ext>
            </a:extLst>
          </p:cNvPr>
          <p:cNvSpPr/>
          <p:nvPr/>
        </p:nvSpPr>
        <p:spPr>
          <a:xfrm rot="-6180000">
            <a:off x="5759171" y="1320921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等腰三角形 31">
            <a:extLst>
              <a:ext uri="{FF2B5EF4-FFF2-40B4-BE49-F238E27FC236}">
                <a16:creationId xmlns:a16="http://schemas.microsoft.com/office/drawing/2014/main" xmlns="" id="{36CF6BA2-4D66-477B-AA34-4E906AC0C5ED}"/>
              </a:ext>
            </a:extLst>
          </p:cNvPr>
          <p:cNvSpPr/>
          <p:nvPr/>
        </p:nvSpPr>
        <p:spPr>
          <a:xfrm rot="1800000" flipV="1">
            <a:off x="6684752" y="1481496"/>
            <a:ext cx="232268" cy="200230"/>
          </a:xfrm>
          <a:prstGeom prst="triangl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xmlns="" id="{42B2BE9E-8C67-4D22-9998-499399800692}"/>
              </a:ext>
            </a:extLst>
          </p:cNvPr>
          <p:cNvSpPr/>
          <p:nvPr/>
        </p:nvSpPr>
        <p:spPr>
          <a:xfrm rot="1800000">
            <a:off x="6604882" y="1736412"/>
            <a:ext cx="25200" cy="324000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F9497E50-DF22-42A3-ACE1-4B78CB3B249F}"/>
              </a:ext>
            </a:extLst>
          </p:cNvPr>
          <p:cNvSpPr/>
          <p:nvPr/>
        </p:nvSpPr>
        <p:spPr>
          <a:xfrm>
            <a:off x="6792471" y="1221682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DB365662-2F76-4EBB-9561-4148F0B126CB}"/>
              </a:ext>
            </a:extLst>
          </p:cNvPr>
          <p:cNvSpPr/>
          <p:nvPr/>
        </p:nvSpPr>
        <p:spPr>
          <a:xfrm rot="-9300000">
            <a:off x="6697369" y="1665055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xmlns="" id="{26BDB70E-79AE-49C5-879A-D5D166A0F637}"/>
              </a:ext>
            </a:extLst>
          </p:cNvPr>
          <p:cNvSpPr/>
          <p:nvPr/>
        </p:nvSpPr>
        <p:spPr>
          <a:xfrm rot="9300000">
            <a:off x="6927520" y="1653625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0DD1C488-40F2-4BF2-AD8D-7D3A2EFA60AD}"/>
              </a:ext>
            </a:extLst>
          </p:cNvPr>
          <p:cNvSpPr/>
          <p:nvPr/>
        </p:nvSpPr>
        <p:spPr>
          <a:xfrm rot="6180000">
            <a:off x="7023619" y="1470473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45042E0D-CC28-4880-A7CE-E02D38085CD7}"/>
              </a:ext>
            </a:extLst>
          </p:cNvPr>
          <p:cNvSpPr/>
          <p:nvPr/>
        </p:nvSpPr>
        <p:spPr>
          <a:xfrm rot="3060000">
            <a:off x="6967474" y="1318605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xmlns="" id="{ED1ADAFC-4B28-4EB2-8088-52E756AF126C}"/>
              </a:ext>
            </a:extLst>
          </p:cNvPr>
          <p:cNvSpPr/>
          <p:nvPr/>
        </p:nvSpPr>
        <p:spPr>
          <a:xfrm rot="-3060000">
            <a:off x="6595930" y="1319520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椭圆 39">
            <a:extLst>
              <a:ext uri="{FF2B5EF4-FFF2-40B4-BE49-F238E27FC236}">
                <a16:creationId xmlns:a16="http://schemas.microsoft.com/office/drawing/2014/main" xmlns="" id="{F5AD5122-C33B-4D38-A16A-C4F2C78CC732}"/>
              </a:ext>
            </a:extLst>
          </p:cNvPr>
          <p:cNvSpPr/>
          <p:nvPr/>
        </p:nvSpPr>
        <p:spPr>
          <a:xfrm rot="-6180000">
            <a:off x="6575832" y="1525511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等腰三角形 40">
            <a:extLst>
              <a:ext uri="{FF2B5EF4-FFF2-40B4-BE49-F238E27FC236}">
                <a16:creationId xmlns:a16="http://schemas.microsoft.com/office/drawing/2014/main" xmlns="" id="{A9E2671E-542D-480F-A8B0-98EB1D0A2F22}"/>
              </a:ext>
            </a:extLst>
          </p:cNvPr>
          <p:cNvSpPr/>
          <p:nvPr/>
        </p:nvSpPr>
        <p:spPr>
          <a:xfrm rot="3600000" flipV="1">
            <a:off x="7277811" y="2080844"/>
            <a:ext cx="232268" cy="200230"/>
          </a:xfrm>
          <a:prstGeom prst="triangl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椭圆 41">
            <a:extLst>
              <a:ext uri="{FF2B5EF4-FFF2-40B4-BE49-F238E27FC236}">
                <a16:creationId xmlns:a16="http://schemas.microsoft.com/office/drawing/2014/main" xmlns="" id="{77D8B6D6-3A6C-4996-94A7-F7CBA171F211}"/>
              </a:ext>
            </a:extLst>
          </p:cNvPr>
          <p:cNvSpPr/>
          <p:nvPr/>
        </p:nvSpPr>
        <p:spPr>
          <a:xfrm rot="3600000">
            <a:off x="7070523" y="2198349"/>
            <a:ext cx="25200" cy="324000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椭圆 42">
            <a:extLst>
              <a:ext uri="{FF2B5EF4-FFF2-40B4-BE49-F238E27FC236}">
                <a16:creationId xmlns:a16="http://schemas.microsoft.com/office/drawing/2014/main" xmlns="" id="{55D25C05-93F8-4A97-B57C-442123459651}"/>
              </a:ext>
            </a:extLst>
          </p:cNvPr>
          <p:cNvSpPr/>
          <p:nvPr/>
        </p:nvSpPr>
        <p:spPr>
          <a:xfrm>
            <a:off x="7385530" y="1821030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椭圆 43">
            <a:extLst>
              <a:ext uri="{FF2B5EF4-FFF2-40B4-BE49-F238E27FC236}">
                <a16:creationId xmlns:a16="http://schemas.microsoft.com/office/drawing/2014/main" xmlns="" id="{BC93919C-EE46-4FAF-BA02-F9969FAB8C29}"/>
              </a:ext>
            </a:extLst>
          </p:cNvPr>
          <p:cNvSpPr/>
          <p:nvPr/>
        </p:nvSpPr>
        <p:spPr>
          <a:xfrm rot="-9300000">
            <a:off x="7290428" y="2264403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椭圆 44">
            <a:extLst>
              <a:ext uri="{FF2B5EF4-FFF2-40B4-BE49-F238E27FC236}">
                <a16:creationId xmlns:a16="http://schemas.microsoft.com/office/drawing/2014/main" xmlns="" id="{0D5A1157-314D-498E-8445-375E40C61467}"/>
              </a:ext>
            </a:extLst>
          </p:cNvPr>
          <p:cNvSpPr/>
          <p:nvPr/>
        </p:nvSpPr>
        <p:spPr>
          <a:xfrm rot="9300000">
            <a:off x="7520579" y="2252973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椭圆 45">
            <a:extLst>
              <a:ext uri="{FF2B5EF4-FFF2-40B4-BE49-F238E27FC236}">
                <a16:creationId xmlns:a16="http://schemas.microsoft.com/office/drawing/2014/main" xmlns="" id="{0497C606-6014-4F2B-BD36-590B94FA0123}"/>
              </a:ext>
            </a:extLst>
          </p:cNvPr>
          <p:cNvSpPr/>
          <p:nvPr/>
        </p:nvSpPr>
        <p:spPr>
          <a:xfrm rot="6180000">
            <a:off x="7616678" y="2069821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椭圆 46">
            <a:extLst>
              <a:ext uri="{FF2B5EF4-FFF2-40B4-BE49-F238E27FC236}">
                <a16:creationId xmlns:a16="http://schemas.microsoft.com/office/drawing/2014/main" xmlns="" id="{55012C24-34AE-4AD7-95E2-544F7A091180}"/>
              </a:ext>
            </a:extLst>
          </p:cNvPr>
          <p:cNvSpPr/>
          <p:nvPr/>
        </p:nvSpPr>
        <p:spPr>
          <a:xfrm rot="3060000">
            <a:off x="7560533" y="1917953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椭圆 47">
            <a:extLst>
              <a:ext uri="{FF2B5EF4-FFF2-40B4-BE49-F238E27FC236}">
                <a16:creationId xmlns:a16="http://schemas.microsoft.com/office/drawing/2014/main" xmlns="" id="{BE2DDDBE-E0F2-4676-B100-0E74FDEDE063}"/>
              </a:ext>
            </a:extLst>
          </p:cNvPr>
          <p:cNvSpPr/>
          <p:nvPr/>
        </p:nvSpPr>
        <p:spPr>
          <a:xfrm rot="-3060000">
            <a:off x="7188989" y="1918868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9" name="椭圆 48">
            <a:extLst>
              <a:ext uri="{FF2B5EF4-FFF2-40B4-BE49-F238E27FC236}">
                <a16:creationId xmlns:a16="http://schemas.microsoft.com/office/drawing/2014/main" xmlns="" id="{B5EC3076-1789-420F-A443-940F1919FB82}"/>
              </a:ext>
            </a:extLst>
          </p:cNvPr>
          <p:cNvSpPr/>
          <p:nvPr/>
        </p:nvSpPr>
        <p:spPr>
          <a:xfrm rot="-6180000">
            <a:off x="7168891" y="2124859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等腰三角形 49">
            <a:extLst>
              <a:ext uri="{FF2B5EF4-FFF2-40B4-BE49-F238E27FC236}">
                <a16:creationId xmlns:a16="http://schemas.microsoft.com/office/drawing/2014/main" xmlns="" id="{01EA51C4-5720-4397-B650-7BFB7B7498AF}"/>
              </a:ext>
            </a:extLst>
          </p:cNvPr>
          <p:cNvSpPr/>
          <p:nvPr/>
        </p:nvSpPr>
        <p:spPr>
          <a:xfrm rot="5400000" flipV="1">
            <a:off x="7497667" y="2896792"/>
            <a:ext cx="232268" cy="200230"/>
          </a:xfrm>
          <a:prstGeom prst="triangl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1" name="椭圆 50">
            <a:extLst>
              <a:ext uri="{FF2B5EF4-FFF2-40B4-BE49-F238E27FC236}">
                <a16:creationId xmlns:a16="http://schemas.microsoft.com/office/drawing/2014/main" xmlns="" id="{77704372-731F-44E1-8F00-C4C4FA697115}"/>
              </a:ext>
            </a:extLst>
          </p:cNvPr>
          <p:cNvSpPr/>
          <p:nvPr/>
        </p:nvSpPr>
        <p:spPr>
          <a:xfrm rot="5400000">
            <a:off x="7242910" y="2834907"/>
            <a:ext cx="25200" cy="324000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椭圆 51">
            <a:extLst>
              <a:ext uri="{FF2B5EF4-FFF2-40B4-BE49-F238E27FC236}">
                <a16:creationId xmlns:a16="http://schemas.microsoft.com/office/drawing/2014/main" xmlns="" id="{82D4B40A-1698-41AB-B276-5839B5771139}"/>
              </a:ext>
            </a:extLst>
          </p:cNvPr>
          <p:cNvSpPr/>
          <p:nvPr/>
        </p:nvSpPr>
        <p:spPr>
          <a:xfrm>
            <a:off x="7605386" y="2636978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3" name="椭圆 52">
            <a:extLst>
              <a:ext uri="{FF2B5EF4-FFF2-40B4-BE49-F238E27FC236}">
                <a16:creationId xmlns:a16="http://schemas.microsoft.com/office/drawing/2014/main" xmlns="" id="{DF20EA60-44E0-470A-805C-24559F2C3A51}"/>
              </a:ext>
            </a:extLst>
          </p:cNvPr>
          <p:cNvSpPr/>
          <p:nvPr/>
        </p:nvSpPr>
        <p:spPr>
          <a:xfrm rot="-9300000">
            <a:off x="7510284" y="3080351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椭圆 53">
            <a:extLst>
              <a:ext uri="{FF2B5EF4-FFF2-40B4-BE49-F238E27FC236}">
                <a16:creationId xmlns:a16="http://schemas.microsoft.com/office/drawing/2014/main" xmlns="" id="{5E38AD0E-B4F7-4BFB-9A62-2555385C3A4A}"/>
              </a:ext>
            </a:extLst>
          </p:cNvPr>
          <p:cNvSpPr/>
          <p:nvPr/>
        </p:nvSpPr>
        <p:spPr>
          <a:xfrm rot="9300000">
            <a:off x="7740435" y="3068921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5" name="椭圆 54">
            <a:extLst>
              <a:ext uri="{FF2B5EF4-FFF2-40B4-BE49-F238E27FC236}">
                <a16:creationId xmlns:a16="http://schemas.microsoft.com/office/drawing/2014/main" xmlns="" id="{F23AC091-671B-4B54-B485-4F8B4F1B9EE1}"/>
              </a:ext>
            </a:extLst>
          </p:cNvPr>
          <p:cNvSpPr/>
          <p:nvPr/>
        </p:nvSpPr>
        <p:spPr>
          <a:xfrm rot="6180000">
            <a:off x="7836534" y="2885769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椭圆 55">
            <a:extLst>
              <a:ext uri="{FF2B5EF4-FFF2-40B4-BE49-F238E27FC236}">
                <a16:creationId xmlns:a16="http://schemas.microsoft.com/office/drawing/2014/main" xmlns="" id="{5110CA62-140F-4814-BC68-371778917D8E}"/>
              </a:ext>
            </a:extLst>
          </p:cNvPr>
          <p:cNvSpPr/>
          <p:nvPr/>
        </p:nvSpPr>
        <p:spPr>
          <a:xfrm rot="3060000">
            <a:off x="7780389" y="2733901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椭圆 56">
            <a:extLst>
              <a:ext uri="{FF2B5EF4-FFF2-40B4-BE49-F238E27FC236}">
                <a16:creationId xmlns:a16="http://schemas.microsoft.com/office/drawing/2014/main" xmlns="" id="{26D3DDE9-1AFC-45F4-8937-2DE35D0BB92B}"/>
              </a:ext>
            </a:extLst>
          </p:cNvPr>
          <p:cNvSpPr/>
          <p:nvPr/>
        </p:nvSpPr>
        <p:spPr>
          <a:xfrm rot="-3060000">
            <a:off x="7408845" y="2734816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椭圆 57">
            <a:extLst>
              <a:ext uri="{FF2B5EF4-FFF2-40B4-BE49-F238E27FC236}">
                <a16:creationId xmlns:a16="http://schemas.microsoft.com/office/drawing/2014/main" xmlns="" id="{A3D80DFA-E3EF-4D16-8195-3C0D1CD0126B}"/>
              </a:ext>
            </a:extLst>
          </p:cNvPr>
          <p:cNvSpPr/>
          <p:nvPr/>
        </p:nvSpPr>
        <p:spPr>
          <a:xfrm rot="-6180000">
            <a:off x="7388747" y="2940807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9" name="等腰三角形 58">
            <a:extLst>
              <a:ext uri="{FF2B5EF4-FFF2-40B4-BE49-F238E27FC236}">
                <a16:creationId xmlns:a16="http://schemas.microsoft.com/office/drawing/2014/main" xmlns="" id="{D287D10C-38E6-4188-B933-19332E57C6C5}"/>
              </a:ext>
            </a:extLst>
          </p:cNvPr>
          <p:cNvSpPr/>
          <p:nvPr/>
        </p:nvSpPr>
        <p:spPr>
          <a:xfrm rot="7200000" flipV="1">
            <a:off x="7282808" y="3711259"/>
            <a:ext cx="232268" cy="200230"/>
          </a:xfrm>
          <a:prstGeom prst="triangl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椭圆 59">
            <a:extLst>
              <a:ext uri="{FF2B5EF4-FFF2-40B4-BE49-F238E27FC236}">
                <a16:creationId xmlns:a16="http://schemas.microsoft.com/office/drawing/2014/main" xmlns="" id="{BD1F2D06-0412-4464-83AA-EC65D1648AAA}"/>
              </a:ext>
            </a:extLst>
          </p:cNvPr>
          <p:cNvSpPr/>
          <p:nvPr/>
        </p:nvSpPr>
        <p:spPr>
          <a:xfrm rot="7200000">
            <a:off x="7073021" y="3466992"/>
            <a:ext cx="25200" cy="324000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1" name="椭圆 60">
            <a:extLst>
              <a:ext uri="{FF2B5EF4-FFF2-40B4-BE49-F238E27FC236}">
                <a16:creationId xmlns:a16="http://schemas.microsoft.com/office/drawing/2014/main" xmlns="" id="{EE727AAA-36AD-4E06-8E37-84E05BD6B2D7}"/>
              </a:ext>
            </a:extLst>
          </p:cNvPr>
          <p:cNvSpPr/>
          <p:nvPr/>
        </p:nvSpPr>
        <p:spPr>
          <a:xfrm>
            <a:off x="7390527" y="3451445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2" name="椭圆 61">
            <a:extLst>
              <a:ext uri="{FF2B5EF4-FFF2-40B4-BE49-F238E27FC236}">
                <a16:creationId xmlns:a16="http://schemas.microsoft.com/office/drawing/2014/main" xmlns="" id="{A059997D-0A9B-491E-B239-1AF29E5CD777}"/>
              </a:ext>
            </a:extLst>
          </p:cNvPr>
          <p:cNvSpPr/>
          <p:nvPr/>
        </p:nvSpPr>
        <p:spPr>
          <a:xfrm rot="-9300000">
            <a:off x="7295425" y="3894818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3" name="椭圆 62">
            <a:extLst>
              <a:ext uri="{FF2B5EF4-FFF2-40B4-BE49-F238E27FC236}">
                <a16:creationId xmlns:a16="http://schemas.microsoft.com/office/drawing/2014/main" xmlns="" id="{5BE59FC4-655E-416A-BA7B-0336CC0CF868}"/>
              </a:ext>
            </a:extLst>
          </p:cNvPr>
          <p:cNvSpPr/>
          <p:nvPr/>
        </p:nvSpPr>
        <p:spPr>
          <a:xfrm rot="9300000">
            <a:off x="7525576" y="3883388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椭圆 63">
            <a:extLst>
              <a:ext uri="{FF2B5EF4-FFF2-40B4-BE49-F238E27FC236}">
                <a16:creationId xmlns:a16="http://schemas.microsoft.com/office/drawing/2014/main" xmlns="" id="{B11E6EF5-2A36-4966-B400-9683C43C3849}"/>
              </a:ext>
            </a:extLst>
          </p:cNvPr>
          <p:cNvSpPr/>
          <p:nvPr/>
        </p:nvSpPr>
        <p:spPr>
          <a:xfrm rot="6180000">
            <a:off x="7621675" y="3700236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5" name="椭圆 64">
            <a:extLst>
              <a:ext uri="{FF2B5EF4-FFF2-40B4-BE49-F238E27FC236}">
                <a16:creationId xmlns:a16="http://schemas.microsoft.com/office/drawing/2014/main" xmlns="" id="{26126D49-B2EC-49A5-95AC-A5F986E7C4F2}"/>
              </a:ext>
            </a:extLst>
          </p:cNvPr>
          <p:cNvSpPr/>
          <p:nvPr/>
        </p:nvSpPr>
        <p:spPr>
          <a:xfrm rot="3060000">
            <a:off x="7565530" y="3548368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椭圆 65">
            <a:extLst>
              <a:ext uri="{FF2B5EF4-FFF2-40B4-BE49-F238E27FC236}">
                <a16:creationId xmlns:a16="http://schemas.microsoft.com/office/drawing/2014/main" xmlns="" id="{374410A6-E6D8-4F75-A3A6-7CF557250A4C}"/>
              </a:ext>
            </a:extLst>
          </p:cNvPr>
          <p:cNvSpPr/>
          <p:nvPr/>
        </p:nvSpPr>
        <p:spPr>
          <a:xfrm rot="-3060000">
            <a:off x="7193986" y="3549283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7" name="椭圆 66">
            <a:extLst>
              <a:ext uri="{FF2B5EF4-FFF2-40B4-BE49-F238E27FC236}">
                <a16:creationId xmlns:a16="http://schemas.microsoft.com/office/drawing/2014/main" xmlns="" id="{A39CC1ED-945D-4C4D-AAA1-AA3C2F9D199F}"/>
              </a:ext>
            </a:extLst>
          </p:cNvPr>
          <p:cNvSpPr/>
          <p:nvPr/>
        </p:nvSpPr>
        <p:spPr>
          <a:xfrm rot="-6180000">
            <a:off x="7173888" y="3755274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等腰三角形 67">
            <a:extLst>
              <a:ext uri="{FF2B5EF4-FFF2-40B4-BE49-F238E27FC236}">
                <a16:creationId xmlns:a16="http://schemas.microsoft.com/office/drawing/2014/main" xmlns="" id="{CE914AEC-3B92-4CBC-8D88-AF97759146D2}"/>
              </a:ext>
            </a:extLst>
          </p:cNvPr>
          <p:cNvSpPr/>
          <p:nvPr/>
        </p:nvSpPr>
        <p:spPr>
          <a:xfrm rot="9000000" flipV="1">
            <a:off x="6683201" y="4308368"/>
            <a:ext cx="232268" cy="200230"/>
          </a:xfrm>
          <a:prstGeom prst="triangl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9" name="椭圆 68">
            <a:extLst>
              <a:ext uri="{FF2B5EF4-FFF2-40B4-BE49-F238E27FC236}">
                <a16:creationId xmlns:a16="http://schemas.microsoft.com/office/drawing/2014/main" xmlns="" id="{3BC5BFF5-0908-4A6D-8029-F5713752A28F}"/>
              </a:ext>
            </a:extLst>
          </p:cNvPr>
          <p:cNvSpPr/>
          <p:nvPr/>
        </p:nvSpPr>
        <p:spPr>
          <a:xfrm rot="9000000">
            <a:off x="6608327" y="3936685"/>
            <a:ext cx="25200" cy="324000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0" name="椭圆 69">
            <a:extLst>
              <a:ext uri="{FF2B5EF4-FFF2-40B4-BE49-F238E27FC236}">
                <a16:creationId xmlns:a16="http://schemas.microsoft.com/office/drawing/2014/main" xmlns="" id="{FECE4C3F-8614-4A07-B51C-35886F7358D1}"/>
              </a:ext>
            </a:extLst>
          </p:cNvPr>
          <p:cNvSpPr/>
          <p:nvPr/>
        </p:nvSpPr>
        <p:spPr>
          <a:xfrm>
            <a:off x="6790920" y="4048554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椭圆 70">
            <a:extLst>
              <a:ext uri="{FF2B5EF4-FFF2-40B4-BE49-F238E27FC236}">
                <a16:creationId xmlns:a16="http://schemas.microsoft.com/office/drawing/2014/main" xmlns="" id="{746815D9-D7F4-483A-B04B-F968B903FFEF}"/>
              </a:ext>
            </a:extLst>
          </p:cNvPr>
          <p:cNvSpPr/>
          <p:nvPr/>
        </p:nvSpPr>
        <p:spPr>
          <a:xfrm rot="-9300000">
            <a:off x="6695818" y="4491927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2" name="椭圆 71">
            <a:extLst>
              <a:ext uri="{FF2B5EF4-FFF2-40B4-BE49-F238E27FC236}">
                <a16:creationId xmlns:a16="http://schemas.microsoft.com/office/drawing/2014/main" xmlns="" id="{8248A688-F748-4711-9E8E-D6A59270DCE9}"/>
              </a:ext>
            </a:extLst>
          </p:cNvPr>
          <p:cNvSpPr/>
          <p:nvPr/>
        </p:nvSpPr>
        <p:spPr>
          <a:xfrm rot="9300000">
            <a:off x="6925969" y="4480497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3" name="椭圆 72">
            <a:extLst>
              <a:ext uri="{FF2B5EF4-FFF2-40B4-BE49-F238E27FC236}">
                <a16:creationId xmlns:a16="http://schemas.microsoft.com/office/drawing/2014/main" xmlns="" id="{8BC9B261-6ABD-4C96-B9E4-973E41D3F728}"/>
              </a:ext>
            </a:extLst>
          </p:cNvPr>
          <p:cNvSpPr/>
          <p:nvPr/>
        </p:nvSpPr>
        <p:spPr>
          <a:xfrm rot="6180000">
            <a:off x="7022068" y="4297345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4" name="椭圆 73">
            <a:extLst>
              <a:ext uri="{FF2B5EF4-FFF2-40B4-BE49-F238E27FC236}">
                <a16:creationId xmlns:a16="http://schemas.microsoft.com/office/drawing/2014/main" xmlns="" id="{FFF85E81-2B45-48C7-B85A-9A6CF292F3A4}"/>
              </a:ext>
            </a:extLst>
          </p:cNvPr>
          <p:cNvSpPr/>
          <p:nvPr/>
        </p:nvSpPr>
        <p:spPr>
          <a:xfrm rot="3060000">
            <a:off x="6965923" y="4145477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5" name="椭圆 74">
            <a:extLst>
              <a:ext uri="{FF2B5EF4-FFF2-40B4-BE49-F238E27FC236}">
                <a16:creationId xmlns:a16="http://schemas.microsoft.com/office/drawing/2014/main" xmlns="" id="{E3509EA6-CB33-4AAF-8D22-E453B879675D}"/>
              </a:ext>
            </a:extLst>
          </p:cNvPr>
          <p:cNvSpPr/>
          <p:nvPr/>
        </p:nvSpPr>
        <p:spPr>
          <a:xfrm rot="-3060000">
            <a:off x="6594379" y="4146392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6" name="椭圆 75">
            <a:extLst>
              <a:ext uri="{FF2B5EF4-FFF2-40B4-BE49-F238E27FC236}">
                <a16:creationId xmlns:a16="http://schemas.microsoft.com/office/drawing/2014/main" xmlns="" id="{588134E8-9ED6-4456-9FDD-9B309C7053A1}"/>
              </a:ext>
            </a:extLst>
          </p:cNvPr>
          <p:cNvSpPr/>
          <p:nvPr/>
        </p:nvSpPr>
        <p:spPr>
          <a:xfrm rot="-6180000">
            <a:off x="6574281" y="4352383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7" name="等腰三角形 76">
            <a:extLst>
              <a:ext uri="{FF2B5EF4-FFF2-40B4-BE49-F238E27FC236}">
                <a16:creationId xmlns:a16="http://schemas.microsoft.com/office/drawing/2014/main" xmlns="" id="{0BA068AC-3086-46BC-BF31-0F2807AFB5A7}"/>
              </a:ext>
            </a:extLst>
          </p:cNvPr>
          <p:cNvSpPr/>
          <p:nvPr/>
        </p:nvSpPr>
        <p:spPr>
          <a:xfrm rot="10800000" flipV="1">
            <a:off x="5868091" y="4516917"/>
            <a:ext cx="232268" cy="200230"/>
          </a:xfrm>
          <a:prstGeom prst="triangl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8" name="椭圆 77">
            <a:extLst>
              <a:ext uri="{FF2B5EF4-FFF2-40B4-BE49-F238E27FC236}">
                <a16:creationId xmlns:a16="http://schemas.microsoft.com/office/drawing/2014/main" xmlns="" id="{FAAA7997-0847-41A6-AB8F-87C1B3357218}"/>
              </a:ext>
            </a:extLst>
          </p:cNvPr>
          <p:cNvSpPr/>
          <p:nvPr/>
        </p:nvSpPr>
        <p:spPr>
          <a:xfrm rot="10800000">
            <a:off x="5971625" y="4109139"/>
            <a:ext cx="25200" cy="324000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9" name="椭圆 78">
            <a:extLst>
              <a:ext uri="{FF2B5EF4-FFF2-40B4-BE49-F238E27FC236}">
                <a16:creationId xmlns:a16="http://schemas.microsoft.com/office/drawing/2014/main" xmlns="" id="{322530A4-5F62-40EE-9028-AE277DA5C0AC}"/>
              </a:ext>
            </a:extLst>
          </p:cNvPr>
          <p:cNvSpPr/>
          <p:nvPr/>
        </p:nvSpPr>
        <p:spPr>
          <a:xfrm>
            <a:off x="5975810" y="4257103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0" name="椭圆 79">
            <a:extLst>
              <a:ext uri="{FF2B5EF4-FFF2-40B4-BE49-F238E27FC236}">
                <a16:creationId xmlns:a16="http://schemas.microsoft.com/office/drawing/2014/main" xmlns="" id="{95066425-98C9-4EBF-8F7B-73BC6916F252}"/>
              </a:ext>
            </a:extLst>
          </p:cNvPr>
          <p:cNvSpPr/>
          <p:nvPr/>
        </p:nvSpPr>
        <p:spPr>
          <a:xfrm rot="-9300000">
            <a:off x="5880708" y="4700476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1" name="椭圆 80">
            <a:extLst>
              <a:ext uri="{FF2B5EF4-FFF2-40B4-BE49-F238E27FC236}">
                <a16:creationId xmlns:a16="http://schemas.microsoft.com/office/drawing/2014/main" xmlns="" id="{18B9076A-1B0B-4D22-B3C5-1A3DF6FA738F}"/>
              </a:ext>
            </a:extLst>
          </p:cNvPr>
          <p:cNvSpPr/>
          <p:nvPr/>
        </p:nvSpPr>
        <p:spPr>
          <a:xfrm rot="9300000">
            <a:off x="6110859" y="4689046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椭圆 81">
            <a:extLst>
              <a:ext uri="{FF2B5EF4-FFF2-40B4-BE49-F238E27FC236}">
                <a16:creationId xmlns:a16="http://schemas.microsoft.com/office/drawing/2014/main" xmlns="" id="{BADB62F1-8B7B-4FED-BFC8-65D6B2DF2661}"/>
              </a:ext>
            </a:extLst>
          </p:cNvPr>
          <p:cNvSpPr/>
          <p:nvPr/>
        </p:nvSpPr>
        <p:spPr>
          <a:xfrm rot="6180000">
            <a:off x="6206958" y="4505894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3" name="椭圆 82">
            <a:extLst>
              <a:ext uri="{FF2B5EF4-FFF2-40B4-BE49-F238E27FC236}">
                <a16:creationId xmlns:a16="http://schemas.microsoft.com/office/drawing/2014/main" xmlns="" id="{8FB751B7-A21F-47D0-A726-7D94B2F1B8AA}"/>
              </a:ext>
            </a:extLst>
          </p:cNvPr>
          <p:cNvSpPr/>
          <p:nvPr/>
        </p:nvSpPr>
        <p:spPr>
          <a:xfrm rot="3060000">
            <a:off x="6150813" y="4354026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4" name="椭圆 83">
            <a:extLst>
              <a:ext uri="{FF2B5EF4-FFF2-40B4-BE49-F238E27FC236}">
                <a16:creationId xmlns:a16="http://schemas.microsoft.com/office/drawing/2014/main" xmlns="" id="{3D2F85A5-FCE1-4E93-AC2C-F731C994F334}"/>
              </a:ext>
            </a:extLst>
          </p:cNvPr>
          <p:cNvSpPr/>
          <p:nvPr/>
        </p:nvSpPr>
        <p:spPr>
          <a:xfrm rot="-3060000">
            <a:off x="5779269" y="4354941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5" name="椭圆 84">
            <a:extLst>
              <a:ext uri="{FF2B5EF4-FFF2-40B4-BE49-F238E27FC236}">
                <a16:creationId xmlns:a16="http://schemas.microsoft.com/office/drawing/2014/main" xmlns="" id="{8779AADF-8F55-464E-B196-E00A1310592F}"/>
              </a:ext>
            </a:extLst>
          </p:cNvPr>
          <p:cNvSpPr/>
          <p:nvPr/>
        </p:nvSpPr>
        <p:spPr>
          <a:xfrm rot="-6180000">
            <a:off x="5759171" y="4560932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6" name="等腰三角形 85">
            <a:extLst>
              <a:ext uri="{FF2B5EF4-FFF2-40B4-BE49-F238E27FC236}">
                <a16:creationId xmlns:a16="http://schemas.microsoft.com/office/drawing/2014/main" xmlns="" id="{A840B4FF-BC8C-41BC-BC64-2A0BF1FF5FF7}"/>
              </a:ext>
            </a:extLst>
          </p:cNvPr>
          <p:cNvSpPr/>
          <p:nvPr/>
        </p:nvSpPr>
        <p:spPr>
          <a:xfrm rot="12600000" flipV="1">
            <a:off x="5051322" y="4309748"/>
            <a:ext cx="232268" cy="200230"/>
          </a:xfrm>
          <a:prstGeom prst="triangl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椭圆 86">
            <a:extLst>
              <a:ext uri="{FF2B5EF4-FFF2-40B4-BE49-F238E27FC236}">
                <a16:creationId xmlns:a16="http://schemas.microsoft.com/office/drawing/2014/main" xmlns="" id="{45DD4376-3919-4409-B9B6-64768DEB0EA4}"/>
              </a:ext>
            </a:extLst>
          </p:cNvPr>
          <p:cNvSpPr/>
          <p:nvPr/>
        </p:nvSpPr>
        <p:spPr>
          <a:xfrm rot="12600000">
            <a:off x="5335832" y="3935309"/>
            <a:ext cx="25200" cy="324000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椭圆 87">
            <a:extLst>
              <a:ext uri="{FF2B5EF4-FFF2-40B4-BE49-F238E27FC236}">
                <a16:creationId xmlns:a16="http://schemas.microsoft.com/office/drawing/2014/main" xmlns="" id="{A647866A-C472-4744-A939-CD94F6300774}"/>
              </a:ext>
            </a:extLst>
          </p:cNvPr>
          <p:cNvSpPr/>
          <p:nvPr/>
        </p:nvSpPr>
        <p:spPr>
          <a:xfrm>
            <a:off x="5159041" y="4049934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9" name="椭圆 88">
            <a:extLst>
              <a:ext uri="{FF2B5EF4-FFF2-40B4-BE49-F238E27FC236}">
                <a16:creationId xmlns:a16="http://schemas.microsoft.com/office/drawing/2014/main" xmlns="" id="{D1861071-F8A7-4131-A0BC-28B8A3347815}"/>
              </a:ext>
            </a:extLst>
          </p:cNvPr>
          <p:cNvSpPr/>
          <p:nvPr/>
        </p:nvSpPr>
        <p:spPr>
          <a:xfrm rot="-9300000">
            <a:off x="5063939" y="4493307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椭圆 89">
            <a:extLst>
              <a:ext uri="{FF2B5EF4-FFF2-40B4-BE49-F238E27FC236}">
                <a16:creationId xmlns:a16="http://schemas.microsoft.com/office/drawing/2014/main" xmlns="" id="{466946D9-91B7-4F46-A59A-1B6D94E0165B}"/>
              </a:ext>
            </a:extLst>
          </p:cNvPr>
          <p:cNvSpPr/>
          <p:nvPr/>
        </p:nvSpPr>
        <p:spPr>
          <a:xfrm rot="9300000">
            <a:off x="5294090" y="4481877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1" name="椭圆 90">
            <a:extLst>
              <a:ext uri="{FF2B5EF4-FFF2-40B4-BE49-F238E27FC236}">
                <a16:creationId xmlns:a16="http://schemas.microsoft.com/office/drawing/2014/main" xmlns="" id="{DD112DDD-95FF-4FC7-B7F4-BBCFADE59A4A}"/>
              </a:ext>
            </a:extLst>
          </p:cNvPr>
          <p:cNvSpPr/>
          <p:nvPr/>
        </p:nvSpPr>
        <p:spPr>
          <a:xfrm rot="6180000">
            <a:off x="5390189" y="4298725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2" name="椭圆 91">
            <a:extLst>
              <a:ext uri="{FF2B5EF4-FFF2-40B4-BE49-F238E27FC236}">
                <a16:creationId xmlns:a16="http://schemas.microsoft.com/office/drawing/2014/main" xmlns="" id="{BC61FF67-0AD2-40DC-AF83-0AF2EF196E09}"/>
              </a:ext>
            </a:extLst>
          </p:cNvPr>
          <p:cNvSpPr/>
          <p:nvPr/>
        </p:nvSpPr>
        <p:spPr>
          <a:xfrm rot="3060000">
            <a:off x="5334044" y="4146857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3" name="椭圆 92">
            <a:extLst>
              <a:ext uri="{FF2B5EF4-FFF2-40B4-BE49-F238E27FC236}">
                <a16:creationId xmlns:a16="http://schemas.microsoft.com/office/drawing/2014/main" xmlns="" id="{880D0E50-7586-4E8F-B131-0EDD3CA73236}"/>
              </a:ext>
            </a:extLst>
          </p:cNvPr>
          <p:cNvSpPr/>
          <p:nvPr/>
        </p:nvSpPr>
        <p:spPr>
          <a:xfrm rot="-3060000">
            <a:off x="4962500" y="4147772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4" name="椭圆 93">
            <a:extLst>
              <a:ext uri="{FF2B5EF4-FFF2-40B4-BE49-F238E27FC236}">
                <a16:creationId xmlns:a16="http://schemas.microsoft.com/office/drawing/2014/main" xmlns="" id="{F2E164DB-B6E0-4F8B-85A4-73CC02E9ACBF}"/>
              </a:ext>
            </a:extLst>
          </p:cNvPr>
          <p:cNvSpPr/>
          <p:nvPr/>
        </p:nvSpPr>
        <p:spPr>
          <a:xfrm rot="-6180000">
            <a:off x="4942402" y="4353763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5" name="等腰三角形 94">
            <a:extLst>
              <a:ext uri="{FF2B5EF4-FFF2-40B4-BE49-F238E27FC236}">
                <a16:creationId xmlns:a16="http://schemas.microsoft.com/office/drawing/2014/main" xmlns="" id="{1D158801-5E35-4F73-BCB9-FC3814BE252A}"/>
              </a:ext>
            </a:extLst>
          </p:cNvPr>
          <p:cNvSpPr/>
          <p:nvPr/>
        </p:nvSpPr>
        <p:spPr>
          <a:xfrm rot="14400000" flipV="1">
            <a:off x="4455681" y="3708967"/>
            <a:ext cx="232268" cy="200230"/>
          </a:xfrm>
          <a:prstGeom prst="triangl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6" name="椭圆 95">
            <a:extLst>
              <a:ext uri="{FF2B5EF4-FFF2-40B4-BE49-F238E27FC236}">
                <a16:creationId xmlns:a16="http://schemas.microsoft.com/office/drawing/2014/main" xmlns="" id="{59DFAE1F-5823-4C5C-860D-81CE6FCA076D}"/>
              </a:ext>
            </a:extLst>
          </p:cNvPr>
          <p:cNvSpPr/>
          <p:nvPr/>
        </p:nvSpPr>
        <p:spPr>
          <a:xfrm rot="14400000">
            <a:off x="4868778" y="3470258"/>
            <a:ext cx="25200" cy="324000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7" name="椭圆 96">
            <a:extLst>
              <a:ext uri="{FF2B5EF4-FFF2-40B4-BE49-F238E27FC236}">
                <a16:creationId xmlns:a16="http://schemas.microsoft.com/office/drawing/2014/main" xmlns="" id="{1EE5060F-5960-46F8-A163-EA22DE5F1CD8}"/>
              </a:ext>
            </a:extLst>
          </p:cNvPr>
          <p:cNvSpPr/>
          <p:nvPr/>
        </p:nvSpPr>
        <p:spPr>
          <a:xfrm>
            <a:off x="4563400" y="3449153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8" name="椭圆 97">
            <a:extLst>
              <a:ext uri="{FF2B5EF4-FFF2-40B4-BE49-F238E27FC236}">
                <a16:creationId xmlns:a16="http://schemas.microsoft.com/office/drawing/2014/main" xmlns="" id="{840054AE-BD45-442C-9DC3-0EBEA52EB855}"/>
              </a:ext>
            </a:extLst>
          </p:cNvPr>
          <p:cNvSpPr/>
          <p:nvPr/>
        </p:nvSpPr>
        <p:spPr>
          <a:xfrm rot="-9300000">
            <a:off x="4468298" y="3892526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9" name="椭圆 98">
            <a:extLst>
              <a:ext uri="{FF2B5EF4-FFF2-40B4-BE49-F238E27FC236}">
                <a16:creationId xmlns:a16="http://schemas.microsoft.com/office/drawing/2014/main" xmlns="" id="{BED278AC-9C87-4748-A1D8-A403B7463ECA}"/>
              </a:ext>
            </a:extLst>
          </p:cNvPr>
          <p:cNvSpPr/>
          <p:nvPr/>
        </p:nvSpPr>
        <p:spPr>
          <a:xfrm rot="9300000">
            <a:off x="4698449" y="3881096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0" name="椭圆 99">
            <a:extLst>
              <a:ext uri="{FF2B5EF4-FFF2-40B4-BE49-F238E27FC236}">
                <a16:creationId xmlns:a16="http://schemas.microsoft.com/office/drawing/2014/main" xmlns="" id="{54D8198A-B2F9-4E76-AC3F-5DE16B2CAA48}"/>
              </a:ext>
            </a:extLst>
          </p:cNvPr>
          <p:cNvSpPr/>
          <p:nvPr/>
        </p:nvSpPr>
        <p:spPr>
          <a:xfrm rot="6180000">
            <a:off x="4794548" y="3697944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1" name="椭圆 100">
            <a:extLst>
              <a:ext uri="{FF2B5EF4-FFF2-40B4-BE49-F238E27FC236}">
                <a16:creationId xmlns:a16="http://schemas.microsoft.com/office/drawing/2014/main" xmlns="" id="{68C9F5E0-50FA-4CAE-BCDA-E809FF5ABF7C}"/>
              </a:ext>
            </a:extLst>
          </p:cNvPr>
          <p:cNvSpPr/>
          <p:nvPr/>
        </p:nvSpPr>
        <p:spPr>
          <a:xfrm rot="3060000">
            <a:off x="4738403" y="3546076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2" name="椭圆 101">
            <a:extLst>
              <a:ext uri="{FF2B5EF4-FFF2-40B4-BE49-F238E27FC236}">
                <a16:creationId xmlns:a16="http://schemas.microsoft.com/office/drawing/2014/main" xmlns="" id="{9B498673-6286-4EA9-9054-441D61554F92}"/>
              </a:ext>
            </a:extLst>
          </p:cNvPr>
          <p:cNvSpPr/>
          <p:nvPr/>
        </p:nvSpPr>
        <p:spPr>
          <a:xfrm rot="-3060000">
            <a:off x="4366859" y="3546991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3" name="椭圆 102">
            <a:extLst>
              <a:ext uri="{FF2B5EF4-FFF2-40B4-BE49-F238E27FC236}">
                <a16:creationId xmlns:a16="http://schemas.microsoft.com/office/drawing/2014/main" xmlns="" id="{21F853E6-3ED9-4B12-92A3-4FF408B32CD0}"/>
              </a:ext>
            </a:extLst>
          </p:cNvPr>
          <p:cNvSpPr/>
          <p:nvPr/>
        </p:nvSpPr>
        <p:spPr>
          <a:xfrm rot="-6180000">
            <a:off x="4346761" y="3752982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4" name="等腰三角形 103">
            <a:extLst>
              <a:ext uri="{FF2B5EF4-FFF2-40B4-BE49-F238E27FC236}">
                <a16:creationId xmlns:a16="http://schemas.microsoft.com/office/drawing/2014/main" xmlns="" id="{7C59230D-EA0F-45D0-9AC1-D97C2CF63AD9}"/>
              </a:ext>
            </a:extLst>
          </p:cNvPr>
          <p:cNvSpPr/>
          <p:nvPr/>
        </p:nvSpPr>
        <p:spPr>
          <a:xfrm rot="16200000" flipV="1">
            <a:off x="4241368" y="2896792"/>
            <a:ext cx="232268" cy="200230"/>
          </a:xfrm>
          <a:prstGeom prst="triangl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5" name="椭圆 104">
            <a:extLst>
              <a:ext uri="{FF2B5EF4-FFF2-40B4-BE49-F238E27FC236}">
                <a16:creationId xmlns:a16="http://schemas.microsoft.com/office/drawing/2014/main" xmlns="" id="{56222740-51DB-4AD3-B0A7-79181DBFD9EA}"/>
              </a:ext>
            </a:extLst>
          </p:cNvPr>
          <p:cNvSpPr/>
          <p:nvPr/>
        </p:nvSpPr>
        <p:spPr>
          <a:xfrm rot="16200000">
            <a:off x="4702090" y="2834907"/>
            <a:ext cx="25200" cy="324000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6" name="椭圆 105">
            <a:extLst>
              <a:ext uri="{FF2B5EF4-FFF2-40B4-BE49-F238E27FC236}">
                <a16:creationId xmlns:a16="http://schemas.microsoft.com/office/drawing/2014/main" xmlns="" id="{6D721F5D-FB1B-4D66-A74F-91D4616B5AF1}"/>
              </a:ext>
            </a:extLst>
          </p:cNvPr>
          <p:cNvSpPr/>
          <p:nvPr/>
        </p:nvSpPr>
        <p:spPr>
          <a:xfrm>
            <a:off x="4349087" y="2636978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7" name="椭圆 106">
            <a:extLst>
              <a:ext uri="{FF2B5EF4-FFF2-40B4-BE49-F238E27FC236}">
                <a16:creationId xmlns:a16="http://schemas.microsoft.com/office/drawing/2014/main" xmlns="" id="{2A6A5C6A-BF01-479A-8650-DDEAA37FCAC7}"/>
              </a:ext>
            </a:extLst>
          </p:cNvPr>
          <p:cNvSpPr/>
          <p:nvPr/>
        </p:nvSpPr>
        <p:spPr>
          <a:xfrm rot="-9300000">
            <a:off x="4253985" y="3080351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8" name="椭圆 107">
            <a:extLst>
              <a:ext uri="{FF2B5EF4-FFF2-40B4-BE49-F238E27FC236}">
                <a16:creationId xmlns:a16="http://schemas.microsoft.com/office/drawing/2014/main" xmlns="" id="{7CB087F0-3DBB-4DBF-8DC8-E7578D1622CC}"/>
              </a:ext>
            </a:extLst>
          </p:cNvPr>
          <p:cNvSpPr/>
          <p:nvPr/>
        </p:nvSpPr>
        <p:spPr>
          <a:xfrm rot="9300000">
            <a:off x="4484136" y="3068921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9" name="椭圆 108">
            <a:extLst>
              <a:ext uri="{FF2B5EF4-FFF2-40B4-BE49-F238E27FC236}">
                <a16:creationId xmlns:a16="http://schemas.microsoft.com/office/drawing/2014/main" xmlns="" id="{ECD87AE1-9941-4D8B-A377-6C2DEE877022}"/>
              </a:ext>
            </a:extLst>
          </p:cNvPr>
          <p:cNvSpPr/>
          <p:nvPr/>
        </p:nvSpPr>
        <p:spPr>
          <a:xfrm rot="6180000">
            <a:off x="4580235" y="2885769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0" name="椭圆 109">
            <a:extLst>
              <a:ext uri="{FF2B5EF4-FFF2-40B4-BE49-F238E27FC236}">
                <a16:creationId xmlns:a16="http://schemas.microsoft.com/office/drawing/2014/main" xmlns="" id="{E9420068-21C3-45ED-B83F-D5FA6F51AD30}"/>
              </a:ext>
            </a:extLst>
          </p:cNvPr>
          <p:cNvSpPr/>
          <p:nvPr/>
        </p:nvSpPr>
        <p:spPr>
          <a:xfrm rot="3060000">
            <a:off x="4524090" y="2733901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1" name="椭圆 110">
            <a:extLst>
              <a:ext uri="{FF2B5EF4-FFF2-40B4-BE49-F238E27FC236}">
                <a16:creationId xmlns:a16="http://schemas.microsoft.com/office/drawing/2014/main" xmlns="" id="{E453494D-472E-443F-9BC1-78B296B4958B}"/>
              </a:ext>
            </a:extLst>
          </p:cNvPr>
          <p:cNvSpPr/>
          <p:nvPr/>
        </p:nvSpPr>
        <p:spPr>
          <a:xfrm rot="-3060000">
            <a:off x="4152546" y="2734816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2" name="椭圆 111">
            <a:extLst>
              <a:ext uri="{FF2B5EF4-FFF2-40B4-BE49-F238E27FC236}">
                <a16:creationId xmlns:a16="http://schemas.microsoft.com/office/drawing/2014/main" xmlns="" id="{17AB76F0-596F-4DED-8638-EE90F3CA547A}"/>
              </a:ext>
            </a:extLst>
          </p:cNvPr>
          <p:cNvSpPr/>
          <p:nvPr/>
        </p:nvSpPr>
        <p:spPr>
          <a:xfrm rot="-6180000">
            <a:off x="4132448" y="2940807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3" name="等腰三角形 112">
            <a:extLst>
              <a:ext uri="{FF2B5EF4-FFF2-40B4-BE49-F238E27FC236}">
                <a16:creationId xmlns:a16="http://schemas.microsoft.com/office/drawing/2014/main" xmlns="" id="{DED17E70-F787-4EBD-899D-B5ABFB343598}"/>
              </a:ext>
            </a:extLst>
          </p:cNvPr>
          <p:cNvSpPr/>
          <p:nvPr/>
        </p:nvSpPr>
        <p:spPr>
          <a:xfrm rot="18000000" flipV="1">
            <a:off x="4460442" y="2080024"/>
            <a:ext cx="232268" cy="200230"/>
          </a:xfrm>
          <a:prstGeom prst="triangl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4" name="椭圆 113">
            <a:extLst>
              <a:ext uri="{FF2B5EF4-FFF2-40B4-BE49-F238E27FC236}">
                <a16:creationId xmlns:a16="http://schemas.microsoft.com/office/drawing/2014/main" xmlns="" id="{C2A4C50A-32F7-4442-AE51-FAC1AD9123F8}"/>
              </a:ext>
            </a:extLst>
          </p:cNvPr>
          <p:cNvSpPr/>
          <p:nvPr/>
        </p:nvSpPr>
        <p:spPr>
          <a:xfrm rot="18000000">
            <a:off x="4875921" y="2199112"/>
            <a:ext cx="25200" cy="324000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5" name="椭圆 114">
            <a:extLst>
              <a:ext uri="{FF2B5EF4-FFF2-40B4-BE49-F238E27FC236}">
                <a16:creationId xmlns:a16="http://schemas.microsoft.com/office/drawing/2014/main" xmlns="" id="{1A14D2BA-5AFF-48F0-956E-174724DEC22A}"/>
              </a:ext>
            </a:extLst>
          </p:cNvPr>
          <p:cNvSpPr/>
          <p:nvPr/>
        </p:nvSpPr>
        <p:spPr>
          <a:xfrm>
            <a:off x="4568161" y="1820210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6" name="椭圆 115">
            <a:extLst>
              <a:ext uri="{FF2B5EF4-FFF2-40B4-BE49-F238E27FC236}">
                <a16:creationId xmlns:a16="http://schemas.microsoft.com/office/drawing/2014/main" xmlns="" id="{68A22AB9-2C24-42D8-B11C-2CF45177F023}"/>
              </a:ext>
            </a:extLst>
          </p:cNvPr>
          <p:cNvSpPr/>
          <p:nvPr/>
        </p:nvSpPr>
        <p:spPr>
          <a:xfrm rot="-9300000">
            <a:off x="4473059" y="2263583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7" name="椭圆 116">
            <a:extLst>
              <a:ext uri="{FF2B5EF4-FFF2-40B4-BE49-F238E27FC236}">
                <a16:creationId xmlns:a16="http://schemas.microsoft.com/office/drawing/2014/main" xmlns="" id="{2FBBF864-A351-43FF-A51C-8F9DE3B666D0}"/>
              </a:ext>
            </a:extLst>
          </p:cNvPr>
          <p:cNvSpPr/>
          <p:nvPr/>
        </p:nvSpPr>
        <p:spPr>
          <a:xfrm rot="9300000">
            <a:off x="4703210" y="2252153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8" name="椭圆 117">
            <a:extLst>
              <a:ext uri="{FF2B5EF4-FFF2-40B4-BE49-F238E27FC236}">
                <a16:creationId xmlns:a16="http://schemas.microsoft.com/office/drawing/2014/main" xmlns="" id="{9ADC9664-71E2-4127-B8FB-DE1FAE457030}"/>
              </a:ext>
            </a:extLst>
          </p:cNvPr>
          <p:cNvSpPr/>
          <p:nvPr/>
        </p:nvSpPr>
        <p:spPr>
          <a:xfrm rot="6180000">
            <a:off x="4799309" y="2069001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9" name="椭圆 118">
            <a:extLst>
              <a:ext uri="{FF2B5EF4-FFF2-40B4-BE49-F238E27FC236}">
                <a16:creationId xmlns:a16="http://schemas.microsoft.com/office/drawing/2014/main" xmlns="" id="{2AB25CBA-B9B1-40C3-990E-56082941BF3E}"/>
              </a:ext>
            </a:extLst>
          </p:cNvPr>
          <p:cNvSpPr/>
          <p:nvPr/>
        </p:nvSpPr>
        <p:spPr>
          <a:xfrm rot="3060000">
            <a:off x="4743164" y="1917133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0" name="椭圆 119">
            <a:extLst>
              <a:ext uri="{FF2B5EF4-FFF2-40B4-BE49-F238E27FC236}">
                <a16:creationId xmlns:a16="http://schemas.microsoft.com/office/drawing/2014/main" xmlns="" id="{BDA24CAB-4D82-447A-9F49-037132B3B9CA}"/>
              </a:ext>
            </a:extLst>
          </p:cNvPr>
          <p:cNvSpPr/>
          <p:nvPr/>
        </p:nvSpPr>
        <p:spPr>
          <a:xfrm rot="-3060000">
            <a:off x="4371620" y="1918048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1" name="椭圆 120">
            <a:extLst>
              <a:ext uri="{FF2B5EF4-FFF2-40B4-BE49-F238E27FC236}">
                <a16:creationId xmlns:a16="http://schemas.microsoft.com/office/drawing/2014/main" xmlns="" id="{9D6E6AD5-0F24-4850-B349-38701E2ED12B}"/>
              </a:ext>
            </a:extLst>
          </p:cNvPr>
          <p:cNvSpPr/>
          <p:nvPr/>
        </p:nvSpPr>
        <p:spPr>
          <a:xfrm rot="-6180000">
            <a:off x="4351522" y="2124039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2" name="等腰三角形 121">
            <a:extLst>
              <a:ext uri="{FF2B5EF4-FFF2-40B4-BE49-F238E27FC236}">
                <a16:creationId xmlns:a16="http://schemas.microsoft.com/office/drawing/2014/main" xmlns="" id="{A5E41107-580D-4C19-A60A-4A2DA85EA472}"/>
              </a:ext>
            </a:extLst>
          </p:cNvPr>
          <p:cNvSpPr/>
          <p:nvPr/>
        </p:nvSpPr>
        <p:spPr>
          <a:xfrm rot="-1800000" flipV="1">
            <a:off x="5054161" y="1487875"/>
            <a:ext cx="232268" cy="200230"/>
          </a:xfrm>
          <a:prstGeom prst="triangl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3" name="椭圆 122">
            <a:extLst>
              <a:ext uri="{FF2B5EF4-FFF2-40B4-BE49-F238E27FC236}">
                <a16:creationId xmlns:a16="http://schemas.microsoft.com/office/drawing/2014/main" xmlns="" id="{7FC6D699-6B25-4F72-ADE3-F6D031D49C68}"/>
              </a:ext>
            </a:extLst>
          </p:cNvPr>
          <p:cNvSpPr/>
          <p:nvPr/>
        </p:nvSpPr>
        <p:spPr>
          <a:xfrm rot="-1800000">
            <a:off x="5338670" y="1737905"/>
            <a:ext cx="25200" cy="324000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4" name="椭圆 123">
            <a:extLst>
              <a:ext uri="{FF2B5EF4-FFF2-40B4-BE49-F238E27FC236}">
                <a16:creationId xmlns:a16="http://schemas.microsoft.com/office/drawing/2014/main" xmlns="" id="{487E36DB-6A3D-478A-8152-25E82076FF65}"/>
              </a:ext>
            </a:extLst>
          </p:cNvPr>
          <p:cNvSpPr/>
          <p:nvPr/>
        </p:nvSpPr>
        <p:spPr>
          <a:xfrm>
            <a:off x="5161880" y="1228061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5" name="椭圆 124">
            <a:extLst>
              <a:ext uri="{FF2B5EF4-FFF2-40B4-BE49-F238E27FC236}">
                <a16:creationId xmlns:a16="http://schemas.microsoft.com/office/drawing/2014/main" xmlns="" id="{E072D4EA-E721-4A15-AF96-8C56A1D3DD35}"/>
              </a:ext>
            </a:extLst>
          </p:cNvPr>
          <p:cNvSpPr/>
          <p:nvPr/>
        </p:nvSpPr>
        <p:spPr>
          <a:xfrm rot="-9300000">
            <a:off x="5066778" y="1671434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6" name="椭圆 125">
            <a:extLst>
              <a:ext uri="{FF2B5EF4-FFF2-40B4-BE49-F238E27FC236}">
                <a16:creationId xmlns:a16="http://schemas.microsoft.com/office/drawing/2014/main" xmlns="" id="{1C13CA16-D34F-4EFE-B02D-E81AB8CCEC3B}"/>
              </a:ext>
            </a:extLst>
          </p:cNvPr>
          <p:cNvSpPr/>
          <p:nvPr/>
        </p:nvSpPr>
        <p:spPr>
          <a:xfrm rot="9300000">
            <a:off x="5296929" y="1660004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7" name="椭圆 126">
            <a:extLst>
              <a:ext uri="{FF2B5EF4-FFF2-40B4-BE49-F238E27FC236}">
                <a16:creationId xmlns:a16="http://schemas.microsoft.com/office/drawing/2014/main" xmlns="" id="{263B848A-593E-4E37-B5AB-867E8AB3DADD}"/>
              </a:ext>
            </a:extLst>
          </p:cNvPr>
          <p:cNvSpPr/>
          <p:nvPr/>
        </p:nvSpPr>
        <p:spPr>
          <a:xfrm rot="6180000">
            <a:off x="5393028" y="1476852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8" name="椭圆 127">
            <a:extLst>
              <a:ext uri="{FF2B5EF4-FFF2-40B4-BE49-F238E27FC236}">
                <a16:creationId xmlns:a16="http://schemas.microsoft.com/office/drawing/2014/main" xmlns="" id="{B0B8063C-3B1E-41E6-B603-D775FC8991BF}"/>
              </a:ext>
            </a:extLst>
          </p:cNvPr>
          <p:cNvSpPr/>
          <p:nvPr/>
        </p:nvSpPr>
        <p:spPr>
          <a:xfrm rot="3060000">
            <a:off x="5336883" y="1324984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9" name="椭圆 128">
            <a:extLst>
              <a:ext uri="{FF2B5EF4-FFF2-40B4-BE49-F238E27FC236}">
                <a16:creationId xmlns:a16="http://schemas.microsoft.com/office/drawing/2014/main" xmlns="" id="{229B5152-4315-4046-8C0C-88212B438CCE}"/>
              </a:ext>
            </a:extLst>
          </p:cNvPr>
          <p:cNvSpPr/>
          <p:nvPr/>
        </p:nvSpPr>
        <p:spPr>
          <a:xfrm rot="-3060000">
            <a:off x="4965339" y="1325899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0" name="椭圆 129">
            <a:extLst>
              <a:ext uri="{FF2B5EF4-FFF2-40B4-BE49-F238E27FC236}">
                <a16:creationId xmlns:a16="http://schemas.microsoft.com/office/drawing/2014/main" xmlns="" id="{B18A767E-67AE-47DE-8DC9-61EA14D3E6E5}"/>
              </a:ext>
            </a:extLst>
          </p:cNvPr>
          <p:cNvSpPr/>
          <p:nvPr/>
        </p:nvSpPr>
        <p:spPr>
          <a:xfrm rot="-6180000">
            <a:off x="4945241" y="1531890"/>
            <a:ext cx="18000" cy="203953"/>
          </a:xfrm>
          <a:prstGeom prst="ellipse">
            <a:avLst/>
          </a:prstGeom>
          <a:solidFill>
            <a:srgbClr val="DCF5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1" name="椭圆 130">
            <a:extLst>
              <a:ext uri="{FF2B5EF4-FFF2-40B4-BE49-F238E27FC236}">
                <a16:creationId xmlns:a16="http://schemas.microsoft.com/office/drawing/2014/main" xmlns="" id="{1AFBE4D7-A3A4-43E5-9BE4-03AC06EEA399}"/>
              </a:ext>
            </a:extLst>
          </p:cNvPr>
          <p:cNvSpPr/>
          <p:nvPr/>
        </p:nvSpPr>
        <p:spPr>
          <a:xfrm>
            <a:off x="3932134" y="4755237"/>
            <a:ext cx="461792" cy="461792"/>
          </a:xfrm>
          <a:prstGeom prst="ellipse">
            <a:avLst/>
          </a:prstGeom>
          <a:solidFill>
            <a:schemeClr val="bg1">
              <a:alpha val="43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2" name="椭圆 131">
            <a:extLst>
              <a:ext uri="{FF2B5EF4-FFF2-40B4-BE49-F238E27FC236}">
                <a16:creationId xmlns:a16="http://schemas.microsoft.com/office/drawing/2014/main" xmlns="" id="{FA51F174-F279-4AA3-9FFD-0B01D7BE6B37}"/>
              </a:ext>
            </a:extLst>
          </p:cNvPr>
          <p:cNvSpPr/>
          <p:nvPr/>
        </p:nvSpPr>
        <p:spPr>
          <a:xfrm>
            <a:off x="2666943" y="4481499"/>
            <a:ext cx="343644" cy="343644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solidFill>
              <a:schemeClr val="bg1"/>
            </a:solidFill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3" name="椭圆 132">
            <a:extLst>
              <a:ext uri="{FF2B5EF4-FFF2-40B4-BE49-F238E27FC236}">
                <a16:creationId xmlns:a16="http://schemas.microsoft.com/office/drawing/2014/main" xmlns="" id="{6E5F1D5C-E2EB-496A-A6DD-ACD3657338C3}"/>
              </a:ext>
            </a:extLst>
          </p:cNvPr>
          <p:cNvSpPr/>
          <p:nvPr/>
        </p:nvSpPr>
        <p:spPr>
          <a:xfrm>
            <a:off x="1843006" y="3822724"/>
            <a:ext cx="614664" cy="614664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4" name="椭圆 133">
            <a:extLst>
              <a:ext uri="{FF2B5EF4-FFF2-40B4-BE49-F238E27FC236}">
                <a16:creationId xmlns:a16="http://schemas.microsoft.com/office/drawing/2014/main" xmlns="" id="{7B0F8E2B-707A-4FAE-B10E-AECB25F89EF9}"/>
              </a:ext>
            </a:extLst>
          </p:cNvPr>
          <p:cNvSpPr/>
          <p:nvPr/>
        </p:nvSpPr>
        <p:spPr>
          <a:xfrm>
            <a:off x="2952239" y="3822461"/>
            <a:ext cx="343644" cy="343644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solidFill>
              <a:schemeClr val="bg1"/>
            </a:solidFill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5" name="椭圆 134">
            <a:extLst>
              <a:ext uri="{FF2B5EF4-FFF2-40B4-BE49-F238E27FC236}">
                <a16:creationId xmlns:a16="http://schemas.microsoft.com/office/drawing/2014/main" xmlns="" id="{43FBC269-1636-4BB5-8F4D-F9E904771B3F}"/>
              </a:ext>
            </a:extLst>
          </p:cNvPr>
          <p:cNvSpPr/>
          <p:nvPr/>
        </p:nvSpPr>
        <p:spPr>
          <a:xfrm>
            <a:off x="3317817" y="4745025"/>
            <a:ext cx="343644" cy="343644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solidFill>
              <a:schemeClr val="bg1"/>
            </a:solidFill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6" name="椭圆 135">
            <a:extLst>
              <a:ext uri="{FF2B5EF4-FFF2-40B4-BE49-F238E27FC236}">
                <a16:creationId xmlns:a16="http://schemas.microsoft.com/office/drawing/2014/main" xmlns="" id="{0EA19181-49DF-4BEA-A313-F8374CDBD038}"/>
              </a:ext>
            </a:extLst>
          </p:cNvPr>
          <p:cNvSpPr/>
          <p:nvPr/>
        </p:nvSpPr>
        <p:spPr>
          <a:xfrm>
            <a:off x="2097873" y="5091769"/>
            <a:ext cx="343644" cy="343644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solidFill>
              <a:schemeClr val="bg1"/>
            </a:solidFill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7" name="椭圆 136">
            <a:extLst>
              <a:ext uri="{FF2B5EF4-FFF2-40B4-BE49-F238E27FC236}">
                <a16:creationId xmlns:a16="http://schemas.microsoft.com/office/drawing/2014/main" xmlns="" id="{1C3FF128-E7CA-48A7-B2A5-869EDCF1B6FC}"/>
              </a:ext>
            </a:extLst>
          </p:cNvPr>
          <p:cNvSpPr/>
          <p:nvPr/>
        </p:nvSpPr>
        <p:spPr>
          <a:xfrm>
            <a:off x="3377690" y="5599553"/>
            <a:ext cx="343644" cy="343644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solidFill>
              <a:schemeClr val="bg1"/>
            </a:solidFill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8" name="椭圆 137">
            <a:extLst>
              <a:ext uri="{FF2B5EF4-FFF2-40B4-BE49-F238E27FC236}">
                <a16:creationId xmlns:a16="http://schemas.microsoft.com/office/drawing/2014/main" xmlns="" id="{CB01BC49-7C8C-4B3E-AEEE-8908A85DD0CB}"/>
              </a:ext>
            </a:extLst>
          </p:cNvPr>
          <p:cNvSpPr/>
          <p:nvPr/>
        </p:nvSpPr>
        <p:spPr>
          <a:xfrm>
            <a:off x="5766717" y="4475605"/>
            <a:ext cx="343644" cy="343644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solidFill>
              <a:schemeClr val="bg1"/>
            </a:solidFill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9" name="椭圆 138">
            <a:extLst>
              <a:ext uri="{FF2B5EF4-FFF2-40B4-BE49-F238E27FC236}">
                <a16:creationId xmlns:a16="http://schemas.microsoft.com/office/drawing/2014/main" xmlns="" id="{B0B6732C-E082-4655-9D06-65DD53C4A802}"/>
              </a:ext>
            </a:extLst>
          </p:cNvPr>
          <p:cNvSpPr/>
          <p:nvPr/>
        </p:nvSpPr>
        <p:spPr>
          <a:xfrm>
            <a:off x="4518488" y="4885298"/>
            <a:ext cx="343644" cy="343644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solidFill>
              <a:schemeClr val="bg1"/>
            </a:solidFill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0" name="椭圆 139">
            <a:extLst>
              <a:ext uri="{FF2B5EF4-FFF2-40B4-BE49-F238E27FC236}">
                <a16:creationId xmlns:a16="http://schemas.microsoft.com/office/drawing/2014/main" xmlns="" id="{4AD537C8-DCD4-4E46-9A05-7F21F6CAAC6A}"/>
              </a:ext>
            </a:extLst>
          </p:cNvPr>
          <p:cNvSpPr/>
          <p:nvPr/>
        </p:nvSpPr>
        <p:spPr>
          <a:xfrm>
            <a:off x="7798716" y="4678805"/>
            <a:ext cx="343644" cy="343644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solidFill>
              <a:schemeClr val="bg1"/>
            </a:solidFill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1" name="椭圆 140">
            <a:extLst>
              <a:ext uri="{FF2B5EF4-FFF2-40B4-BE49-F238E27FC236}">
                <a16:creationId xmlns:a16="http://schemas.microsoft.com/office/drawing/2014/main" xmlns="" id="{27464614-E172-4148-9345-A76557179B18}"/>
              </a:ext>
            </a:extLst>
          </p:cNvPr>
          <p:cNvSpPr/>
          <p:nvPr/>
        </p:nvSpPr>
        <p:spPr>
          <a:xfrm>
            <a:off x="9700089" y="4620749"/>
            <a:ext cx="343644" cy="343644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solidFill>
              <a:schemeClr val="bg1"/>
            </a:solidFill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2" name="椭圆 141">
            <a:extLst>
              <a:ext uri="{FF2B5EF4-FFF2-40B4-BE49-F238E27FC236}">
                <a16:creationId xmlns:a16="http://schemas.microsoft.com/office/drawing/2014/main" xmlns="" id="{4DAE7721-487F-4138-97DD-7A213732017A}"/>
              </a:ext>
            </a:extLst>
          </p:cNvPr>
          <p:cNvSpPr/>
          <p:nvPr/>
        </p:nvSpPr>
        <p:spPr>
          <a:xfrm>
            <a:off x="8713118" y="4780406"/>
            <a:ext cx="343644" cy="343644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solidFill>
              <a:schemeClr val="bg1"/>
            </a:solidFill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3" name="椭圆 142">
            <a:extLst>
              <a:ext uri="{FF2B5EF4-FFF2-40B4-BE49-F238E27FC236}">
                <a16:creationId xmlns:a16="http://schemas.microsoft.com/office/drawing/2014/main" xmlns="" id="{8D4EF6D8-095F-45EC-864D-69E939FA53A8}"/>
              </a:ext>
            </a:extLst>
          </p:cNvPr>
          <p:cNvSpPr/>
          <p:nvPr/>
        </p:nvSpPr>
        <p:spPr>
          <a:xfrm>
            <a:off x="3510138" y="3794310"/>
            <a:ext cx="614664" cy="614664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4" name="椭圆 143">
            <a:extLst>
              <a:ext uri="{FF2B5EF4-FFF2-40B4-BE49-F238E27FC236}">
                <a16:creationId xmlns:a16="http://schemas.microsoft.com/office/drawing/2014/main" xmlns="" id="{31495346-723E-4920-89A7-973FD31F090B}"/>
              </a:ext>
            </a:extLst>
          </p:cNvPr>
          <p:cNvSpPr/>
          <p:nvPr/>
        </p:nvSpPr>
        <p:spPr>
          <a:xfrm>
            <a:off x="4185960" y="3894096"/>
            <a:ext cx="614664" cy="614664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5" name="椭圆 144">
            <a:extLst>
              <a:ext uri="{FF2B5EF4-FFF2-40B4-BE49-F238E27FC236}">
                <a16:creationId xmlns:a16="http://schemas.microsoft.com/office/drawing/2014/main" xmlns="" id="{6C3A1D6C-12D5-4BD4-A475-110E9E871C2C}"/>
              </a:ext>
            </a:extLst>
          </p:cNvPr>
          <p:cNvSpPr/>
          <p:nvPr/>
        </p:nvSpPr>
        <p:spPr>
          <a:xfrm>
            <a:off x="5805210" y="4956259"/>
            <a:ext cx="614664" cy="614664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6" name="椭圆 145">
            <a:extLst>
              <a:ext uri="{FF2B5EF4-FFF2-40B4-BE49-F238E27FC236}">
                <a16:creationId xmlns:a16="http://schemas.microsoft.com/office/drawing/2014/main" xmlns="" id="{FDA493D1-1666-4F2A-BCA6-15E144A8885D}"/>
              </a:ext>
            </a:extLst>
          </p:cNvPr>
          <p:cNvSpPr/>
          <p:nvPr/>
        </p:nvSpPr>
        <p:spPr>
          <a:xfrm>
            <a:off x="4734781" y="3451309"/>
            <a:ext cx="614664" cy="614664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7" name="椭圆 146">
            <a:extLst>
              <a:ext uri="{FF2B5EF4-FFF2-40B4-BE49-F238E27FC236}">
                <a16:creationId xmlns:a16="http://schemas.microsoft.com/office/drawing/2014/main" xmlns="" id="{F8EB8026-425A-420C-9051-913613DFFF16}"/>
              </a:ext>
            </a:extLst>
          </p:cNvPr>
          <p:cNvSpPr/>
          <p:nvPr/>
        </p:nvSpPr>
        <p:spPr>
          <a:xfrm>
            <a:off x="6466517" y="4586951"/>
            <a:ext cx="614664" cy="614664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8" name="椭圆 147">
            <a:extLst>
              <a:ext uri="{FF2B5EF4-FFF2-40B4-BE49-F238E27FC236}">
                <a16:creationId xmlns:a16="http://schemas.microsoft.com/office/drawing/2014/main" xmlns="" id="{1B8B516F-CCE8-4D97-8DDB-1F107CC54C01}"/>
              </a:ext>
            </a:extLst>
          </p:cNvPr>
          <p:cNvSpPr/>
          <p:nvPr/>
        </p:nvSpPr>
        <p:spPr>
          <a:xfrm>
            <a:off x="5074871" y="4289509"/>
            <a:ext cx="614664" cy="614664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9" name="椭圆 148">
            <a:extLst>
              <a:ext uri="{FF2B5EF4-FFF2-40B4-BE49-F238E27FC236}">
                <a16:creationId xmlns:a16="http://schemas.microsoft.com/office/drawing/2014/main" xmlns="" id="{A402AA78-D4BD-41CA-A15C-AAD34B0D735E}"/>
              </a:ext>
            </a:extLst>
          </p:cNvPr>
          <p:cNvSpPr/>
          <p:nvPr/>
        </p:nvSpPr>
        <p:spPr>
          <a:xfrm>
            <a:off x="7146785" y="5325567"/>
            <a:ext cx="614664" cy="614664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0" name="椭圆 149">
            <a:extLst>
              <a:ext uri="{FF2B5EF4-FFF2-40B4-BE49-F238E27FC236}">
                <a16:creationId xmlns:a16="http://schemas.microsoft.com/office/drawing/2014/main" xmlns="" id="{C9C4CF38-CE5E-4C16-9D83-FB21E50E24D9}"/>
              </a:ext>
            </a:extLst>
          </p:cNvPr>
          <p:cNvSpPr/>
          <p:nvPr/>
        </p:nvSpPr>
        <p:spPr>
          <a:xfrm>
            <a:off x="1402045" y="3444345"/>
            <a:ext cx="614664" cy="614664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1" name="椭圆 150">
            <a:extLst>
              <a:ext uri="{FF2B5EF4-FFF2-40B4-BE49-F238E27FC236}">
                <a16:creationId xmlns:a16="http://schemas.microsoft.com/office/drawing/2014/main" xmlns="" id="{EE578E49-8037-4A43-9574-3785452C3170}"/>
              </a:ext>
            </a:extLst>
          </p:cNvPr>
          <p:cNvSpPr/>
          <p:nvPr/>
        </p:nvSpPr>
        <p:spPr>
          <a:xfrm>
            <a:off x="6933606" y="5325567"/>
            <a:ext cx="614664" cy="614664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2" name="椭圆 151">
            <a:extLst>
              <a:ext uri="{FF2B5EF4-FFF2-40B4-BE49-F238E27FC236}">
                <a16:creationId xmlns:a16="http://schemas.microsoft.com/office/drawing/2014/main" xmlns="" id="{C7B9205A-F36C-4F46-9692-4B22526CD42B}"/>
              </a:ext>
            </a:extLst>
          </p:cNvPr>
          <p:cNvSpPr/>
          <p:nvPr/>
        </p:nvSpPr>
        <p:spPr>
          <a:xfrm>
            <a:off x="1873116" y="4363616"/>
            <a:ext cx="461792" cy="461792"/>
          </a:xfrm>
          <a:prstGeom prst="ellipse">
            <a:avLst/>
          </a:prstGeom>
          <a:solidFill>
            <a:schemeClr val="bg1">
              <a:alpha val="43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3" name="椭圆 152">
            <a:extLst>
              <a:ext uri="{FF2B5EF4-FFF2-40B4-BE49-F238E27FC236}">
                <a16:creationId xmlns:a16="http://schemas.microsoft.com/office/drawing/2014/main" xmlns="" id="{C7618769-E0C8-4733-92F3-C75AC961FC60}"/>
              </a:ext>
            </a:extLst>
          </p:cNvPr>
          <p:cNvSpPr/>
          <p:nvPr/>
        </p:nvSpPr>
        <p:spPr>
          <a:xfrm>
            <a:off x="7685891" y="5032695"/>
            <a:ext cx="461792" cy="461792"/>
          </a:xfrm>
          <a:prstGeom prst="ellipse">
            <a:avLst/>
          </a:prstGeom>
          <a:solidFill>
            <a:schemeClr val="bg1">
              <a:alpha val="43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4" name="椭圆 153">
            <a:extLst>
              <a:ext uri="{FF2B5EF4-FFF2-40B4-BE49-F238E27FC236}">
                <a16:creationId xmlns:a16="http://schemas.microsoft.com/office/drawing/2014/main" xmlns="" id="{6DCC02EF-DDF0-4EB8-BE02-2884F13E13F2}"/>
              </a:ext>
            </a:extLst>
          </p:cNvPr>
          <p:cNvSpPr/>
          <p:nvPr/>
        </p:nvSpPr>
        <p:spPr>
          <a:xfrm>
            <a:off x="4923641" y="5169773"/>
            <a:ext cx="461792" cy="461792"/>
          </a:xfrm>
          <a:prstGeom prst="ellipse">
            <a:avLst/>
          </a:prstGeom>
          <a:solidFill>
            <a:schemeClr val="bg1">
              <a:alpha val="43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5" name="椭圆 154">
            <a:extLst>
              <a:ext uri="{FF2B5EF4-FFF2-40B4-BE49-F238E27FC236}">
                <a16:creationId xmlns:a16="http://schemas.microsoft.com/office/drawing/2014/main" xmlns="" id="{B1B3CF7F-D7D9-40B0-8B09-C30A9F0B95B1}"/>
              </a:ext>
            </a:extLst>
          </p:cNvPr>
          <p:cNvSpPr/>
          <p:nvPr/>
        </p:nvSpPr>
        <p:spPr>
          <a:xfrm>
            <a:off x="1873116" y="4954166"/>
            <a:ext cx="461792" cy="461792"/>
          </a:xfrm>
          <a:prstGeom prst="ellipse">
            <a:avLst/>
          </a:prstGeom>
          <a:solidFill>
            <a:schemeClr val="bg1">
              <a:alpha val="43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6" name="椭圆 155">
            <a:extLst>
              <a:ext uri="{FF2B5EF4-FFF2-40B4-BE49-F238E27FC236}">
                <a16:creationId xmlns:a16="http://schemas.microsoft.com/office/drawing/2014/main" xmlns="" id="{084AB001-D89B-4D7D-B1B1-5AF1C00C57D8}"/>
              </a:ext>
            </a:extLst>
          </p:cNvPr>
          <p:cNvSpPr/>
          <p:nvPr/>
        </p:nvSpPr>
        <p:spPr>
          <a:xfrm>
            <a:off x="8085104" y="4795398"/>
            <a:ext cx="343644" cy="343644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solidFill>
              <a:schemeClr val="bg1"/>
            </a:solidFill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7" name="椭圆 156">
            <a:extLst>
              <a:ext uri="{FF2B5EF4-FFF2-40B4-BE49-F238E27FC236}">
                <a16:creationId xmlns:a16="http://schemas.microsoft.com/office/drawing/2014/main" xmlns="" id="{FB39C72A-4C8E-47A4-83AB-974841031EE0}"/>
              </a:ext>
            </a:extLst>
          </p:cNvPr>
          <p:cNvSpPr/>
          <p:nvPr/>
        </p:nvSpPr>
        <p:spPr>
          <a:xfrm>
            <a:off x="4324305" y="4345975"/>
            <a:ext cx="614664" cy="614664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8" name="椭圆 157">
            <a:extLst>
              <a:ext uri="{FF2B5EF4-FFF2-40B4-BE49-F238E27FC236}">
                <a16:creationId xmlns:a16="http://schemas.microsoft.com/office/drawing/2014/main" xmlns="" id="{781F3D35-4AB8-40BB-B563-AFA8D035FD7F}"/>
              </a:ext>
            </a:extLst>
          </p:cNvPr>
          <p:cNvSpPr/>
          <p:nvPr/>
        </p:nvSpPr>
        <p:spPr>
          <a:xfrm>
            <a:off x="7516034" y="5405668"/>
            <a:ext cx="343644" cy="343644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solidFill>
              <a:schemeClr val="bg1"/>
            </a:solidFill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9" name="椭圆 158">
            <a:extLst>
              <a:ext uri="{FF2B5EF4-FFF2-40B4-BE49-F238E27FC236}">
                <a16:creationId xmlns:a16="http://schemas.microsoft.com/office/drawing/2014/main" xmlns="" id="{65BA8C9A-1591-43A4-89DB-74E00BC626E1}"/>
              </a:ext>
            </a:extLst>
          </p:cNvPr>
          <p:cNvSpPr/>
          <p:nvPr/>
        </p:nvSpPr>
        <p:spPr>
          <a:xfrm>
            <a:off x="3240844" y="4329600"/>
            <a:ext cx="614664" cy="614664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0" name="椭圆 159">
            <a:extLst>
              <a:ext uri="{FF2B5EF4-FFF2-40B4-BE49-F238E27FC236}">
                <a16:creationId xmlns:a16="http://schemas.microsoft.com/office/drawing/2014/main" xmlns="" id="{224B372B-93D9-4B30-A5F6-F7B0272AB20B}"/>
              </a:ext>
            </a:extLst>
          </p:cNvPr>
          <p:cNvSpPr/>
          <p:nvPr/>
        </p:nvSpPr>
        <p:spPr>
          <a:xfrm>
            <a:off x="4088061" y="3135083"/>
            <a:ext cx="614664" cy="614664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1" name="椭圆 160">
            <a:extLst>
              <a:ext uri="{FF2B5EF4-FFF2-40B4-BE49-F238E27FC236}">
                <a16:creationId xmlns:a16="http://schemas.microsoft.com/office/drawing/2014/main" xmlns="" id="{5564BBC3-6AD6-41CD-84D3-A76BCD4EA79C}"/>
              </a:ext>
            </a:extLst>
          </p:cNvPr>
          <p:cNvSpPr/>
          <p:nvPr/>
        </p:nvSpPr>
        <p:spPr>
          <a:xfrm>
            <a:off x="4954037" y="5263591"/>
            <a:ext cx="461792" cy="461792"/>
          </a:xfrm>
          <a:prstGeom prst="ellipse">
            <a:avLst/>
          </a:prstGeom>
          <a:solidFill>
            <a:schemeClr val="bg1">
              <a:alpha val="43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2" name="椭圆 161">
            <a:extLst>
              <a:ext uri="{FF2B5EF4-FFF2-40B4-BE49-F238E27FC236}">
                <a16:creationId xmlns:a16="http://schemas.microsoft.com/office/drawing/2014/main" xmlns="" id="{C92CEFE6-B3C5-4724-BC22-B626AFDB6518}"/>
              </a:ext>
            </a:extLst>
          </p:cNvPr>
          <p:cNvSpPr/>
          <p:nvPr/>
        </p:nvSpPr>
        <p:spPr>
          <a:xfrm>
            <a:off x="5500828" y="4801799"/>
            <a:ext cx="461792" cy="461792"/>
          </a:xfrm>
          <a:prstGeom prst="ellipse">
            <a:avLst/>
          </a:prstGeom>
          <a:solidFill>
            <a:schemeClr val="bg1">
              <a:alpha val="43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3" name="椭圆 162">
            <a:extLst>
              <a:ext uri="{FF2B5EF4-FFF2-40B4-BE49-F238E27FC236}">
                <a16:creationId xmlns:a16="http://schemas.microsoft.com/office/drawing/2014/main" xmlns="" id="{F2E1EBCF-E19F-4DE1-89E6-F5C3D63F8351}"/>
              </a:ext>
            </a:extLst>
          </p:cNvPr>
          <p:cNvSpPr/>
          <p:nvPr/>
        </p:nvSpPr>
        <p:spPr>
          <a:xfrm>
            <a:off x="7179502" y="4835972"/>
            <a:ext cx="461792" cy="461792"/>
          </a:xfrm>
          <a:prstGeom prst="ellipse">
            <a:avLst/>
          </a:prstGeom>
          <a:solidFill>
            <a:schemeClr val="bg1">
              <a:alpha val="43000"/>
            </a:schemeClr>
          </a:solidFill>
          <a:ln>
            <a:solidFill>
              <a:schemeClr val="bg1"/>
            </a:solidFill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4" name="椭圆 163">
            <a:extLst>
              <a:ext uri="{FF2B5EF4-FFF2-40B4-BE49-F238E27FC236}">
                <a16:creationId xmlns:a16="http://schemas.microsoft.com/office/drawing/2014/main" xmlns="" id="{7E7A8AA8-2A6B-4B4D-A712-C957E196DED5}"/>
              </a:ext>
            </a:extLst>
          </p:cNvPr>
          <p:cNvSpPr/>
          <p:nvPr/>
        </p:nvSpPr>
        <p:spPr>
          <a:xfrm>
            <a:off x="4412548" y="5263591"/>
            <a:ext cx="412942" cy="412942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solidFill>
              <a:schemeClr val="bg1"/>
            </a:solidFill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5" name="椭圆 164">
            <a:extLst>
              <a:ext uri="{FF2B5EF4-FFF2-40B4-BE49-F238E27FC236}">
                <a16:creationId xmlns:a16="http://schemas.microsoft.com/office/drawing/2014/main" xmlns="" id="{C489DC67-3082-4778-9343-734290B12F57}"/>
              </a:ext>
            </a:extLst>
          </p:cNvPr>
          <p:cNvSpPr/>
          <p:nvPr/>
        </p:nvSpPr>
        <p:spPr>
          <a:xfrm>
            <a:off x="6756706" y="4452870"/>
            <a:ext cx="412942" cy="412942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solidFill>
              <a:schemeClr val="bg1"/>
            </a:solidFill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6" name="椭圆 165">
            <a:extLst>
              <a:ext uri="{FF2B5EF4-FFF2-40B4-BE49-F238E27FC236}">
                <a16:creationId xmlns:a16="http://schemas.microsoft.com/office/drawing/2014/main" xmlns="" id="{A8465E5D-6D49-4A36-8492-9B25AB0F82D9}"/>
              </a:ext>
            </a:extLst>
          </p:cNvPr>
          <p:cNvSpPr/>
          <p:nvPr/>
        </p:nvSpPr>
        <p:spPr>
          <a:xfrm>
            <a:off x="1856753" y="4178547"/>
            <a:ext cx="412942" cy="412942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solidFill>
              <a:schemeClr val="bg1"/>
            </a:solidFill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7" name="椭圆 166">
            <a:extLst>
              <a:ext uri="{FF2B5EF4-FFF2-40B4-BE49-F238E27FC236}">
                <a16:creationId xmlns:a16="http://schemas.microsoft.com/office/drawing/2014/main" xmlns="" id="{E56D68D5-9411-4DDD-BFD2-D7CD530AEBC1}"/>
              </a:ext>
            </a:extLst>
          </p:cNvPr>
          <p:cNvSpPr/>
          <p:nvPr/>
        </p:nvSpPr>
        <p:spPr>
          <a:xfrm>
            <a:off x="8159224" y="5057120"/>
            <a:ext cx="412942" cy="412942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solidFill>
              <a:schemeClr val="bg1"/>
            </a:solidFill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8" name="椭圆 167">
            <a:extLst>
              <a:ext uri="{FF2B5EF4-FFF2-40B4-BE49-F238E27FC236}">
                <a16:creationId xmlns:a16="http://schemas.microsoft.com/office/drawing/2014/main" xmlns="" id="{9E20C240-43BE-43B1-82B6-F71949A89856}"/>
              </a:ext>
            </a:extLst>
          </p:cNvPr>
          <p:cNvSpPr/>
          <p:nvPr/>
        </p:nvSpPr>
        <p:spPr>
          <a:xfrm>
            <a:off x="5630442" y="5263591"/>
            <a:ext cx="412942" cy="412942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solidFill>
              <a:schemeClr val="bg1"/>
            </a:solidFill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9" name="椭圆 168">
            <a:extLst>
              <a:ext uri="{FF2B5EF4-FFF2-40B4-BE49-F238E27FC236}">
                <a16:creationId xmlns:a16="http://schemas.microsoft.com/office/drawing/2014/main" xmlns="" id="{FDC03CE7-6301-475D-BB59-D2DED84A39B3}"/>
              </a:ext>
            </a:extLst>
          </p:cNvPr>
          <p:cNvSpPr/>
          <p:nvPr/>
        </p:nvSpPr>
        <p:spPr>
          <a:xfrm>
            <a:off x="2697478" y="5057120"/>
            <a:ext cx="412942" cy="412942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solidFill>
              <a:schemeClr val="bg1"/>
            </a:solidFill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0" name="椭圆 169">
            <a:extLst>
              <a:ext uri="{FF2B5EF4-FFF2-40B4-BE49-F238E27FC236}">
                <a16:creationId xmlns:a16="http://schemas.microsoft.com/office/drawing/2014/main" xmlns="" id="{341F57BC-EB26-44A6-A19B-087169D8AA88}"/>
              </a:ext>
            </a:extLst>
          </p:cNvPr>
          <p:cNvSpPr/>
          <p:nvPr/>
        </p:nvSpPr>
        <p:spPr>
          <a:xfrm>
            <a:off x="3810744" y="5263591"/>
            <a:ext cx="412942" cy="412942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solidFill>
              <a:schemeClr val="bg1"/>
            </a:solidFill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1" name="椭圆 170">
            <a:extLst>
              <a:ext uri="{FF2B5EF4-FFF2-40B4-BE49-F238E27FC236}">
                <a16:creationId xmlns:a16="http://schemas.microsoft.com/office/drawing/2014/main" xmlns="" id="{60A598CA-F870-4DF4-9A42-3159631D38E0}"/>
              </a:ext>
            </a:extLst>
          </p:cNvPr>
          <p:cNvSpPr/>
          <p:nvPr/>
        </p:nvSpPr>
        <p:spPr>
          <a:xfrm>
            <a:off x="7677395" y="3234972"/>
            <a:ext cx="412942" cy="412942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solidFill>
              <a:schemeClr val="bg1"/>
            </a:solidFill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2" name="椭圆 171">
            <a:extLst>
              <a:ext uri="{FF2B5EF4-FFF2-40B4-BE49-F238E27FC236}">
                <a16:creationId xmlns:a16="http://schemas.microsoft.com/office/drawing/2014/main" xmlns="" id="{BD3B10A7-11A3-4C70-9A6C-AFA392568921}"/>
              </a:ext>
            </a:extLst>
          </p:cNvPr>
          <p:cNvSpPr/>
          <p:nvPr/>
        </p:nvSpPr>
        <p:spPr>
          <a:xfrm>
            <a:off x="3401314" y="3299095"/>
            <a:ext cx="412942" cy="412942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solidFill>
              <a:schemeClr val="bg1"/>
            </a:solidFill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3" name="椭圆 172">
            <a:extLst>
              <a:ext uri="{FF2B5EF4-FFF2-40B4-BE49-F238E27FC236}">
                <a16:creationId xmlns:a16="http://schemas.microsoft.com/office/drawing/2014/main" xmlns="" id="{61C94F6E-F62D-4DCC-8285-AE042868F5B7}"/>
              </a:ext>
            </a:extLst>
          </p:cNvPr>
          <p:cNvSpPr/>
          <p:nvPr/>
        </p:nvSpPr>
        <p:spPr>
          <a:xfrm>
            <a:off x="3704826" y="4713086"/>
            <a:ext cx="147210" cy="147210"/>
          </a:xfrm>
          <a:prstGeom prst="ellipse">
            <a:avLst/>
          </a:prstGeom>
          <a:solidFill>
            <a:schemeClr val="bg1">
              <a:alpha val="4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4" name="椭圆 173">
            <a:extLst>
              <a:ext uri="{FF2B5EF4-FFF2-40B4-BE49-F238E27FC236}">
                <a16:creationId xmlns:a16="http://schemas.microsoft.com/office/drawing/2014/main" xmlns="" id="{416E2A55-DD78-4AA4-902D-1F875080C519}"/>
              </a:ext>
            </a:extLst>
          </p:cNvPr>
          <p:cNvSpPr/>
          <p:nvPr/>
        </p:nvSpPr>
        <p:spPr>
          <a:xfrm>
            <a:off x="4221826" y="5307139"/>
            <a:ext cx="183328" cy="183328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5" name="椭圆 174">
            <a:extLst>
              <a:ext uri="{FF2B5EF4-FFF2-40B4-BE49-F238E27FC236}">
                <a16:creationId xmlns:a16="http://schemas.microsoft.com/office/drawing/2014/main" xmlns="" id="{7A90BF4E-C8F9-4A23-87E1-FA87181B1693}"/>
              </a:ext>
            </a:extLst>
          </p:cNvPr>
          <p:cNvSpPr/>
          <p:nvPr/>
        </p:nvSpPr>
        <p:spPr>
          <a:xfrm>
            <a:off x="1554245" y="5367772"/>
            <a:ext cx="327912" cy="327912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6" name="椭圆 175">
            <a:extLst>
              <a:ext uri="{FF2B5EF4-FFF2-40B4-BE49-F238E27FC236}">
                <a16:creationId xmlns:a16="http://schemas.microsoft.com/office/drawing/2014/main" xmlns="" id="{F952658C-02FD-4999-86F5-F09547D0E162}"/>
              </a:ext>
            </a:extLst>
          </p:cNvPr>
          <p:cNvSpPr/>
          <p:nvPr/>
        </p:nvSpPr>
        <p:spPr>
          <a:xfrm>
            <a:off x="4507122" y="4648101"/>
            <a:ext cx="183328" cy="183328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7" name="椭圆 176">
            <a:extLst>
              <a:ext uri="{FF2B5EF4-FFF2-40B4-BE49-F238E27FC236}">
                <a16:creationId xmlns:a16="http://schemas.microsoft.com/office/drawing/2014/main" xmlns="" id="{62E64DF0-F2EE-4CB0-A8DC-966E89789C3A}"/>
              </a:ext>
            </a:extLst>
          </p:cNvPr>
          <p:cNvSpPr/>
          <p:nvPr/>
        </p:nvSpPr>
        <p:spPr>
          <a:xfrm>
            <a:off x="3062950" y="4675315"/>
            <a:ext cx="183328" cy="183328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8" name="椭圆 177">
            <a:extLst>
              <a:ext uri="{FF2B5EF4-FFF2-40B4-BE49-F238E27FC236}">
                <a16:creationId xmlns:a16="http://schemas.microsoft.com/office/drawing/2014/main" xmlns="" id="{36F44C25-6621-4BC5-933C-4B23518DC4C2}"/>
              </a:ext>
            </a:extLst>
          </p:cNvPr>
          <p:cNvSpPr/>
          <p:nvPr/>
        </p:nvSpPr>
        <p:spPr>
          <a:xfrm>
            <a:off x="5449448" y="5154044"/>
            <a:ext cx="109547" cy="109547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9" name="椭圆 178">
            <a:extLst>
              <a:ext uri="{FF2B5EF4-FFF2-40B4-BE49-F238E27FC236}">
                <a16:creationId xmlns:a16="http://schemas.microsoft.com/office/drawing/2014/main" xmlns="" id="{A22BD3C4-B56F-4A0D-8F87-9997729D6A67}"/>
              </a:ext>
            </a:extLst>
          </p:cNvPr>
          <p:cNvSpPr/>
          <p:nvPr/>
        </p:nvSpPr>
        <p:spPr>
          <a:xfrm>
            <a:off x="1843006" y="5022059"/>
            <a:ext cx="183328" cy="183328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0" name="椭圆 179">
            <a:extLst>
              <a:ext uri="{FF2B5EF4-FFF2-40B4-BE49-F238E27FC236}">
                <a16:creationId xmlns:a16="http://schemas.microsoft.com/office/drawing/2014/main" xmlns="" id="{AC67301D-FFA1-426A-A6DA-BF1687B13089}"/>
              </a:ext>
            </a:extLst>
          </p:cNvPr>
          <p:cNvSpPr/>
          <p:nvPr/>
        </p:nvSpPr>
        <p:spPr>
          <a:xfrm>
            <a:off x="3122823" y="5529843"/>
            <a:ext cx="183328" cy="183328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1" name="椭圆 180">
            <a:extLst>
              <a:ext uri="{FF2B5EF4-FFF2-40B4-BE49-F238E27FC236}">
                <a16:creationId xmlns:a16="http://schemas.microsoft.com/office/drawing/2014/main" xmlns="" id="{9278FF10-A954-47D3-99DE-E790DC39075B}"/>
              </a:ext>
            </a:extLst>
          </p:cNvPr>
          <p:cNvSpPr/>
          <p:nvPr/>
        </p:nvSpPr>
        <p:spPr>
          <a:xfrm>
            <a:off x="6597700" y="3749788"/>
            <a:ext cx="109547" cy="109547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2" name="椭圆 181">
            <a:extLst>
              <a:ext uri="{FF2B5EF4-FFF2-40B4-BE49-F238E27FC236}">
                <a16:creationId xmlns:a16="http://schemas.microsoft.com/office/drawing/2014/main" xmlns="" id="{CE76AE7E-CFB0-4170-A003-51A152AE796E}"/>
              </a:ext>
            </a:extLst>
          </p:cNvPr>
          <p:cNvSpPr/>
          <p:nvPr/>
        </p:nvSpPr>
        <p:spPr>
          <a:xfrm>
            <a:off x="4263621" y="4815588"/>
            <a:ext cx="109547" cy="109547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3" name="椭圆 182">
            <a:extLst>
              <a:ext uri="{FF2B5EF4-FFF2-40B4-BE49-F238E27FC236}">
                <a16:creationId xmlns:a16="http://schemas.microsoft.com/office/drawing/2014/main" xmlns="" id="{09AF8AF6-5A2A-4B00-8F6C-B6AB02358C4C}"/>
              </a:ext>
            </a:extLst>
          </p:cNvPr>
          <p:cNvSpPr/>
          <p:nvPr/>
        </p:nvSpPr>
        <p:spPr>
          <a:xfrm>
            <a:off x="5128239" y="4683168"/>
            <a:ext cx="327912" cy="327912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4" name="椭圆 183">
            <a:extLst>
              <a:ext uri="{FF2B5EF4-FFF2-40B4-BE49-F238E27FC236}">
                <a16:creationId xmlns:a16="http://schemas.microsoft.com/office/drawing/2014/main" xmlns="" id="{20983C6B-AB5F-4C16-9E27-7C4AB6932822}"/>
              </a:ext>
            </a:extLst>
          </p:cNvPr>
          <p:cNvSpPr/>
          <p:nvPr/>
        </p:nvSpPr>
        <p:spPr>
          <a:xfrm>
            <a:off x="5804061" y="4782954"/>
            <a:ext cx="195943" cy="195943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5" name="椭圆 184">
            <a:extLst>
              <a:ext uri="{FF2B5EF4-FFF2-40B4-BE49-F238E27FC236}">
                <a16:creationId xmlns:a16="http://schemas.microsoft.com/office/drawing/2014/main" xmlns="" id="{803FF3EF-6C81-4C93-8D30-DF8A57E77AF7}"/>
              </a:ext>
            </a:extLst>
          </p:cNvPr>
          <p:cNvSpPr/>
          <p:nvPr/>
        </p:nvSpPr>
        <p:spPr>
          <a:xfrm>
            <a:off x="5518311" y="3684060"/>
            <a:ext cx="195943" cy="195943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6" name="椭圆 185">
            <a:extLst>
              <a:ext uri="{FF2B5EF4-FFF2-40B4-BE49-F238E27FC236}">
                <a16:creationId xmlns:a16="http://schemas.microsoft.com/office/drawing/2014/main" xmlns="" id="{80F951B7-F026-4283-8E6C-6E5E75179CD1}"/>
              </a:ext>
            </a:extLst>
          </p:cNvPr>
          <p:cNvSpPr/>
          <p:nvPr/>
        </p:nvSpPr>
        <p:spPr>
          <a:xfrm>
            <a:off x="4446020" y="4996357"/>
            <a:ext cx="195943" cy="195943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7" name="椭圆 186">
            <a:extLst>
              <a:ext uri="{FF2B5EF4-FFF2-40B4-BE49-F238E27FC236}">
                <a16:creationId xmlns:a16="http://schemas.microsoft.com/office/drawing/2014/main" xmlns="" id="{491D2B86-25A3-417A-A65D-0095F18288CF}"/>
              </a:ext>
            </a:extLst>
          </p:cNvPr>
          <p:cNvSpPr/>
          <p:nvPr/>
        </p:nvSpPr>
        <p:spPr>
          <a:xfrm>
            <a:off x="5969072" y="3626910"/>
            <a:ext cx="195943" cy="195943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8" name="椭圆 187">
            <a:extLst>
              <a:ext uri="{FF2B5EF4-FFF2-40B4-BE49-F238E27FC236}">
                <a16:creationId xmlns:a16="http://schemas.microsoft.com/office/drawing/2014/main" xmlns="" id="{79434836-12C8-438C-BBCC-5C51BA7710DF}"/>
              </a:ext>
            </a:extLst>
          </p:cNvPr>
          <p:cNvSpPr/>
          <p:nvPr/>
        </p:nvSpPr>
        <p:spPr>
          <a:xfrm>
            <a:off x="2269695" y="4291507"/>
            <a:ext cx="327912" cy="327912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9" name="椭圆 188">
            <a:extLst>
              <a:ext uri="{FF2B5EF4-FFF2-40B4-BE49-F238E27FC236}">
                <a16:creationId xmlns:a16="http://schemas.microsoft.com/office/drawing/2014/main" xmlns="" id="{AEE15C32-EAA3-4549-B0AA-1A7B82BFCBB1}"/>
              </a:ext>
            </a:extLst>
          </p:cNvPr>
          <p:cNvSpPr/>
          <p:nvPr/>
        </p:nvSpPr>
        <p:spPr>
          <a:xfrm>
            <a:off x="1113284" y="4989393"/>
            <a:ext cx="327912" cy="327912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0" name="椭圆 189">
            <a:extLst>
              <a:ext uri="{FF2B5EF4-FFF2-40B4-BE49-F238E27FC236}">
                <a16:creationId xmlns:a16="http://schemas.microsoft.com/office/drawing/2014/main" xmlns="" id="{F11C512A-C3AF-4F88-8160-88323114803E}"/>
              </a:ext>
            </a:extLst>
          </p:cNvPr>
          <p:cNvSpPr/>
          <p:nvPr/>
        </p:nvSpPr>
        <p:spPr>
          <a:xfrm>
            <a:off x="5851985" y="4316962"/>
            <a:ext cx="147210" cy="147210"/>
          </a:xfrm>
          <a:prstGeom prst="ellipse">
            <a:avLst/>
          </a:prstGeom>
          <a:solidFill>
            <a:schemeClr val="bg1">
              <a:alpha val="4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1" name="椭圆 190">
            <a:extLst>
              <a:ext uri="{FF2B5EF4-FFF2-40B4-BE49-F238E27FC236}">
                <a16:creationId xmlns:a16="http://schemas.microsoft.com/office/drawing/2014/main" xmlns="" id="{C89D33DE-8DA6-4ACB-8631-47F27AAC7361}"/>
              </a:ext>
            </a:extLst>
          </p:cNvPr>
          <p:cNvSpPr/>
          <p:nvPr/>
        </p:nvSpPr>
        <p:spPr>
          <a:xfrm>
            <a:off x="3343783" y="4784722"/>
            <a:ext cx="246358" cy="246358"/>
          </a:xfrm>
          <a:prstGeom prst="ellipse">
            <a:avLst/>
          </a:prstGeom>
          <a:solidFill>
            <a:schemeClr val="bg1">
              <a:alpha val="4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2" name="椭圆 191">
            <a:extLst>
              <a:ext uri="{FF2B5EF4-FFF2-40B4-BE49-F238E27FC236}">
                <a16:creationId xmlns:a16="http://schemas.microsoft.com/office/drawing/2014/main" xmlns="" id="{C3057705-C7D6-432E-86A5-8691C76360A2}"/>
              </a:ext>
            </a:extLst>
          </p:cNvPr>
          <p:cNvSpPr/>
          <p:nvPr/>
        </p:nvSpPr>
        <p:spPr>
          <a:xfrm>
            <a:off x="5782183" y="4471515"/>
            <a:ext cx="147210" cy="147210"/>
          </a:xfrm>
          <a:prstGeom prst="ellipse">
            <a:avLst/>
          </a:prstGeom>
          <a:solidFill>
            <a:schemeClr val="bg1">
              <a:alpha val="4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3" name="椭圆 192">
            <a:extLst>
              <a:ext uri="{FF2B5EF4-FFF2-40B4-BE49-F238E27FC236}">
                <a16:creationId xmlns:a16="http://schemas.microsoft.com/office/drawing/2014/main" xmlns="" id="{B11BC374-E866-4896-862B-81C069169D74}"/>
              </a:ext>
            </a:extLst>
          </p:cNvPr>
          <p:cNvSpPr/>
          <p:nvPr/>
        </p:nvSpPr>
        <p:spPr>
          <a:xfrm>
            <a:off x="1645808" y="4912015"/>
            <a:ext cx="246358" cy="246358"/>
          </a:xfrm>
          <a:prstGeom prst="ellipse">
            <a:avLst/>
          </a:prstGeom>
          <a:solidFill>
            <a:schemeClr val="bg1">
              <a:alpha val="4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4" name="椭圆 193">
            <a:extLst>
              <a:ext uri="{FF2B5EF4-FFF2-40B4-BE49-F238E27FC236}">
                <a16:creationId xmlns:a16="http://schemas.microsoft.com/office/drawing/2014/main" xmlns="" id="{A7562D54-437E-4849-B80A-EAC8BE93B430}"/>
              </a:ext>
            </a:extLst>
          </p:cNvPr>
          <p:cNvSpPr/>
          <p:nvPr/>
        </p:nvSpPr>
        <p:spPr>
          <a:xfrm>
            <a:off x="5942406" y="5234833"/>
            <a:ext cx="195943" cy="195943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5" name="椭圆 194">
            <a:extLst>
              <a:ext uri="{FF2B5EF4-FFF2-40B4-BE49-F238E27FC236}">
                <a16:creationId xmlns:a16="http://schemas.microsoft.com/office/drawing/2014/main" xmlns="" id="{CBF3CDB5-7B69-4D5A-911F-055BD88C36A8}"/>
              </a:ext>
            </a:extLst>
          </p:cNvPr>
          <p:cNvSpPr/>
          <p:nvPr/>
        </p:nvSpPr>
        <p:spPr>
          <a:xfrm>
            <a:off x="3049195" y="4323108"/>
            <a:ext cx="327912" cy="327912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6" name="椭圆 195">
            <a:extLst>
              <a:ext uri="{FF2B5EF4-FFF2-40B4-BE49-F238E27FC236}">
                <a16:creationId xmlns:a16="http://schemas.microsoft.com/office/drawing/2014/main" xmlns="" id="{FAA29BD0-80C3-469B-8F17-856E6B73CBE3}"/>
              </a:ext>
            </a:extLst>
          </p:cNvPr>
          <p:cNvSpPr/>
          <p:nvPr/>
        </p:nvSpPr>
        <p:spPr>
          <a:xfrm>
            <a:off x="3799300" y="4680131"/>
            <a:ext cx="195943" cy="195943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7" name="椭圆 196">
            <a:extLst>
              <a:ext uri="{FF2B5EF4-FFF2-40B4-BE49-F238E27FC236}">
                <a16:creationId xmlns:a16="http://schemas.microsoft.com/office/drawing/2014/main" xmlns="" id="{215A300D-8A12-45C7-9D11-A4ED6CC8898D}"/>
              </a:ext>
            </a:extLst>
          </p:cNvPr>
          <p:cNvSpPr/>
          <p:nvPr/>
        </p:nvSpPr>
        <p:spPr>
          <a:xfrm>
            <a:off x="5812579" y="4565333"/>
            <a:ext cx="147210" cy="147210"/>
          </a:xfrm>
          <a:prstGeom prst="ellipse">
            <a:avLst/>
          </a:prstGeom>
          <a:solidFill>
            <a:schemeClr val="bg1">
              <a:alpha val="4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8" name="椭圆 197">
            <a:extLst>
              <a:ext uri="{FF2B5EF4-FFF2-40B4-BE49-F238E27FC236}">
                <a16:creationId xmlns:a16="http://schemas.microsoft.com/office/drawing/2014/main" xmlns="" id="{65F298F8-D0CA-456C-B29D-2401446ECF2E}"/>
              </a:ext>
            </a:extLst>
          </p:cNvPr>
          <p:cNvSpPr/>
          <p:nvPr/>
        </p:nvSpPr>
        <p:spPr>
          <a:xfrm>
            <a:off x="6359370" y="4103541"/>
            <a:ext cx="147210" cy="147210"/>
          </a:xfrm>
          <a:prstGeom prst="ellipse">
            <a:avLst/>
          </a:prstGeom>
          <a:solidFill>
            <a:schemeClr val="bg1">
              <a:alpha val="4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9" name="椭圆 198">
            <a:extLst>
              <a:ext uri="{FF2B5EF4-FFF2-40B4-BE49-F238E27FC236}">
                <a16:creationId xmlns:a16="http://schemas.microsoft.com/office/drawing/2014/main" xmlns="" id="{291D3FE6-D4AE-472D-9BE0-E3170D36B837}"/>
              </a:ext>
            </a:extLst>
          </p:cNvPr>
          <p:cNvSpPr/>
          <p:nvPr/>
        </p:nvSpPr>
        <p:spPr>
          <a:xfrm>
            <a:off x="4173845" y="5210045"/>
            <a:ext cx="131638" cy="131638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0" name="椭圆 199">
            <a:extLst>
              <a:ext uri="{FF2B5EF4-FFF2-40B4-BE49-F238E27FC236}">
                <a16:creationId xmlns:a16="http://schemas.microsoft.com/office/drawing/2014/main" xmlns="" id="{00F1898C-3E3A-4BF3-8B4A-FFE2F59C6FA1}"/>
              </a:ext>
            </a:extLst>
          </p:cNvPr>
          <p:cNvSpPr/>
          <p:nvPr/>
        </p:nvSpPr>
        <p:spPr>
          <a:xfrm>
            <a:off x="3427800" y="5020351"/>
            <a:ext cx="220298" cy="220298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1" name="椭圆 200">
            <a:extLst>
              <a:ext uri="{FF2B5EF4-FFF2-40B4-BE49-F238E27FC236}">
                <a16:creationId xmlns:a16="http://schemas.microsoft.com/office/drawing/2014/main" xmlns="" id="{3824D960-437E-4F75-BA35-E09052373E92}"/>
              </a:ext>
            </a:extLst>
          </p:cNvPr>
          <p:cNvSpPr/>
          <p:nvPr/>
        </p:nvSpPr>
        <p:spPr>
          <a:xfrm>
            <a:off x="6477589" y="4553938"/>
            <a:ext cx="131638" cy="131638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2" name="椭圆 201">
            <a:extLst>
              <a:ext uri="{FF2B5EF4-FFF2-40B4-BE49-F238E27FC236}">
                <a16:creationId xmlns:a16="http://schemas.microsoft.com/office/drawing/2014/main" xmlns="" id="{A77B711C-CCF3-45D7-B4DC-E6DB5B984ACD}"/>
              </a:ext>
            </a:extLst>
          </p:cNvPr>
          <p:cNvSpPr/>
          <p:nvPr/>
        </p:nvSpPr>
        <p:spPr>
          <a:xfrm>
            <a:off x="2458775" y="5003574"/>
            <a:ext cx="220298" cy="220298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6" name="椭圆 205">
            <a:extLst>
              <a:ext uri="{FF2B5EF4-FFF2-40B4-BE49-F238E27FC236}">
                <a16:creationId xmlns:a16="http://schemas.microsoft.com/office/drawing/2014/main" xmlns="" id="{96F98910-4FEA-4750-A590-63024F79A7A9}"/>
              </a:ext>
            </a:extLst>
          </p:cNvPr>
          <p:cNvSpPr/>
          <p:nvPr/>
        </p:nvSpPr>
        <p:spPr>
          <a:xfrm>
            <a:off x="5350740" y="3897730"/>
            <a:ext cx="928980" cy="928980"/>
          </a:xfrm>
          <a:prstGeom prst="ellipse">
            <a:avLst/>
          </a:prstGeom>
          <a:gradFill>
            <a:gsLst>
              <a:gs pos="21000">
                <a:schemeClr val="accent1">
                  <a:lumMod val="5000"/>
                  <a:lumOff val="95000"/>
                </a:schemeClr>
              </a:gs>
              <a:gs pos="57000">
                <a:schemeClr val="bg1">
                  <a:alpha val="73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90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3" name="椭圆 202">
            <a:extLst>
              <a:ext uri="{FF2B5EF4-FFF2-40B4-BE49-F238E27FC236}">
                <a16:creationId xmlns:a16="http://schemas.microsoft.com/office/drawing/2014/main" xmlns="" id="{F2CD26C4-B4B8-4163-87E7-155B2DB6A6B7}"/>
              </a:ext>
            </a:extLst>
          </p:cNvPr>
          <p:cNvSpPr/>
          <p:nvPr/>
        </p:nvSpPr>
        <p:spPr>
          <a:xfrm>
            <a:off x="3572041" y="5210045"/>
            <a:ext cx="131638" cy="131638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4" name="椭圆 203">
            <a:extLst>
              <a:ext uri="{FF2B5EF4-FFF2-40B4-BE49-F238E27FC236}">
                <a16:creationId xmlns:a16="http://schemas.microsoft.com/office/drawing/2014/main" xmlns="" id="{34462BAB-0CCC-449D-980A-F147F08EAF9B}"/>
              </a:ext>
            </a:extLst>
          </p:cNvPr>
          <p:cNvSpPr/>
          <p:nvPr/>
        </p:nvSpPr>
        <p:spPr>
          <a:xfrm>
            <a:off x="3065499" y="4797089"/>
            <a:ext cx="220298" cy="220298"/>
          </a:xfrm>
          <a:prstGeom prst="ellipse">
            <a:avLst/>
          </a:prstGeom>
          <a:solidFill>
            <a:schemeClr val="bg1">
              <a:alpha val="6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5" name="椭圆 204">
            <a:extLst>
              <a:ext uri="{FF2B5EF4-FFF2-40B4-BE49-F238E27FC236}">
                <a16:creationId xmlns:a16="http://schemas.microsoft.com/office/drawing/2014/main" xmlns="" id="{6C546BFF-E5A0-4BC9-92AB-8D8E17800D4C}"/>
              </a:ext>
            </a:extLst>
          </p:cNvPr>
          <p:cNvSpPr/>
          <p:nvPr/>
        </p:nvSpPr>
        <p:spPr>
          <a:xfrm>
            <a:off x="4828259" y="3375249"/>
            <a:ext cx="1973942" cy="1973942"/>
          </a:xfrm>
          <a:prstGeom prst="ellipse">
            <a:avLst/>
          </a:prstGeom>
          <a:gradFill flip="none" rotWithShape="1">
            <a:gsLst>
              <a:gs pos="100000">
                <a:schemeClr val="bg1">
                  <a:alpha val="63000"/>
                </a:schemeClr>
              </a:gs>
              <a:gs pos="55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F13495D6-2AFF-414F-850D-BE8256A5BB9B}"/>
              </a:ext>
            </a:extLst>
          </p:cNvPr>
          <p:cNvSpPr txBox="1"/>
          <p:nvPr/>
        </p:nvSpPr>
        <p:spPr>
          <a:xfrm>
            <a:off x="2551075" y="2243127"/>
            <a:ext cx="708985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+mn-lt"/>
              </a:rPr>
              <a:t>感谢聆听，敬请指正</a:t>
            </a:r>
            <a:r>
              <a:rPr lang="en-US" altLang="zh-CN" sz="2000" dirty="0">
                <a:solidFill>
                  <a:srgbClr val="E099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PRESENTATION TEMPLATE</a:t>
            </a:r>
            <a:r>
              <a:rPr lang="en-US" altLang="zh-CN" sz="2000" dirty="0">
                <a:solidFill>
                  <a:srgbClr val="E099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US" altLang="zh-CN" sz="2000" dirty="0">
                <a:solidFill>
                  <a:srgbClr val="E099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POWERPOINT</a:t>
            </a:r>
          </a:p>
          <a:p>
            <a:pPr algn="ctr"/>
            <a:endParaRPr lang="zh-CN" altLang="en-US" sz="4400" b="1" dirty="0">
              <a:solidFill>
                <a:srgbClr val="4AA9D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+mn-lt"/>
            </a:endParaRPr>
          </a:p>
        </p:txBody>
      </p:sp>
      <p:sp>
        <p:nvSpPr>
          <p:cNvPr id="208" name="PA_文本框 9">
            <a:extLst>
              <a:ext uri="{FF2B5EF4-FFF2-40B4-BE49-F238E27FC236}">
                <a16:creationId xmlns:a16="http://schemas.microsoft.com/office/drawing/2014/main" xmlns="" id="{6D1BD5FB-8115-4E57-9BC4-FAD1C1CD2FC3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719513" y="3428815"/>
            <a:ext cx="4704523" cy="4074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867" dirty="0">
                <a:latin typeface="Arial" pitchFamily="34" charset="0"/>
                <a:ea typeface="微软雅黑" panose="020B0503020204020204" pitchFamily="34" charset="-122"/>
                <a:cs typeface="Arial" pitchFamily="34" charset="0"/>
              </a:rPr>
              <a:t>汇报人</a:t>
            </a:r>
            <a:r>
              <a:rPr lang="zh-CN" altLang="en-US" sz="1867" dirty="0" smtClean="0">
                <a:latin typeface="Arial" pitchFamily="34" charset="0"/>
                <a:ea typeface="微软雅黑" panose="020B0503020204020204" pitchFamily="34" charset="-122"/>
                <a:cs typeface="Arial" pitchFamily="34" charset="0"/>
              </a:rPr>
              <a:t>：</a:t>
            </a:r>
            <a:r>
              <a:rPr lang="en-US" altLang="zh-CN" sz="1867" dirty="0" smtClean="0">
                <a:latin typeface="Arial" pitchFamily="34" charset="0"/>
                <a:ea typeface="微软雅黑" panose="020B0503020204020204" pitchFamily="34" charset="-122"/>
                <a:cs typeface="Arial" pitchFamily="34" charset="0"/>
              </a:rPr>
              <a:t>XXX</a:t>
            </a:r>
            <a:endParaRPr lang="en-US" altLang="ko-KR" sz="1867" dirty="0">
              <a:latin typeface="Arial" pitchFamily="34" charset="0"/>
              <a:ea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209" name="PA_圆角矩形 1">
            <a:extLst>
              <a:ext uri="{FF2B5EF4-FFF2-40B4-BE49-F238E27FC236}">
                <a16:creationId xmlns:a16="http://schemas.microsoft.com/office/drawing/2014/main" xmlns="" id="{E1AEFEF9-069F-4D1E-8DB2-E03A731FC9B1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615364" y="4611399"/>
            <a:ext cx="1567623" cy="387076"/>
          </a:xfrm>
          <a:prstGeom prst="roundRect">
            <a:avLst>
              <a:gd name="adj" fmla="val 50000"/>
            </a:avLst>
          </a:prstGeom>
          <a:solidFill>
            <a:srgbClr val="E09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20XX.01.01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7922415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xit" presetSubtype="4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4" presetClass="path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2.22222E-6 L 0 -0.03912 " pathEditMode="relative" rAng="0" ptsTypes="AA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968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path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 1.11111E-6 L 0 0.07384 " pathEditMode="relative" rAng="0" ptsTypes="AA">
                                      <p:cBhvr>
                                        <p:cTn id="28" dur="5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81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mph" presetSubtype="0" fill="hold" grpId="3" nodeType="withEffect">
                                  <p:stCondLst>
                                    <p:cond delay="750"/>
                                  </p:stCondLst>
                                  <p:childTnLst>
                                    <p:animScale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xit" presetSubtype="1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64" presetClass="path" presetSubtype="0" fill="hold" grpId="2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2.5E-6 -7.40741E-7 L -0.00183 0.00671 " pathEditMode="relative" rAng="0" ptsTypes="AA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324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xit" presetSubtype="4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64" presetClass="path" presetSubtype="0" fill="hold" grpId="2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0 2.59259E-6 L 0 -0.00857 " pathEditMode="relative" rAng="0" ptsTypes="AA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4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xit" presetSubtype="1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4" presetClass="path" presetSubtype="0" fill="hold" grpId="2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2.29167E-6 -3.7037E-7 L 0.00195 0.00718 " pathEditMode="relative" rAng="0" ptsTypes="AA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" y="347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xit" presetSubtype="8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64" presetClass="path" presetSubtype="0" fill="hold" grpId="2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4.16667E-7 0 L 0.00391 0.00185 " pathEditMode="relative" rAng="0" ptsTypes="AA">
                                      <p:cBhvr>
                                        <p:cTn id="6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" y="93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xit" presetSubtype="4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64" presetClass="path" presetSubtype="0" fill="hold" grpId="2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2.91667E-6 2.22222E-6 L 0.00339 -0.00486 " pathEditMode="relative" rAng="0" ptsTypes="AA">
                                      <p:cBhvr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" y="-255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xit" presetSubtype="4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4" presetClass="path" presetSubtype="0" fill="hold" grpId="2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4.16667E-6 7.40741E-7 L -0.00338 -0.00532 " pathEditMode="relative" rAng="0" ptsTypes="AA">
                                      <p:cBhvr>
                                        <p:cTn id="8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" y="-278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xit" presetSubtype="2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64" presetClass="path" presetSubtype="0" fill="hold" grpId="2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1.66667E-6 -3.7037E-7 L -0.00443 0.00208 " pathEditMode="relative" rAng="0" ptsTypes="AA">
                                      <p:cBhvr>
                                        <p:cTn id="8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" y="93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4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64" presetClass="path" presetSubtype="0" fill="hold" grpId="2" nodeType="withEffect">
                                  <p:stCondLst>
                                    <p:cond delay="550"/>
                                  </p:stCondLst>
                                  <p:childTnLst>
                                    <p:animMotion origin="layout" path="M -3.125E-6 -4.81481E-6 L 0.01055 -0.03263 " pathEditMode="relative" rAng="0" ptsTypes="AA"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1" y="-1644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2" presetClass="pat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2.91667E-6 1.48148E-6 L -0.02162 0.06667 " pathEditMode="relative" rAng="0" ptsTypes="AA">
                                      <p:cBhvr>
                                        <p:cTn id="104" dur="500" spd="-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1" y="3333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6" presetClass="exit" presetSubtype="32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6" presetClass="emph" presetSubtype="0" fill="hold" grpId="3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09" dur="1000" fill="hold"/>
                                        <p:tgtEl>
                                          <p:spTgt spid="3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2" presetClass="entr" presetSubtype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xit" presetSubtype="1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64" presetClass="path" presetSubtype="0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4.79167E-6 -1.85185E-6 L -0.00182 0.00671 " pathEditMode="relative" rAng="0" ptsTypes="AA">
                                      <p:cBhvr>
                                        <p:cTn id="1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324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2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xit" presetSubtype="4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64" presetClass="path" presetSubtype="0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2.91667E-6 1.48148E-6 L 2.91667E-6 -0.00857 " pathEditMode="relative" rAng="0" ptsTypes="AA">
                                      <p:cBhvr>
                                        <p:cTn id="1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40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22" presetClass="entr" presetSubtype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xit" presetSubtype="1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64" presetClass="path" presetSubtype="0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5E-6 -1.48148E-6 L 0.00196 0.00718 " pathEditMode="relative" rAng="0" ptsTypes="AA">
                                      <p:cBhvr>
                                        <p:cTn id="1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" y="347"/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xit" presetSubtype="8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64" presetClass="path" presetSubtype="0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2.5E-6 3.7037E-7 L 0.0039 0.00185 " pathEditMode="relative" rAng="0" ptsTypes="AA">
                                      <p:cBhvr>
                                        <p:cTn id="1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" y="93"/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2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xit" presetSubtype="4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64" presetClass="path" presetSubtype="0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2.08333E-7 1.11111E-6 L 0.00339 -0.00486 " pathEditMode="relative" rAng="0" ptsTypes="AA">
                                      <p:cBhvr>
                                        <p:cTn id="1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" y="-255"/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2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xit" presetSubtype="4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64" presetClass="path" presetSubtype="0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1.45833E-6 1.11111E-6 L -0.00338 -0.00533 " pathEditMode="relative" rAng="0" ptsTypes="AA">
                                      <p:cBhvr>
                                        <p:cTn id="1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" y="-278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2" presetClass="exit" presetSubtype="2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6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64" presetClass="path" presetSubtype="0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1.25E-6 -1.48148E-6 L -0.00443 0.00208 " pathEditMode="relative" rAng="0" ptsTypes="AA">
                                      <p:cBhvr>
                                        <p:cTn id="1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" y="93"/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8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22" presetClass="exit" presetSubtype="8" fill="hold" grpId="1" nodeType="withEffect">
                                  <p:stCondLst>
                                    <p:cond delay="85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0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64" presetClass="pat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4.16667E-6 4.07407E-6 L 0.0181 -0.01922 " pathEditMode="relative" rAng="0" ptsTypes="AA">
                                      <p:cBhvr>
                                        <p:cTn id="17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8" y="-972"/>
                                    </p:animMotion>
                                  </p:childTnLst>
                                </p:cTn>
                              </p:par>
                              <p:par>
                                <p:cTn id="174" presetID="53" presetClass="entr" presetSubtype="16" fill="hold" grpId="1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42" presetClass="path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animMotion origin="layout" path="M 5E-6 1.48148E-6 L -0.03671 0.03796 " pathEditMode="relative" rAng="0" ptsTypes="AA">
                                      <p:cBhvr>
                                        <p:cTn id="180" dur="500" spd="-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6" y="1898"/>
                                    </p:animMotion>
                                  </p:childTnLst>
                                </p:cTn>
                              </p:par>
                              <p:par>
                                <p:cTn id="181" presetID="6" presetClass="exit" presetSubtype="32" fill="hold" grpId="2" nodeType="withEffect">
                                  <p:stCondLst>
                                    <p:cond delay="85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6" presetClass="emph" presetSubtype="0" fill="hold" grpId="3" nodeType="withEffect">
                                  <p:stCondLst>
                                    <p:cond delay="850"/>
                                  </p:stCondLst>
                                  <p:childTnLst>
                                    <p:animScale>
                                      <p:cBhvr>
                                        <p:cTn id="185" dur="1000" fill="hold"/>
                                        <p:tgtEl>
                                          <p:spTgt spid="41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86" presetID="22" presetClass="entr" presetSubtype="1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xit" presetSubtype="1" fill="hold" grpId="1" nodeType="withEffect">
                                  <p:stCondLst>
                                    <p:cond delay="13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9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64" presetClass="path" presetSubtype="0" fill="hold" grpId="2" nodeType="withEffect">
                                  <p:stCondLst>
                                    <p:cond delay="1350"/>
                                  </p:stCondLst>
                                  <p:childTnLst>
                                    <p:animMotion origin="layout" path="M -2.5E-6 -1.85185E-6 L -0.00182 0.00671 " pathEditMode="relative" rAng="0" ptsTypes="AA">
                                      <p:cBhvr>
                                        <p:cTn id="19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324"/>
                                    </p:animMotion>
                                  </p:childTnLst>
                                </p:cTn>
                              </p:par>
                              <p:par>
                                <p:cTn id="194" presetID="22" presetClass="entr" presetSubtype="4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2" presetClass="exit" presetSubtype="4" fill="hold" grpId="1" nodeType="withEffect">
                                  <p:stCondLst>
                                    <p:cond delay="13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64" presetClass="path" presetSubtype="0" fill="hold" grpId="2" nodeType="withEffect">
                                  <p:stCondLst>
                                    <p:cond delay="1350"/>
                                  </p:stCondLst>
                                  <p:childTnLst>
                                    <p:animMotion origin="layout" path="M 5E-6 2.96296E-6 L 5E-6 -0.00857 " pathEditMode="relative" rAng="0" ptsTypes="AA">
                                      <p:cBhvr>
                                        <p:cTn id="20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40"/>
                                    </p:animMotion>
                                  </p:childTnLst>
                                </p:cTn>
                              </p:par>
                              <p:par>
                                <p:cTn id="202" presetID="22" presetClass="entr" presetSubtype="1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22" presetClass="exit" presetSubtype="1" fill="hold" grpId="1" nodeType="withEffect">
                                  <p:stCondLst>
                                    <p:cond delay="13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0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64" presetClass="path" presetSubtype="0" fill="hold" grpId="2" nodeType="withEffect">
                                  <p:stCondLst>
                                    <p:cond delay="1350"/>
                                  </p:stCondLst>
                                  <p:childTnLst>
                                    <p:animMotion origin="layout" path="M -2.70833E-6 0 L 0.00196 0.00718 " pathEditMode="relative" rAng="0" ptsTypes="AA">
                                      <p:cBhvr>
                                        <p:cTn id="20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" y="347"/>
                                    </p:animMotion>
                                  </p:childTnLst>
                                </p:cTn>
                              </p:par>
                              <p:par>
                                <p:cTn id="210" presetID="22" presetClass="entr" presetSubtype="8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22" presetClass="exit" presetSubtype="8" fill="hold" grpId="1" nodeType="withEffect">
                                  <p:stCondLst>
                                    <p:cond delay="135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64" presetClass="path" presetSubtype="0" fill="hold" grpId="2" nodeType="withEffect">
                                  <p:stCondLst>
                                    <p:cond delay="1350"/>
                                  </p:stCondLst>
                                  <p:childTnLst>
                                    <p:animMotion origin="layout" path="M 4.58333E-6 3.7037E-7 L 0.0039 0.00185 " pathEditMode="relative" rAng="0" ptsTypes="AA">
                                      <p:cBhvr>
                                        <p:cTn id="2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" y="93"/>
                                    </p:animMotion>
                                  </p:childTnLst>
                                </p:cTn>
                              </p:par>
                              <p:par>
                                <p:cTn id="218" presetID="22" presetClass="entr" presetSubtype="4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22" presetClass="exit" presetSubtype="4" fill="hold" grpId="1" nodeType="withEffect">
                                  <p:stCondLst>
                                    <p:cond delay="13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64" presetClass="path" presetSubtype="0" fill="hold" grpId="2" nodeType="withEffect">
                                  <p:stCondLst>
                                    <p:cond delay="1350"/>
                                  </p:stCondLst>
                                  <p:childTnLst>
                                    <p:animMotion origin="layout" path="M 2.08333E-6 2.59259E-6 L 0.00338 -0.00486 " pathEditMode="relative" rAng="0" ptsTypes="AA">
                                      <p:cBhvr>
                                        <p:cTn id="22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" y="-255"/>
                                    </p:animMotion>
                                  </p:childTnLst>
                                </p:cTn>
                              </p:par>
                              <p:par>
                                <p:cTn id="226" presetID="22" presetClass="entr" presetSubtype="4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22" presetClass="exit" presetSubtype="4" fill="hold" grpId="1" nodeType="withEffect">
                                  <p:stCondLst>
                                    <p:cond delay="13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64" presetClass="path" presetSubtype="0" fill="hold" grpId="2" nodeType="withEffect">
                                  <p:stCondLst>
                                    <p:cond delay="1350"/>
                                  </p:stCondLst>
                                  <p:childTnLst>
                                    <p:animMotion origin="layout" path="M 8.33333E-7 1.11111E-6 L -0.00339 -0.00533 " pathEditMode="relative" rAng="0" ptsTypes="AA">
                                      <p:cBhvr>
                                        <p:cTn id="23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" y="-278"/>
                                    </p:animMotion>
                                  </p:childTnLst>
                                </p:cTn>
                              </p:par>
                              <p:par>
                                <p:cTn id="234" presetID="22" presetClass="entr" presetSubtype="2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22" presetClass="exit" presetSubtype="2" fill="hold" grpId="1" nodeType="withEffect">
                                  <p:stCondLst>
                                    <p:cond delay="135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64" presetClass="path" presetSubtype="0" fill="hold" grpId="2" nodeType="withEffect">
                                  <p:stCondLst>
                                    <p:cond delay="1350"/>
                                  </p:stCondLst>
                                  <p:childTnLst>
                                    <p:animMotion origin="layout" path="M 3.33333E-6 -1.48148E-6 L -0.00443 0.00208 " pathEditMode="relative" rAng="0" ptsTypes="AA">
                                      <p:cBhvr>
                                        <p:cTn id="24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" y="93"/>
                                    </p:animMotion>
                                  </p:childTnLst>
                                </p:cTn>
                              </p:par>
                              <p:par>
                                <p:cTn id="242" presetID="22" presetClass="entr" presetSubtype="8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4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22" presetClass="exit" presetSubtype="8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46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64" presetClass="path" presetSubtype="0" fill="hold" grpId="2" nodeType="withEffect">
                                  <p:stCondLst>
                                    <p:cond delay="650"/>
                                  </p:stCondLst>
                                  <p:childTnLst>
                                    <p:animMotion origin="layout" path="M 3.125E-6 0 L 0.02096 0 " pathEditMode="relative" rAng="0" ptsTypes="AA">
                                      <p:cBhvr>
                                        <p:cTn id="24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2" y="0"/>
                                    </p:animMotion>
                                  </p:childTnLst>
                                </p:cTn>
                              </p:par>
                              <p:par>
                                <p:cTn id="250" presetID="53" presetClass="entr" presetSubtype="16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42" presetClass="pat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3.75E-6 0 L -0.04283 0 " pathEditMode="relative" rAng="0" ptsTypes="AA">
                                      <p:cBhvr>
                                        <p:cTn id="256" dur="500" spd="-10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8" y="0"/>
                                    </p:animMotion>
                                  </p:childTnLst>
                                </p:cTn>
                              </p:par>
                              <p:par>
                                <p:cTn id="257" presetID="6" presetClass="exit" presetSubtype="32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6" presetClass="emph" presetSubtype="0" fill="hold" grpId="3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61" dur="1000" fill="hold"/>
                                        <p:tgtEl>
                                          <p:spTgt spid="50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62" presetID="22" presetClass="entr" presetSubtype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22" presetClass="exit" presetSubtype="1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64" presetClass="path" presetSubtype="0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-1.45833E-6 -3.33333E-6 L -0.00182 0.00672 " pathEditMode="relative" rAng="0" ptsTypes="AA">
                                      <p:cBhvr>
                                        <p:cTn id="26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324"/>
                                    </p:animMotion>
                                  </p:childTnLst>
                                </p:cTn>
                              </p:par>
                              <p:par>
                                <p:cTn id="270" presetID="22" presetClass="entr" presetSubtype="4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22" presetClass="exit" presetSubtype="4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64" presetClass="path" presetSubtype="0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-3.95833E-6 1.48148E-6 L -3.95833E-6 -0.00857 " pathEditMode="relative" rAng="0" ptsTypes="AA">
                                      <p:cBhvr>
                                        <p:cTn id="27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40"/>
                                    </p:animMotion>
                                  </p:childTnLst>
                                </p:cTn>
                              </p:par>
                              <p:par>
                                <p:cTn id="278" presetID="22" presetClass="entr" presetSubtype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22" presetClass="exit" presetSubtype="1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64" presetClass="path" presetSubtype="0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-1.66667E-6 -1.48148E-6 L 0.00195 0.00718 " pathEditMode="relative" rAng="0" ptsTypes="AA">
                                      <p:cBhvr>
                                        <p:cTn id="28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" y="347"/>
                                    </p:animMotion>
                                  </p:childTnLst>
                                </p:cTn>
                              </p:par>
                              <p:par>
                                <p:cTn id="286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22" presetClass="exit" presetSubtype="8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64" presetClass="path" presetSubtype="0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-4.16667E-6 -1.11111E-6 L 0.00391 0.00185 " pathEditMode="relative" rAng="0" ptsTypes="AA">
                                      <p:cBhvr>
                                        <p:cTn id="29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" y="93"/>
                                    </p:animMotion>
                                  </p:childTnLst>
                                </p:cTn>
                              </p:par>
                              <p:par>
                                <p:cTn id="294" presetID="22" presetClass="entr" presetSubtype="4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22" presetClass="exit" presetSubtype="4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64" presetClass="path" presetSubtype="0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3.125E-6 1.11111E-6 L 0.00338 -0.00486 " pathEditMode="relative" rAng="0" ptsTypes="AA">
                                      <p:cBhvr>
                                        <p:cTn id="30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" y="-255"/>
                                    </p:animMotion>
                                  </p:childTnLst>
                                </p:cTn>
                              </p:par>
                              <p:par>
                                <p:cTn id="302" presetID="22" presetClass="entr" presetSubtype="4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22" presetClass="exit" presetSubtype="4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64" presetClass="path" presetSubtype="0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1.875E-6 -3.7037E-7 L -0.00339 -0.00532 " pathEditMode="relative" rAng="0" ptsTypes="AA">
                                      <p:cBhvr>
                                        <p:cTn id="30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" y="-278"/>
                                    </p:animMotion>
                                  </p:childTnLst>
                                </p:cTn>
                              </p:par>
                              <p:par>
                                <p:cTn id="310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22" presetClass="exit" presetSubtype="2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1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64" presetClass="path" presetSubtype="0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4.58333E-6 -2.96296E-6 L -0.00443 0.00209 " pathEditMode="relative" rAng="0" ptsTypes="AA">
                                      <p:cBhvr>
                                        <p:cTn id="3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" y="93"/>
                                    </p:animMotion>
                                  </p:childTnLst>
                                </p:cTn>
                              </p:par>
                              <p:par>
                                <p:cTn id="318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0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22" presetClass="exit" presetSubtype="8" fill="hold" grpId="1" nodeType="withEffect">
                                  <p:stCondLst>
                                    <p:cond delay="95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22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64" presetClass="path" presetSubtype="0" fill="hold" grpId="2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4.58333E-6 3.7037E-7 L 0.01862 0.01944 " pathEditMode="relative" rAng="0" ptsTypes="AA">
                                      <p:cBhvr>
                                        <p:cTn id="32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4" y="972"/>
                                    </p:animMotion>
                                  </p:childTnLst>
                                </p:cTn>
                              </p:par>
                              <p:par>
                                <p:cTn id="326" presetID="53" presetClass="entr" presetSubtype="16" fill="hold" grpId="1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42" presetClass="path" presetSubtype="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animMotion origin="layout" path="M 4.375E-6 1.11022E-16 L -0.03698 -0.03796 " pathEditMode="relative" rAng="0" ptsTypes="AA">
                                      <p:cBhvr>
                                        <p:cTn id="332" dur="5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9" y="-1898"/>
                                    </p:animMotion>
                                  </p:childTnLst>
                                </p:cTn>
                              </p:par>
                              <p:par>
                                <p:cTn id="333" presetID="6" presetClass="exit" presetSubtype="32" fill="hold" grpId="2" nodeType="withEffect">
                                  <p:stCondLst>
                                    <p:cond delay="95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6" presetClass="emph" presetSubtype="0" fill="hold" grpId="3" nodeType="withEffect">
                                  <p:stCondLst>
                                    <p:cond delay="950"/>
                                  </p:stCondLst>
                                  <p:childTnLst>
                                    <p:animScale>
                                      <p:cBhvr>
                                        <p:cTn id="337" dur="1000" fill="hold"/>
                                        <p:tgtEl>
                                          <p:spTgt spid="5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338" presetID="22" presetClass="entr" presetSubtype="1" fill="hold" grpId="0" nodeType="withEffect">
                                  <p:stCondLst>
                                    <p:cond delay="95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22" presetClass="exit" presetSubtype="1" fill="hold" grpId="1" nodeType="withEffect">
                                  <p:stCondLst>
                                    <p:cond delay="14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64" presetClass="path" presetSubtype="0" fill="hold" grpId="2" nodeType="withEffect">
                                  <p:stCondLst>
                                    <p:cond delay="1450"/>
                                  </p:stCondLst>
                                  <p:childTnLst>
                                    <p:animMotion origin="layout" path="M -3.125E-6 -3.33333E-6 L -0.00182 0.00672 " pathEditMode="relative" rAng="0" ptsTypes="AA">
                                      <p:cBhvr>
                                        <p:cTn id="34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324"/>
                                    </p:animMotion>
                                  </p:childTnLst>
                                </p:cTn>
                              </p:par>
                              <p:par>
                                <p:cTn id="346" presetID="22" presetClass="entr" presetSubtype="4" fill="hold" grpId="0" nodeType="withEffect">
                                  <p:stCondLst>
                                    <p:cond delay="95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22" presetClass="exit" presetSubtype="4" fill="hold" grpId="1" nodeType="withEffect">
                                  <p:stCondLst>
                                    <p:cond delay="14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5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64" presetClass="path" presetSubtype="0" fill="hold" grpId="2" nodeType="withEffect">
                                  <p:stCondLst>
                                    <p:cond delay="1450"/>
                                  </p:stCondLst>
                                  <p:childTnLst>
                                    <p:animMotion origin="layout" path="M 4.375E-6 1.48148E-6 L 4.375E-6 -0.00857 " pathEditMode="relative" rAng="0" ptsTypes="AA">
                                      <p:cBhvr>
                                        <p:cTn id="35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40"/>
                                    </p:animMotion>
                                  </p:childTnLst>
                                </p:cTn>
                              </p:par>
                              <p:par>
                                <p:cTn id="354" presetID="22" presetClass="entr" presetSubtype="1" fill="hold" grpId="0" nodeType="withEffect">
                                  <p:stCondLst>
                                    <p:cond delay="95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22" presetClass="exit" presetSubtype="1" fill="hold" grpId="1" nodeType="withEffect">
                                  <p:stCondLst>
                                    <p:cond delay="14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5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64" presetClass="path" presetSubtype="0" fill="hold" grpId="2" nodeType="withEffect">
                                  <p:stCondLst>
                                    <p:cond delay="1450"/>
                                  </p:stCondLst>
                                  <p:childTnLst>
                                    <p:animMotion origin="layout" path="M -3.33333E-6 -1.48148E-6 L 0.00196 0.00718 " pathEditMode="relative" rAng="0" ptsTypes="AA">
                                      <p:cBhvr>
                                        <p:cTn id="36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" y="347"/>
                                    </p:animMotion>
                                  </p:childTnLst>
                                </p:cTn>
                              </p:par>
                              <p:par>
                                <p:cTn id="362" presetID="22" presetClass="entr" presetSubtype="8" fill="hold" grpId="0" nodeType="withEffect">
                                  <p:stCondLst>
                                    <p:cond delay="95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22" presetClass="exit" presetSubtype="8" fill="hold" grpId="1" nodeType="withEffect">
                                  <p:stCondLst>
                                    <p:cond delay="145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64" presetClass="path" presetSubtype="0" fill="hold" grpId="2" nodeType="withEffect">
                                  <p:stCondLst>
                                    <p:cond delay="1450"/>
                                  </p:stCondLst>
                                  <p:childTnLst>
                                    <p:animMotion origin="layout" path="M 3.95833E-6 -1.11111E-6 L 0.0039 0.00185 " pathEditMode="relative" rAng="0" ptsTypes="AA">
                                      <p:cBhvr>
                                        <p:cTn id="36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" y="93"/>
                                    </p:animMotion>
                                  </p:childTnLst>
                                </p:cTn>
                              </p:par>
                              <p:par>
                                <p:cTn id="370" presetID="22" presetClass="entr" presetSubtype="4" fill="hold" grpId="0" nodeType="withEffect">
                                  <p:stCondLst>
                                    <p:cond delay="95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22" presetClass="exit" presetSubtype="4" fill="hold" grpId="1" nodeType="withEffect">
                                  <p:stCondLst>
                                    <p:cond delay="14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7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64" presetClass="path" presetSubtype="0" fill="hold" grpId="2" nodeType="withEffect">
                                  <p:stCondLst>
                                    <p:cond delay="1450"/>
                                  </p:stCondLst>
                                  <p:childTnLst>
                                    <p:animMotion origin="layout" path="M 1.45833E-6 1.11111E-6 L 0.00338 -0.00486 " pathEditMode="relative" rAng="0" ptsTypes="AA">
                                      <p:cBhvr>
                                        <p:cTn id="37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" y="-255"/>
                                    </p:animMotion>
                                  </p:childTnLst>
                                </p:cTn>
                              </p:par>
                              <p:par>
                                <p:cTn id="378" presetID="22" presetClass="entr" presetSubtype="4" fill="hold" grpId="0" nodeType="withEffect">
                                  <p:stCondLst>
                                    <p:cond delay="95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22" presetClass="exit" presetSubtype="4" fill="hold" grpId="1" nodeType="withEffect">
                                  <p:stCondLst>
                                    <p:cond delay="14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64" presetClass="path" presetSubtype="0" fill="hold" grpId="2" nodeType="withEffect">
                                  <p:stCondLst>
                                    <p:cond delay="1450"/>
                                  </p:stCondLst>
                                  <p:childTnLst>
                                    <p:animMotion origin="layout" path="M 2.08333E-7 -3.7037E-7 L -0.00339 -0.00532 " pathEditMode="relative" rAng="0" ptsTypes="AA">
                                      <p:cBhvr>
                                        <p:cTn id="38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" y="-278"/>
                                    </p:animMotion>
                                  </p:childTnLst>
                                </p:cTn>
                              </p:par>
                              <p:par>
                                <p:cTn id="386" presetID="22" presetClass="entr" presetSubtype="2" fill="hold" grpId="0" nodeType="withEffect">
                                  <p:stCondLst>
                                    <p:cond delay="95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22" presetClass="exit" presetSubtype="2" fill="hold" grpId="1" nodeType="withEffect">
                                  <p:stCondLst>
                                    <p:cond delay="145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9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64" presetClass="path" presetSubtype="0" fill="hold" grpId="2" nodeType="withEffect">
                                  <p:stCondLst>
                                    <p:cond delay="1450"/>
                                  </p:stCondLst>
                                  <p:childTnLst>
                                    <p:animMotion origin="layout" path="M 2.70833E-6 -2.96296E-6 L -0.00443 0.00209 " pathEditMode="relative" rAng="0" ptsTypes="AA">
                                      <p:cBhvr>
                                        <p:cTn id="39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" y="93"/>
                                    </p:animMotion>
                                  </p:childTnLst>
                                </p:cTn>
                              </p:par>
                              <p:par>
                                <p:cTn id="394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6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22" presetClass="exit" presetSubtype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98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64" presetClass="path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3.54167E-6 1.85185E-6 L 0.01055 0.03287 " pathEditMode="relative" rAng="0" ptsTypes="AA">
                                      <p:cBhvr>
                                        <p:cTn id="40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1" y="1644"/>
                                    </p:animMotion>
                                  </p:childTnLst>
                                </p:cTn>
                              </p:par>
                              <p:par>
                                <p:cTn id="402" presetID="53" presetClass="entr" presetSubtype="1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4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6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42" presetClass="pat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125E-6 2.96296E-6 L -0.02136 -0.06574 " pathEditMode="relative" rAng="0" ptsTypes="AA">
                                      <p:cBhvr>
                                        <p:cTn id="408" dur="5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8" y="-3287"/>
                                    </p:animMotion>
                                  </p:childTnLst>
                                </p:cTn>
                              </p:par>
                              <p:par>
                                <p:cTn id="409" presetID="6" presetClass="exit" presetSubtype="32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10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6" presetClass="emph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413" dur="1000" fill="hold"/>
                                        <p:tgtEl>
                                          <p:spTgt spid="6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14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22" presetClass="exit" presetSubtype="1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1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64" presetClass="path" presetSubtype="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58333E-6 -3.7037E-7 L -0.00182 0.00671 " pathEditMode="relative" rAng="0" ptsTypes="AA">
                                      <p:cBhvr>
                                        <p:cTn id="42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324"/>
                                    </p:animMotion>
                                  </p:childTnLst>
                                </p:cTn>
                              </p:par>
                              <p:par>
                                <p:cTn id="422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22" presetClass="exit" presetSubtype="4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64" presetClass="path" presetSubtype="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3.125E-6 4.44444E-6 L 3.125E-6 -0.00857 " pathEditMode="relative" rAng="0" ptsTypes="AA">
                                      <p:cBhvr>
                                        <p:cTn id="42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40"/>
                                    </p:animMotion>
                                  </p:childTnLst>
                                </p:cTn>
                              </p:par>
                              <p:par>
                                <p:cTn id="430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22" presetClass="exit" presetSubtype="1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3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64" presetClass="path" presetSubtype="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79167E-6 0 L 0.00196 0.00718 " pathEditMode="relative" rAng="0" ptsTypes="AA">
                                      <p:cBhvr>
                                        <p:cTn id="43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" y="347"/>
                                    </p:animMotion>
                                  </p:childTnLst>
                                </p:cTn>
                              </p:par>
                              <p:par>
                                <p:cTn id="43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22" presetClass="exit" presetSubtype="8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4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64" presetClass="path" presetSubtype="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2.70833E-6 1.85185E-6 L 0.0039 0.00185 " pathEditMode="relative" rAng="0" ptsTypes="AA">
                                      <p:cBhvr>
                                        <p:cTn id="44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" y="93"/>
                                    </p:animMotion>
                                  </p:childTnLst>
                                </p:cTn>
                              </p:par>
                              <p:par>
                                <p:cTn id="446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9" presetID="22" presetClass="exit" presetSubtype="4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5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64" presetClass="path" presetSubtype="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 2.59259E-6 L 0.00339 -0.00486 " pathEditMode="relative" rAng="0" ptsTypes="AA">
                                      <p:cBhvr>
                                        <p:cTn id="45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" y="-255"/>
                                    </p:animMotion>
                                  </p:childTnLst>
                                </p:cTn>
                              </p:par>
                              <p:par>
                                <p:cTn id="454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22" presetClass="exit" presetSubtype="4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5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64" presetClass="path" presetSubtype="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1.25E-6 2.59259E-6 L -0.00338 -0.00533 " pathEditMode="relative" rAng="0" ptsTypes="AA">
                                      <p:cBhvr>
                                        <p:cTn id="46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" y="-278"/>
                                    </p:animMotion>
                                  </p:childTnLst>
                                </p:cTn>
                              </p:par>
                              <p:par>
                                <p:cTn id="462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22" presetClass="exit" presetSubtype="2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64" presetClass="path" presetSubtype="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45833E-6 0 L -0.00443 0.00208 " pathEditMode="relative" rAng="0" ptsTypes="AA">
                                      <p:cBhvr>
                                        <p:cTn id="46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" y="93"/>
                                    </p:animMotion>
                                  </p:childTnLst>
                                </p:cTn>
                              </p:par>
                              <p:par>
                                <p:cTn id="470" presetID="2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2" dur="7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3" presetID="22" presetClass="exit" presetSubtype="1" fill="hold" grpId="1" nodeType="withEffect">
                                  <p:stCondLst>
                                    <p:cond delay="10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74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64" presetClass="path" presetSubtype="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0 3.7037E-7 L 0 0.03611 " pathEditMode="relative" rAng="0" ptsTypes="AA">
                                      <p:cBhvr>
                                        <p:cTn id="47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806"/>
                                    </p:animMotion>
                                  </p:childTnLst>
                                </p:cTn>
                              </p:par>
                              <p:par>
                                <p:cTn id="478" presetID="53" presetClass="entr" presetSubtype="16" fill="hold" grpId="1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2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42" presetClass="path" presetSubtype="0" fill="hold" grpId="0" nodeType="withEffect">
                                  <p:stCondLst>
                                    <p:cond delay="550"/>
                                  </p:stCondLst>
                                  <p:childTnLst>
                                    <p:animMotion origin="layout" path="M 0 -1.11111E-6 L 0 -0.07477 " pathEditMode="relative" rAng="0" ptsTypes="AA">
                                      <p:cBhvr>
                                        <p:cTn id="484" dur="500" spd="-10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50"/>
                                    </p:animMotion>
                                  </p:childTnLst>
                                </p:cTn>
                              </p:par>
                              <p:par>
                                <p:cTn id="485" presetID="6" presetClass="exit" presetSubtype="32" fill="hold" grpId="2" nodeType="withEffect">
                                  <p:stCondLst>
                                    <p:cond delay="105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6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6" presetClass="emph" presetSubtype="0" fill="hold" grpId="3" nodeType="withEffect">
                                  <p:stCondLst>
                                    <p:cond delay="1050"/>
                                  </p:stCondLst>
                                  <p:childTnLst>
                                    <p:animScale>
                                      <p:cBhvr>
                                        <p:cTn id="489" dur="1000" fill="hold"/>
                                        <p:tgtEl>
                                          <p:spTgt spid="77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90" presetID="22" presetClass="entr" presetSubtype="1" fill="hold" grpId="0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22" presetClass="exit" presetSubtype="1" fill="hold" grpId="1" nodeType="withEffect">
                                  <p:stCondLst>
                                    <p:cond delay="15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9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64" presetClass="path" presetSubtype="0" fill="hold" grpId="2" nodeType="withEffect">
                                  <p:stCondLst>
                                    <p:cond delay="1550"/>
                                  </p:stCondLst>
                                  <p:childTnLst>
                                    <p:animMotion origin="layout" path="M 2.5E-6 -4.44444E-6 L -0.00183 0.00672 " pathEditMode="relative" rAng="0" ptsTypes="AA">
                                      <p:cBhvr>
                                        <p:cTn id="49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324"/>
                                    </p:animMotion>
                                  </p:childTnLst>
                                </p:cTn>
                              </p:par>
                              <p:par>
                                <p:cTn id="498" presetID="22" presetClass="entr" presetSubtype="4" fill="hold" grpId="0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22" presetClass="exit" presetSubtype="4" fill="hold" grpId="1" nodeType="withEffect">
                                  <p:stCondLst>
                                    <p:cond delay="15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0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64" presetClass="path" presetSubtype="0" fill="hold" grpId="2" nodeType="withEffect">
                                  <p:stCondLst>
                                    <p:cond delay="1550"/>
                                  </p:stCondLst>
                                  <p:childTnLst>
                                    <p:animMotion origin="layout" path="M 0 -1.11111E-6 L 0 -0.00856 " pathEditMode="relative" rAng="0" ptsTypes="AA">
                                      <p:cBhvr>
                                        <p:cTn id="50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40"/>
                                    </p:animMotion>
                                  </p:childTnLst>
                                </p:cTn>
                              </p:par>
                              <p:par>
                                <p:cTn id="506" presetID="22" presetClass="entr" presetSubtype="1" fill="hold" grpId="0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9" presetID="22" presetClass="exit" presetSubtype="1" fill="hold" grpId="1" nodeType="withEffect">
                                  <p:stCondLst>
                                    <p:cond delay="15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1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64" presetClass="path" presetSubtype="0" fill="hold" grpId="2" nodeType="withEffect">
                                  <p:stCondLst>
                                    <p:cond delay="1550"/>
                                  </p:stCondLst>
                                  <p:childTnLst>
                                    <p:animMotion origin="layout" path="M 2.29167E-6 -4.07407E-6 L 0.00195 0.00718 " pathEditMode="relative" rAng="0" ptsTypes="AA">
                                      <p:cBhvr>
                                        <p:cTn id="51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" y="347"/>
                                    </p:animMotion>
                                  </p:childTnLst>
                                </p:cTn>
                              </p:par>
                              <p:par>
                                <p:cTn id="514" presetID="22" presetClass="entr" presetSubtype="8" fill="hold" grpId="0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22" presetClass="exit" presetSubtype="8" fill="hold" grpId="1" nodeType="withEffect">
                                  <p:stCondLst>
                                    <p:cond delay="155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64" presetClass="path" presetSubtype="0" fill="hold" grpId="2" nodeType="withEffect">
                                  <p:stCondLst>
                                    <p:cond delay="1550"/>
                                  </p:stCondLst>
                                  <p:childTnLst>
                                    <p:animMotion origin="layout" path="M -4.16667E-7 -3.7037E-6 L 0.00391 0.00186 " pathEditMode="relative" rAng="0" ptsTypes="AA">
                                      <p:cBhvr>
                                        <p:cTn id="52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" y="93"/>
                                    </p:animMotion>
                                  </p:childTnLst>
                                </p:cTn>
                              </p:par>
                              <p:par>
                                <p:cTn id="522" presetID="22" presetClass="entr" presetSubtype="4" fill="hold" grpId="0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5" presetID="22" presetClass="exit" presetSubtype="4" fill="hold" grpId="1" nodeType="withEffect">
                                  <p:stCondLst>
                                    <p:cond delay="15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64" presetClass="path" presetSubtype="0" fill="hold" grpId="2" nodeType="withEffect">
                                  <p:stCondLst>
                                    <p:cond delay="1550"/>
                                  </p:stCondLst>
                                  <p:childTnLst>
                                    <p:animMotion origin="layout" path="M -2.91667E-6 -1.48148E-6 L 0.00339 -0.00486 " pathEditMode="relative" rAng="0" ptsTypes="AA">
                                      <p:cBhvr>
                                        <p:cTn id="52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" y="-255"/>
                                    </p:animMotion>
                                  </p:childTnLst>
                                </p:cTn>
                              </p:par>
                              <p:par>
                                <p:cTn id="530" presetID="22" presetClass="entr" presetSubtype="4" fill="hold" grpId="0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3" presetID="22" presetClass="exit" presetSubtype="4" fill="hold" grpId="1" nodeType="withEffect">
                                  <p:stCondLst>
                                    <p:cond delay="15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3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64" presetClass="path" presetSubtype="0" fill="hold" grpId="2" nodeType="withEffect">
                                  <p:stCondLst>
                                    <p:cond delay="1550"/>
                                  </p:stCondLst>
                                  <p:childTnLst>
                                    <p:animMotion origin="layout" path="M -4.16667E-6 -1.48148E-6 L -0.00338 -0.00532 " pathEditMode="relative" rAng="0" ptsTypes="AA">
                                      <p:cBhvr>
                                        <p:cTn id="53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" y="-278"/>
                                    </p:animMotion>
                                  </p:childTnLst>
                                </p:cTn>
                              </p:par>
                              <p:par>
                                <p:cTn id="538" presetID="22" presetClass="entr" presetSubtype="2" fill="hold" grpId="0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22" presetClass="exit" presetSubtype="2" fill="hold" grpId="1" nodeType="withEffect">
                                  <p:stCondLst>
                                    <p:cond delay="155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4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64" presetClass="path" presetSubtype="0" fill="hold" grpId="2" nodeType="withEffect">
                                  <p:stCondLst>
                                    <p:cond delay="1550"/>
                                  </p:stCondLst>
                                  <p:childTnLst>
                                    <p:animMotion origin="layout" path="M -1.66667E-6 -4.07407E-6 L -0.00443 0.00209 " pathEditMode="relative" rAng="0" ptsTypes="AA">
                                      <p:cBhvr>
                                        <p:cTn id="54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" y="93"/>
                                    </p:animMotion>
                                  </p:childTnLst>
                                </p:cTn>
                              </p:par>
                              <p:par>
                                <p:cTn id="546" presetID="22" presetClass="entr" presetSubtype="1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8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9" presetID="22" presetClass="exit" presetSubtype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50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64" presetClass="path" presetSubtype="0" fill="hold" grpId="2" nodeType="withEffect">
                                  <p:stCondLst>
                                    <p:cond delay="850"/>
                                  </p:stCondLst>
                                  <p:childTnLst>
                                    <p:animMotion origin="layout" path="M 3.54167E-6 3.33333E-6 L -0.01484 0.0456 " pathEditMode="relative" rAng="0" ptsTypes="AA">
                                      <p:cBhvr>
                                        <p:cTn id="55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4" y="1597"/>
                                    </p:animMotion>
                                  </p:childTnLst>
                                </p:cTn>
                              </p:par>
                              <p:par>
                                <p:cTn id="554" presetID="53" presetClass="entr" presetSubtype="16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6" dur="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8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42" presetClass="pat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2.70833E-6 1.48148E-6 L 0.02149 -0.06621 " pathEditMode="relative" rAng="0" ptsTypes="AA">
                                      <p:cBhvr>
                                        <p:cTn id="560" dur="500" spd="-100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8" y="-3310"/>
                                    </p:animMotion>
                                  </p:childTnLst>
                                </p:cTn>
                              </p:par>
                              <p:par>
                                <p:cTn id="561" presetID="6" presetClass="exit" presetSubtype="32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62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6" presetClass="emph" presetSubtype="0" fill="hold" grpId="3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565" dur="1000" fill="hold"/>
                                        <p:tgtEl>
                                          <p:spTgt spid="8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566" presetID="22" presetClass="entr" presetSubtype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9" presetID="22" presetClass="exit" presetSubtype="1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7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64" presetClass="path" presetSubtype="0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-4.16667E-7 -1.85185E-6 L -0.00182 0.00671 " pathEditMode="relative" rAng="0" ptsTypes="AA">
                                      <p:cBhvr>
                                        <p:cTn id="57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324"/>
                                    </p:animMotion>
                                  </p:childTnLst>
                                </p:cTn>
                              </p:par>
                              <p:par>
                                <p:cTn id="574" presetID="22" presetClass="entr" presetSubtype="4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7" presetID="22" presetClass="exit" presetSubtype="4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7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64" presetClass="path" presetSubtype="0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-2.91667E-6 2.96296E-6 L -2.91667E-6 -0.00857 " pathEditMode="relative" rAng="0" ptsTypes="AA">
                                      <p:cBhvr>
                                        <p:cTn id="58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40"/>
                                    </p:animMotion>
                                  </p:childTnLst>
                                </p:cTn>
                              </p:par>
                              <p:par>
                                <p:cTn id="582" presetID="22" presetClass="entr" presetSubtype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5" presetID="22" presetClass="exit" presetSubtype="1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64" presetClass="path" presetSubtype="0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-6.25E-7 0 L 0.00195 0.00718 " pathEditMode="relative" rAng="0" ptsTypes="AA">
                                      <p:cBhvr>
                                        <p:cTn id="58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" y="347"/>
                                    </p:animMotion>
                                  </p:childTnLst>
                                </p:cTn>
                              </p:par>
                              <p:par>
                                <p:cTn id="590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3" presetID="22" presetClass="exit" presetSubtype="8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64" presetClass="path" presetSubtype="0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-3.125E-6 3.7037E-7 L 0.00391 0.00185 " pathEditMode="relative" rAng="0" ptsTypes="AA">
                                      <p:cBhvr>
                                        <p:cTn id="59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" y="93"/>
                                    </p:animMotion>
                                  </p:childTnLst>
                                </p:cTn>
                              </p:par>
                              <p:par>
                                <p:cTn id="598" presetID="22" presetClass="entr" presetSubtype="4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1" presetID="22" presetClass="exit" presetSubtype="4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0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64" presetClass="path" presetSubtype="0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4.16667E-6 2.59259E-6 L 0.00338 -0.00486 " pathEditMode="relative" rAng="0" ptsTypes="AA">
                                      <p:cBhvr>
                                        <p:cTn id="60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" y="-255"/>
                                    </p:animMotion>
                                  </p:childTnLst>
                                </p:cTn>
                              </p:par>
                              <p:par>
                                <p:cTn id="606" presetID="22" presetClass="entr" presetSubtype="4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9" presetID="22" presetClass="exit" presetSubtype="4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1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64" presetClass="path" presetSubtype="0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2.91667E-6 1.11111E-6 L -0.00339 -0.00533 " pathEditMode="relative" rAng="0" ptsTypes="AA">
                                      <p:cBhvr>
                                        <p:cTn id="61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" y="-278"/>
                                    </p:animMotion>
                                  </p:childTnLst>
                                </p:cTn>
                              </p:par>
                              <p:par>
                                <p:cTn id="614" presetID="2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7" presetID="22" presetClass="exit" presetSubtype="2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1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64" presetClass="path" presetSubtype="0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-4.375E-6 -1.48148E-6 L -0.00442 0.00208 " pathEditMode="relative" rAng="0" ptsTypes="AA">
                                      <p:cBhvr>
                                        <p:cTn id="62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" y="93"/>
                                    </p:animMotion>
                                  </p:childTnLst>
                                </p:cTn>
                              </p:par>
                              <p:par>
                                <p:cTn id="622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4" dur="7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5" presetID="22" presetClass="exit" presetSubtype="2" fill="hold" grpId="1" nodeType="withEffect">
                                  <p:stCondLst>
                                    <p:cond delay="115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26" dur="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64" presetClass="path" presetSubtype="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79167E-6 -2.59259E-6 L -0.01823 0.01875 " pathEditMode="relative" rAng="0" ptsTypes="AA">
                                      <p:cBhvr>
                                        <p:cTn id="62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1" y="926"/>
                                    </p:animMotion>
                                  </p:childTnLst>
                                </p:cTn>
                              </p:par>
                              <p:par>
                                <p:cTn id="630" presetID="53" presetClass="entr" presetSubtype="16" fill="hold" grpId="1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2" dur="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3" dur="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4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5" presetID="42" presetClass="path" presetSubtype="0" fill="hold" grpId="0" nodeType="withEffect">
                                  <p:stCondLst>
                                    <p:cond delay="650"/>
                                  </p:stCondLst>
                                  <p:childTnLst>
                                    <p:animMotion origin="layout" path="M -4.58333E-6 1.48148E-6 L 0.03672 -0.03773 " pathEditMode="relative" rAng="0" ptsTypes="AA">
                                      <p:cBhvr>
                                        <p:cTn id="636" dur="500" spd="-100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6" y="-1898"/>
                                    </p:animMotion>
                                  </p:childTnLst>
                                </p:cTn>
                              </p:par>
                              <p:par>
                                <p:cTn id="637" presetID="6" presetClass="exit" presetSubtype="32" fill="hold" grpId="2" nodeType="withEffect">
                                  <p:stCondLst>
                                    <p:cond delay="115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38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6" presetClass="emph" presetSubtype="0" fill="hold" grpId="3" nodeType="withEffect">
                                  <p:stCondLst>
                                    <p:cond delay="1150"/>
                                  </p:stCondLst>
                                  <p:childTnLst>
                                    <p:animScale>
                                      <p:cBhvr>
                                        <p:cTn id="641" dur="1000" fill="hold"/>
                                        <p:tgtEl>
                                          <p:spTgt spid="9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642" presetID="22" presetClass="entr" presetSubtype="1" fill="hold" grpId="0" nodeType="withEffect">
                                  <p:stCondLst>
                                    <p:cond delay="1150"/>
                                  </p:stCondLst>
                                  <p:childTnLs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5" presetID="22" presetClass="exit" presetSubtype="1" fill="hold" grpId="1" nodeType="withEffect">
                                  <p:stCondLst>
                                    <p:cond delay="16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4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64" presetClass="path" presetSubtype="0" fill="hold" grpId="2" nodeType="withEffect">
                                  <p:stCondLst>
                                    <p:cond delay="1650"/>
                                  </p:stCondLst>
                                  <p:childTnLst>
                                    <p:animMotion origin="layout" path="M -2.08333E-6 -3.7037E-7 L -0.00182 0.00671 " pathEditMode="relative" rAng="0" ptsTypes="AA">
                                      <p:cBhvr>
                                        <p:cTn id="64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324"/>
                                    </p:animMotion>
                                  </p:childTnLst>
                                </p:cTn>
                              </p:par>
                              <p:par>
                                <p:cTn id="650" presetID="22" presetClass="entr" presetSubtype="4" fill="hold" grpId="0" nodeType="withEffect">
                                  <p:stCondLst>
                                    <p:cond delay="1150"/>
                                  </p:stCondLst>
                                  <p:childTnLst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3" presetID="22" presetClass="exit" presetSubtype="4" fill="hold" grpId="1" nodeType="withEffect">
                                  <p:stCondLst>
                                    <p:cond delay="16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5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64" presetClass="path" presetSubtype="0" fill="hold" grpId="2" nodeType="withEffect">
                                  <p:stCondLst>
                                    <p:cond delay="1650"/>
                                  </p:stCondLst>
                                  <p:childTnLst>
                                    <p:animMotion origin="layout" path="M -4.58333E-6 2.96296E-6 L -4.58333E-6 -0.00857 " pathEditMode="relative" rAng="0" ptsTypes="AA">
                                      <p:cBhvr>
                                        <p:cTn id="65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40"/>
                                    </p:animMotion>
                                  </p:childTnLst>
                                </p:cTn>
                              </p:par>
                              <p:par>
                                <p:cTn id="658" presetID="22" presetClass="entr" presetSubtype="1" fill="hold" grpId="0" nodeType="withEffect">
                                  <p:stCondLst>
                                    <p:cond delay="1150"/>
                                  </p:stCondLst>
                                  <p:childTnLst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1" presetID="22" presetClass="exit" presetSubtype="1" fill="hold" grpId="1" nodeType="withEffect">
                                  <p:stCondLst>
                                    <p:cond delay="16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6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64" presetClass="path" presetSubtype="0" fill="hold" grpId="2" nodeType="withEffect">
                                  <p:stCondLst>
                                    <p:cond delay="1650"/>
                                  </p:stCondLst>
                                  <p:childTnLst>
                                    <p:animMotion origin="layout" path="M -2.29167E-6 1.11022E-16 L 0.00196 0.00718 " pathEditMode="relative" rAng="0" ptsTypes="AA">
                                      <p:cBhvr>
                                        <p:cTn id="66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" y="347"/>
                                    </p:animMotion>
                                  </p:childTnLst>
                                </p:cTn>
                              </p:par>
                              <p:par>
                                <p:cTn id="666" presetID="22" presetClass="entr" presetSubtype="8" fill="hold" grpId="0" nodeType="withEffect">
                                  <p:stCondLst>
                                    <p:cond delay="1150"/>
                                  </p:stCondLst>
                                  <p:childTnLs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9" presetID="22" presetClass="exit" presetSubtype="8" fill="hold" grpId="1" nodeType="withEffect">
                                  <p:stCondLst>
                                    <p:cond delay="165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7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64" presetClass="path" presetSubtype="0" fill="hold" grpId="2" nodeType="withEffect">
                                  <p:stCondLst>
                                    <p:cond delay="1650"/>
                                  </p:stCondLst>
                                  <p:childTnLst>
                                    <p:animMotion origin="layout" path="M 5E-6 3.7037E-7 L 0.0039 0.00185 " pathEditMode="relative" rAng="0" ptsTypes="AA">
                                      <p:cBhvr>
                                        <p:cTn id="67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" y="93"/>
                                    </p:animMotion>
                                  </p:childTnLst>
                                </p:cTn>
                              </p:par>
                              <p:par>
                                <p:cTn id="674" presetID="22" presetClass="entr" presetSubtype="4" fill="hold" grpId="0" nodeType="withEffect">
                                  <p:stCondLst>
                                    <p:cond delay="1150"/>
                                  </p:stCondLst>
                                  <p:childTnLs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7" presetID="22" presetClass="exit" presetSubtype="4" fill="hold" grpId="1" nodeType="withEffect">
                                  <p:stCondLst>
                                    <p:cond delay="16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7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64" presetClass="path" presetSubtype="0" fill="hold" grpId="2" nodeType="withEffect">
                                  <p:stCondLst>
                                    <p:cond delay="1650"/>
                                  </p:stCondLst>
                                  <p:childTnLst>
                                    <p:animMotion origin="layout" path="M 2.29167E-6 2.59259E-6 L 0.00338 -0.00486 " pathEditMode="relative" rAng="0" ptsTypes="AA">
                                      <p:cBhvr>
                                        <p:cTn id="68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" y="-255"/>
                                    </p:animMotion>
                                  </p:childTnLst>
                                </p:cTn>
                              </p:par>
                              <p:par>
                                <p:cTn id="682" presetID="22" presetClass="entr" presetSubtype="4" fill="hold" grpId="0" nodeType="withEffect">
                                  <p:stCondLst>
                                    <p:cond delay="1150"/>
                                  </p:stCondLst>
                                  <p:childTnLst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5" presetID="22" presetClass="exit" presetSubtype="4" fill="hold" grpId="1" nodeType="withEffect">
                                  <p:stCondLst>
                                    <p:cond delay="16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8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64" presetClass="path" presetSubtype="0" fill="hold" grpId="2" nodeType="withEffect">
                                  <p:stCondLst>
                                    <p:cond delay="1650"/>
                                  </p:stCondLst>
                                  <p:childTnLst>
                                    <p:animMotion origin="layout" path="M 1.04167E-6 1.11111E-6 L -0.00339 -0.00533 " pathEditMode="relative" rAng="0" ptsTypes="AA">
                                      <p:cBhvr>
                                        <p:cTn id="68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" y="-278"/>
                                    </p:animMotion>
                                  </p:childTnLst>
                                </p:cTn>
                              </p:par>
                              <p:par>
                                <p:cTn id="690" presetID="22" presetClass="entr" presetSubtype="2" fill="hold" grpId="0" nodeType="withEffect">
                                  <p:stCondLst>
                                    <p:cond delay="1150"/>
                                  </p:stCondLst>
                                  <p:childTnLs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3" presetID="22" presetClass="exit" presetSubtype="2" fill="hold" grpId="1" nodeType="withEffect">
                                  <p:stCondLst>
                                    <p:cond delay="165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9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64" presetClass="path" presetSubtype="0" fill="hold" grpId="2" nodeType="withEffect">
                                  <p:stCondLst>
                                    <p:cond delay="1650"/>
                                  </p:stCondLst>
                                  <p:childTnLst>
                                    <p:animMotion origin="layout" path="M 3.75E-6 1.11022E-16 L -0.00443 0.00208 " pathEditMode="relative" rAng="0" ptsTypes="AA">
                                      <p:cBhvr>
                                        <p:cTn id="69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" y="93"/>
                                    </p:animMotion>
                                  </p:childTnLst>
                                </p:cTn>
                              </p:par>
                              <p:par>
                                <p:cTn id="698" presetID="22" presetClass="entr" presetSubtype="2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0" dur="7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1" presetID="22" presetClass="exit" presetSubtype="2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02" dur="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64" presetClass="path" presetSubtype="0" fill="hold" grpId="2" nodeType="withEffect">
                                  <p:stCondLst>
                                    <p:cond delay="950"/>
                                  </p:stCondLst>
                                  <p:childTnLst>
                                    <p:animMotion origin="layout" path="M -3.33333E-6 0 L -0.02096 0 " pathEditMode="relative" rAng="0" ptsTypes="AA">
                                      <p:cBhvr>
                                        <p:cTn id="70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5" y="0"/>
                                    </p:animMotion>
                                  </p:childTnLst>
                                </p:cTn>
                              </p:par>
                              <p:par>
                                <p:cTn id="706" presetID="53" presetClass="entr" presetSubtype="16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8" dur="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9" dur="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0" dur="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1" presetID="42" presetClass="path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3.54167E-6 0 L 0.04297 0 " pathEditMode="relative" rAng="0" ptsTypes="AA">
                                      <p:cBhvr>
                                        <p:cTn id="712" dur="500" spd="-100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8" y="0"/>
                                    </p:animMotion>
                                  </p:childTnLst>
                                </p:cTn>
                              </p:par>
                              <p:par>
                                <p:cTn id="713" presetID="6" presetClass="exit" presetSubtype="32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14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6" presetClass="emph" presetSubtype="0" fill="hold" grpId="3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717" dur="1000" fill="hold"/>
                                        <p:tgtEl>
                                          <p:spTgt spid="10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718" presetID="22" presetClass="entr" presetSubtype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1" presetID="22" presetClass="exit" presetSubtype="1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2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64" presetClass="path" presetSubtype="0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-3.95833E-6 -3.33333E-6 L -0.00182 0.00672 " pathEditMode="relative" rAng="0" ptsTypes="AA">
                                      <p:cBhvr>
                                        <p:cTn id="72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324"/>
                                    </p:animMotion>
                                  </p:childTnLst>
                                </p:cTn>
                              </p:par>
                              <p:par>
                                <p:cTn id="726" presetID="2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9" presetID="22" presetClass="exit" presetSubtype="4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3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64" presetClass="path" presetSubtype="0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3.54167E-6 1.48148E-6 L 3.54167E-6 -0.00857 " pathEditMode="relative" rAng="0" ptsTypes="AA">
                                      <p:cBhvr>
                                        <p:cTn id="73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40"/>
                                    </p:animMotion>
                                  </p:childTnLst>
                                </p:cTn>
                              </p:par>
                              <p:par>
                                <p:cTn id="734" presetID="22" presetClass="entr" presetSubtype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7" presetID="22" presetClass="exit" presetSubtype="1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3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64" presetClass="path" presetSubtype="0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-4.16667E-6 -1.48148E-6 L 0.00196 0.00718 " pathEditMode="relative" rAng="0" ptsTypes="AA">
                                      <p:cBhvr>
                                        <p:cTn id="74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" y="347"/>
                                    </p:animMotion>
                                  </p:childTnLst>
                                </p:cTn>
                              </p:par>
                              <p:par>
                                <p:cTn id="742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5" presetID="22" presetClass="exit" presetSubtype="8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4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64" presetClass="path" presetSubtype="0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3.125E-6 -1.11111E-6 L 0.0039 0.00185 " pathEditMode="relative" rAng="0" ptsTypes="AA">
                                      <p:cBhvr>
                                        <p:cTn id="74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" y="93"/>
                                    </p:animMotion>
                                  </p:childTnLst>
                                </p:cTn>
                              </p:par>
                              <p:par>
                                <p:cTn id="750" presetID="2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3" presetID="22" presetClass="exit" presetSubtype="4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5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64" presetClass="path" presetSubtype="0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4.16667E-7 1.11111E-6 L 0.00339 -0.00486 " pathEditMode="relative" rAng="0" ptsTypes="AA">
                                      <p:cBhvr>
                                        <p:cTn id="75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" y="-255"/>
                                    </p:animMotion>
                                  </p:childTnLst>
                                </p:cTn>
                              </p:par>
                              <p:par>
                                <p:cTn id="758" presetID="2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1" presetID="22" presetClass="exit" presetSubtype="4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6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64" presetClass="path" presetSubtype="0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-8.33333E-7 -3.7037E-7 L -0.00338 -0.00532 " pathEditMode="relative" rAng="0" ptsTypes="AA">
                                      <p:cBhvr>
                                        <p:cTn id="76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" y="-278"/>
                                    </p:animMotion>
                                  </p:childTnLst>
                                </p:cTn>
                              </p:par>
                              <p:par>
                                <p:cTn id="766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9" presetID="22" presetClass="exit" presetSubtype="2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7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64" presetClass="path" presetSubtype="0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1.875E-6 -2.96296E-6 L -0.00443 0.00209 " pathEditMode="relative" rAng="0" ptsTypes="AA">
                                      <p:cBhvr>
                                        <p:cTn id="77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" y="93"/>
                                    </p:animMotion>
                                  </p:childTnLst>
                                </p:cTn>
                              </p:par>
                              <p:par>
                                <p:cTn id="774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6" dur="7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7" presetID="22" presetClass="exit" presetSubtype="2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78" dur="2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64" presetClass="path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75E-6 4.07407E-6 L -0.01875 -0.01899 " pathEditMode="relative" rAng="0" ptsTypes="AA">
                                      <p:cBhvr>
                                        <p:cTn id="78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8" y="-949"/>
                                    </p:animMotion>
                                  </p:childTnLst>
                                </p:cTn>
                              </p:par>
                              <p:par>
                                <p:cTn id="782" presetID="53" presetClass="entr" presetSubtype="16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4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5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6" dur="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7" presetID="42" presetClass="path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4.79167E-6 2.96296E-6 L 0.03697 0.03819 " pathEditMode="relative" rAng="0" ptsTypes="AA">
                                      <p:cBhvr>
                                        <p:cTn id="788" dur="500" spd="-100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9" y="1898"/>
                                    </p:animMotion>
                                  </p:childTnLst>
                                </p:cTn>
                              </p:par>
                              <p:par>
                                <p:cTn id="789" presetID="6" presetClass="exit" presetSubtype="32" fill="hold" grpId="2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90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6" presetClass="emph" presetSubtype="0" fill="hold" grpId="3" nodeType="withEffect">
                                  <p:stCondLst>
                                    <p:cond delay="1250"/>
                                  </p:stCondLst>
                                  <p:childTnLst>
                                    <p:animScale>
                                      <p:cBhvr>
                                        <p:cTn id="793" dur="1000" fill="hold"/>
                                        <p:tgtEl>
                                          <p:spTgt spid="11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794" presetID="22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7" presetID="22" presetClass="exit" presetSubtype="1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98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64" presetClass="path" presetSubtype="0" fill="hold" grpId="2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-2.70833E-6 -3.7037E-7 L -0.00182 0.00671 " pathEditMode="relative" rAng="0" ptsTypes="AA">
                                      <p:cBhvr>
                                        <p:cTn id="801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324"/>
                                    </p:animMotion>
                                  </p:childTnLst>
                                </p:cTn>
                              </p:par>
                              <p:par>
                                <p:cTn id="802" presetID="2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5" presetID="22" presetClass="exit" presetSubtype="4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0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64" presetClass="path" presetSubtype="0" fill="hold" grpId="2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4.79167E-6 2.96296E-6 L 4.79167E-6 -0.00857 " pathEditMode="relative" rAng="0" ptsTypes="AA">
                                      <p:cBhvr>
                                        <p:cTn id="80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40"/>
                                    </p:animMotion>
                                  </p:childTnLst>
                                </p:cTn>
                              </p:par>
                              <p:par>
                                <p:cTn id="810" presetID="22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3" presetID="22" presetClass="exit" presetSubtype="1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1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64" presetClass="path" presetSubtype="0" fill="hold" grpId="2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-2.91667E-6 0 L 0.00196 0.00718 " pathEditMode="relative" rAng="0" ptsTypes="AA">
                                      <p:cBhvr>
                                        <p:cTn id="81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" y="347"/>
                                    </p:animMotion>
                                  </p:childTnLst>
                                </p:cTn>
                              </p:par>
                              <p:par>
                                <p:cTn id="818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1" presetID="22" presetClass="exit" presetSubtype="8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2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64" presetClass="path" presetSubtype="0" fill="hold" grpId="2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4.375E-6 1.85185E-6 L 0.0039 0.00185 " pathEditMode="relative" rAng="0" ptsTypes="AA">
                                      <p:cBhvr>
                                        <p:cTn id="82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" y="93"/>
                                    </p:animMotion>
                                  </p:childTnLst>
                                </p:cTn>
                              </p:par>
                              <p:par>
                                <p:cTn id="826" presetID="2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9" presetID="22" presetClass="exit" presetSubtype="4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3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64" presetClass="path" presetSubtype="0" fill="hold" grpId="2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1.66667E-6 2.59259E-6 L 0.00338 -0.00486 " pathEditMode="relative" rAng="0" ptsTypes="AA">
                                      <p:cBhvr>
                                        <p:cTn id="83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" y="-255"/>
                                    </p:animMotion>
                                  </p:childTnLst>
                                </p:cTn>
                              </p:par>
                              <p:par>
                                <p:cTn id="834" presetID="2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7" presetID="22" presetClass="exit" presetSubtype="4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3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64" presetClass="path" presetSubtype="0" fill="hold" grpId="2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4.16667E-7 2.59259E-6 L -0.00339 -0.00533 " pathEditMode="relative" rAng="0" ptsTypes="AA">
                                      <p:cBhvr>
                                        <p:cTn id="84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" y="-278"/>
                                    </p:animMotion>
                                  </p:childTnLst>
                                </p:cTn>
                              </p:par>
                              <p:par>
                                <p:cTn id="842" presetID="2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5" presetID="22" presetClass="exit" presetSubtype="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4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64" presetClass="path" presetSubtype="0" fill="hold" grpId="2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3.125E-6 5.55112E-17 L -0.00443 0.00208 " pathEditMode="relative" rAng="0" ptsTypes="AA">
                                      <p:cBhvr>
                                        <p:cTn id="84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" y="93"/>
                                    </p:animMotion>
                                  </p:childTnLst>
                                </p:cTn>
                              </p:par>
                              <p:par>
                                <p:cTn id="850" presetID="22" presetClass="entr" presetSubtype="4" fill="hold" grpId="0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2" dur="75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3" presetID="22" presetClass="exit" presetSubtype="4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54" dur="25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64" presetClass="path" presetSubtype="0" fill="hold" grpId="2" nodeType="withEffect">
                                  <p:stCondLst>
                                    <p:cond delay="1050"/>
                                  </p:stCondLst>
                                  <p:childTnLst>
                                    <p:animMotion origin="layout" path="M 3.125E-6 3.7037E-6 L -0.01068 -0.03311 " pathEditMode="relative" rAng="0" ptsTypes="AA">
                                      <p:cBhvr>
                                        <p:cTn id="85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4" y="-1667"/>
                                    </p:animMotion>
                                  </p:childTnLst>
                                </p:cTn>
                              </p:par>
                              <p:par>
                                <p:cTn id="858" presetID="53" presetClass="entr" presetSubtype="16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0" dur="2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1" dur="2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2" dur="25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3" presetID="42" presetClass="path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3.125E-6 -4.44444E-6 L 0.02136 0.06644 " pathEditMode="relative" rAng="0" ptsTypes="AA">
                                      <p:cBhvr>
                                        <p:cTn id="864" dur="500" spd="-100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8" y="3310"/>
                                    </p:animMotion>
                                  </p:childTnLst>
                                </p:cTn>
                              </p:par>
                              <p:par>
                                <p:cTn id="865" presetID="6" presetClass="exit" presetSubtype="32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66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6" presetClass="emph" presetSubtype="0" fill="hold" grpId="3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869" dur="1000" fill="hold"/>
                                        <p:tgtEl>
                                          <p:spTgt spid="12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870" presetID="2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3" presetID="22" presetClass="exit" presetSubtype="1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7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64" presetClass="path" presetSubtype="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6.25E-7 2.22222E-6 L -0.00182 0.00671 " pathEditMode="relative" rAng="0" ptsTypes="AA">
                                      <p:cBhvr>
                                        <p:cTn id="87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324"/>
                                    </p:animMotion>
                                  </p:childTnLst>
                                </p:cTn>
                              </p:par>
                              <p:par>
                                <p:cTn id="878" presetID="22" presetClass="entr" presetSubtype="4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1" presetID="22" presetClass="exit" presetSubtype="4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8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64" presetClass="path" presetSubtype="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3.125E-6 -4.44444E-6 L -3.125E-6 -0.00856 " pathEditMode="relative" rAng="0" ptsTypes="AA">
                                      <p:cBhvr>
                                        <p:cTn id="88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40"/>
                                    </p:animMotion>
                                  </p:childTnLst>
                                </p:cTn>
                              </p:par>
                              <p:par>
                                <p:cTn id="886" presetID="2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9" presetID="22" presetClass="exit" presetSubtype="1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9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64" presetClass="path" presetSubtype="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8.33333E-7 2.59259E-6 L 0.00195 0.00717 " pathEditMode="relative" rAng="0" ptsTypes="AA">
                                      <p:cBhvr>
                                        <p:cTn id="89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" y="347"/>
                                    </p:animMotion>
                                  </p:childTnLst>
                                </p:cTn>
                              </p:par>
                              <p:par>
                                <p:cTn id="894" presetID="22" presetClass="entr" presetSubtype="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6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7" presetID="22" presetClass="exit" presetSubtype="8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98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64" presetClass="path" presetSubtype="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3.54167E-6 4.44444E-6 L 0.00391 0.00185 " pathEditMode="relative" rAng="0" ptsTypes="AA">
                                      <p:cBhvr>
                                        <p:cTn id="90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" y="93"/>
                                    </p:animMotion>
                                  </p:childTnLst>
                                </p:cTn>
                              </p:par>
                              <p:par>
                                <p:cTn id="902" presetID="22" presetClass="entr" presetSubtype="4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5" presetID="22" presetClass="exit" presetSubtype="4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06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8" presetID="64" presetClass="path" presetSubtype="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3.75E-6 -4.81481E-6 L 0.00338 -0.00486 " pathEditMode="relative" rAng="0" ptsTypes="AA">
                                      <p:cBhvr>
                                        <p:cTn id="90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" y="-255"/>
                                    </p:animMotion>
                                  </p:childTnLst>
                                </p:cTn>
                              </p:par>
                              <p:par>
                                <p:cTn id="910" presetID="22" presetClass="entr" presetSubtype="4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3" presetID="22" presetClass="exit" presetSubtype="4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1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64" presetClass="path" presetSubtype="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2.5E-6 -4.81481E-6 L -0.00339 -0.00532 " pathEditMode="relative" rAng="0" ptsTypes="AA">
                                      <p:cBhvr>
                                        <p:cTn id="91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" y="-278"/>
                                    </p:animMotion>
                                  </p:childTnLst>
                                </p:cTn>
                              </p:par>
                              <p:par>
                                <p:cTn id="918" presetID="22" presetClass="entr" presetSubtype="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0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1" presetID="22" presetClass="exit" presetSubtype="2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2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64" presetClass="path" presetSubtype="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4.79167E-6 2.59259E-6 L -0.00442 0.00208 " pathEditMode="relative" rAng="0" ptsTypes="AA">
                                      <p:cBhvr>
                                        <p:cTn id="92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" y="93"/>
                                    </p:animMotion>
                                  </p:childTnLst>
                                </p:cTn>
                              </p:par>
                              <p:par>
                                <p:cTn id="926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928" dur="316" fill="hold">
                                          <p:stCondLst>
                                            <p:cond delay="2213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929" dur="31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930" dur="1" fill="hold">
                                          <p:stCondLst>
                                            <p:cond delay="2528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931" dur="290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2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4.81481E-6 C 0.07122 -0.04399 0.06237 -0.16274 0.0901 -0.27848 " pathEditMode="relative" rAng="0" ptsTypes="AA">
                                      <p:cBhvr>
                                        <p:cTn id="933" dur="2714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05" y="-13935"/>
                                    </p:animMotion>
                                  </p:childTnLst>
                                </p:cTn>
                              </p:par>
                              <p:par>
                                <p:cTn id="934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936" dur="25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9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9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939" dur="2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3.7037E-7 C -0.01132 -0.10556 -0.06197 -0.18449 -0.00768 -0.31458 " pathEditMode="relative" rAng="0" ptsTypes="AA">
                                      <p:cBhvr>
                                        <p:cTn id="941" dur="3409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8" y="-15741"/>
                                    </p:animMotion>
                                  </p:childTnLst>
                                </p:cTn>
                              </p:par>
                              <p:par>
                                <p:cTn id="942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944" dur="419" fill="hold">
                                          <p:stCondLst>
                                            <p:cond delay="2935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945" dur="41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946" dur="1" fill="hold">
                                          <p:stCondLst>
                                            <p:cond delay="3353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947" dur="385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1.11111E-6 C 0.06472 -0.13542 0.07722 -0.05139 0.13164 -0.18125 " pathEditMode="relative" rAng="0" ptsTypes="AA">
                                      <p:cBhvr>
                                        <p:cTn id="949" dur="306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89" y="-9074"/>
                                    </p:animMotion>
                                  </p:childTnLst>
                                </p:cTn>
                              </p:par>
                              <p:par>
                                <p:cTn id="950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952" dur="305" fill="hold">
                                          <p:stCondLst>
                                            <p:cond delay="2133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953" dur="30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954" dur="1" fill="hold">
                                          <p:stCondLst>
                                            <p:cond delay="2437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955" dur="280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6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4.44444E-6 C 0.08373 -0.12061 0.14375 -0.01112 0.19831 -0.14098 " pathEditMode="relative" rAng="0" ptsTypes="AA">
                                      <p:cBhvr>
                                        <p:cTn id="957" dur="2924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22" y="-7060"/>
                                    </p:animMotion>
                                  </p:childTnLst>
                                </p:cTn>
                              </p:par>
                              <p:par>
                                <p:cTn id="958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960" dur="324" fill="hold">
                                          <p:stCondLst>
                                            <p:cond delay="2271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961" dur="32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962" dur="1" fill="hold">
                                          <p:stCondLst>
                                            <p:cond delay="2594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963" dur="298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0.00023 C 0.09909 -0.05741 0.07318 0.02847 0.16263 -0.03727 " pathEditMode="relative" rAng="0" ptsTypes="AA">
                                      <p:cBhvr>
                                        <p:cTn id="965" dur="2415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38" y="-1852"/>
                                    </p:animMotion>
                                  </p:childTnLst>
                                </p:cTn>
                              </p:par>
                              <p:par>
                                <p:cTn id="966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968" dur="289" fill="hold">
                                          <p:stCondLst>
                                            <p:cond delay="2024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969" dur="28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970" dur="1" fill="hold">
                                          <p:stCondLst>
                                            <p:cond delay="2311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971" dur="265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7.40741E-7 C -0.04023 -0.14421 0.01732 -0.1956 -0.00299 -0.34421 " pathEditMode="relative" rAng="0" ptsTypes="AA">
                                      <p:cBhvr>
                                        <p:cTn id="973" dur="2191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4" y="-17222"/>
                                    </p:animMotion>
                                  </p:childTnLst>
                                </p:cTn>
                              </p:par>
                              <p:par>
                                <p:cTn id="974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976" dur="346" fill="hold">
                                          <p:stCondLst>
                                            <p:cond delay="241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977" dur="34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978" dur="1" fill="hold">
                                          <p:stCondLst>
                                            <p:cond delay="2763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979" dur="31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0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2.96296E-6 C 0.00378 -0.22477 0.15404 -0.14305 0.13372 -0.2912 " pathEditMode="relative" rAng="0" ptsTypes="AA">
                                      <p:cBhvr>
                                        <p:cTn id="981" dur="234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71" y="-14560"/>
                                    </p:animMotion>
                                  </p:childTnLst>
                                </p:cTn>
                              </p:par>
                              <p:par>
                                <p:cTn id="982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984" dur="419" fill="hold">
                                          <p:stCondLst>
                                            <p:cond delay="2933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985" dur="41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986" dur="1" fill="hold">
                                          <p:stCondLst>
                                            <p:cond delay="3351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987" dur="38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1.11111E-6 C 0.03229 -0.19769 0.04193 -0.19838 0.13359 -0.2912 " pathEditMode="relative" rAng="0" ptsTypes="AA">
                                      <p:cBhvr>
                                        <p:cTn id="989" dur="2196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0" y="-14560"/>
                                    </p:animMotion>
                                  </p:childTnLst>
                                </p:cTn>
                              </p:par>
                              <p:par>
                                <p:cTn id="990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992" dur="314" fill="hold">
                                          <p:stCondLst>
                                            <p:cond delay="2197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993" dur="3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994" dur="1" fill="hold">
                                          <p:stCondLst>
                                            <p:cond delay="251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995" dur="28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4.44444E-6 C 0.10703 -0.07315 0.10599 -0.1625 0.13359 -0.29121 " pathEditMode="relative" rAng="0" ptsTypes="AA">
                                      <p:cBhvr>
                                        <p:cTn id="997" dur="2546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0" y="-14560"/>
                                    </p:animMotion>
                                  </p:childTnLst>
                                </p:cTn>
                              </p:par>
                              <p:par>
                                <p:cTn id="998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000" dur="407" fill="hold">
                                          <p:stCondLst>
                                            <p:cond delay="285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001" dur="40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002" dur="1" fill="hold">
                                          <p:stCondLst>
                                            <p:cond delay="3255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003" dur="374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4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3.7037E-6 C 0.00104 -0.11574 -0.11797 -0.13287 -0.09036 -0.26157 " pathEditMode="relative" rAng="0" ptsTypes="AA">
                                      <p:cBhvr>
                                        <p:cTn id="1005" dur="3501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27" y="-13079"/>
                                    </p:animMotion>
                                  </p:childTnLst>
                                </p:cTn>
                              </p:par>
                              <p:par>
                                <p:cTn id="1006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008" dur="277" fill="hold">
                                          <p:stCondLst>
                                            <p:cond delay="1937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009" dur="27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010" dur="1" fill="hold">
                                          <p:stCondLst>
                                            <p:cond delay="2213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011" dur="254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3.33333E-6 C 0.07604 -0.05301 0.06667 -0.19606 0.09636 -0.33518 " pathEditMode="relative" rAng="0" ptsTypes="AA">
                                      <p:cBhvr>
                                        <p:cTn id="1013" dur="3347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18" y="-16759"/>
                                    </p:animMotion>
                                  </p:childTnLst>
                                </p:cTn>
                              </p:par>
                              <p:par>
                                <p:cTn id="1014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016" dur="273" fill="hold">
                                          <p:stCondLst>
                                            <p:cond delay="1912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017" dur="27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018" dur="1" fill="hold">
                                          <p:stCondLst>
                                            <p:cond delay="2184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019" dur="25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3.7037E-7 C 0.06432 -0.17315 0.07669 -0.06574 0.13086 -0.23171 " pathEditMode="relative" rAng="0" ptsTypes="AA">
                                      <p:cBhvr>
                                        <p:cTn id="1021" dur="218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36" y="-11597"/>
                                    </p:animMotion>
                                  </p:childTnLst>
                                </p:cTn>
                              </p:par>
                              <p:par>
                                <p:cTn id="1022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024" dur="224" fill="hold">
                                          <p:stCondLst>
                                            <p:cond delay="156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025" dur="22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026" dur="1" fill="hold">
                                          <p:stCondLst>
                                            <p:cond delay="1792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027" dur="206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8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96296E-6 C -0.01471 -0.12338 -0.0802 -0.21551 -0.01002 -0.36713 " pathEditMode="relative" rAng="0" ptsTypes="AA">
                                      <p:cBhvr>
                                        <p:cTn id="1029" dur="2645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6" y="-18356"/>
                                    </p:animMotion>
                                  </p:childTnLst>
                                </p:cTn>
                              </p:par>
                              <p:par>
                                <p:cTn id="1030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032" dur="389" fill="hold">
                                          <p:stCondLst>
                                            <p:cond delay="2724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033" dur="38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034" dur="1" fill="hold">
                                          <p:stCondLst>
                                            <p:cond delay="3112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035" dur="35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C 0.00286 -0.24884 0.12018 -0.15833 0.10442 -0.32222 " pathEditMode="relative" rAng="0" ptsTypes="AA">
                                      <p:cBhvr>
                                        <p:cTn id="1037" dur="2595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86" y="-16111"/>
                                    </p:animMotion>
                                  </p:childTnLst>
                                </p:cTn>
                              </p:par>
                              <p:par>
                                <p:cTn id="1038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040" dur="269" fill="hold">
                                          <p:stCondLst>
                                            <p:cond delay="188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041" dur="26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042" dur="1" fill="hold">
                                          <p:stCondLst>
                                            <p:cond delay="2147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043" dur="247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3.7037E-7 C -0.0448 -0.16574 -0.08151 -0.08634 -0.12149 -0.25023 " pathEditMode="relative" rAng="0" ptsTypes="AA">
                                      <p:cBhvr>
                                        <p:cTn id="1045" dur="2961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81" y="-12523"/>
                                    </p:animMotion>
                                  </p:childTnLst>
                                </p:cTn>
                              </p:par>
                              <p:par>
                                <p:cTn id="1046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048" dur="273" fill="hold">
                                          <p:stCondLst>
                                            <p:cond delay="190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049" dur="27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050" dur="1" fill="hold">
                                          <p:stCondLst>
                                            <p:cond delay="2181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051" dur="250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2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3.7037E-7 C -0.1401 -0.18588 0.06042 -0.25185 -0.01041 -0.44282 " pathEditMode="relative" rAng="0" ptsTypes="AA">
                                      <p:cBhvr>
                                        <p:cTn id="1053" dur="2681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2" y="-22153"/>
                                    </p:animMotion>
                                  </p:childTnLst>
                                </p:cTn>
                              </p:par>
                              <p:par>
                                <p:cTn id="1054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056" dur="227" fill="hold">
                                          <p:stCondLst>
                                            <p:cond delay="159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05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058" dur="1" fill="hold">
                                          <p:stCondLst>
                                            <p:cond delay="1816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059" dur="209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1.85185E-6 C 0.10482 -0.20694 0.17995 -0.01921 0.24831 -0.2419 " pathEditMode="relative" rAng="0" ptsTypes="AA">
                                      <p:cBhvr>
                                        <p:cTn id="1061" dur="2965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22" y="-12106"/>
                                    </p:animMotion>
                                  </p:childTnLst>
                                </p:cTn>
                              </p:par>
                              <p:par>
                                <p:cTn id="1062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064" dur="262" fill="hold">
                                          <p:stCondLst>
                                            <p:cond delay="1835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065" dur="26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066" dur="1" fill="hold">
                                          <p:stCondLst>
                                            <p:cond delay="2096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067" dur="241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0.00023 C 0.09909 -0.05741 0.07318 0.02847 0.16263 -0.03727 " pathEditMode="relative" rAng="0" ptsTypes="AA">
                                      <p:cBhvr>
                                        <p:cTn id="1069" dur="3729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38" y="-1852"/>
                                    </p:animMotion>
                                  </p:childTnLst>
                                </p:cTn>
                              </p:par>
                              <p:par>
                                <p:cTn id="1070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072" dur="419" fill="hold">
                                          <p:stCondLst>
                                            <p:cond delay="2934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073" dur="41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074" dur="1" fill="hold">
                                          <p:stCondLst>
                                            <p:cond delay="3351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075" dur="385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6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3 -7.40741E-7 C 0.00157 -0.15486 -0.16406 -0.17778 -0.12565 -0.34954 " pathEditMode="relative" rAng="0" ptsTypes="AA">
                                      <p:cBhvr>
                                        <p:cTn id="1077" dur="2662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76" y="-17477"/>
                                    </p:animMotion>
                                  </p:childTnLst>
                                </p:cTn>
                              </p:par>
                              <p:par>
                                <p:cTn id="1078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080" dur="335" fill="hold">
                                          <p:stCondLst>
                                            <p:cond delay="2348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081" dur="33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082" dur="1" fill="hold">
                                          <p:stCondLst>
                                            <p:cond delay="2682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083" dur="308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7.40741E-7 C 0.11016 -0.09699 0.10912 -0.21528 0.13764 -0.38565 " pathEditMode="relative" rAng="0" ptsTypes="AA">
                                      <p:cBhvr>
                                        <p:cTn id="1085" dur="2161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75" y="-19282"/>
                                    </p:animMotion>
                                  </p:childTnLst>
                                </p:cTn>
                              </p:par>
                              <p:par>
                                <p:cTn id="1086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088" dur="355" fill="hold">
                                          <p:stCondLst>
                                            <p:cond delay="2487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089" dur="3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090" dur="1" fill="hold">
                                          <p:stCondLst>
                                            <p:cond delay="2841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091" dur="326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C 0.07122 -0.04399 0.06237 -0.16274 0.09011 -0.27848 " pathEditMode="relative" rAng="0" ptsTypes="AA">
                                      <p:cBhvr>
                                        <p:cTn id="1093" dur="282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05" y="-13935"/>
                                    </p:animMotion>
                                  </p:childTnLst>
                                </p:cTn>
                              </p:par>
                              <p:par>
                                <p:cTn id="1094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096" dur="336" fill="hold">
                                          <p:stCondLst>
                                            <p:cond delay="2355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097" dur="33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098" dur="1" fill="hold">
                                          <p:stCondLst>
                                            <p:cond delay="269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099" dur="309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0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0.00023 C 0.09908 -0.05741 0.07317 0.02847 0.16263 -0.03727 " pathEditMode="relative" rAng="0" ptsTypes="AA">
                                      <p:cBhvr>
                                        <p:cTn id="1101" dur="3846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38" y="-1852"/>
                                    </p:animMotion>
                                  </p:childTnLst>
                                </p:cTn>
                              </p:par>
                              <p:par>
                                <p:cTn id="1102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104" dur="334" fill="hold">
                                          <p:stCondLst>
                                            <p:cond delay="2341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105" dur="33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106" dur="1" fill="hold">
                                          <p:stCondLst>
                                            <p:cond delay="2674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107" dur="307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4.07407E-6 C 0.0323 -0.19768 0.04193 -0.19838 0.1336 -0.2912 " pathEditMode="relative" rAng="0" ptsTypes="AA">
                                      <p:cBhvr>
                                        <p:cTn id="1109" dur="2813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0" y="-14560"/>
                                    </p:animMotion>
                                  </p:childTnLst>
                                </p:cTn>
                              </p:par>
                              <p:par>
                                <p:cTn id="1110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112" dur="402" fill="hold">
                                          <p:stCondLst>
                                            <p:cond delay="2811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113" dur="40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114" dur="1" fill="hold">
                                          <p:stCondLst>
                                            <p:cond delay="3211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115" dur="369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2.96296E-6 C 0.00104 -0.11574 -0.11797 -0.13287 -0.09036 -0.26157 " pathEditMode="relative" rAng="0" ptsTypes="AA">
                                      <p:cBhvr>
                                        <p:cTn id="1117" dur="3652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27" y="-13079"/>
                                    </p:animMotion>
                                  </p:childTnLst>
                                </p:cTn>
                              </p:par>
                              <p:par>
                                <p:cTn id="1118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120" dur="364" fill="hold">
                                          <p:stCondLst>
                                            <p:cond delay="2545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121" dur="3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122" dur="1" fill="hold">
                                          <p:stCondLst>
                                            <p:cond delay="2907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123" dur="334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4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1.48148E-6 C 0.1069 -0.07315 0.10586 -0.1625 0.13359 -0.29121 " pathEditMode="relative" rAng="0" ptsTypes="AA">
                                      <p:cBhvr>
                                        <p:cTn id="1125" dur="3444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0" y="-14560"/>
                                    </p:animMotion>
                                  </p:childTnLst>
                                </p:cTn>
                              </p:par>
                              <p:par>
                                <p:cTn id="1126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128" dur="316" fill="hold">
                                          <p:stCondLst>
                                            <p:cond delay="2213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129" dur="31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130" dur="1" fill="hold">
                                          <p:stCondLst>
                                            <p:cond delay="2528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131" dur="290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2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1.48148E-6 C 0.07122 -0.04398 0.06237 -0.16273 0.0901 -0.27847 " pathEditMode="relative" rAng="0" ptsTypes="AA">
                                      <p:cBhvr>
                                        <p:cTn id="1133" dur="2714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05" y="-13935"/>
                                    </p:animMotion>
                                  </p:childTnLst>
                                </p:cTn>
                              </p:par>
                              <p:par>
                                <p:cTn id="1134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136" dur="305" fill="hold">
                                          <p:stCondLst>
                                            <p:cond delay="2133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137" dur="30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138" dur="1" fill="hold">
                                          <p:stCondLst>
                                            <p:cond delay="2437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139" dur="280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0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2.59259E-6 C 0.08373 -0.1206 0.14375 -0.01111 0.19831 -0.14097 " pathEditMode="relative" rAng="0" ptsTypes="AA">
                                      <p:cBhvr>
                                        <p:cTn id="1141" dur="2924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22" y="-7060"/>
                                    </p:animMotion>
                                  </p:childTnLst>
                                </p:cTn>
                              </p:par>
                              <p:par>
                                <p:cTn id="1142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144" dur="277" fill="hold">
                                          <p:stCondLst>
                                            <p:cond delay="1937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145" dur="27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146" dur="1" fill="hold">
                                          <p:stCondLst>
                                            <p:cond delay="2213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147" dur="254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8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81481E-6 C 0.07604 -0.05301 0.06667 -0.19607 0.09636 -0.33519 " pathEditMode="relative" rAng="0" ptsTypes="AA">
                                      <p:cBhvr>
                                        <p:cTn id="1149" dur="3347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18" y="-16759"/>
                                    </p:animMotion>
                                  </p:childTnLst>
                                </p:cTn>
                              </p:par>
                              <p:par>
                                <p:cTn id="1150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152" dur="345" fill="hold">
                                          <p:stCondLst>
                                            <p:cond delay="2417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153" dur="34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154" dur="1" fill="hold">
                                          <p:stCondLst>
                                            <p:cond delay="2761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155" dur="317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6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3.7037E-7 C 0.0332 -0.23611 0.0431 -0.23704 0.13763 -0.34768 " pathEditMode="relative" rAng="0" ptsTypes="AA">
                                      <p:cBhvr>
                                        <p:cTn id="1157" dur="351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75" y="-17384"/>
                                    </p:animMotion>
                                  </p:childTnLst>
                                </p:cTn>
                              </p:par>
                              <p:par>
                                <p:cTn id="1158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160" dur="419" fill="hold">
                                          <p:stCondLst>
                                            <p:cond delay="2934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161" dur="41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162" dur="1" fill="hold">
                                          <p:stCondLst>
                                            <p:cond delay="3351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163" dur="385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4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4.81481E-6 C 0.00143 -0.15486 -0.16406 -0.17777 -0.12565 -0.34953 " pathEditMode="relative" rAng="0" ptsTypes="AA">
                                      <p:cBhvr>
                                        <p:cTn id="1165" dur="2662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76" y="-17477"/>
                                    </p:animMotion>
                                  </p:childTnLst>
                                </p:cTn>
                              </p:par>
                              <p:par>
                                <p:cTn id="1166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168" dur="426" fill="hold">
                                          <p:stCondLst>
                                            <p:cond delay="2983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169" dur="42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170" dur="1" fill="hold">
                                          <p:stCondLst>
                                            <p:cond delay="3408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171" dur="392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2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3.7037E-7 C 0.06472 -0.13542 0.07708 -0.05139 0.13152 -0.18125 " pathEditMode="relative" rAng="0" ptsTypes="AA">
                                      <p:cBhvr>
                                        <p:cTn id="1173" dur="2229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76" y="-9074"/>
                                    </p:animMotion>
                                  </p:childTnLst>
                                </p:cTn>
                              </p:par>
                              <p:par>
                                <p:cTn id="1174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176" dur="336" fill="hold">
                                          <p:stCondLst>
                                            <p:cond delay="2355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177" dur="33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178" dur="1" fill="hold">
                                          <p:stCondLst>
                                            <p:cond delay="269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179" dur="309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0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0.00023 C 0.09909 -0.05741 0.07317 0.02847 0.16263 -0.03727 " pathEditMode="relative" rAng="0" ptsTypes="AA">
                                      <p:cBhvr>
                                        <p:cTn id="1181" dur="3846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38" y="-1852"/>
                                    </p:animMotion>
                                  </p:childTnLst>
                                </p:cTn>
                              </p:par>
                              <p:par>
                                <p:cTn id="1182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184" dur="364" fill="hold">
                                          <p:stCondLst>
                                            <p:cond delay="2545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185" dur="3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186" dur="1" fill="hold">
                                          <p:stCondLst>
                                            <p:cond delay="2907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187" dur="334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8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3.7037E-7 C 0.1069 -0.07315 0.10586 -0.1625 0.13359 -0.2912 " pathEditMode="relative" rAng="0" ptsTypes="AA">
                                      <p:cBhvr>
                                        <p:cTn id="1189" dur="3444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0" y="-14560"/>
                                    </p:animMotion>
                                  </p:childTnLst>
                                </p:cTn>
                              </p:par>
                              <p:par>
                                <p:cTn id="1190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192" dur="25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19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195" dur="2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6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C 0.07122 -0.04398 0.06237 -0.16273 0.09011 -0.27847 " pathEditMode="relative" rAng="0" ptsTypes="AA">
                                      <p:cBhvr>
                                        <p:cTn id="1197" dur="23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05" y="-13935"/>
                                    </p:animMotion>
                                  </p:childTnLst>
                                </p:cTn>
                              </p:par>
                              <p:par>
                                <p:cTn id="1198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200" dur="25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20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203" dur="2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4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1.11111E-6 C -0.01133 -0.10579 -0.06198 -0.18449 -0.00768 -0.31458 " pathEditMode="relative" rAng="0" ptsTypes="AA">
                                      <p:cBhvr>
                                        <p:cTn id="1205" dur="23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8" y="-15741"/>
                                    </p:animMotion>
                                  </p:childTnLst>
                                </p:cTn>
                              </p:par>
                              <p:par>
                                <p:cTn id="1206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208" dur="25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20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211" dur="2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2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4.81481E-6 C 0.06471 -0.13541 0.07708 -0.05138 0.13151 -0.18125 " pathEditMode="relative" rAng="0" ptsTypes="AA">
                                      <p:cBhvr>
                                        <p:cTn id="1213" dur="23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76" y="-9074"/>
                                    </p:animMotion>
                                  </p:childTnLst>
                                </p:cTn>
                              </p:par>
                              <p:par>
                                <p:cTn id="1214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216" dur="25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21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219" dur="2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0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4.44444E-6 C 0.08373 -0.12061 0.14375 -0.01112 0.19831 -0.14098 " pathEditMode="relative" rAng="0" ptsTypes="AA">
                                      <p:cBhvr>
                                        <p:cTn id="1221" dur="23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22" y="-7060"/>
                                    </p:animMotion>
                                  </p:childTnLst>
                                </p:cTn>
                              </p:par>
                              <p:par>
                                <p:cTn id="1222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224" dur="25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2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227" dur="2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8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0.00023 C 0.09909 -0.05741 0.07318 0.02847 0.16263 -0.03727 " pathEditMode="relative" rAng="0" ptsTypes="AA">
                                      <p:cBhvr>
                                        <p:cTn id="1229" dur="23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38" y="-1852"/>
                                    </p:animMotion>
                                  </p:childTnLst>
                                </p:cTn>
                              </p:par>
                              <p:par>
                                <p:cTn id="1230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232" dur="25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23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235" dur="2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6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C 0.00377 -0.22477 0.1539 -0.14306 0.13372 -0.29121 " pathEditMode="relative" rAng="0" ptsTypes="AA">
                                      <p:cBhvr>
                                        <p:cTn id="1237" dur="23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71" y="-14560"/>
                                    </p:animMotion>
                                  </p:childTnLst>
                                </p:cTn>
                              </p:par>
                              <p:par>
                                <p:cTn id="1238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240" dur="25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24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243" dur="2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4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1.85185E-6 C 0.03229 -0.19769 0.04193 -0.19838 0.1336 -0.29121 " pathEditMode="relative" rAng="0" ptsTypes="AA">
                                      <p:cBhvr>
                                        <p:cTn id="1245" dur="23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0" y="-14560"/>
                                    </p:animMotion>
                                  </p:childTnLst>
                                </p:cTn>
                              </p:par>
                              <p:par>
                                <p:cTn id="1246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248" dur="25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24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251" dur="2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2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4.81481E-6 C 0.10703 -0.07314 0.10599 -0.1625 0.13359 -0.2912 " pathEditMode="relative" rAng="0" ptsTypes="AA">
                                      <p:cBhvr>
                                        <p:cTn id="1253" dur="23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0" y="-14560"/>
                                    </p:animMotion>
                                  </p:childTnLst>
                                </p:cTn>
                              </p:par>
                              <p:par>
                                <p:cTn id="1254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256" dur="25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25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259" dur="2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0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4.07407E-6 C 0.00104 -0.11574 -0.11797 -0.13287 -0.09037 -0.26157 " pathEditMode="relative" rAng="0" ptsTypes="AA">
                                      <p:cBhvr>
                                        <p:cTn id="1261" dur="23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27" y="-13079"/>
                                    </p:animMotion>
                                  </p:childTnLst>
                                </p:cTn>
                              </p:par>
                              <p:par>
                                <p:cTn id="1262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264" dur="316" fill="hold">
                                          <p:stCondLst>
                                            <p:cond delay="2213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265" dur="31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266" dur="1" fill="hold">
                                          <p:stCondLst>
                                            <p:cond delay="2528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267" dur="290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8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1.48148E-6 C 0.07122 -0.04398 0.06237 -0.16273 0.0901 -0.27847 " pathEditMode="relative" rAng="0" ptsTypes="AA">
                                      <p:cBhvr>
                                        <p:cTn id="1269" dur="2714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05" y="-13935"/>
                                    </p:animMotion>
                                  </p:childTnLst>
                                </p:cTn>
                              </p:par>
                              <p:par>
                                <p:cTn id="1270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272" dur="25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27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275" dur="2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6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3.33333E-6 C -0.01133 -0.10556 -0.06198 -0.18449 -0.00768 -0.31459 " pathEditMode="relative" rAng="0" ptsTypes="AA">
                                      <p:cBhvr>
                                        <p:cTn id="1277" dur="3409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8" y="-15741"/>
                                    </p:animMotion>
                                  </p:childTnLst>
                                </p:cTn>
                              </p:par>
                              <p:par>
                                <p:cTn id="1278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280" dur="419" fill="hold">
                                          <p:stCondLst>
                                            <p:cond delay="2935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281" dur="41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282" dur="1" fill="hold">
                                          <p:stCondLst>
                                            <p:cond delay="3353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283" dur="385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4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1.85185E-6 C 0.06471 -0.13541 0.07721 -0.05139 0.13164 -0.18125 " pathEditMode="relative" rAng="0" ptsTypes="AA">
                                      <p:cBhvr>
                                        <p:cTn id="1285" dur="306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89" y="-9074"/>
                                    </p:animMotion>
                                  </p:childTnLst>
                                </p:cTn>
                              </p:par>
                              <p:par>
                                <p:cTn id="1286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288" dur="237" fill="hold">
                                          <p:stCondLst>
                                            <p:cond delay="1658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289" dur="2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290" dur="1" fill="hold">
                                          <p:stCondLst>
                                            <p:cond delay="1894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291" dur="217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2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3.7037E-6 C -0.04011 -0.14375 -0.07305 -0.07476 -0.10899 -0.21713 " pathEditMode="relative" rAng="0" ptsTypes="AA">
                                      <p:cBhvr>
                                        <p:cTn id="1293" dur="3515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56" y="-10856"/>
                                    </p:animMotion>
                                  </p:childTnLst>
                                </p:cTn>
                              </p:par>
                              <p:par>
                                <p:cTn id="1294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296" dur="305" fill="hold">
                                          <p:stCondLst>
                                            <p:cond delay="2133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297" dur="30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298" dur="1" fill="hold">
                                          <p:stCondLst>
                                            <p:cond delay="2437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299" dur="280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0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4.81481E-6 C 0.08372 -0.1206 0.14375 -0.01111 0.19831 -0.14097 " pathEditMode="relative" rAng="0" ptsTypes="AA">
                                      <p:cBhvr>
                                        <p:cTn id="1301" dur="2924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22" y="-7060"/>
                                    </p:animMotion>
                                  </p:childTnLst>
                                </p:cTn>
                              </p:par>
                              <p:par>
                                <p:cTn id="1302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304" dur="324" fill="hold">
                                          <p:stCondLst>
                                            <p:cond delay="2271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305" dur="32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306" dur="1" fill="hold">
                                          <p:stCondLst>
                                            <p:cond delay="2594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307" dur="298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8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0.00023 C 0.09909 -0.05741 0.07317 0.02847 0.16263 -0.03727 " pathEditMode="relative" rAng="0" ptsTypes="AA">
                                      <p:cBhvr>
                                        <p:cTn id="1309" dur="2415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38" y="-1852"/>
                                    </p:animMotion>
                                  </p:childTnLst>
                                </p:cTn>
                              </p:par>
                              <p:par>
                                <p:cTn id="1310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312" dur="289" fill="hold">
                                          <p:stCondLst>
                                            <p:cond delay="2024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313" dur="28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314" dur="1" fill="hold">
                                          <p:stCondLst>
                                            <p:cond delay="2311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315" dur="265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6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9259E-6 C -0.04024 -0.14421 0.01732 -0.1956 -0.003 -0.34421 " pathEditMode="relative" rAng="0" ptsTypes="AA">
                                      <p:cBhvr>
                                        <p:cTn id="1317" dur="2191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4" y="-17222"/>
                                    </p:animMotion>
                                  </p:childTnLst>
                                </p:cTn>
                              </p:par>
                              <p:par>
                                <p:cTn id="1318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320" dur="346" fill="hold">
                                          <p:stCondLst>
                                            <p:cond delay="2419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321" dur="34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322" dur="1" fill="hold">
                                          <p:stCondLst>
                                            <p:cond delay="2763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323" dur="31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4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1.85185E-6 C 0.00378 -0.22477 0.15404 -0.14306 0.13373 -0.29121 " pathEditMode="relative" rAng="0" ptsTypes="AA">
                                      <p:cBhvr>
                                        <p:cTn id="1325" dur="234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71" y="-14560"/>
                                    </p:animMotion>
                                  </p:childTnLst>
                                </p:cTn>
                              </p:par>
                              <p:par>
                                <p:cTn id="1326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328" dur="277" fill="hold">
                                          <p:stCondLst>
                                            <p:cond delay="1937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329" dur="27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330" dur="1" fill="hold">
                                          <p:stCondLst>
                                            <p:cond delay="2213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331" dur="254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2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1.48148E-6 C 0.07604 -0.05301 0.06666 -0.19606 0.09635 -0.33518 " pathEditMode="relative" rAng="0" ptsTypes="AA">
                                      <p:cBhvr>
                                        <p:cTn id="1333" dur="3347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18" y="-16759"/>
                                    </p:animMotion>
                                  </p:childTnLst>
                                </p:cTn>
                              </p:par>
                              <p:par>
                                <p:cTn id="1334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336" dur="273" fill="hold">
                                          <p:stCondLst>
                                            <p:cond delay="1912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337" dur="27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338" dur="1" fill="hold">
                                          <p:stCondLst>
                                            <p:cond delay="2184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339" dur="25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0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07407E-6 C 0.06432 -0.17315 0.07669 -0.06574 0.13086 -0.23172 " pathEditMode="relative" rAng="0" ptsTypes="AA">
                                      <p:cBhvr>
                                        <p:cTn id="1341" dur="218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36" y="-11597"/>
                                    </p:animMotion>
                                  </p:childTnLst>
                                </p:cTn>
                              </p:par>
                              <p:par>
                                <p:cTn id="1342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344" dur="224" fill="hold">
                                          <p:stCondLst>
                                            <p:cond delay="1569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345" dur="22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346" dur="1" fill="hold">
                                          <p:stCondLst>
                                            <p:cond delay="1792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347" dur="206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8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96296E-6 C -0.01471 -0.12338 -0.08021 -0.21551 -0.01003 -0.36713 " pathEditMode="relative" rAng="0" ptsTypes="AA">
                                      <p:cBhvr>
                                        <p:cTn id="1349" dur="2645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6" y="-18356"/>
                                    </p:animMotion>
                                  </p:childTnLst>
                                </p:cTn>
                              </p:par>
                              <p:par>
                                <p:cTn id="1350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352" dur="389" fill="hold">
                                          <p:stCondLst>
                                            <p:cond delay="2724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353" dur="38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354" dur="1" fill="hold">
                                          <p:stCondLst>
                                            <p:cond delay="3112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355" dur="35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6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85185E-6 C 0.00287 -0.24884 0.12018 -0.15833 0.10443 -0.32222 " pathEditMode="relative" rAng="0" ptsTypes="AA">
                                      <p:cBhvr>
                                        <p:cTn id="1357" dur="2595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86" y="-16111"/>
                                    </p:animMotion>
                                  </p:childTnLst>
                                </p:cTn>
                              </p:par>
                              <p:par>
                                <p:cTn id="1358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360" dur="269" fill="hold">
                                          <p:stCondLst>
                                            <p:cond delay="188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361" dur="26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362" dur="1" fill="hold">
                                          <p:stCondLst>
                                            <p:cond delay="2147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363" dur="247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4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C -0.04479 -0.16551 -0.08151 -0.08635 -0.12148 -0.25023 " pathEditMode="relative" rAng="0" ptsTypes="AA">
                                      <p:cBhvr>
                                        <p:cTn id="1365" dur="2961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81" y="-12523"/>
                                    </p:animMotion>
                                  </p:childTnLst>
                                </p:cTn>
                              </p:par>
                              <p:par>
                                <p:cTn id="1366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368" dur="227" fill="hold">
                                          <p:stCondLst>
                                            <p:cond delay="159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36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370" dur="1" fill="hold">
                                          <p:stCondLst>
                                            <p:cond delay="1816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371" dur="209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2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1.48148E-6 C 0.10482 -0.20695 0.17995 -0.01921 0.24831 -0.2419 " pathEditMode="relative" rAng="0" ptsTypes="AA">
                                      <p:cBhvr>
                                        <p:cTn id="1373" dur="2965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22" y="-12106"/>
                                    </p:animMotion>
                                  </p:childTnLst>
                                </p:cTn>
                              </p:par>
                              <p:par>
                                <p:cTn id="1374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376" dur="345" fill="hold">
                                          <p:stCondLst>
                                            <p:cond delay="2417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377" dur="34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378" dur="1" fill="hold">
                                          <p:stCondLst>
                                            <p:cond delay="2761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379" dur="317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0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0 C 0.03321 -0.23611 0.0431 -0.23704 0.13763 -0.34769 " pathEditMode="relative" rAng="0" ptsTypes="AA">
                                      <p:cBhvr>
                                        <p:cTn id="1381" dur="351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75" y="-17384"/>
                                    </p:animMotion>
                                  </p:childTnLst>
                                </p:cTn>
                              </p:par>
                              <p:par>
                                <p:cTn id="1382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384" dur="419" fill="hold">
                                          <p:stCondLst>
                                            <p:cond delay="2934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385" dur="41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386" dur="1" fill="hold">
                                          <p:stCondLst>
                                            <p:cond delay="3351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387" dur="385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8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3 1.11111E-6 C 0.00156 -0.15486 -0.16407 -0.17778 -0.12552 -0.34954 " pathEditMode="relative" rAng="0" ptsTypes="AA">
                                      <p:cBhvr>
                                        <p:cTn id="1389" dur="2662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76" y="-17477"/>
                                    </p:animMotion>
                                  </p:childTnLst>
                                </p:cTn>
                              </p:par>
                              <p:par>
                                <p:cTn id="1390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392" dur="355" fill="hold">
                                          <p:stCondLst>
                                            <p:cond delay="2487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393" dur="3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394" dur="1" fill="hold">
                                          <p:stCondLst>
                                            <p:cond delay="2841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395" dur="326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6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3.7037E-7 C 0.07122 -0.04398 0.06237 -0.16273 0.0901 -0.27847 " pathEditMode="relative" rAng="0" ptsTypes="AA">
                                      <p:cBhvr>
                                        <p:cTn id="1397" dur="282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05" y="-13935"/>
                                    </p:animMotion>
                                  </p:childTnLst>
                                </p:cTn>
                              </p:par>
                              <p:par>
                                <p:cTn id="1398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400" dur="293" fill="hold">
                                          <p:stCondLst>
                                            <p:cond delay="2051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401" dur="29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402" dur="1" fill="hold">
                                          <p:stCondLst>
                                            <p:cond delay="2343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403" dur="269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4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-7.40741E-7 C 0.00378 -0.22477 0.15404 -0.14282 0.13373 -0.2912 " pathEditMode="relative" rAng="0" ptsTypes="AA">
                                      <p:cBhvr>
                                        <p:cTn id="1405" dur="2298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71" y="-14560"/>
                                    </p:animMotion>
                                  </p:childTnLst>
                                </p:cTn>
                              </p:par>
                              <p:par>
                                <p:cTn id="1406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408" dur="336" fill="hold">
                                          <p:stCondLst>
                                            <p:cond delay="2355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409" dur="33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410" dur="1" fill="hold">
                                          <p:stCondLst>
                                            <p:cond delay="269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411" dur="309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2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0.00023 C 0.09909 -0.05741 0.07318 0.02847 0.16263 -0.03727 " pathEditMode="relative" rAng="0" ptsTypes="AA">
                                      <p:cBhvr>
                                        <p:cTn id="1413" dur="3846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38" y="-1852"/>
                                    </p:animMotion>
                                  </p:childTnLst>
                                </p:cTn>
                              </p:par>
                              <p:par>
                                <p:cTn id="1414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416" dur="402" fill="hold">
                                          <p:stCondLst>
                                            <p:cond delay="2811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417" dur="40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418" dur="1" fill="hold">
                                          <p:stCondLst>
                                            <p:cond delay="3211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419" dur="369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0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4.44444E-6 C 0.00104 -0.11574 -0.11797 -0.13287 -0.09036 -0.26157 " pathEditMode="relative" rAng="0" ptsTypes="AA">
                                      <p:cBhvr>
                                        <p:cTn id="1421" dur="3652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27" y="-13079"/>
                                    </p:animMotion>
                                  </p:childTnLst>
                                </p:cTn>
                              </p:par>
                              <p:par>
                                <p:cTn id="1422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424" dur="364" fill="hold">
                                          <p:stCondLst>
                                            <p:cond delay="2545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425" dur="3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426" dur="1" fill="hold">
                                          <p:stCondLst>
                                            <p:cond delay="2907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427" dur="334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8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2.22222E-6 C 0.1069 -0.07315 0.10586 -0.1625 0.1336 -0.29121 " pathEditMode="relative" rAng="0" ptsTypes="AA">
                                      <p:cBhvr>
                                        <p:cTn id="1429" dur="3444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0" y="-14560"/>
                                    </p:animMotion>
                                  </p:childTnLst>
                                </p:cTn>
                              </p:par>
                              <p:par>
                                <p:cTn id="1430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432" dur="277" fill="hold">
                                          <p:stCondLst>
                                            <p:cond delay="1937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433" dur="27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434" dur="1" fill="hold">
                                          <p:stCondLst>
                                            <p:cond delay="2213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435" dur="254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6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7.40741E-7 C 0.07604 -0.05301 0.06666 -0.19607 0.09635 -0.33519 " pathEditMode="relative" rAng="0" ptsTypes="AA">
                                      <p:cBhvr>
                                        <p:cTn id="1437" dur="3347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18" y="-16759"/>
                                    </p:animMotion>
                                  </p:childTnLst>
                                </p:cTn>
                              </p:par>
                              <p:par>
                                <p:cTn id="1438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440" dur="345" fill="hold">
                                          <p:stCondLst>
                                            <p:cond delay="2417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441" dur="34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442" dur="1" fill="hold">
                                          <p:stCondLst>
                                            <p:cond delay="2761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443" dur="317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4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3.7037E-7 C 0.0332 -0.23611 0.0431 -0.23704 0.13763 -0.34769 " pathEditMode="relative" rAng="0" ptsTypes="AA">
                                      <p:cBhvr>
                                        <p:cTn id="1445" dur="351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75" y="-17384"/>
                                    </p:animMotion>
                                  </p:childTnLst>
                                </p:cTn>
                              </p:par>
                              <p:par>
                                <p:cTn id="1446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448" dur="419" fill="hold">
                                          <p:stCondLst>
                                            <p:cond delay="2934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449" dur="41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450" dur="1" fill="hold">
                                          <p:stCondLst>
                                            <p:cond delay="3351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451" dur="385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2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2.22222E-6 C 0.00143 -0.15486 -0.16407 -0.17778 -0.12565 -0.34953 " pathEditMode="relative" rAng="0" ptsTypes="AA">
                                      <p:cBhvr>
                                        <p:cTn id="1453" dur="2662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76" y="-17477"/>
                                    </p:animMotion>
                                  </p:childTnLst>
                                </p:cTn>
                              </p:par>
                              <p:par>
                                <p:cTn id="1454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456" dur="426" fill="hold">
                                          <p:stCondLst>
                                            <p:cond delay="2983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457" dur="42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458" dur="1" fill="hold">
                                          <p:stCondLst>
                                            <p:cond delay="3408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459" dur="392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0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1.85185E-6 C 0.06471 -0.13541 0.07708 -0.05139 0.13151 -0.18125 " pathEditMode="relative" rAng="0" ptsTypes="AA">
                                      <p:cBhvr>
                                        <p:cTn id="1461" dur="2229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76" y="-9074"/>
                                    </p:animMotion>
                                  </p:childTnLst>
                                </p:cTn>
                              </p:par>
                              <p:par>
                                <p:cTn id="1462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464" dur="336" fill="hold">
                                          <p:stCondLst>
                                            <p:cond delay="2355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465" dur="33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466" dur="1" fill="hold">
                                          <p:stCondLst>
                                            <p:cond delay="269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467" dur="309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8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0.00023 C 0.09909 -0.05741 0.07318 0.02847 0.16263 -0.03727 " pathEditMode="relative" rAng="0" ptsTypes="AA">
                                      <p:cBhvr>
                                        <p:cTn id="1469" dur="3846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38" y="-1852"/>
                                    </p:animMotion>
                                  </p:childTnLst>
                                </p:cTn>
                              </p:par>
                              <p:par>
                                <p:cTn id="1470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472" dur="25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47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475" dur="2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6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4.07407E-6 C 0.07123 -0.04399 0.06237 -0.16274 0.09011 -0.27848 " pathEditMode="relative" rAng="0" ptsTypes="AA">
                                      <p:cBhvr>
                                        <p:cTn id="1477" dur="23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05" y="-13935"/>
                                    </p:animMotion>
                                  </p:childTnLst>
                                </p:cTn>
                              </p:par>
                              <p:par>
                                <p:cTn id="1478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480" dur="25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48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483" dur="2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4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1.11111E-6 C 0.06471 -0.13542 0.07708 -0.05139 0.13151 -0.18125 " pathEditMode="relative" rAng="0" ptsTypes="AA">
                                      <p:cBhvr>
                                        <p:cTn id="1485" dur="23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76" y="-9074"/>
                                    </p:animMotion>
                                  </p:childTnLst>
                                </p:cTn>
                              </p:par>
                              <p:par>
                                <p:cTn id="1486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488" dur="25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48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491" dur="2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2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0.00023 C 0.09909 -0.0574 0.07318 0.02848 0.16263 -0.03726 " pathEditMode="relative" rAng="0" ptsTypes="AA">
                                      <p:cBhvr>
                                        <p:cTn id="1493" dur="23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38" y="-1852"/>
                                    </p:animMotion>
                                  </p:childTnLst>
                                </p:cTn>
                              </p:par>
                              <p:par>
                                <p:cTn id="1494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496" dur="25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49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499" dur="2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0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81481E-6 C 0.00378 -0.22476 0.15391 -0.14305 0.13373 -0.2912 " pathEditMode="relative" rAng="0" ptsTypes="AA">
                                      <p:cBhvr>
                                        <p:cTn id="1501" dur="23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71" y="-14560"/>
                                    </p:animMotion>
                                  </p:childTnLst>
                                </p:cTn>
                              </p:par>
                              <p:par>
                                <p:cTn id="1502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504" dur="25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50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507" dur="2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8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4.07407E-6 C 0.03229 -0.19769 0.04193 -0.19838 0.1336 -0.29121 " pathEditMode="relative" rAng="0" ptsTypes="AA">
                                      <p:cBhvr>
                                        <p:cTn id="1509" dur="23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0" y="-14560"/>
                                    </p:animMotion>
                                  </p:childTnLst>
                                </p:cTn>
                              </p:par>
                              <p:par>
                                <p:cTn id="1510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out" filter="fade">
                                      <p:cBhvr additive="base" accumulate="none">
                                        <p:cTn id="1512" dur="25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  <p:animEffect transition="in" filter="fade">
                                      <p:cBhvr additive="base" accumulate="none">
                                        <p:cTn id="151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  <p:set>
                                      <p:cBhvr additive="base" accumulate="none">
                                        <p:cTn id="1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set>
                                      <p:cBhvr additive="base" accumulate="none">
                                        <p:cTn id="1515" dur="2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6" presetID="0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2.22222E-6 C 0.00104 -0.11574 -0.11797 -0.13287 -0.09036 -0.26157 " pathEditMode="relative" rAng="0" ptsTypes="AA">
                                      <p:cBhvr>
                                        <p:cTn id="1517" dur="23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27" y="-13079"/>
                                    </p:animMotion>
                                  </p:childTnLst>
                                </p:cTn>
                              </p:par>
                              <p:par>
                                <p:cTn id="1518" presetID="6" presetClass="emph" presetSubtype="0" repeatCount="indefinite" decel="10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19" dur="1250" fill="hold"/>
                                        <p:tgtEl>
                                          <p:spTgt spid="20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20" presetID="35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-4.07407E-6 L 0.19596 -4.07407E-6 " pathEditMode="relative" rAng="0" ptsTypes="AA">
                                      <p:cBhvr>
                                        <p:cTn id="1521" dur="7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92" y="0"/>
                                    </p:animMotion>
                                  </p:childTnLst>
                                </p:cTn>
                              </p:par>
                              <p:par>
                                <p:cTn id="1522" presetID="35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-4.07407E-6 L 0.19518 -4.07407E-6 " pathEditMode="relative" rAng="0" ptsTypes="AA">
                                      <p:cBhvr>
                                        <p:cTn id="1523" dur="7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5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8" grpId="0" animBg="1"/>
      <p:bldP spid="18" grpId="1" animBg="1"/>
      <p:bldP spid="18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  <p:bldP spid="67" grpId="1" animBg="1"/>
      <p:bldP spid="67" grpId="2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70" grpId="0" animBg="1"/>
      <p:bldP spid="70" grpId="1" animBg="1"/>
      <p:bldP spid="70" grpId="2" animBg="1"/>
      <p:bldP spid="71" grpId="0" animBg="1"/>
      <p:bldP spid="71" grpId="1" animBg="1"/>
      <p:bldP spid="71" grpId="2" animBg="1"/>
      <p:bldP spid="72" grpId="0" animBg="1"/>
      <p:bldP spid="72" grpId="1" animBg="1"/>
      <p:bldP spid="72" grpId="2" animBg="1"/>
      <p:bldP spid="73" grpId="0" animBg="1"/>
      <p:bldP spid="73" grpId="1" animBg="1"/>
      <p:bldP spid="73" grpId="2" animBg="1"/>
      <p:bldP spid="74" grpId="0" animBg="1"/>
      <p:bldP spid="74" grpId="1" animBg="1"/>
      <p:bldP spid="74" grpId="2" animBg="1"/>
      <p:bldP spid="75" grpId="0" animBg="1"/>
      <p:bldP spid="75" grpId="1" animBg="1"/>
      <p:bldP spid="75" grpId="2" animBg="1"/>
      <p:bldP spid="76" grpId="0" animBg="1"/>
      <p:bldP spid="76" grpId="1" animBg="1"/>
      <p:bldP spid="76" grpId="2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9" grpId="0" animBg="1"/>
      <p:bldP spid="79" grpId="1" animBg="1"/>
      <p:bldP spid="79" grpId="2" animBg="1"/>
      <p:bldP spid="80" grpId="0" animBg="1"/>
      <p:bldP spid="80" grpId="1" animBg="1"/>
      <p:bldP spid="80" grpId="2" animBg="1"/>
      <p:bldP spid="81" grpId="0" animBg="1"/>
      <p:bldP spid="81" grpId="1" animBg="1"/>
      <p:bldP spid="81" grpId="2" animBg="1"/>
      <p:bldP spid="82" grpId="0" animBg="1"/>
      <p:bldP spid="82" grpId="1" animBg="1"/>
      <p:bldP spid="82" grpId="2" animBg="1"/>
      <p:bldP spid="83" grpId="0" animBg="1"/>
      <p:bldP spid="83" grpId="1" animBg="1"/>
      <p:bldP spid="83" grpId="2" animBg="1"/>
      <p:bldP spid="84" grpId="0" animBg="1"/>
      <p:bldP spid="84" grpId="1" animBg="1"/>
      <p:bldP spid="84" grpId="2" animBg="1"/>
      <p:bldP spid="85" grpId="0" animBg="1"/>
      <p:bldP spid="85" grpId="1" animBg="1"/>
      <p:bldP spid="85" grpId="2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8" grpId="0" animBg="1"/>
      <p:bldP spid="88" grpId="1" animBg="1"/>
      <p:bldP spid="88" grpId="2" animBg="1"/>
      <p:bldP spid="89" grpId="0" animBg="1"/>
      <p:bldP spid="89" grpId="1" animBg="1"/>
      <p:bldP spid="89" grpId="2" animBg="1"/>
      <p:bldP spid="90" grpId="0" animBg="1"/>
      <p:bldP spid="90" grpId="1" animBg="1"/>
      <p:bldP spid="90" grpId="2" animBg="1"/>
      <p:bldP spid="91" grpId="0" animBg="1"/>
      <p:bldP spid="91" grpId="1" animBg="1"/>
      <p:bldP spid="91" grpId="2" animBg="1"/>
      <p:bldP spid="92" grpId="0" animBg="1"/>
      <p:bldP spid="92" grpId="1" animBg="1"/>
      <p:bldP spid="92" grpId="2" animBg="1"/>
      <p:bldP spid="93" grpId="0" animBg="1"/>
      <p:bldP spid="93" grpId="1" animBg="1"/>
      <p:bldP spid="93" grpId="2" animBg="1"/>
      <p:bldP spid="94" grpId="0" animBg="1"/>
      <p:bldP spid="94" grpId="1" animBg="1"/>
      <p:bldP spid="94" grpId="2" animBg="1"/>
      <p:bldP spid="95" grpId="0" animBg="1"/>
      <p:bldP spid="95" grpId="1" animBg="1"/>
      <p:bldP spid="95" grpId="2" animBg="1"/>
      <p:bldP spid="95" grpId="3" animBg="1"/>
      <p:bldP spid="96" grpId="0" animBg="1"/>
      <p:bldP spid="96" grpId="1" animBg="1"/>
      <p:bldP spid="96" grpId="2" animBg="1"/>
      <p:bldP spid="97" grpId="0" animBg="1"/>
      <p:bldP spid="97" grpId="1" animBg="1"/>
      <p:bldP spid="97" grpId="2" animBg="1"/>
      <p:bldP spid="98" grpId="0" animBg="1"/>
      <p:bldP spid="98" grpId="1" animBg="1"/>
      <p:bldP spid="98" grpId="2" animBg="1"/>
      <p:bldP spid="99" grpId="0" animBg="1"/>
      <p:bldP spid="99" grpId="1" animBg="1"/>
      <p:bldP spid="99" grpId="2" animBg="1"/>
      <p:bldP spid="100" grpId="0" animBg="1"/>
      <p:bldP spid="100" grpId="1" animBg="1"/>
      <p:bldP spid="100" grpId="2" animBg="1"/>
      <p:bldP spid="101" grpId="0" animBg="1"/>
      <p:bldP spid="101" grpId="1" animBg="1"/>
      <p:bldP spid="101" grpId="2" animBg="1"/>
      <p:bldP spid="102" grpId="0" animBg="1"/>
      <p:bldP spid="102" grpId="1" animBg="1"/>
      <p:bldP spid="102" grpId="2" animBg="1"/>
      <p:bldP spid="103" grpId="0" animBg="1"/>
      <p:bldP spid="103" grpId="1" animBg="1"/>
      <p:bldP spid="103" grpId="2" animBg="1"/>
      <p:bldP spid="104" grpId="0" animBg="1"/>
      <p:bldP spid="104" grpId="1" animBg="1"/>
      <p:bldP spid="104" grpId="2" animBg="1"/>
      <p:bldP spid="104" grpId="3" animBg="1"/>
      <p:bldP spid="105" grpId="0" animBg="1"/>
      <p:bldP spid="105" grpId="1" animBg="1"/>
      <p:bldP spid="105" grpId="2" animBg="1"/>
      <p:bldP spid="106" grpId="0" animBg="1"/>
      <p:bldP spid="106" grpId="1" animBg="1"/>
      <p:bldP spid="106" grpId="2" animBg="1"/>
      <p:bldP spid="107" grpId="0" animBg="1"/>
      <p:bldP spid="107" grpId="1" animBg="1"/>
      <p:bldP spid="107" grpId="2" animBg="1"/>
      <p:bldP spid="108" grpId="0" animBg="1"/>
      <p:bldP spid="108" grpId="1" animBg="1"/>
      <p:bldP spid="108" grpId="2" animBg="1"/>
      <p:bldP spid="109" grpId="0" animBg="1"/>
      <p:bldP spid="109" grpId="1" animBg="1"/>
      <p:bldP spid="109" grpId="2" animBg="1"/>
      <p:bldP spid="110" grpId="0" animBg="1"/>
      <p:bldP spid="110" grpId="1" animBg="1"/>
      <p:bldP spid="110" grpId="2" animBg="1"/>
      <p:bldP spid="111" grpId="0" animBg="1"/>
      <p:bldP spid="111" grpId="1" animBg="1"/>
      <p:bldP spid="111" grpId="2" animBg="1"/>
      <p:bldP spid="112" grpId="0" animBg="1"/>
      <p:bldP spid="112" grpId="1" animBg="1"/>
      <p:bldP spid="112" grpId="2" animBg="1"/>
      <p:bldP spid="113" grpId="0" animBg="1"/>
      <p:bldP spid="113" grpId="1" animBg="1"/>
      <p:bldP spid="113" grpId="2" animBg="1"/>
      <p:bldP spid="113" grpId="3" animBg="1"/>
      <p:bldP spid="114" grpId="0" animBg="1"/>
      <p:bldP spid="114" grpId="1" animBg="1"/>
      <p:bldP spid="114" grpId="2" animBg="1"/>
      <p:bldP spid="115" grpId="0" animBg="1"/>
      <p:bldP spid="115" grpId="1" animBg="1"/>
      <p:bldP spid="115" grpId="2" animBg="1"/>
      <p:bldP spid="116" grpId="0" animBg="1"/>
      <p:bldP spid="116" grpId="1" animBg="1"/>
      <p:bldP spid="116" grpId="2" animBg="1"/>
      <p:bldP spid="117" grpId="0" animBg="1"/>
      <p:bldP spid="117" grpId="1" animBg="1"/>
      <p:bldP spid="117" grpId="2" animBg="1"/>
      <p:bldP spid="118" grpId="0" animBg="1"/>
      <p:bldP spid="118" grpId="1" animBg="1"/>
      <p:bldP spid="118" grpId="2" animBg="1"/>
      <p:bldP spid="119" grpId="0" animBg="1"/>
      <p:bldP spid="119" grpId="1" animBg="1"/>
      <p:bldP spid="119" grpId="2" animBg="1"/>
      <p:bldP spid="120" grpId="0" animBg="1"/>
      <p:bldP spid="120" grpId="1" animBg="1"/>
      <p:bldP spid="120" grpId="2" animBg="1"/>
      <p:bldP spid="121" grpId="0" animBg="1"/>
      <p:bldP spid="121" grpId="1" animBg="1"/>
      <p:bldP spid="121" grpId="2" animBg="1"/>
      <p:bldP spid="122" grpId="0" animBg="1"/>
      <p:bldP spid="122" grpId="1" animBg="1"/>
      <p:bldP spid="122" grpId="2" animBg="1"/>
      <p:bldP spid="122" grpId="3" animBg="1"/>
      <p:bldP spid="123" grpId="0" animBg="1"/>
      <p:bldP spid="123" grpId="1" animBg="1"/>
      <p:bldP spid="123" grpId="2" animBg="1"/>
      <p:bldP spid="124" grpId="0" animBg="1"/>
      <p:bldP spid="124" grpId="1" animBg="1"/>
      <p:bldP spid="124" grpId="2" animBg="1"/>
      <p:bldP spid="125" grpId="0" animBg="1"/>
      <p:bldP spid="125" grpId="1" animBg="1"/>
      <p:bldP spid="125" grpId="2" animBg="1"/>
      <p:bldP spid="126" grpId="0" animBg="1"/>
      <p:bldP spid="126" grpId="1" animBg="1"/>
      <p:bldP spid="126" grpId="2" animBg="1"/>
      <p:bldP spid="127" grpId="0" animBg="1"/>
      <p:bldP spid="127" grpId="1" animBg="1"/>
      <p:bldP spid="127" grpId="2" animBg="1"/>
      <p:bldP spid="128" grpId="0" animBg="1"/>
      <p:bldP spid="128" grpId="1" animBg="1"/>
      <p:bldP spid="128" grpId="2" animBg="1"/>
      <p:bldP spid="129" grpId="0" animBg="1"/>
      <p:bldP spid="129" grpId="1" animBg="1"/>
      <p:bldP spid="129" grpId="2" animBg="1"/>
      <p:bldP spid="130" grpId="0" animBg="1"/>
      <p:bldP spid="130" grpId="1" animBg="1"/>
      <p:bldP spid="130" grpId="2" animBg="1"/>
      <p:bldP spid="131" grpId="0" animBg="1"/>
      <p:bldP spid="131" grpId="1" animBg="1"/>
      <p:bldP spid="132" grpId="0" animBg="1"/>
      <p:bldP spid="132" grpId="1" animBg="1"/>
      <p:bldP spid="133" grpId="0" animBg="1"/>
      <p:bldP spid="133" grpId="1" animBg="1"/>
      <p:bldP spid="134" grpId="0" animBg="1"/>
      <p:bldP spid="134" grpId="1" animBg="1"/>
      <p:bldP spid="135" grpId="0" animBg="1"/>
      <p:bldP spid="135" grpId="1" animBg="1"/>
      <p:bldP spid="136" grpId="0" animBg="1"/>
      <p:bldP spid="136" grpId="1" animBg="1"/>
      <p:bldP spid="137" grpId="0" animBg="1"/>
      <p:bldP spid="137" grpId="1" animBg="1"/>
      <p:bldP spid="138" grpId="0" animBg="1"/>
      <p:bldP spid="138" grpId="1" animBg="1"/>
      <p:bldP spid="139" grpId="0" animBg="1"/>
      <p:bldP spid="139" grpId="1" animBg="1"/>
      <p:bldP spid="140" grpId="0" animBg="1"/>
      <p:bldP spid="140" grpId="1" animBg="1"/>
      <p:bldP spid="141" grpId="0" animBg="1"/>
      <p:bldP spid="141" grpId="1" animBg="1"/>
      <p:bldP spid="142" grpId="0" animBg="1"/>
      <p:bldP spid="142" grpId="1" animBg="1"/>
      <p:bldP spid="143" grpId="0" animBg="1"/>
      <p:bldP spid="143" grpId="1" animBg="1"/>
      <p:bldP spid="144" grpId="0" animBg="1"/>
      <p:bldP spid="144" grpId="1" animBg="1"/>
      <p:bldP spid="145" grpId="0" animBg="1"/>
      <p:bldP spid="145" grpId="1" animBg="1"/>
      <p:bldP spid="146" grpId="0" animBg="1"/>
      <p:bldP spid="146" grpId="1" animBg="1"/>
      <p:bldP spid="147" grpId="0" animBg="1"/>
      <p:bldP spid="147" grpId="1" animBg="1"/>
      <p:bldP spid="148" grpId="0" animBg="1"/>
      <p:bldP spid="148" grpId="1" animBg="1"/>
      <p:bldP spid="149" grpId="0" animBg="1"/>
      <p:bldP spid="149" grpId="1" animBg="1"/>
      <p:bldP spid="150" grpId="0" animBg="1"/>
      <p:bldP spid="150" grpId="1" animBg="1"/>
      <p:bldP spid="151" grpId="0" animBg="1"/>
      <p:bldP spid="151" grpId="1" animBg="1"/>
      <p:bldP spid="152" grpId="0" animBg="1"/>
      <p:bldP spid="152" grpId="1" animBg="1"/>
      <p:bldP spid="153" grpId="0" animBg="1"/>
      <p:bldP spid="153" grpId="1" animBg="1"/>
      <p:bldP spid="154" grpId="0" animBg="1"/>
      <p:bldP spid="154" grpId="1" animBg="1"/>
      <p:bldP spid="155" grpId="0" animBg="1"/>
      <p:bldP spid="155" grpId="1" animBg="1"/>
      <p:bldP spid="156" grpId="0" animBg="1"/>
      <p:bldP spid="156" grpId="1" animBg="1"/>
      <p:bldP spid="157" grpId="0" animBg="1"/>
      <p:bldP spid="157" grpId="1" animBg="1"/>
      <p:bldP spid="158" grpId="0" animBg="1"/>
      <p:bldP spid="158" grpId="1" animBg="1"/>
      <p:bldP spid="159" grpId="0" animBg="1"/>
      <p:bldP spid="159" grpId="1" animBg="1"/>
      <p:bldP spid="160" grpId="0" animBg="1"/>
      <p:bldP spid="160" grpId="1" animBg="1"/>
      <p:bldP spid="161" grpId="0" animBg="1"/>
      <p:bldP spid="161" grpId="1" animBg="1"/>
      <p:bldP spid="162" grpId="0" animBg="1"/>
      <p:bldP spid="162" grpId="1" animBg="1"/>
      <p:bldP spid="163" grpId="0" animBg="1"/>
      <p:bldP spid="163" grpId="1" animBg="1"/>
      <p:bldP spid="164" grpId="0" animBg="1"/>
      <p:bldP spid="164" grpId="1" animBg="1"/>
      <p:bldP spid="165" grpId="0" animBg="1"/>
      <p:bldP spid="165" grpId="1" animBg="1"/>
      <p:bldP spid="166" grpId="0" animBg="1"/>
      <p:bldP spid="166" grpId="1" animBg="1"/>
      <p:bldP spid="167" grpId="0" animBg="1"/>
      <p:bldP spid="167" grpId="1" animBg="1"/>
      <p:bldP spid="168" grpId="0" animBg="1"/>
      <p:bldP spid="168" grpId="1" animBg="1"/>
      <p:bldP spid="169" grpId="0" animBg="1"/>
      <p:bldP spid="169" grpId="1" animBg="1"/>
      <p:bldP spid="170" grpId="0" animBg="1"/>
      <p:bldP spid="170" grpId="1" animBg="1"/>
      <p:bldP spid="171" grpId="0" animBg="1"/>
      <p:bldP spid="171" grpId="1" animBg="1"/>
      <p:bldP spid="172" grpId="0" animBg="1"/>
      <p:bldP spid="172" grpId="1" animBg="1"/>
      <p:bldP spid="173" grpId="0" animBg="1"/>
      <p:bldP spid="173" grpId="1" animBg="1"/>
      <p:bldP spid="174" grpId="0" animBg="1"/>
      <p:bldP spid="174" grpId="1" animBg="1"/>
      <p:bldP spid="175" grpId="0" animBg="1"/>
      <p:bldP spid="175" grpId="1" animBg="1"/>
      <p:bldP spid="176" grpId="0" animBg="1"/>
      <p:bldP spid="176" grpId="1" animBg="1"/>
      <p:bldP spid="177" grpId="0" animBg="1"/>
      <p:bldP spid="177" grpId="1" animBg="1"/>
      <p:bldP spid="178" grpId="0" animBg="1"/>
      <p:bldP spid="178" grpId="1" animBg="1"/>
      <p:bldP spid="179" grpId="0" animBg="1"/>
      <p:bldP spid="179" grpId="1" animBg="1"/>
      <p:bldP spid="180" grpId="0" animBg="1"/>
      <p:bldP spid="180" grpId="1" animBg="1"/>
      <p:bldP spid="181" grpId="0" animBg="1"/>
      <p:bldP spid="181" grpId="1" animBg="1"/>
      <p:bldP spid="182" grpId="0" animBg="1"/>
      <p:bldP spid="182" grpId="1" animBg="1"/>
      <p:bldP spid="183" grpId="0" animBg="1"/>
      <p:bldP spid="183" grpId="1" animBg="1"/>
      <p:bldP spid="184" grpId="0" animBg="1"/>
      <p:bldP spid="184" grpId="1" animBg="1"/>
      <p:bldP spid="185" grpId="0" animBg="1"/>
      <p:bldP spid="185" grpId="1" animBg="1"/>
      <p:bldP spid="186" grpId="0" animBg="1"/>
      <p:bldP spid="186" grpId="1" animBg="1"/>
      <p:bldP spid="187" grpId="0" animBg="1"/>
      <p:bldP spid="187" grpId="1" animBg="1"/>
      <p:bldP spid="188" grpId="0" animBg="1"/>
      <p:bldP spid="188" grpId="1" animBg="1"/>
      <p:bldP spid="189" grpId="0" animBg="1"/>
      <p:bldP spid="189" grpId="1" animBg="1"/>
      <p:bldP spid="190" grpId="0" animBg="1"/>
      <p:bldP spid="190" grpId="1" animBg="1"/>
      <p:bldP spid="191" grpId="0" animBg="1"/>
      <p:bldP spid="191" grpId="1" animBg="1"/>
      <p:bldP spid="192" grpId="0" animBg="1"/>
      <p:bldP spid="192" grpId="1" animBg="1"/>
      <p:bldP spid="193" grpId="0" animBg="1"/>
      <p:bldP spid="193" grpId="1" animBg="1"/>
      <p:bldP spid="194" grpId="0" animBg="1"/>
      <p:bldP spid="194" grpId="1" animBg="1"/>
      <p:bldP spid="195" grpId="0" animBg="1"/>
      <p:bldP spid="195" grpId="1" animBg="1"/>
      <p:bldP spid="196" grpId="0" animBg="1"/>
      <p:bldP spid="196" grpId="1" animBg="1"/>
      <p:bldP spid="197" grpId="0" animBg="1"/>
      <p:bldP spid="197" grpId="1" animBg="1"/>
      <p:bldP spid="198" grpId="0" animBg="1"/>
      <p:bldP spid="198" grpId="1" animBg="1"/>
      <p:bldP spid="199" grpId="0" animBg="1"/>
      <p:bldP spid="199" grpId="1" animBg="1"/>
      <p:bldP spid="200" grpId="0" animBg="1"/>
      <p:bldP spid="200" grpId="1" animBg="1"/>
      <p:bldP spid="201" grpId="0" animBg="1"/>
      <p:bldP spid="201" grpId="1" animBg="1"/>
      <p:bldP spid="202" grpId="0" animBg="1"/>
      <p:bldP spid="202" grpId="1" animBg="1"/>
      <p:bldP spid="206" grpId="0" animBg="1"/>
      <p:bldP spid="206" grpId="1" animBg="1"/>
      <p:bldP spid="203" grpId="0" animBg="1"/>
      <p:bldP spid="203" grpId="1" animBg="1"/>
      <p:bldP spid="204" grpId="0" animBg="1"/>
      <p:bldP spid="204" grpId="1" animBg="1"/>
      <p:bldP spid="205" grpId="0" animBg="1"/>
      <p:bldP spid="208" grpId="0"/>
      <p:bldP spid="20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FE35DE2-4C51-4136-8394-0334AD86C90C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wQUAAIACAA5japKFQ6tKGQEAAAHEQAAHQAAAHVuaXZlcnNhbC9jb21tb25fbWVzc2FnZXMubG5nrVhtb9s2EP5eoP+BEFBgA7a0HdCiGBIHtMTYRGTJleg42QsERmJsIpSY6cVt9mm/Zj9sv2RHyk7ivkBSEsA2TMr33PHunrujD48/5wptRFlJXRw5bw/eOEgUqc5ksTpyFuzk5w8OqmpeZFzpQhw5hXbQ8ejli0PFi1XDVwK+v3yB0GEuqgqW1cis7tdIZkfOfJy44WyOg4vEDydhMqYTZ+Tq/IYXt8jXK/1H+cMv7z98fvvu/Y+Hr7eSfYDiGfb9fShkkd696QEUsCj0E0AjfhKQc+aMzOcwuXDBfBoQZ7T9Mkx6HpEzZ2Q+O+UWUUQClsQ+9UhC4yQImfWFTxjxnNGFbtCabwSqNdpI8QnVawGRrGUpUKVkZh+kGjaKRnQp88IZpkESkZhF1GU0DJxRrMvy9icLy5t6rUtQV6FMVvxSiczqhJyxz29KUYFqXkNOIXjVawm/1DmXxUGn6ggvaTBJWBj6cUICb7fjjEiRIa/kRs1AlAjHJAKAkleifIRsYrPMiiOs1DCEKZ1MfXgzY8JUrtYK3vVQO+YEYjAXRZcU5AiJILvieBlGnnEaqEIc3fCq+qTLbC8/HgaqC5gGbggp6LIH4Mxg7IAhxhIqR1mKtO4Cm5E4xhOSjMNzSGTgXThEIjwFup0OkbggMVCExF0yAT6jE2wS3lBsl/87fqXcpLO6RTxNQc64byN1U8GOcSmwwDKtOhimJiYfFxA2iv3v0LhFBe/a1UpuBNhRZqLsVASVxSWeyaKPC/pbcoKpT7wE0soLlwmzJc9ozPktKnSNeLbhRSrQpUh5A7l+C88ymdlnJs5W/1+N/BvxeltVXm0LUuCR81dD7dmrYd8wq6nAproW+U3dpdo4bGv+Y6wwOf1dE/oc/XH6Y5cEOKLh80Smknmj2qr75PjcWTY0Rp1GPNFT/aP13JbEbW0dUyhYY6n7SxDopqZ/QANU/aVocAKK5m2JhhpOi6sBOoNwCxBo9FiMM3DVngln4MIB8ksyjimD2WgpLitZd44dlo1tgL4d2hTmPCVqcU/GS3GlYcJRgm/a6QO6kI10Z0AfDDd7rYJR5oPJAQCu2uQBSCVzsD/rgbmYkZ0H2gK/d5KlblRmyavktS3y4NsmF1+PTVelzu2u4tUuedsmc/wUK9rDRa3S+YD2f8e/3vF5QL/HRykmOHKniYsDl5hB33BV9RQCChhX+CxOfDw24sCFnNfpGprplW6KrCdQO6t75AQD2PbMseBluv7vn397YnxhSbuLtru/DgIBYpsqSO7Afg90Lao/u0AYHu/L2UUfqe3dZifX86rDKGThs9wheNtacp3D1kG3XkjybdAwY9idzoAHsU173ZQwug1BmOHoFGqZncKd0YyX11AImdZqEIp1tUnAepj2++tlUytZiCGyT2sl5sCMzhPsefauDeRTMr1ue2YGN4p0e+lWcOnuC+ZOcQB19gs8kcl6IKBtTbsqBERv1/c033zdqe5Wlf3L4vD1g38w/gdQSwMEFAACAAgAOY2qSiRl/wsdAwAANgwAACcAAAB1bml2ZXJzYWwvZmxhc2hfcHVibGlzaGluZ19zZXR0aW5ncy54bWzVVt1u2jAUvucpLE+9LGm7dutQoKoKaFVbQIVp61VlYkOs+ieLbSi92tPswfYkO46Bgtp16Q/SJhQRH5/znV9/cXx0KwWasNxwrep4t7qDEVOJplyN6/jLoL19iJGxRFEitGJ1rDRGR41KnLmh4CbtM2tB1SCAUaaW2TpOrc1qUTSdTqvcZLnf1cJZwDfVRMsoy5lhyrI8ygSZwZ+dZczgOUIJAHikVnOzRqWCUByQLjR1giFOIXLFfVJEtAUxKY6C2pAkN+NcO0VPtNA5ysfDOn53eOx/C50A1eSSKV8T0wChF9saoZT7KIjo8zuGUsbHKYS7t4/RlFObFq+R14+jhygFdkideJQTDTVQdg4vmSWUWBKWwZ9lt9YsBEFEZ4pIngxgB/n867g5uP581Wtdnp92zq4H3e754LQXgihsonWcOFp3FENA2uUJW/qJibUkSSFusBkRYVgcrYoWaiOt1oLzazTUAmpfWMEYySGjHSLZSjf6N1y1QXMXoxEkImZ1fJxzIjDilgieLI2NGxrLbdH19qomAiwYT4Yu+vjefahOkpLcsNWwFjvG1zxpfNVOUDTTDgl+w5DVCPJ3Et5Shlabg0a5loUUxsciIzh4nHA2ZfSoqOkc8E+OrsCFdGAJs5oJZoOH747foSEb6RxwGZnAZIOcm4BffRZwRoy5ByWLGLf656fN1vVpp9n6tuUTJHRCVPJMcGg4k5ndCD6ZIaXtwg7KkRBnWNEUymmxVya36svbYLh0IrT5rZuxAr3BlmzGy3Ma89cISrtNyaQ4iP5wFdBwBDm0JGDCRgJ0wZVjZQETopBWYoZIArRm/LGecO0MSMIBDtDm5REGe8RVsRoDtYHHnLK8FOTO7t77/YMPHw8/1arRrx8/t580mhN+TxDvLjD+yZOUv6T9h2wYR56lHydtm7t/k7OvWv0yZe10y2h1z8poXYaPQm/lg1AqBCCRcTgUQCOCS24ZfcuReEFbX/UtDjOxmbZuMOfXjPJ/k3JYLa91a/e4OHr0oul3JFdcQiE8hS1vp42D/R24GT66VakA2vpdv1H5DVBLAwQUAAIACAA5japKicSvuLICAABVCgAAIQAAAHVuaXZlcnNhbC9mbGFzaF9za2luX3NldHRpbmdzLnhtbJVWbW/bIBD+vl8RZd/r7jWdRCO1aSZV6tZqrfod2xcbBYMFOF3+/TjAMU7sxsupUnjuebjjuCMlesvE8sNsRjLJpXoGY5goNCItNmP59TxtjJHiIpPCgDAXQqqK8vny40/3IYljnlPJHaipmg3NoAuzcJ8pkhDj2wJtTJDJqqZi/yALeZHSbFso2Yj8bGrlvgbFmdha5uWPxWo9GoAzbe4NVL2c1ldo0yS1Aq0BU/q+Rjur4jQF3ka6dJ+Jmi7U+6c/ku2YZsbJbj6hjclqWkC/yFc3aON8YXfv38oC7X2Bgb/GUr98RhulcroH1d/87ivaqELWTf0/PVIrWWBB+5r3L/Gg4ZLmdvwwq0u0swI8EAY6ewuhPO6sdxEpfI3nnuC4KsmfsK5HDwJeesphuaFcA0napXfqUr49NsYOyIEQQx3pyWb9RBsNS6OawOqwjvcH3pjII1IAOsar5E0FK59wROzjHX+1unVvRZzfAYsSVLALYJRhB3bM37auJ8wI7JjPnOXwKPj+hH7s8Zr2jm9puM2o/F7bq771gqB22darXbVejPSAk6uj0AFoOZXMYakxnRdWAd4aSRzmU0pOciKC7lhBDZPiF/LSvTuMJsmRI7TacGMRwwyHoX5zOdpXOr4vt57Qjv5XoTucX8+MfcSv59QYmpWV/VXS81nQ2SmxhZknwwp8Ji0d1L3YyEjjYo+JKqq2oF6k5FPDCGlAT91e+tEao5MkqgFJhqtMwiZD5RdNlYJa21tj0LZNH/O8khUlt3/mlcEb5H3BiNMrTWm3E5QdujICQgsAVVnZ9qxfeE/VcMM47KCd/AhwBx47GdG2R8fa7cY8wMbEDReQSR0ZHoquU2Je3zEgeLV5DSu8Z0LXG5pqd7Te4J97ltvXDJsvJnkgNFNva+s/LaIF8d/Jf1BLAwQUAAIACAA5japKRnag/PICAABHCwAAJgAAAHVuaXZlcnNhbC9odG1sX3B1Ymxpc2hpbmdfc2V0dGluZ3MueG1szVbdTtswFL7vU1ieuKQBxjZWpUWIgkBjtKKdNq7Qaew2Fo6d2U5LudrT7MH2JDuO29IK1gVEp6mKGh+f850/ny+OD+8yScbcWKFVk+7WdyjhKtFMqFGTfumfbh9QYh0oBlIr3qRKU3LYqsV5MZDCpj3uHKpagjDKNnLXpKlzeSOKJpNJXdjc+F0tC4f4tp7oLMoNt1w5bqJcwhT/3DTnls4QKgDgk2k1M2vVaoTEAemzZoXkRDCMXAmfFMgzl0kaBa0BJLcjowvFjrXUhpjRoEnfHBz531wnILVFxpUviW2h0ItdAxgTPgiQPXHPScrFKMVo9/YpmQjm0vI18vpx9BilxA6Zg0c51lgC5WbwGXfAwEFYBn+O3zk7FwQRmyrIRNLHHeLTb9J2/+bsuntydXF++emm3+lc9M+7IYjSJlrFiaNVRzEGpAuT8IWfGJyDJMW40WYI0vI4WhbN1YZarQTn12SgJZa+tKJkiJHKaZMeGQGSEuFAimSx68CMuDsVEnPwtrv1oXL0ATDkm6RgLF92NN+xvopJ66suJCNTXRApbjlxmmBGRYZvKSfL5SZDo7NSKsE6YqVgnIwFn3B2WFZpBvgnR9foIivQEg9fLrkLHr4X4p4M+FAbxOUwxqOKcmEDfv1ZwDlY+wAK8xi3ehfn7ZOb88v2ybctnyCwMajkmeDYQp7lbiP4MCVKu7kdliOBwvKyKUywcq9KbvWXt8GKrJChza/djCXoDbZkM16e05i/RlDZbQrjchD9cJXQOIICWxIwcSPBcReq4FUBE1BEKzklkCBRWT/WY6ELi5IwwAHavjzCYE+EKlcj/HKgR8O4qQS5s7v3dv/d+w8HHxv16NePn9trjWYU3pXg3QUOP15L4gsif8yGceS582kadqb4Vyx8fdKrUqjLThWtzqcqWleB5rtLFF8pBKSFUTjmSAxSZMJx9ppNfkGj1n8vQxtfqVEbzGLtcft/kwirxfVo5T4UR09e2GooX738tmq/AVBLAwQUAAIACAA5japKRfj+kpgBAAAfBgAAHwAAAHVuaXZlcnNhbC9odG1sX3NraW5fc2V0dGluZ3MuanONlE1vwjAMhu/8iiq7Toh9dtsNDSZN4jBp3KYd0mJKRZpUSdrRIf776vDRJk0H8YW+PH0du7K3g6A+JCbBS7A1v83zh/1sNEBNywKubZ316BnqRLF0AfM0A5ZyIA5SHl89ybuG8BkTbkyj6hNtVcuPCPxnSZlq47nHQno05dFKn+GPB9z4wF+rtENZ+5JafY4KrQUfxoJr4HrIhcyoYcjVmzntCh1YlCDPoEsag2UamtNHNo4PIUabi0WWU17NRCKGEY3XiRQFX/TlX1U5yPqLr/fA6Dl8nVp2LFX6XUPmJp4+YfSTuQSl4JD3cYrhhRmNgLV8R+b8g1rG3YIcukxVqo/0+AajTec0gU6XnsYYNsZrr043Q4wup2Gj98TdLYZFMFqB7FhN7jEsUORFfsEHzKVIsCMdtNvzE8oEXaQ8OaQeYXg5vCza9nWvKdRcf0KsERLOCK08E5n1bY4Lxl57B1c5WWe+mWc+kfvE/mXlis0Wsu6j3UWCz18BoVrTeJXV+6FejnUjqFyDnAvB6gK+z13VzTXY/QFQSwMEFAACAAgAOY2qSj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OY2qSgzStqxuAAAAbgAAABwAAAB1bml2ZXJzYWwvbG9jYWxfc2V0dGluZ3MueG1ss7GvyM1RKEstKs7Mz7NVMtQzUFJIzUvOT8nMS7dVCg1x07VQUiguScxLSczJz0u1VcrLV1Kwt+OyyclPTswJTi0pASosVijISaxMLQpJzQUySlL9EnOBKp+2rnjZvEJBV+HJ/nXPpuxU0rfjAg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OY2qSjXb2a1oAQAA8wIAACkAAAB1bml2ZXJzYWwvc2tpbl9jdXN0b21pemF0aW9uX3NldHRpbmdzLnhtbI1S22obMRB9z1eI/IAljW4LW4OuxZCHQhPyvPWqYYmjLSuFhKKPrzatcdy6tJqnmXPmDDM6fX6ckn3OZX6avg9lmtPnWMqUHvL2CqF+Px/m5dMScyx5c6rcT2mcX3bp67zWWjWXIY3DMtoVzVuMwttDSmrlVMuYYRRJ5qlXyHluG9aB68A2zFFi+81vEj91l7iPqVxW7Tdn6J8Nu5TjUnZpjK9bOGe/h843+LgM49R4eSvYGvU4tTq2BmKES+4r1QAgkOWOOFyl7KQmyGPGMVSjKFBAhHPSiUok5dCy0ImmwnwnEJOMUVepp60baW0ctVVCR4hu07zqbA3BSIwRIQSYq1xAMBg1NjQNDWo9IDgwIKo2mihAwQYTWPXOC8uRol5gXJkxgPHpuKft3p/rVP3vdY7n/IfgxS+4iK7e2lwwV79/XpZGvo1P3w5DiejLkONu/HAd7m5urn958s2/R8Zq1LbxX339A1BLAwQUAAIACAA5japK0TugVX0BAABlFwAAFwAAAHVuaXZlcnNhbC91bml2ZXJzYWwucG5n6wzwc+flkuJiYGDg9fRwCWJgYOlhYGDO52ADiuxXdOQFUozFQe5ODOvOybwEcljSHX0dGRg29nP/SWQF8jkLPCKLGRj4DoMw4/H8FSkMDGK/PF0cQyri3t42XLU6QMIt8Ln9PhOzMKUlnEsEg37e43xyb/dBwSNfD67695jFzEK2ftv73xvXvd6oc/r22zJmoJkPuGt/nc9wXMz5966/wa1tb78kAwUZ9t3PcJ6/t/ni448WtRxA/oHSHrcvfG7rr7/+wgiSv24cddHkX7C1NROQU2C7WNT3s818OZDUjnkXu5ZtZgYrUpUAiQg0CYJ4iqOcUc4oZ5QzyhnljHJGOaOcUc4oZ5QzyhnljHJGOaOcUc4oZ5QzyhkWHMOzn2uqQIwHVW7as66V2trCx4p/70MaK378f1uudS0DdJDZ5BufW/L333+/KIJE7udvWXi+runijc8/baalWv4FDUU3vDeOupDhtN+6rz4+aMUn1e8MSSClnq5+LuucEpoAUEsDBBQAAgAIADmNqkohgr+ESgAAAGsAAAAbAAAAdW5pdmVyc2FsL3VuaXZlcnNhbC5wbmcueG1ss7GvyM1RKEstKs7Mz7NVMtQzULK34+WyKShKLctMLVeoAIoBBSFASaESyDVCcMszU0oyQCpMDBCCGamZ6RkltkoWpqZwQX2gmQBQSwECAAAUAAIACABDlFdHDcAxHsABAADaAwAADwAAAAAAAAABAAAAAAAAAAAAbm9uZS9wbGF5ZXIueG1sUEsBAgAAFAACAAgAOY2qShUOrShkBAAABxEAAB0AAAAAAAAAAQAAAAAA7QEAAHVuaXZlcnNhbC9jb21tb25fbWVzc2FnZXMubG5nUEsBAgAAFAACAAgAOY2qSiRl/wsdAwAANgwAACcAAAAAAAAAAQAAAAAAjAYAAHVuaXZlcnNhbC9mbGFzaF9wdWJsaXNoaW5nX3NldHRpbmdzLnhtbFBLAQIAABQAAgAIADmNqkqJxK+4sgIAAFUKAAAhAAAAAAAAAAEAAAAAAO4JAAB1bml2ZXJzYWwvZmxhc2hfc2tpbl9zZXR0aW5ncy54bWxQSwECAAAUAAIACAA5japKRnag/PICAABHCwAAJgAAAAAAAAABAAAAAADfDAAAdW5pdmVyc2FsL2h0bWxfcHVibGlzaGluZ19zZXR0aW5ncy54bWxQSwECAAAUAAIACAA5japKRfj+kpgBAAAfBgAAHwAAAAAAAAABAAAAAAAVEAAAdW5pdmVyc2FsL2h0bWxfc2tpbl9zZXR0aW5ncy5qc1BLAQIAABQAAgAIADmNqko9PC/RwQAAAOUBAAAaAAAAAAAAAAEAAAAAAOoRAAB1bml2ZXJzYWwvaTE4bl9wcmVzZXRzLnhtbFBLAQIAABQAAgAIADmNqkoM0rasbgAAAG4AAAAcAAAAAAAAAAEAAAAAAOMSAAB1bml2ZXJzYWwvbG9jYWxfc2V0dGluZ3MueG1sUEsBAgAAFAACAAgARJRXRyO0Tvv7AgAAsAgAABQAAAAAAAAAAQAAAAAAixMAAHVuaXZlcnNhbC9wbGF5ZXIueG1sUEsBAgAAFAACAAgAOY2qSjXb2a1oAQAA8wIAACkAAAAAAAAAAQAAAAAAuBYAAHVuaXZlcnNhbC9za2luX2N1c3RvbWl6YXRpb25fc2V0dGluZ3MueG1sUEsBAgAAFAACAAgAOY2qStE7oFV9AQAAZRcAABcAAAAAAAAAAAAAAAAAZxgAAHVuaXZlcnNhbC91bml2ZXJzYWwucG5nUEsBAgAAFAACAAgAOY2qSiGCv4RKAAAAawAAABsAAAAAAAAAAQAAAAAAGRoAAHVuaXZlcnNhbC91bml2ZXJzYWwucG5nLnhtbFBLBQYAAAAADAAMAIYDAACcGgAAAAA="/>
  <p:tag name="MH_CONTENTSID" val="322"/>
  <p:tag name="MH_SECTIONID" val="323,324,325,326,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淡雅清新花朵叶子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AUTOCOLOR" val="TRUE"/>
  <p:tag name="MH_TYPE" val="CONTENTS"/>
  <p:tag name="ID" val="62678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ENTRY"/>
  <p:tag name="ID" val="626781"/>
  <p:tag name="MH_ORDER" val="1"/>
  <p:tag name="PA" val="v3.2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NUMBER"/>
  <p:tag name="ID" val="626781"/>
  <p:tag name="MH_ORDER" val="1"/>
  <p:tag name="PA" val="v3.2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ENTRY"/>
  <p:tag name="ID" val="626781"/>
  <p:tag name="MH_ORDER" val="2"/>
  <p:tag name="PA" val="v3.2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NUMBER"/>
  <p:tag name="ID" val="626781"/>
  <p:tag name="MH_ORDER" val="2"/>
  <p:tag name="PA" val="v3.2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ENTRY"/>
  <p:tag name="ID" val="626781"/>
  <p:tag name="MH_ORDER" val="3"/>
  <p:tag name="PA" val="v3.2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NUMBER"/>
  <p:tag name="ID" val="626781"/>
  <p:tag name="MH_ORDER" val="3"/>
  <p:tag name="PA" val="v3.2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ENTRY"/>
  <p:tag name="ID" val="626781"/>
  <p:tag name="MH_ORDER" val="4"/>
  <p:tag name="PA" val="v3.2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NUMBER"/>
  <p:tag name="ID" val="626781"/>
  <p:tag name="MH_ORDER" val="4"/>
  <p:tag name="PA" val="v3.2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AUTOCOLOR" val="TRUE"/>
  <p:tag name="ID" val="626781"/>
  <p:tag name="MH_TYPE" val="CONTENTS_SECTION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ENTRY"/>
  <p:tag name="ID" val="626781"/>
  <p:tag name="MH_ORDER" val="1"/>
  <p:tag name="PA" val="v3.2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NUMBER"/>
  <p:tag name="ID" val="626781"/>
  <p:tag name="MH_ORDER" val="1"/>
  <p:tag name="PA" val="v3.2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ENTRY"/>
  <p:tag name="ID" val="626781"/>
  <p:tag name="MH_ORDER" val="2"/>
  <p:tag name="PA" val="v3.2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NUMBER"/>
  <p:tag name="ID" val="626781"/>
  <p:tag name="MH_ORDER" val="2"/>
  <p:tag name="PA" val="v3.2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ENTRY"/>
  <p:tag name="ID" val="626781"/>
  <p:tag name="MH_ORDER" val="3"/>
  <p:tag name="PA" val="v3.2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NUMBER"/>
  <p:tag name="ID" val="626781"/>
  <p:tag name="MH_ORDER" val="3"/>
  <p:tag name="PA" val="v3.2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ENTRY"/>
  <p:tag name="ID" val="626781"/>
  <p:tag name="MH_ORDER" val="4"/>
  <p:tag name="PA" val="v3.2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NUMBER"/>
  <p:tag name="ID" val="626781"/>
  <p:tag name="MH_ORDER" val="4"/>
  <p:tag name="PA" val="v3.2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AUTOCOLOR" val="TRUE"/>
  <p:tag name="ID" val="626781"/>
  <p:tag name="MH_TYPE" val="CONTENTS_SECTION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ENTRY"/>
  <p:tag name="ID" val="626781"/>
  <p:tag name="MH_ORDER" val="1"/>
  <p:tag name="PA" val="v3.2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NUMBER"/>
  <p:tag name="ID" val="626781"/>
  <p:tag name="MH_ORDER" val="1"/>
  <p:tag name="PA" val="v3.2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ENTRY"/>
  <p:tag name="ID" val="626781"/>
  <p:tag name="MH_ORDER" val="2"/>
  <p:tag name="PA" val="v3.2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NUMBER"/>
  <p:tag name="ID" val="626781"/>
  <p:tag name="MH_ORDER" val="2"/>
  <p:tag name="PA" val="v3.2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ENTRY"/>
  <p:tag name="ID" val="626781"/>
  <p:tag name="MH_ORDER" val="3"/>
  <p:tag name="PA" val="v3.2.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NUMBER"/>
  <p:tag name="ID" val="626781"/>
  <p:tag name="MH_ORDER" val="3"/>
  <p:tag name="PA" val="v3.2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ENTRY"/>
  <p:tag name="ID" val="626781"/>
  <p:tag name="MH_ORDER" val="4"/>
  <p:tag name="PA" val="v3.2.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NUMBER"/>
  <p:tag name="ID" val="626781"/>
  <p:tag name="MH_ORDER" val="4"/>
  <p:tag name="PA" val="v3.2.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AUTOCOLOR" val="TRUE"/>
  <p:tag name="ID" val="626781"/>
  <p:tag name="MH_TYPE" val="CONTENTS_SECTION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ENTRY"/>
  <p:tag name="ID" val="626781"/>
  <p:tag name="MH_ORDER" val="1"/>
  <p:tag name="PA" val="v3.2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NUMBER"/>
  <p:tag name="ID" val="626781"/>
  <p:tag name="MH_ORDER" val="1"/>
  <p:tag name="PA" val="v3.2.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ENTRY"/>
  <p:tag name="ID" val="626781"/>
  <p:tag name="MH_ORDER" val="2"/>
  <p:tag name="PA" val="v3.2.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NUMBER"/>
  <p:tag name="ID" val="626781"/>
  <p:tag name="MH_ORDER" val="2"/>
  <p:tag name="PA" val="v3.2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ENTRY"/>
  <p:tag name="ID" val="626781"/>
  <p:tag name="MH_ORDER" val="3"/>
  <p:tag name="PA" val="v3.2.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NUMBER"/>
  <p:tag name="ID" val="626781"/>
  <p:tag name="MH_ORDER" val="3"/>
  <p:tag name="PA" val="v3.2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ENTRY"/>
  <p:tag name="ID" val="626781"/>
  <p:tag name="MH_ORDER" val="4"/>
  <p:tag name="PA" val="v3.2.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NUMBER"/>
  <p:tag name="ID" val="626781"/>
  <p:tag name="MH_ORDER" val="4"/>
  <p:tag name="PA" val="v3.2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AUTOCOLOR" val="TRUE"/>
  <p:tag name="ID" val="626781"/>
  <p:tag name="MH_TYPE" val="CONTENTS_SECTION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OTHERS"/>
  <p:tag name="ID" val="626781"/>
  <p:tag name="PA" val="v3.2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ENTRY"/>
  <p:tag name="ID" val="626781"/>
  <p:tag name="MH_ORDER" val="1"/>
  <p:tag name="PA" val="v3.2.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NUMBER"/>
  <p:tag name="ID" val="626781"/>
  <p:tag name="MH_ORDER" val="1"/>
  <p:tag name="PA" val="v3.2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ENTRY"/>
  <p:tag name="ID" val="626781"/>
  <p:tag name="MH_ORDER" val="2"/>
  <p:tag name="PA" val="v3.2.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NUMBER"/>
  <p:tag name="ID" val="626781"/>
  <p:tag name="MH_ORDER" val="2"/>
  <p:tag name="PA" val="v3.2.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ENTRY"/>
  <p:tag name="ID" val="626781"/>
  <p:tag name="MH_ORDER" val="3"/>
  <p:tag name="PA" val="v3.2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NUMBER"/>
  <p:tag name="ID" val="626781"/>
  <p:tag name="MH_ORDER" val="3"/>
  <p:tag name="PA" val="v3.2.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ENTRY"/>
  <p:tag name="ID" val="626781"/>
  <p:tag name="MH_ORDER" val="4"/>
  <p:tag name="PA" val="v3.2.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095139"/>
  <p:tag name="MH_LIBRARY" val="CONTENTS"/>
  <p:tag name="MH_TYPE" val="NUMBER"/>
  <p:tag name="ID" val="626781"/>
  <p:tag name="MH_ORDER" val="4"/>
  <p:tag name="PA" val="v3.2.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A5300F"/>
      </a:accent1>
      <a:accent2>
        <a:srgbClr val="E19825"/>
      </a:accent2>
      <a:accent3>
        <a:srgbClr val="D55816"/>
      </a:accent3>
      <a:accent4>
        <a:srgbClr val="B19C7D"/>
      </a:accent4>
      <a:accent5>
        <a:srgbClr val="7F5F52"/>
      </a:accent5>
      <a:accent6>
        <a:srgbClr val="B27D49"/>
      </a:accent6>
      <a:hlink>
        <a:srgbClr val="A5300F"/>
      </a:hlink>
      <a:folHlink>
        <a:srgbClr val="BFBFBF"/>
      </a:folHlink>
    </a:clrScheme>
    <a:fontScheme name="temp">
      <a:majorFont>
        <a:latin typeface="Arial" panose="020F0302020204030204"/>
        <a:ea typeface="方正正中黑简体"/>
        <a:cs typeface=""/>
      </a:majorFont>
      <a:minorFont>
        <a:latin typeface="Arial" panose="020F0502020204030204"/>
        <a:ea typeface="方正正中黑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A5300F"/>
    </a:accent1>
    <a:accent2>
      <a:srgbClr val="E19825"/>
    </a:accent2>
    <a:accent3>
      <a:srgbClr val="D55816"/>
    </a:accent3>
    <a:accent4>
      <a:srgbClr val="B19C7D"/>
    </a:accent4>
    <a:accent5>
      <a:srgbClr val="7F5F52"/>
    </a:accent5>
    <a:accent6>
      <a:srgbClr val="B27D49"/>
    </a:accent6>
    <a:hlink>
      <a:srgbClr val="A5300F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A5300F"/>
    </a:accent1>
    <a:accent2>
      <a:srgbClr val="E19825"/>
    </a:accent2>
    <a:accent3>
      <a:srgbClr val="D55816"/>
    </a:accent3>
    <a:accent4>
      <a:srgbClr val="B19C7D"/>
    </a:accent4>
    <a:accent5>
      <a:srgbClr val="7F5F52"/>
    </a:accent5>
    <a:accent6>
      <a:srgbClr val="B27D49"/>
    </a:accent6>
    <a:hlink>
      <a:srgbClr val="A5300F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A5300F"/>
    </a:accent1>
    <a:accent2>
      <a:srgbClr val="E19825"/>
    </a:accent2>
    <a:accent3>
      <a:srgbClr val="D55816"/>
    </a:accent3>
    <a:accent4>
      <a:srgbClr val="B19C7D"/>
    </a:accent4>
    <a:accent5>
      <a:srgbClr val="7F5F52"/>
    </a:accent5>
    <a:accent6>
      <a:srgbClr val="B27D49"/>
    </a:accent6>
    <a:hlink>
      <a:srgbClr val="A5300F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A5300F"/>
    </a:accent1>
    <a:accent2>
      <a:srgbClr val="E19825"/>
    </a:accent2>
    <a:accent3>
      <a:srgbClr val="D55816"/>
    </a:accent3>
    <a:accent4>
      <a:srgbClr val="B19C7D"/>
    </a:accent4>
    <a:accent5>
      <a:srgbClr val="7F5F52"/>
    </a:accent5>
    <a:accent6>
      <a:srgbClr val="B27D49"/>
    </a:accent6>
    <a:hlink>
      <a:srgbClr val="A5300F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A5300F"/>
    </a:accent1>
    <a:accent2>
      <a:srgbClr val="E19825"/>
    </a:accent2>
    <a:accent3>
      <a:srgbClr val="D55816"/>
    </a:accent3>
    <a:accent4>
      <a:srgbClr val="B19C7D"/>
    </a:accent4>
    <a:accent5>
      <a:srgbClr val="7F5F52"/>
    </a:accent5>
    <a:accent6>
      <a:srgbClr val="B27D49"/>
    </a:accent6>
    <a:hlink>
      <a:srgbClr val="A5300F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A5300F"/>
    </a:accent1>
    <a:accent2>
      <a:srgbClr val="E19825"/>
    </a:accent2>
    <a:accent3>
      <a:srgbClr val="D55816"/>
    </a:accent3>
    <a:accent4>
      <a:srgbClr val="B19C7D"/>
    </a:accent4>
    <a:accent5>
      <a:srgbClr val="7F5F52"/>
    </a:accent5>
    <a:accent6>
      <a:srgbClr val="B27D49"/>
    </a:accent6>
    <a:hlink>
      <a:srgbClr val="A5300F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A5300F"/>
    </a:accent1>
    <a:accent2>
      <a:srgbClr val="E19825"/>
    </a:accent2>
    <a:accent3>
      <a:srgbClr val="D55816"/>
    </a:accent3>
    <a:accent4>
      <a:srgbClr val="B19C7D"/>
    </a:accent4>
    <a:accent5>
      <a:srgbClr val="7F5F52"/>
    </a:accent5>
    <a:accent6>
      <a:srgbClr val="B27D49"/>
    </a:accent6>
    <a:hlink>
      <a:srgbClr val="A5300F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A5300F"/>
    </a:accent1>
    <a:accent2>
      <a:srgbClr val="E19825"/>
    </a:accent2>
    <a:accent3>
      <a:srgbClr val="D55816"/>
    </a:accent3>
    <a:accent4>
      <a:srgbClr val="B19C7D"/>
    </a:accent4>
    <a:accent5>
      <a:srgbClr val="7F5F52"/>
    </a:accent5>
    <a:accent6>
      <a:srgbClr val="B27D49"/>
    </a:accent6>
    <a:hlink>
      <a:srgbClr val="A5300F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A5300F"/>
    </a:accent1>
    <a:accent2>
      <a:srgbClr val="E19825"/>
    </a:accent2>
    <a:accent3>
      <a:srgbClr val="D55816"/>
    </a:accent3>
    <a:accent4>
      <a:srgbClr val="B19C7D"/>
    </a:accent4>
    <a:accent5>
      <a:srgbClr val="7F5F52"/>
    </a:accent5>
    <a:accent6>
      <a:srgbClr val="B27D49"/>
    </a:accent6>
    <a:hlink>
      <a:srgbClr val="A5300F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A5300F"/>
    </a:accent1>
    <a:accent2>
      <a:srgbClr val="E19825"/>
    </a:accent2>
    <a:accent3>
      <a:srgbClr val="D55816"/>
    </a:accent3>
    <a:accent4>
      <a:srgbClr val="B19C7D"/>
    </a:accent4>
    <a:accent5>
      <a:srgbClr val="7F5F52"/>
    </a:accent5>
    <a:accent6>
      <a:srgbClr val="B27D49"/>
    </a:accent6>
    <a:hlink>
      <a:srgbClr val="A5300F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A5300F"/>
    </a:accent1>
    <a:accent2>
      <a:srgbClr val="E19825"/>
    </a:accent2>
    <a:accent3>
      <a:srgbClr val="D55816"/>
    </a:accent3>
    <a:accent4>
      <a:srgbClr val="B19C7D"/>
    </a:accent4>
    <a:accent5>
      <a:srgbClr val="7F5F52"/>
    </a:accent5>
    <a:accent6>
      <a:srgbClr val="B27D49"/>
    </a:accent6>
    <a:hlink>
      <a:srgbClr val="A5300F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A5300F"/>
    </a:accent1>
    <a:accent2>
      <a:srgbClr val="E19825"/>
    </a:accent2>
    <a:accent3>
      <a:srgbClr val="D55816"/>
    </a:accent3>
    <a:accent4>
      <a:srgbClr val="B19C7D"/>
    </a:accent4>
    <a:accent5>
      <a:srgbClr val="7F5F52"/>
    </a:accent5>
    <a:accent6>
      <a:srgbClr val="B27D49"/>
    </a:accent6>
    <a:hlink>
      <a:srgbClr val="A5300F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A5300F"/>
    </a:accent1>
    <a:accent2>
      <a:srgbClr val="E19825"/>
    </a:accent2>
    <a:accent3>
      <a:srgbClr val="D55816"/>
    </a:accent3>
    <a:accent4>
      <a:srgbClr val="B19C7D"/>
    </a:accent4>
    <a:accent5>
      <a:srgbClr val="7F5F52"/>
    </a:accent5>
    <a:accent6>
      <a:srgbClr val="B27D49"/>
    </a:accent6>
    <a:hlink>
      <a:srgbClr val="A5300F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A5300F"/>
    </a:accent1>
    <a:accent2>
      <a:srgbClr val="E19825"/>
    </a:accent2>
    <a:accent3>
      <a:srgbClr val="D55816"/>
    </a:accent3>
    <a:accent4>
      <a:srgbClr val="B19C7D"/>
    </a:accent4>
    <a:accent5>
      <a:srgbClr val="7F5F52"/>
    </a:accent5>
    <a:accent6>
      <a:srgbClr val="B27D49"/>
    </a:accent6>
    <a:hlink>
      <a:srgbClr val="A5300F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A5300F"/>
    </a:accent1>
    <a:accent2>
      <a:srgbClr val="E19825"/>
    </a:accent2>
    <a:accent3>
      <a:srgbClr val="D55816"/>
    </a:accent3>
    <a:accent4>
      <a:srgbClr val="B19C7D"/>
    </a:accent4>
    <a:accent5>
      <a:srgbClr val="7F5F52"/>
    </a:accent5>
    <a:accent6>
      <a:srgbClr val="B27D49"/>
    </a:accent6>
    <a:hlink>
      <a:srgbClr val="A5300F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A5300F"/>
    </a:accent1>
    <a:accent2>
      <a:srgbClr val="E19825"/>
    </a:accent2>
    <a:accent3>
      <a:srgbClr val="D55816"/>
    </a:accent3>
    <a:accent4>
      <a:srgbClr val="B19C7D"/>
    </a:accent4>
    <a:accent5>
      <a:srgbClr val="7F5F52"/>
    </a:accent5>
    <a:accent6>
      <a:srgbClr val="B27D49"/>
    </a:accent6>
    <a:hlink>
      <a:srgbClr val="A5300F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A5300F"/>
    </a:accent1>
    <a:accent2>
      <a:srgbClr val="E19825"/>
    </a:accent2>
    <a:accent3>
      <a:srgbClr val="D55816"/>
    </a:accent3>
    <a:accent4>
      <a:srgbClr val="B19C7D"/>
    </a:accent4>
    <a:accent5>
      <a:srgbClr val="7F5F52"/>
    </a:accent5>
    <a:accent6>
      <a:srgbClr val="B27D49"/>
    </a:accent6>
    <a:hlink>
      <a:srgbClr val="A5300F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A5300F"/>
    </a:accent1>
    <a:accent2>
      <a:srgbClr val="E19825"/>
    </a:accent2>
    <a:accent3>
      <a:srgbClr val="D55816"/>
    </a:accent3>
    <a:accent4>
      <a:srgbClr val="B19C7D"/>
    </a:accent4>
    <a:accent5>
      <a:srgbClr val="7F5F52"/>
    </a:accent5>
    <a:accent6>
      <a:srgbClr val="B27D49"/>
    </a:accent6>
    <a:hlink>
      <a:srgbClr val="A5300F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A5300F"/>
    </a:accent1>
    <a:accent2>
      <a:srgbClr val="E19825"/>
    </a:accent2>
    <a:accent3>
      <a:srgbClr val="D55816"/>
    </a:accent3>
    <a:accent4>
      <a:srgbClr val="B19C7D"/>
    </a:accent4>
    <a:accent5>
      <a:srgbClr val="7F5F52"/>
    </a:accent5>
    <a:accent6>
      <a:srgbClr val="B27D49"/>
    </a:accent6>
    <a:hlink>
      <a:srgbClr val="A5300F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A5300F"/>
    </a:accent1>
    <a:accent2>
      <a:srgbClr val="E19825"/>
    </a:accent2>
    <a:accent3>
      <a:srgbClr val="D55816"/>
    </a:accent3>
    <a:accent4>
      <a:srgbClr val="B19C7D"/>
    </a:accent4>
    <a:accent5>
      <a:srgbClr val="7F5F52"/>
    </a:accent5>
    <a:accent6>
      <a:srgbClr val="B27D49"/>
    </a:accent6>
    <a:hlink>
      <a:srgbClr val="A5300F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1875</Words>
  <Application>Microsoft Office PowerPoint</Application>
  <PresentationFormat>宽屏</PresentationFormat>
  <Paragraphs>342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5" baseType="lpstr">
      <vt:lpstr>等线</vt:lpstr>
      <vt:lpstr>方正正中黑简体</vt:lpstr>
      <vt:lpstr>思源黑体 CN Bold</vt:lpstr>
      <vt:lpstr>微软雅黑</vt:lpstr>
      <vt:lpstr>Arial</vt:lpstr>
      <vt:lpstr>Microsoft PhagsPa</vt:lpstr>
      <vt:lpstr>Open Sans Light</vt:lpstr>
      <vt:lpstr>Times New Roman</vt:lpstr>
      <vt:lpstr>Office 主题​​</vt:lpstr>
      <vt:lpstr>PowerPoint 演示文稿</vt:lpstr>
      <vt:lpstr>PowerPoint 演示文稿</vt:lpstr>
      <vt:lpstr>PowerPoint 演示文稿</vt:lpstr>
      <vt:lpstr>点击添加标题</vt:lpstr>
      <vt:lpstr>点击添加标题</vt:lpstr>
      <vt:lpstr>点击添加标题</vt:lpstr>
      <vt:lpstr>点击添加标题</vt:lpstr>
      <vt:lpstr>点击添加标题</vt:lpstr>
      <vt:lpstr>PowerPoint 演示文稿</vt:lpstr>
      <vt:lpstr>点击添加标题</vt:lpstr>
      <vt:lpstr>点击添加标题</vt:lpstr>
      <vt:lpstr>点击添加标题</vt:lpstr>
      <vt:lpstr>PowerPoint 演示文稿</vt:lpstr>
      <vt:lpstr>点击添加标题</vt:lpstr>
      <vt:lpstr>点击添加标题</vt:lpstr>
      <vt:lpstr>点击添加标题</vt:lpstr>
      <vt:lpstr>点击添加标题</vt:lpstr>
      <vt:lpstr>PowerPoint 演示文稿</vt:lpstr>
      <vt:lpstr>点击添加标题</vt:lpstr>
      <vt:lpstr>点击添加标题</vt:lpstr>
      <vt:lpstr>点击添加标题</vt:lpstr>
      <vt:lpstr>点击添加标题</vt:lpstr>
      <vt:lpstr>点击添加标题</vt:lpstr>
      <vt:lpstr>点击添加标题</vt:lpstr>
      <vt:lpstr>点击添加标题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淡雅清新花朵叶子PPT模板</dc:title>
  <dc:creator>优品PPT</dc:creator>
  <cp:keywords>http:/www.ypppt.com</cp:keywords>
  <cp:lastModifiedBy>faith123</cp:lastModifiedBy>
  <cp:revision>195</cp:revision>
  <dcterms:created xsi:type="dcterms:W3CDTF">2017-05-09T13:44:11Z</dcterms:created>
  <dcterms:modified xsi:type="dcterms:W3CDTF">2020-01-11T03:14:26Z</dcterms:modified>
</cp:coreProperties>
</file>