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15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1-C9D8-466E-9F39-7B2D65C2EC9D}"/>
              </c:ext>
            </c:extLst>
          </c:dPt>
          <c:dPt>
            <c:idx val="1"/>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3-C9D8-466E-9F39-7B2D65C2EC9D}"/>
              </c:ext>
            </c:extLst>
          </c:dPt>
          <c:dPt>
            <c:idx val="2"/>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5-C9D8-466E-9F39-7B2D65C2EC9D}"/>
              </c:ext>
            </c:extLst>
          </c:dPt>
          <c:dPt>
            <c:idx val="3"/>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A-C9D8-466E-9F39-7B2D65C2EC9D}"/>
              </c:ext>
            </c:extLst>
          </c:dPt>
          <c:dPt>
            <c:idx val="1"/>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C-C9D8-466E-9F39-7B2D65C2EC9D}"/>
              </c:ext>
            </c:extLst>
          </c:dPt>
          <c:dPt>
            <c:idx val="2"/>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E-C9D8-466E-9F39-7B2D65C2EC9D}"/>
              </c:ext>
            </c:extLst>
          </c:dPt>
          <c:dPt>
            <c:idx val="3"/>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3-C9D8-466E-9F39-7B2D65C2EC9D}"/>
              </c:ext>
            </c:extLst>
          </c:dPt>
          <c:dPt>
            <c:idx val="1"/>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5-C9D8-466E-9F39-7B2D65C2EC9D}"/>
              </c:ext>
            </c:extLst>
          </c:dPt>
          <c:dPt>
            <c:idx val="2"/>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7-C9D8-466E-9F39-7B2D65C2EC9D}"/>
              </c:ext>
            </c:extLst>
          </c:dPt>
          <c:dPt>
            <c:idx val="3"/>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849999760"/>
        <c:axId val="-850002480"/>
        <c:axId val="-841911296"/>
      </c:area3DChart>
      <c:catAx>
        <c:axId val="-849999760"/>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850002480"/>
        <c:crosses val="autoZero"/>
        <c:auto val="1"/>
        <c:lblAlgn val="ctr"/>
        <c:lblOffset val="100"/>
        <c:noMultiLvlLbl val="0"/>
      </c:catAx>
      <c:valAx>
        <c:axId val="-850002480"/>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849999760"/>
        <c:crosses val="autoZero"/>
        <c:crossBetween val="midCat"/>
      </c:valAx>
      <c:serAx>
        <c:axId val="-841911296"/>
        <c:scaling>
          <c:orientation val="minMax"/>
        </c:scaling>
        <c:delete val="1"/>
        <c:axPos val="b"/>
        <c:majorTickMark val="out"/>
        <c:minorTickMark val="none"/>
        <c:tickLblPos val="nextTo"/>
        <c:crossAx val="-850002480"/>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890722752"/>
        <c:axId val="-890708608"/>
        <c:axId val="-1334933552"/>
      </c:bar3DChart>
      <c:catAx>
        <c:axId val="-89072275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890708608"/>
        <c:crosses val="autoZero"/>
        <c:auto val="1"/>
        <c:lblAlgn val="ctr"/>
        <c:lblOffset val="100"/>
        <c:noMultiLvlLbl val="1"/>
      </c:catAx>
      <c:valAx>
        <c:axId val="-890708608"/>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890722752"/>
        <c:crosses val="autoZero"/>
        <c:crossBetween val="between"/>
      </c:valAx>
      <c:serAx>
        <c:axId val="-1334933552"/>
        <c:scaling>
          <c:orientation val="minMax"/>
        </c:scaling>
        <c:delete val="1"/>
        <c:axPos val="b"/>
        <c:majorTickMark val="none"/>
        <c:minorTickMark val="none"/>
        <c:tickLblPos val="nextTo"/>
        <c:crossAx val="-890708608"/>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2020/1/10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 xmlns:a16="http://schemas.microsoft.com/office/drawing/2014/main"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B776EF6-1F98-4E2E-BA49-C8EDDB9B2160}"/>
              </a:ext>
            </a:extLst>
          </p:cNvPr>
          <p:cNvSpPr>
            <a:spLocks noGrp="1"/>
          </p:cNvSpPr>
          <p:nvPr>
            <p:ph type="dt" sz="half" idx="10"/>
          </p:nvPr>
        </p:nvSpPr>
        <p:spPr/>
        <p:txBody>
          <a:bodyPr/>
          <a:lstStyle/>
          <a:p>
            <a:fld id="{ADE29097-F538-4996-AD85-B9AE779776D6}" type="datetimeFigureOut">
              <a:rPr lang="zh-CN" altLang="en-US" smtClean="0"/>
              <a:t>2020/1/10</a:t>
            </a:fld>
            <a:endParaRPr lang="zh-CN" altLang="en-US"/>
          </a:p>
        </p:txBody>
      </p:sp>
      <p:sp>
        <p:nvSpPr>
          <p:cNvPr id="5" name="页脚占位符 4">
            <a:extLst>
              <a:ext uri="{FF2B5EF4-FFF2-40B4-BE49-F238E27FC236}">
                <a16:creationId xmlns="" xmlns:a16="http://schemas.microsoft.com/office/drawing/2014/main"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66416BE-6691-4158-918D-EA7961FB829C}"/>
              </a:ext>
            </a:extLst>
          </p:cNvPr>
          <p:cNvSpPr>
            <a:spLocks noGrp="1"/>
          </p:cNvSpPr>
          <p:nvPr>
            <p:ph type="dt" sz="half" idx="10"/>
          </p:nvPr>
        </p:nvSpPr>
        <p:spPr/>
        <p:txBody>
          <a:bodyPr/>
          <a:lstStyle/>
          <a:p>
            <a:fld id="{ADE29097-F538-4996-AD85-B9AE779776D6}" type="datetimeFigureOut">
              <a:rPr lang="zh-CN" altLang="en-US" smtClean="0"/>
              <a:t>2020/1/10</a:t>
            </a:fld>
            <a:endParaRPr lang="zh-CN" altLang="en-US"/>
          </a:p>
        </p:txBody>
      </p:sp>
      <p:sp>
        <p:nvSpPr>
          <p:cNvPr id="5" name="页脚占位符 4">
            <a:extLst>
              <a:ext uri="{FF2B5EF4-FFF2-40B4-BE49-F238E27FC236}">
                <a16:creationId xmlns="" xmlns:a16="http://schemas.microsoft.com/office/drawing/2014/main"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4BCDA95-BE0E-4893-94F8-0F66E17922BD}"/>
              </a:ext>
            </a:extLst>
          </p:cNvPr>
          <p:cNvSpPr>
            <a:spLocks noGrp="1"/>
          </p:cNvSpPr>
          <p:nvPr>
            <p:ph type="dt" sz="half" idx="10"/>
          </p:nvPr>
        </p:nvSpPr>
        <p:spPr/>
        <p:txBody>
          <a:bodyPr/>
          <a:lstStyle/>
          <a:p>
            <a:fld id="{ADE29097-F538-4996-AD85-B9AE779776D6}" type="datetimeFigureOut">
              <a:rPr lang="zh-CN" altLang="en-US" smtClean="0"/>
              <a:t>2020/1/10</a:t>
            </a:fld>
            <a:endParaRPr lang="zh-CN" altLang="en-US"/>
          </a:p>
        </p:txBody>
      </p:sp>
      <p:sp>
        <p:nvSpPr>
          <p:cNvPr id="6" name="页脚占位符 5">
            <a:extLst>
              <a:ext uri="{FF2B5EF4-FFF2-40B4-BE49-F238E27FC236}">
                <a16:creationId xmlns="" xmlns:a16="http://schemas.microsoft.com/office/drawing/2014/main"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1ECB3715-4E99-4438-AF56-9B9197B46C89}"/>
              </a:ext>
            </a:extLst>
          </p:cNvPr>
          <p:cNvSpPr>
            <a:spLocks noGrp="1"/>
          </p:cNvSpPr>
          <p:nvPr>
            <p:ph type="dt" sz="half" idx="10"/>
          </p:nvPr>
        </p:nvSpPr>
        <p:spPr/>
        <p:txBody>
          <a:bodyPr/>
          <a:lstStyle/>
          <a:p>
            <a:fld id="{ADE29097-F538-4996-AD85-B9AE779776D6}" type="datetimeFigureOut">
              <a:rPr lang="zh-CN" altLang="en-US" smtClean="0"/>
              <a:t>2020/1/10</a:t>
            </a:fld>
            <a:endParaRPr lang="zh-CN" altLang="en-US"/>
          </a:p>
        </p:txBody>
      </p:sp>
      <p:sp>
        <p:nvSpPr>
          <p:cNvPr id="8" name="页脚占位符 7">
            <a:extLst>
              <a:ext uri="{FF2B5EF4-FFF2-40B4-BE49-F238E27FC236}">
                <a16:creationId xmlns="" xmlns:a16="http://schemas.microsoft.com/office/drawing/2014/main"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DB66E07A-168F-4CBA-AD6C-18BF16FACA3A}"/>
              </a:ext>
            </a:extLst>
          </p:cNvPr>
          <p:cNvSpPr>
            <a:spLocks noGrp="1"/>
          </p:cNvSpPr>
          <p:nvPr>
            <p:ph type="dt" sz="half" idx="10"/>
          </p:nvPr>
        </p:nvSpPr>
        <p:spPr/>
        <p:txBody>
          <a:bodyPr/>
          <a:lstStyle/>
          <a:p>
            <a:fld id="{ADE29097-F538-4996-AD85-B9AE779776D6}" type="datetimeFigureOut">
              <a:rPr lang="zh-CN" altLang="en-US" smtClean="0"/>
              <a:t>2020/1/10</a:t>
            </a:fld>
            <a:endParaRPr lang="zh-CN" altLang="en-US"/>
          </a:p>
        </p:txBody>
      </p:sp>
      <p:sp>
        <p:nvSpPr>
          <p:cNvPr id="4" name="页脚占位符 3">
            <a:extLst>
              <a:ext uri="{FF2B5EF4-FFF2-40B4-BE49-F238E27FC236}">
                <a16:creationId xmlns="" xmlns:a16="http://schemas.microsoft.com/office/drawing/2014/main"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CA86BE80-D1AD-4F6E-8E03-7C5BD4DE3076}"/>
              </a:ext>
            </a:extLst>
          </p:cNvPr>
          <p:cNvSpPr>
            <a:spLocks noGrp="1"/>
          </p:cNvSpPr>
          <p:nvPr>
            <p:ph type="dt" sz="half" idx="10"/>
          </p:nvPr>
        </p:nvSpPr>
        <p:spPr/>
        <p:txBody>
          <a:bodyPr/>
          <a:lstStyle/>
          <a:p>
            <a:fld id="{ADE29097-F538-4996-AD85-B9AE779776D6}" type="datetimeFigureOut">
              <a:rPr lang="zh-CN" altLang="en-US" smtClean="0"/>
              <a:t>2020/1/10</a:t>
            </a:fld>
            <a:endParaRPr lang="zh-CN" altLang="en-US"/>
          </a:p>
        </p:txBody>
      </p:sp>
      <p:sp>
        <p:nvSpPr>
          <p:cNvPr id="3" name="页脚占位符 2">
            <a:extLst>
              <a:ext uri="{FF2B5EF4-FFF2-40B4-BE49-F238E27FC236}">
                <a16:creationId xmlns="" xmlns:a16="http://schemas.microsoft.com/office/drawing/2014/main"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86535C8-2358-4E6F-9A42-F0C50F11874F}"/>
              </a:ext>
            </a:extLst>
          </p:cNvPr>
          <p:cNvSpPr>
            <a:spLocks noGrp="1"/>
          </p:cNvSpPr>
          <p:nvPr>
            <p:ph type="dt" sz="half" idx="10"/>
          </p:nvPr>
        </p:nvSpPr>
        <p:spPr/>
        <p:txBody>
          <a:bodyPr/>
          <a:lstStyle/>
          <a:p>
            <a:fld id="{ADE29097-F538-4996-AD85-B9AE779776D6}" type="datetimeFigureOut">
              <a:rPr lang="zh-CN" altLang="en-US" smtClean="0"/>
              <a:t>2020/1/10</a:t>
            </a:fld>
            <a:endParaRPr lang="zh-CN" altLang="en-US"/>
          </a:p>
        </p:txBody>
      </p:sp>
      <p:sp>
        <p:nvSpPr>
          <p:cNvPr id="6" name="页脚占位符 5">
            <a:extLst>
              <a:ext uri="{FF2B5EF4-FFF2-40B4-BE49-F238E27FC236}">
                <a16:creationId xmlns="" xmlns:a16="http://schemas.microsoft.com/office/drawing/2014/main"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324D6B7-1E9D-45E9-9C23-0E5BD9566065}"/>
              </a:ext>
            </a:extLst>
          </p:cNvPr>
          <p:cNvSpPr>
            <a:spLocks noGrp="1"/>
          </p:cNvSpPr>
          <p:nvPr>
            <p:ph type="dt" sz="half" idx="10"/>
          </p:nvPr>
        </p:nvSpPr>
        <p:spPr/>
        <p:txBody>
          <a:bodyPr/>
          <a:lstStyle/>
          <a:p>
            <a:fld id="{ADE29097-F538-4996-AD85-B9AE779776D6}" type="datetimeFigureOut">
              <a:rPr lang="zh-CN" altLang="en-US" smtClean="0"/>
              <a:t>2020/1/10</a:t>
            </a:fld>
            <a:endParaRPr lang="zh-CN" altLang="en-US"/>
          </a:p>
        </p:txBody>
      </p:sp>
      <p:sp>
        <p:nvSpPr>
          <p:cNvPr id="6" name="页脚占位符 5">
            <a:extLst>
              <a:ext uri="{FF2B5EF4-FFF2-40B4-BE49-F238E27FC236}">
                <a16:creationId xmlns="" xmlns:a16="http://schemas.microsoft.com/office/drawing/2014/main"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E2A0FED-32FE-43B2-B8C3-AD6F6FA907EA}"/>
              </a:ext>
            </a:extLst>
          </p:cNvPr>
          <p:cNvSpPr>
            <a:spLocks noGrp="1"/>
          </p:cNvSpPr>
          <p:nvPr>
            <p:ph type="dt" sz="half" idx="10"/>
          </p:nvPr>
        </p:nvSpPr>
        <p:spPr/>
        <p:txBody>
          <a:bodyPr/>
          <a:lstStyle/>
          <a:p>
            <a:fld id="{ADE29097-F538-4996-AD85-B9AE779776D6}" type="datetimeFigureOut">
              <a:rPr lang="zh-CN" altLang="en-US" smtClean="0"/>
              <a:t>2020/1/10</a:t>
            </a:fld>
            <a:endParaRPr lang="zh-CN" altLang="en-US"/>
          </a:p>
        </p:txBody>
      </p:sp>
      <p:sp>
        <p:nvSpPr>
          <p:cNvPr id="5" name="页脚占位符 4">
            <a:extLst>
              <a:ext uri="{FF2B5EF4-FFF2-40B4-BE49-F238E27FC236}">
                <a16:creationId xmlns="" xmlns:a16="http://schemas.microsoft.com/office/drawing/2014/main"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215F588-C034-4ECD-9EE8-AB4273B57391}"/>
              </a:ext>
            </a:extLst>
          </p:cNvPr>
          <p:cNvSpPr>
            <a:spLocks noGrp="1"/>
          </p:cNvSpPr>
          <p:nvPr>
            <p:ph type="dt" sz="half" idx="10"/>
          </p:nvPr>
        </p:nvSpPr>
        <p:spPr/>
        <p:txBody>
          <a:bodyPr/>
          <a:lstStyle/>
          <a:p>
            <a:fld id="{ADE29097-F538-4996-AD85-B9AE779776D6}" type="datetimeFigureOut">
              <a:rPr lang="zh-CN" altLang="en-US" smtClean="0"/>
              <a:t>2020/1/10</a:t>
            </a:fld>
            <a:endParaRPr lang="zh-CN" altLang="en-US"/>
          </a:p>
        </p:txBody>
      </p:sp>
      <p:sp>
        <p:nvSpPr>
          <p:cNvPr id="5" name="页脚占位符 4">
            <a:extLst>
              <a:ext uri="{FF2B5EF4-FFF2-40B4-BE49-F238E27FC236}">
                <a16:creationId xmlns="" xmlns:a16="http://schemas.microsoft.com/office/drawing/2014/main"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2020/1/10</a:t>
            </a:fld>
            <a:endParaRPr lang="zh-CN" altLang="en-US"/>
          </a:p>
        </p:txBody>
      </p:sp>
      <p:sp>
        <p:nvSpPr>
          <p:cNvPr id="5" name="页脚占位符 4">
            <a:extLst>
              <a:ext uri="{FF2B5EF4-FFF2-40B4-BE49-F238E27FC236}">
                <a16:creationId xmlns="" xmlns:a16="http://schemas.microsoft.com/office/drawing/2014/main"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2.png"/><Relationship Id="rId3" Type="http://schemas.openxmlformats.org/officeDocument/2006/relationships/image" Target="../media/image1.jpg"/><Relationship Id="rId7" Type="http://schemas.openxmlformats.org/officeDocument/2006/relationships/image" Target="../media/image9.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1.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0.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jpg"/><Relationship Id="rId7"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6.jpg"/><Relationship Id="rId5" Type="http://schemas.openxmlformats.org/officeDocument/2006/relationships/image" Target="../media/image25.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1.jpg"/><Relationship Id="rId7" Type="http://schemas.openxmlformats.org/officeDocument/2006/relationships/image" Target="../media/image29.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8.emf"/><Relationship Id="rId5" Type="http://schemas.openxmlformats.org/officeDocument/2006/relationships/image" Target="../media/image27.emf"/><Relationship Id="rId10" Type="http://schemas.openxmlformats.org/officeDocument/2006/relationships/image" Target="../media/image32.emf"/><Relationship Id="rId4" Type="http://schemas.openxmlformats.org/officeDocument/2006/relationships/image" Target="../media/image2.png"/><Relationship Id="rId9" Type="http://schemas.openxmlformats.org/officeDocument/2006/relationships/image" Target="../media/image31.emf"/></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3218850" y="2368028"/>
              <a:ext cx="5739072" cy="769441"/>
            </a:xfrm>
            <a:prstGeom prst="rect">
              <a:avLst/>
            </a:prstGeom>
          </p:spPr>
          <p:txBody>
            <a:bodyPr wrap="none">
              <a:spAutoFit/>
            </a:bodyPr>
            <a:lstStyle/>
            <a:p>
              <a:pPr algn="ctr"/>
              <a:r>
                <a:rPr lang="zh-CN" altLang="en-US" sz="4400" b="1" spc="300" dirty="0">
                  <a:solidFill>
                    <a:srgbClr val="F69FB2"/>
                  </a:solidFill>
                  <a:cs typeface="+mn-ea"/>
                  <a:sym typeface="+mn-lt"/>
                </a:rPr>
                <a:t>酒店培训总结</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 xmlns:a16="http://schemas.microsoft.com/office/drawing/2014/main"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 xmlns:a16="http://schemas.microsoft.com/office/drawing/2014/main"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 xmlns:a16="http://schemas.microsoft.com/office/drawing/2014/main"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 xmlns:a16="http://schemas.microsoft.com/office/drawing/2014/main"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 xmlns:a16="http://schemas.microsoft.com/office/drawing/2014/main"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 xmlns:a16="http://schemas.microsoft.com/office/drawing/2014/main"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 xmlns:a16="http://schemas.microsoft.com/office/drawing/2014/main"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 xmlns:a16="http://schemas.microsoft.com/office/drawing/2014/main"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 xmlns:a16="http://schemas.microsoft.com/office/drawing/2014/main"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 xmlns:a16="http://schemas.microsoft.com/office/drawing/2014/main"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 xmlns:a16="http://schemas.microsoft.com/office/drawing/2014/main"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 xmlns:a16="http://schemas.microsoft.com/office/drawing/2014/main"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 xmlns:a16="http://schemas.microsoft.com/office/drawing/2014/main"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 xmlns:a16="http://schemas.microsoft.com/office/drawing/2014/main"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 xmlns:a16="http://schemas.microsoft.com/office/drawing/2014/main"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 xmlns:a16="http://schemas.microsoft.com/office/drawing/2014/main"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 xmlns:a16="http://schemas.microsoft.com/office/drawing/2014/main"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 xmlns:a16="http://schemas.microsoft.com/office/drawing/2014/main"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 xmlns:a16="http://schemas.microsoft.com/office/drawing/2014/main"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 xmlns:a16="http://schemas.microsoft.com/office/drawing/2014/main"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 xmlns:a16="http://schemas.microsoft.com/office/drawing/2014/main"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 xmlns:a16="http://schemas.microsoft.com/office/drawing/2014/main"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 xmlns:a16="http://schemas.microsoft.com/office/drawing/2014/main" id="{4DAC5980-B2C4-4A46-8B58-3E8DF96CF2E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 xmlns:a16="http://schemas.microsoft.com/office/drawing/2014/main" id="{C73943AF-E55A-4F62-AB47-D9B8D51693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 xmlns:a16="http://schemas.microsoft.com/office/drawing/2014/main"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 xmlns:a16="http://schemas.microsoft.com/office/drawing/2014/main"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 xmlns:a16="http://schemas.microsoft.com/office/drawing/2014/main" id="{6E79D9C9-BD8D-484D-A0AA-6837134EE6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 xmlns:a16="http://schemas.microsoft.com/office/drawing/2014/main"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 xmlns:a16="http://schemas.microsoft.com/office/drawing/2014/main"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 xmlns:a16="http://schemas.microsoft.com/office/drawing/2014/main"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 xmlns:a16="http://schemas.microsoft.com/office/drawing/2014/main"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 xmlns:a16="http://schemas.microsoft.com/office/drawing/2014/main"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 xmlns:a16="http://schemas.microsoft.com/office/drawing/2014/main"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 xmlns:a16="http://schemas.microsoft.com/office/drawing/2014/main"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 xmlns:a16="http://schemas.microsoft.com/office/drawing/2014/main"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 xmlns:a16="http://schemas.microsoft.com/office/drawing/2014/main"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 xmlns:a16="http://schemas.microsoft.com/office/drawing/2014/main"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 xmlns:a16="http://schemas.microsoft.com/office/drawing/2014/main"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 xmlns:a16="http://schemas.microsoft.com/office/drawing/2014/main" id="{D02ECF51-E040-4720-B3FE-3D1CC79C31FD}"/>
              </a:ext>
            </a:extLst>
          </p:cNvPr>
          <p:cNvPicPr>
            <a:picLocks noChangeAspect="1"/>
          </p:cNvPicPr>
          <p:nvPr/>
        </p:nvPicPr>
        <p:blipFill>
          <a:blip r:embed="rId5" cstate="print">
            <a:extLst>
              <a:ext uri="{28A0092B-C50C-407E-A947-70E740481C1C}">
                <a14:useLocalDpi xmlns:a14="http://schemas.microsoft.com/office/drawing/2010/main" val="0"/>
              </a:ext>
            </a:extLst>
          </a:blip>
          <a:srcRect l="21850" r="21850"/>
          <a:stretch>
            <a:fillRect/>
          </a:stretch>
        </p:blipFill>
        <p:spPr>
          <a:xfrm>
            <a:off x="8213510" y="1657353"/>
            <a:ext cx="1799273" cy="1797685"/>
          </a:xfrm>
          <a:prstGeom prst="ellipse">
            <a:avLst/>
          </a:prstGeom>
        </p:spPr>
      </p:pic>
      <p:pic>
        <p:nvPicPr>
          <p:cNvPr id="38" name="图片占位符 10">
            <a:extLst>
              <a:ext uri="{FF2B5EF4-FFF2-40B4-BE49-F238E27FC236}">
                <a16:creationId xmlns="" xmlns:a16="http://schemas.microsoft.com/office/drawing/2014/main" id="{3B715F8B-3B1F-4638-96A3-D62E3EB9316E}"/>
              </a:ext>
            </a:extLst>
          </p:cNvPr>
          <p:cNvPicPr>
            <a:picLocks noChangeAspect="1"/>
          </p:cNvPicPr>
          <p:nvPr/>
        </p:nvPicPr>
        <p:blipFill>
          <a:blip r:embed="rId6" cstate="print">
            <a:extLst>
              <a:ext uri="{28A0092B-C50C-407E-A947-70E740481C1C}">
                <a14:useLocalDpi xmlns:a14="http://schemas.microsoft.com/office/drawing/2010/main" val="0"/>
              </a:ext>
            </a:extLst>
          </a:blip>
          <a:srcRect l="16637" r="16637"/>
          <a:stretch>
            <a:fillRect/>
          </a:stretch>
        </p:blipFill>
        <p:spPr>
          <a:xfrm>
            <a:off x="5282181" y="1657353"/>
            <a:ext cx="1799273" cy="1797685"/>
          </a:xfrm>
          <a:prstGeom prst="ellipse">
            <a:avLst/>
          </a:prstGeom>
        </p:spPr>
      </p:pic>
      <p:pic>
        <p:nvPicPr>
          <p:cNvPr id="39" name="图片占位符 5">
            <a:extLst>
              <a:ext uri="{FF2B5EF4-FFF2-40B4-BE49-F238E27FC236}">
                <a16:creationId xmlns="" xmlns:a16="http://schemas.microsoft.com/office/drawing/2014/main" id="{95F7C6AD-2879-4874-A1CE-993A24F94865}"/>
              </a:ext>
            </a:extLst>
          </p:cNvPr>
          <p:cNvPicPr>
            <a:picLocks noChangeAspect="1"/>
          </p:cNvPicPr>
          <p:nvPr/>
        </p:nvPicPr>
        <p:blipFill>
          <a:blip r:embed="rId7" cstate="print">
            <a:extLst>
              <a:ext uri="{28A0092B-C50C-407E-A947-70E740481C1C}">
                <a14:useLocalDpi xmlns:a14="http://schemas.microsoft.com/office/drawing/2010/main" val="0"/>
              </a:ext>
            </a:extLst>
          </a:blip>
          <a:srcRect l="14284" r="14284"/>
          <a:stretch>
            <a:fillRect/>
          </a:stretch>
        </p:blipFill>
        <p:spPr>
          <a:xfrm>
            <a:off x="2351021" y="1657353"/>
            <a:ext cx="1799273" cy="1797685"/>
          </a:xfrm>
          <a:prstGeom prst="ellipse">
            <a:avLst/>
          </a:prstGeom>
        </p:spPr>
      </p:pic>
      <p:sp>
        <p:nvSpPr>
          <p:cNvPr id="60" name="Oval 6">
            <a:extLst>
              <a:ext uri="{FF2B5EF4-FFF2-40B4-BE49-F238E27FC236}">
                <a16:creationId xmlns="" xmlns:a16="http://schemas.microsoft.com/office/drawing/2014/main"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 xmlns:a16="http://schemas.microsoft.com/office/drawing/2014/main"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 xmlns:a16="http://schemas.microsoft.com/office/drawing/2014/main"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 xmlns:a16="http://schemas.microsoft.com/office/drawing/2014/main"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 xmlns:a16="http://schemas.microsoft.com/office/drawing/2014/main"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 xmlns:a16="http://schemas.microsoft.com/office/drawing/2014/main"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 xmlns:a16="http://schemas.microsoft.com/office/drawing/2014/main"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 xmlns:a16="http://schemas.microsoft.com/office/drawing/2014/main"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 xmlns:a16="http://schemas.microsoft.com/office/drawing/2014/main"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 xmlns:a16="http://schemas.microsoft.com/office/drawing/2014/main"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 xmlns:a16="http://schemas.microsoft.com/office/drawing/2014/main"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 xmlns:a16="http://schemas.microsoft.com/office/drawing/2014/main"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 xmlns:a16="http://schemas.microsoft.com/office/drawing/2014/main"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 xmlns:a16="http://schemas.microsoft.com/office/drawing/2014/main"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 xmlns:a16="http://schemas.microsoft.com/office/drawing/2014/main"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 xmlns:a16="http://schemas.microsoft.com/office/drawing/2014/main"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 xmlns:a16="http://schemas.microsoft.com/office/drawing/2014/main"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 xmlns:a16="http://schemas.microsoft.com/office/drawing/2014/main"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 xmlns:a16="http://schemas.microsoft.com/office/drawing/2014/main" id="{845C2A64-711D-4152-B045-B646F0C312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 xmlns:a16="http://schemas.microsoft.com/office/drawing/2014/main"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 xmlns:a16="http://schemas.microsoft.com/office/drawing/2014/main"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 xmlns:a16="http://schemas.microsoft.com/office/drawing/2014/main"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 xmlns:a16="http://schemas.microsoft.com/office/drawing/2014/main"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 xmlns:a16="http://schemas.microsoft.com/office/drawing/2014/main"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 xmlns:a16="http://schemas.microsoft.com/office/drawing/2014/main"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 xmlns:a16="http://schemas.microsoft.com/office/drawing/2014/main"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 xmlns:a16="http://schemas.microsoft.com/office/drawing/2014/main"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 xmlns:a16="http://schemas.microsoft.com/office/drawing/2014/main"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 xmlns:a16="http://schemas.microsoft.com/office/drawing/2014/main"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 xmlns:a16="http://schemas.microsoft.com/office/drawing/2014/main"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 xmlns:a16="http://schemas.microsoft.com/office/drawing/2014/main"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 xmlns:a16="http://schemas.microsoft.com/office/drawing/2014/main"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 xmlns:a16="http://schemas.microsoft.com/office/drawing/2014/main"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 xmlns:a16="http://schemas.microsoft.com/office/drawing/2014/main"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 xmlns:a16="http://schemas.microsoft.com/office/drawing/2014/main"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 xmlns:a16="http://schemas.microsoft.com/office/drawing/2014/main"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 xmlns:a16="http://schemas.microsoft.com/office/drawing/2014/main"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 xmlns:a16="http://schemas.microsoft.com/office/drawing/2014/main"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 xmlns:a16="http://schemas.microsoft.com/office/drawing/2014/main"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 xmlns:a16="http://schemas.microsoft.com/office/drawing/2014/main"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 xmlns:a16="http://schemas.microsoft.com/office/drawing/2014/main"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 xmlns:a16="http://schemas.microsoft.com/office/drawing/2014/main"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 xmlns:a16="http://schemas.microsoft.com/office/drawing/2014/main"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 xmlns:a16="http://schemas.microsoft.com/office/drawing/2014/main"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 xmlns:a16="http://schemas.microsoft.com/office/drawing/2014/main"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 xmlns:a16="http://schemas.microsoft.com/office/drawing/2014/main"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 xmlns:a16="http://schemas.microsoft.com/office/drawing/2014/main"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 xmlns:a16="http://schemas.microsoft.com/office/drawing/2014/main"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 xmlns:a16="http://schemas.microsoft.com/office/drawing/2014/main"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 xmlns:a16="http://schemas.microsoft.com/office/drawing/2014/main"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 xmlns:a16="http://schemas.microsoft.com/office/drawing/2014/main"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 xmlns:a16="http://schemas.microsoft.com/office/drawing/2014/main"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 xmlns:a16="http://schemas.microsoft.com/office/drawing/2014/main"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 xmlns:a16="http://schemas.microsoft.com/office/drawing/2014/main"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 xmlns:a16="http://schemas.microsoft.com/office/drawing/2014/main"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 xmlns:a16="http://schemas.microsoft.com/office/drawing/2014/main" id="{9BA2F13C-0DEB-4694-8E63-649906B988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 xmlns:a16="http://schemas.microsoft.com/office/drawing/2014/main" id="{D19E9C93-3A3D-4A81-B569-383E769BAE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 xmlns:a16="http://schemas.microsoft.com/office/drawing/2014/main"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 xmlns:a16="http://schemas.microsoft.com/office/drawing/2014/main"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 xmlns:a16="http://schemas.microsoft.com/office/drawing/2014/main"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 xmlns:a16="http://schemas.microsoft.com/office/drawing/2014/main"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 xmlns:a16="http://schemas.microsoft.com/office/drawing/2014/main"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 xmlns:a16="http://schemas.microsoft.com/office/drawing/2014/main"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 xmlns:a16="http://schemas.microsoft.com/office/drawing/2014/main" id="{B89FFC08-D0D9-417C-B588-2B870F3187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 xmlns:a16="http://schemas.microsoft.com/office/drawing/2014/main"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9780A11E-8822-4F5D-A625-CA6556CFD6A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 xmlns:a16="http://schemas.microsoft.com/office/drawing/2014/main"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 xmlns:a16="http://schemas.microsoft.com/office/drawing/2014/main"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 xmlns:a16="http://schemas.microsoft.com/office/drawing/2014/main" id="{0C022EF4-8288-4BA3-BDE3-E3359C816821}"/>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 xmlns:a16="http://schemas.microsoft.com/office/drawing/2014/main"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 xmlns:a16="http://schemas.microsoft.com/office/drawing/2014/main"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 xmlns:a16="http://schemas.microsoft.com/office/drawing/2014/main" id="{C6A9E77E-3A60-4893-B755-445D15D99CD7}"/>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 xmlns:a16="http://schemas.microsoft.com/office/drawing/2014/main"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 xmlns:a16="http://schemas.microsoft.com/office/drawing/2014/main"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 xmlns:a16="http://schemas.microsoft.com/office/drawing/2014/main" id="{5A2AC4D7-29E2-4BD9-8DCF-68553479DC4C}"/>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 xmlns:a16="http://schemas.microsoft.com/office/drawing/2014/main"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 xmlns:a16="http://schemas.microsoft.com/office/drawing/2014/main"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 xmlns:a16="http://schemas.microsoft.com/office/drawing/2014/main" id="{1E728E18-B673-4113-9C82-4E5527F55DE2}"/>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 xmlns:a16="http://schemas.microsoft.com/office/drawing/2014/main"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 xmlns:a16="http://schemas.microsoft.com/office/drawing/2014/main"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 xmlns:a16="http://schemas.microsoft.com/office/drawing/2014/main"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 xmlns:a16="http://schemas.microsoft.com/office/drawing/2014/main"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 xmlns:a16="http://schemas.microsoft.com/office/drawing/2014/main"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 xmlns:a16="http://schemas.microsoft.com/office/drawing/2014/main"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 xmlns:a16="http://schemas.microsoft.com/office/drawing/2014/main"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 xmlns:a16="http://schemas.microsoft.com/office/drawing/2014/main"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 xmlns:a16="http://schemas.microsoft.com/office/drawing/2014/main"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 xmlns:a16="http://schemas.microsoft.com/office/drawing/2014/main"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 xmlns:a16="http://schemas.microsoft.com/office/drawing/2014/main"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 xmlns:a16="http://schemas.microsoft.com/office/drawing/2014/main"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 xmlns:a16="http://schemas.microsoft.com/office/drawing/2014/main"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 xmlns:a16="http://schemas.microsoft.com/office/drawing/2014/main"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 xmlns:a16="http://schemas.microsoft.com/office/drawing/2014/main"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 xmlns:a16="http://schemas.microsoft.com/office/drawing/2014/main"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 xmlns:a16="http://schemas.microsoft.com/office/drawing/2014/main"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 xmlns:a16="http://schemas.microsoft.com/office/drawing/2014/main"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 xmlns:a16="http://schemas.microsoft.com/office/drawing/2014/main"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 xmlns:a16="http://schemas.microsoft.com/office/drawing/2014/main"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 xmlns:a16="http://schemas.microsoft.com/office/drawing/2014/main"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 xmlns:a16="http://schemas.microsoft.com/office/drawing/2014/main"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 xmlns:a16="http://schemas.microsoft.com/office/drawing/2014/main"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 xmlns:a16="http://schemas.microsoft.com/office/drawing/2014/main"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 xmlns:a16="http://schemas.microsoft.com/office/drawing/2014/main"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 xmlns:a16="http://schemas.microsoft.com/office/drawing/2014/main"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 xmlns:a16="http://schemas.microsoft.com/office/drawing/2014/main"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 xmlns:a16="http://schemas.microsoft.com/office/drawing/2014/main"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 xmlns:a16="http://schemas.microsoft.com/office/drawing/2014/main"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 xmlns:a16="http://schemas.microsoft.com/office/drawing/2014/main"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 xmlns:a16="http://schemas.microsoft.com/office/drawing/2014/main"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 xmlns:a16="http://schemas.microsoft.com/office/drawing/2014/main"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 xmlns:a16="http://schemas.microsoft.com/office/drawing/2014/main"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 xmlns:a16="http://schemas.microsoft.com/office/drawing/2014/main" id="{E7EE5081-FDC9-471C-81CD-720AC91D48B3}"/>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 xmlns:a16="http://schemas.microsoft.com/office/drawing/2014/main"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 xmlns:a16="http://schemas.microsoft.com/office/drawing/2014/main"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 xmlns:a16="http://schemas.microsoft.com/office/drawing/2014/main" id="{49D55490-4DBE-4A98-A2D0-FA4A5AA7544F}"/>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 xmlns:a16="http://schemas.microsoft.com/office/drawing/2014/main"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 xmlns:a16="http://schemas.microsoft.com/office/drawing/2014/main"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 xmlns:a16="http://schemas.microsoft.com/office/drawing/2014/main" id="{7BC10685-D1A2-41BF-9A6B-D27B7CA375F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 xmlns:a16="http://schemas.microsoft.com/office/drawing/2014/main"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 xmlns:a16="http://schemas.microsoft.com/office/drawing/2014/main"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 xmlns:a16="http://schemas.microsoft.com/office/drawing/2014/main" id="{7C1CB0E6-DBF3-423D-BAE0-C327BD8C703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 xmlns:a16="http://schemas.microsoft.com/office/drawing/2014/main"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 xmlns:a16="http://schemas.microsoft.com/office/drawing/2014/main"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 xmlns:a16="http://schemas.microsoft.com/office/drawing/2014/main" id="{13FE0762-AA38-4C3B-A685-FE3CEF6B9FB1}"/>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 xmlns:a16="http://schemas.microsoft.com/office/drawing/2014/main"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 xmlns:a16="http://schemas.microsoft.com/office/drawing/2014/main"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 xmlns:a16="http://schemas.microsoft.com/office/drawing/2014/main" id="{CC35BAD9-8A28-4C75-A6FC-9708786215EE}"/>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 xmlns:a16="http://schemas.microsoft.com/office/drawing/2014/main"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 xmlns:a16="http://schemas.microsoft.com/office/drawing/2014/main"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 xmlns:a16="http://schemas.microsoft.com/office/drawing/2014/main"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 xmlns:a16="http://schemas.microsoft.com/office/drawing/2014/main"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 xmlns:a16="http://schemas.microsoft.com/office/drawing/2014/main"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 xmlns:a16="http://schemas.microsoft.com/office/drawing/2014/main"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 xmlns:a16="http://schemas.microsoft.com/office/drawing/2014/main"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 xmlns:a16="http://schemas.microsoft.com/office/drawing/2014/main" id="{D56767DB-860A-4484-8D51-B5CB10D15D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 xmlns:a16="http://schemas.microsoft.com/office/drawing/2014/main"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 xmlns:a16="http://schemas.microsoft.com/office/drawing/2014/main"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 xmlns:a16="http://schemas.microsoft.com/office/drawing/2014/main"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 xmlns:a16="http://schemas.microsoft.com/office/drawing/2014/main"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 xmlns:a16="http://schemas.microsoft.com/office/drawing/2014/main"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 xmlns:a16="http://schemas.microsoft.com/office/drawing/2014/main"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 xmlns:a16="http://schemas.microsoft.com/office/drawing/2014/main"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 xmlns:a16="http://schemas.microsoft.com/office/drawing/2014/main"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 xmlns:a16="http://schemas.microsoft.com/office/drawing/2014/main"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 xmlns:a16="http://schemas.microsoft.com/office/drawing/2014/main"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 xmlns:a16="http://schemas.microsoft.com/office/drawing/2014/main"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 xmlns:a16="http://schemas.microsoft.com/office/drawing/2014/main"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 xmlns:a16="http://schemas.microsoft.com/office/drawing/2014/main"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 xmlns:a16="http://schemas.microsoft.com/office/drawing/2014/main"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 xmlns:a16="http://schemas.microsoft.com/office/drawing/2014/main"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 xmlns:a16="http://schemas.microsoft.com/office/drawing/2014/main"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 xmlns:a16="http://schemas.microsoft.com/office/drawing/2014/main" id="{D7FB32DB-7EAD-4F17-B58F-124375AB01F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 xmlns:a16="http://schemas.microsoft.com/office/drawing/2014/main"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 xmlns:a16="http://schemas.microsoft.com/office/drawing/2014/main" id="{5B1DF68E-989C-4D56-B368-A62A14705E6E}"/>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 xmlns:a16="http://schemas.microsoft.com/office/drawing/2014/main"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 xmlns:a16="http://schemas.microsoft.com/office/drawing/2014/main" id="{5255022D-3F5E-4C39-9A46-9E82E63A6495}"/>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 xmlns:a16="http://schemas.microsoft.com/office/drawing/2014/main"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 xmlns:a16="http://schemas.microsoft.com/office/drawing/2014/main" id="{3079D97E-440A-4FA2-887C-86D54D56C8D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 xmlns:a16="http://schemas.microsoft.com/office/drawing/2014/main"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 xmlns:a16="http://schemas.microsoft.com/office/drawing/2014/main" id="{0A61E660-9BE2-4ACF-A3D7-6E7F05B93EB7}"/>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 xmlns:a16="http://schemas.microsoft.com/office/drawing/2014/main"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 xmlns:a16="http://schemas.microsoft.com/office/drawing/2014/main"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 xmlns:a16="http://schemas.microsoft.com/office/drawing/2014/main"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 xmlns:a16="http://schemas.microsoft.com/office/drawing/2014/main"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 xmlns:a16="http://schemas.microsoft.com/office/drawing/2014/main"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 xmlns:a16="http://schemas.microsoft.com/office/drawing/2014/main"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 xmlns:a16="http://schemas.microsoft.com/office/drawing/2014/main"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 xmlns:a16="http://schemas.microsoft.com/office/drawing/2014/main"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 xmlns:a16="http://schemas.microsoft.com/office/drawing/2014/main"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 xmlns:a16="http://schemas.microsoft.com/office/drawing/2014/main"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 xmlns:a16="http://schemas.microsoft.com/office/drawing/2014/main"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 xmlns:a16="http://schemas.microsoft.com/office/drawing/2014/main"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 xmlns:a16="http://schemas.microsoft.com/office/drawing/2014/main"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 xmlns:a16="http://schemas.microsoft.com/office/drawing/2014/main"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 xmlns:a16="http://schemas.microsoft.com/office/drawing/2014/main"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 xmlns:a16="http://schemas.microsoft.com/office/drawing/2014/main" id="{25824B3D-4DF2-4AC0-9AA8-56F7A2D21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Shape 1906">
            <a:extLst>
              <a:ext uri="{FF2B5EF4-FFF2-40B4-BE49-F238E27FC236}">
                <a16:creationId xmlns="" xmlns:a16="http://schemas.microsoft.com/office/drawing/2014/main"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 xmlns:a16="http://schemas.microsoft.com/office/drawing/2014/main"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ma14="http://schemas.microsoft.com/office/mac/drawingml/2011/main" xmlns=""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 xmlns:a16="http://schemas.microsoft.com/office/drawing/2014/main"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 xmlns:a16="http://schemas.microsoft.com/office/drawing/2014/main"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 xmlns:a16="http://schemas.microsoft.com/office/drawing/2014/main"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 xmlns:a16="http://schemas.microsoft.com/office/drawing/2014/main"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 xmlns:a16="http://schemas.microsoft.com/office/drawing/2014/main"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 xmlns:a16="http://schemas.microsoft.com/office/drawing/2014/main"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 xmlns:a16="http://schemas.microsoft.com/office/drawing/2014/main"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 xmlns:a16="http://schemas.microsoft.com/office/drawing/2014/main"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 xmlns:a16="http://schemas.microsoft.com/office/drawing/2014/main"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 xmlns:a16="http://schemas.microsoft.com/office/drawing/2014/main"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 xmlns:a16="http://schemas.microsoft.com/office/drawing/2014/main"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 xmlns:a16="http://schemas.microsoft.com/office/drawing/2014/main"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 xmlns:a16="http://schemas.microsoft.com/office/drawing/2014/main"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 xmlns:a16="http://schemas.microsoft.com/office/drawing/2014/main"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 xmlns:a16="http://schemas.microsoft.com/office/drawing/2014/main"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 xmlns:a16="http://schemas.microsoft.com/office/drawing/2014/main"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 xmlns:a16="http://schemas.microsoft.com/office/drawing/2014/main"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 xmlns:a16="http://schemas.microsoft.com/office/drawing/2014/main"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 xmlns:a16="http://schemas.microsoft.com/office/drawing/2014/main" id="{E494C8DB-9EFB-4908-93BB-C022B76927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 xmlns:a16="http://schemas.microsoft.com/office/drawing/2014/main"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 xmlns:a16="http://schemas.microsoft.com/office/drawing/2014/main" id="{33C0B45B-AB37-4090-B702-DFDA4D60E1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8" name="Shape 1949">
            <a:extLst>
              <a:ext uri="{FF2B5EF4-FFF2-40B4-BE49-F238E27FC236}">
                <a16:creationId xmlns="" xmlns:a16="http://schemas.microsoft.com/office/drawing/2014/main"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 xmlns:a16="http://schemas.microsoft.com/office/drawing/2014/main"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 xmlns:a16="http://schemas.microsoft.com/office/drawing/2014/main"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 xmlns:a16="http://schemas.microsoft.com/office/drawing/2014/main"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 xmlns:a16="http://schemas.microsoft.com/office/drawing/2014/main"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 xmlns:a16="http://schemas.microsoft.com/office/drawing/2014/main"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 xmlns:a16="http://schemas.microsoft.com/office/drawing/2014/main"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 xmlns:a16="http://schemas.microsoft.com/office/drawing/2014/main"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 xmlns:a16="http://schemas.microsoft.com/office/drawing/2014/main" id="{11448C54-D9C7-4326-BE88-00C858B42D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 xmlns:a16="http://schemas.microsoft.com/office/drawing/2014/main" id="{610C7EE0-E1B9-4464-8954-88D79D9BC4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 xmlns:a16="http://schemas.microsoft.com/office/drawing/2014/main"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 xmlns:a16="http://schemas.microsoft.com/office/drawing/2014/main"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 xmlns:a16="http://schemas.microsoft.com/office/drawing/2014/main" id="{386A4203-FA34-4827-B068-B751E835FA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 xmlns:a16="http://schemas.microsoft.com/office/drawing/2014/main"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0FDF71E0-8426-4652-81C9-7CE234BAC1F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 xmlns:a16="http://schemas.microsoft.com/office/drawing/2014/main"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 xmlns:a16="http://schemas.microsoft.com/office/drawing/2014/main"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 xmlns:a16="http://schemas.microsoft.com/office/drawing/2014/main"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 xmlns:a16="http://schemas.microsoft.com/office/drawing/2014/main"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 xmlns:a16="http://schemas.microsoft.com/office/drawing/2014/main"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 xmlns:a16="http://schemas.microsoft.com/office/drawing/2014/main"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 xmlns:a16="http://schemas.microsoft.com/office/drawing/2014/main"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 xmlns:a16="http://schemas.microsoft.com/office/drawing/2014/main"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 xmlns:a16="http://schemas.microsoft.com/office/drawing/2014/main"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 xmlns:a16="http://schemas.microsoft.com/office/drawing/2014/main"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 xmlns:a16="http://schemas.microsoft.com/office/drawing/2014/main"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 xmlns:a16="http://schemas.microsoft.com/office/drawing/2014/main"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 xmlns:a16="http://schemas.microsoft.com/office/drawing/2014/main"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 xmlns:a16="http://schemas.microsoft.com/office/drawing/2014/main"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 xmlns:a16="http://schemas.microsoft.com/office/drawing/2014/main"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 xmlns:a16="http://schemas.microsoft.com/office/drawing/2014/main"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 xmlns:a16="http://schemas.microsoft.com/office/drawing/2014/main"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 xmlns:a16="http://schemas.microsoft.com/office/drawing/2014/main"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 xmlns:a16="http://schemas.microsoft.com/office/drawing/2014/main"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 xmlns:a16="http://schemas.microsoft.com/office/drawing/2014/main"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 xmlns:a16="http://schemas.microsoft.com/office/drawing/2014/main"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 xmlns:a16="http://schemas.microsoft.com/office/drawing/2014/main"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 xmlns:a16="http://schemas.microsoft.com/office/drawing/2014/main"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 xmlns:a16="http://schemas.microsoft.com/office/drawing/2014/main"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 xmlns:a16="http://schemas.microsoft.com/office/drawing/2014/main"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 xmlns:a16="http://schemas.microsoft.com/office/drawing/2014/main"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 xmlns:a16="http://schemas.microsoft.com/office/drawing/2014/main"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 xmlns:a16="http://schemas.microsoft.com/office/drawing/2014/main"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 xmlns:a16="http://schemas.microsoft.com/office/drawing/2014/main"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 xmlns:a16="http://schemas.microsoft.com/office/drawing/2014/main"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 xmlns:a16="http://schemas.microsoft.com/office/drawing/2014/main"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 xmlns:a16="http://schemas.microsoft.com/office/drawing/2014/main"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 xmlns:a16="http://schemas.microsoft.com/office/drawing/2014/main"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 xmlns:a16="http://schemas.microsoft.com/office/drawing/2014/main"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 xmlns:a16="http://schemas.microsoft.com/office/drawing/2014/main"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 xmlns:a16="http://schemas.microsoft.com/office/drawing/2014/main"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 xmlns:a16="http://schemas.microsoft.com/office/drawing/2014/main"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 xmlns:a16="http://schemas.microsoft.com/office/drawing/2014/main"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 xmlns:a16="http://schemas.microsoft.com/office/drawing/2014/main"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 xmlns:a16="http://schemas.microsoft.com/office/drawing/2014/main"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 xmlns:a16="http://schemas.microsoft.com/office/drawing/2014/main"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 xmlns:a16="http://schemas.microsoft.com/office/drawing/2014/main"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 xmlns:a16="http://schemas.microsoft.com/office/drawing/2014/main"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 xmlns:a16="http://schemas.microsoft.com/office/drawing/2014/main"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 xmlns:a16="http://schemas.microsoft.com/office/drawing/2014/main"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 xmlns:a16="http://schemas.microsoft.com/office/drawing/2014/main"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 xmlns:a16="http://schemas.microsoft.com/office/drawing/2014/main"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 xmlns:a16="http://schemas.microsoft.com/office/drawing/2014/main"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 xmlns:a16="http://schemas.microsoft.com/office/drawing/2014/main" id="{A68F322C-2B0E-4E9D-BE36-29DF51188FDE}"/>
              </a:ext>
            </a:extLst>
          </p:cNvPr>
          <p:cNvPicPr>
            <a:picLocks noChangeAspect="1"/>
          </p:cNvPicPr>
          <p:nvPr/>
        </p:nvPicPr>
        <p:blipFill>
          <a:blip r:embed="rId5" cstate="print">
            <a:extLst>
              <a:ext uri="{28A0092B-C50C-407E-A947-70E740481C1C}">
                <a14:useLocalDpi xmlns:a14="http://schemas.microsoft.com/office/drawing/2010/main" val="0"/>
              </a:ext>
            </a:extLst>
          </a:blip>
          <a:srcRect l="16667" r="16667"/>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 xmlns:a16="http://schemas.microsoft.com/office/drawing/2014/main" id="{1F907A00-2B60-4D9D-AEDE-E0E87C73F481}"/>
              </a:ext>
            </a:extLst>
          </p:cNvPr>
          <p:cNvPicPr>
            <a:picLocks noChangeAspect="1"/>
          </p:cNvPicPr>
          <p:nvPr/>
        </p:nvPicPr>
        <p:blipFill>
          <a:blip r:embed="rId6" cstate="print">
            <a:extLst>
              <a:ext uri="{28A0092B-C50C-407E-A947-70E740481C1C}">
                <a14:useLocalDpi xmlns:a14="http://schemas.microsoft.com/office/drawing/2010/main" val="0"/>
              </a:ext>
            </a:extLst>
          </a:blip>
          <a:srcRect l="16798" r="16798"/>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 xmlns:a16="http://schemas.microsoft.com/office/drawing/2014/main" id="{28C32E5C-5545-43C4-AB0A-5E29479C852C}"/>
              </a:ext>
            </a:extLst>
          </p:cNvPr>
          <p:cNvPicPr>
            <a:picLocks noChangeAspect="1"/>
          </p:cNvPicPr>
          <p:nvPr/>
        </p:nvPicPr>
        <p:blipFill>
          <a:blip r:embed="rId7" cstate="print">
            <a:extLst>
              <a:ext uri="{28A0092B-C50C-407E-A947-70E740481C1C}">
                <a14:useLocalDpi xmlns:a14="http://schemas.microsoft.com/office/drawing/2010/main" val="0"/>
              </a:ext>
            </a:extLst>
          </a:blip>
          <a:srcRect l="16640" r="16640"/>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 xmlns:a16="http://schemas.microsoft.com/office/drawing/2014/main" id="{0F1DD952-D13C-42E7-BA0C-172A3BD08032}"/>
              </a:ext>
            </a:extLst>
          </p:cNvPr>
          <p:cNvPicPr>
            <a:picLocks noChangeAspect="1"/>
          </p:cNvPicPr>
          <p:nvPr/>
        </p:nvPicPr>
        <p:blipFill>
          <a:blip r:embed="rId8" cstate="print">
            <a:extLst>
              <a:ext uri="{28A0092B-C50C-407E-A947-70E740481C1C}">
                <a14:useLocalDpi xmlns:a14="http://schemas.microsoft.com/office/drawing/2010/main" val="0"/>
              </a:ext>
            </a:extLst>
          </a:blip>
          <a:srcRect l="16667" r="16667"/>
          <a:stretch>
            <a:fillRect/>
          </a:stretch>
        </p:blipFill>
        <p:spPr>
          <a:xfrm flipH="1">
            <a:off x="6178233" y="3870412"/>
            <a:ext cx="1957326" cy="1956817"/>
          </a:xfrm>
          <a:prstGeom prst="flowChartDelay">
            <a:avLst/>
          </a:prstGeom>
        </p:spPr>
      </p:pic>
      <p:pic>
        <p:nvPicPr>
          <p:cNvPr id="79" name="图片 78">
            <a:extLst>
              <a:ext uri="{FF2B5EF4-FFF2-40B4-BE49-F238E27FC236}">
                <a16:creationId xmlns="" xmlns:a16="http://schemas.microsoft.com/office/drawing/2014/main" id="{B35054CD-C362-4165-A651-A892C008D0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 xmlns:a16="http://schemas.microsoft.com/office/drawing/2014/main" id="{8C3DDEDC-1CDD-413A-9CE0-0A99D0C852F7}"/>
              </a:ext>
            </a:extLst>
          </p:cNvPr>
          <p:cNvPicPr>
            <a:picLocks noChangeAspect="1"/>
          </p:cNvPicPr>
          <p:nvPr/>
        </p:nvPicPr>
        <p:blipFill>
          <a:blip r:embed="rId5" cstate="print">
            <a:extLst>
              <a:ext uri="{28A0092B-C50C-407E-A947-70E740481C1C}">
                <a14:useLocalDpi xmlns:a14="http://schemas.microsoft.com/office/drawing/2010/main" val="0"/>
              </a:ext>
            </a:extLst>
          </a:blip>
          <a:srcRect l="13360" t="8782" r="43245" b="26142"/>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 xmlns:a16="http://schemas.microsoft.com/office/drawing/2014/main" id="{9BF12A42-D457-4DB3-94FB-56B527052D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 xmlns:a16="http://schemas.microsoft.com/office/drawing/2014/main" id="{3FAC943E-54C5-422A-8E92-82A07867A4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 xmlns:a16="http://schemas.microsoft.com/office/drawing/2014/main"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 xmlns:a16="http://schemas.microsoft.com/office/drawing/2014/main"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 xmlns:a16="http://schemas.microsoft.com/office/drawing/2014/main"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 xmlns:a16="http://schemas.microsoft.com/office/drawing/2014/main"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 xmlns:a16="http://schemas.microsoft.com/office/drawing/2014/main"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 xmlns:a16="http://schemas.microsoft.com/office/drawing/2014/main"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 xmlns:a16="http://schemas.microsoft.com/office/drawing/2014/main"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 xmlns:a16="http://schemas.microsoft.com/office/drawing/2014/main"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 xmlns:a16="http://schemas.microsoft.com/office/drawing/2014/main"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 xmlns:a16="http://schemas.microsoft.com/office/drawing/2014/main"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 xmlns:a16="http://schemas.microsoft.com/office/drawing/2014/main"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 xmlns:a16="http://schemas.microsoft.com/office/drawing/2014/main"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 xmlns:a16="http://schemas.microsoft.com/office/drawing/2014/main"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 xmlns:a16="http://schemas.microsoft.com/office/drawing/2014/main"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 xmlns:a16="http://schemas.microsoft.com/office/drawing/2014/main" id="{EBAB023C-62B3-45FE-BF3F-D65F8416F1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 xmlns:a16="http://schemas.microsoft.com/office/drawing/2014/main"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 xmlns:a16="http://schemas.microsoft.com/office/drawing/2014/main"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 xmlns:a16="http://schemas.microsoft.com/office/drawing/2014/main"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 xmlns:a16="http://schemas.microsoft.com/office/drawing/2014/main"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 xmlns:a16="http://schemas.microsoft.com/office/drawing/2014/main"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 xmlns:a16="http://schemas.microsoft.com/office/drawing/2014/main"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 xmlns:a16="http://schemas.microsoft.com/office/drawing/2014/main"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 xmlns:a16="http://schemas.microsoft.com/office/drawing/2014/main" id="{9089A4F8-42ED-4ADD-95A3-B3A4DC960CA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 xmlns:a16="http://schemas.microsoft.com/office/drawing/2014/main"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 xmlns:a16="http://schemas.microsoft.com/office/drawing/2014/main"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 xmlns:a16="http://schemas.microsoft.com/office/drawing/2014/main"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 xmlns:a16="http://schemas.microsoft.com/office/drawing/2014/main"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 xmlns:a16="http://schemas.microsoft.com/office/drawing/2014/main"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 xmlns:a16="http://schemas.microsoft.com/office/drawing/2014/main"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 xmlns:a16="http://schemas.microsoft.com/office/drawing/2014/main"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 xmlns:a16="http://schemas.microsoft.com/office/drawing/2014/main"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 xmlns:a16="http://schemas.microsoft.com/office/drawing/2014/main"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 xmlns:a16="http://schemas.microsoft.com/office/drawing/2014/main"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 xmlns:a16="http://schemas.microsoft.com/office/drawing/2014/main"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 xmlns:a16="http://schemas.microsoft.com/office/drawing/2014/main"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 xmlns:a16="http://schemas.microsoft.com/office/drawing/2014/main"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 xmlns:a16="http://schemas.microsoft.com/office/drawing/2014/main"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 xmlns:a16="http://schemas.microsoft.com/office/drawing/2014/main" id="{DBA2821C-A91D-405A-94CD-99AD63ADB8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 xmlns:a16="http://schemas.microsoft.com/office/drawing/2014/main"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 xmlns:a16="http://schemas.microsoft.com/office/drawing/2014/main" id="{58E7381B-74DB-4F91-B01A-B9AC55D39224}"/>
                </a:ext>
              </a:extLst>
            </p:cNvPr>
            <p:cNvPicPr>
              <a:picLocks noChangeAspect="1"/>
            </p:cNvPicPr>
            <p:nvPr/>
          </p:nvPicPr>
          <p:blipFill>
            <a:blip r:embed="rId5" cstate="print">
              <a:extLst>
                <a:ext uri="{28A0092B-C50C-407E-A947-70E740481C1C}">
                  <a14:useLocalDpi xmlns:a14="http://schemas.microsoft.com/office/drawing/2010/main" val="0"/>
                </a:ext>
              </a:extLst>
            </a:blip>
            <a:srcRect l="24111" t="3680" r="20455"/>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 xmlns:a16="http://schemas.microsoft.com/office/drawing/2014/main"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 xmlns:a16="http://schemas.microsoft.com/office/drawing/2014/main"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 xmlns:a16="http://schemas.microsoft.com/office/drawing/2014/main"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 xmlns:a16="http://schemas.microsoft.com/office/drawing/2014/main"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 xmlns:a16="http://schemas.microsoft.com/office/drawing/2014/main"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 xmlns:a16="http://schemas.microsoft.com/office/drawing/2014/main"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 xmlns:a16="http://schemas.microsoft.com/office/drawing/2014/main"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 xmlns:a16="http://schemas.microsoft.com/office/drawing/2014/main"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 xmlns:a16="http://schemas.microsoft.com/office/drawing/2014/main"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 xmlns:a16="http://schemas.microsoft.com/office/drawing/2014/main"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 xmlns:a16="http://schemas.microsoft.com/office/drawing/2014/main"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 xmlns:a16="http://schemas.microsoft.com/office/drawing/2014/main"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 xmlns:a16="http://schemas.microsoft.com/office/drawing/2014/main"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 xmlns:a16="http://schemas.microsoft.com/office/drawing/2014/main"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 xmlns:a16="http://schemas.microsoft.com/office/drawing/2014/main"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 xmlns:a16="http://schemas.microsoft.com/office/drawing/2014/main" id="{94A204A4-B35B-4D87-9797-D93018D3CB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 xmlns:a16="http://schemas.microsoft.com/office/drawing/2014/main"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 xmlns:a16="http://schemas.microsoft.com/office/drawing/2014/main"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 xmlns:a16="http://schemas.microsoft.com/office/drawing/2014/main" id="{E8E90540-251A-437F-AB40-B9F16EEEEE7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 xmlns:a16="http://schemas.microsoft.com/office/drawing/2014/main"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 xmlns:a16="http://schemas.microsoft.com/office/drawing/2014/main"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 xmlns:a16="http://schemas.microsoft.com/office/drawing/2014/main"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 xmlns:a16="http://schemas.microsoft.com/office/drawing/2014/main"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 xmlns:a16="http://schemas.microsoft.com/office/drawing/2014/main"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 xmlns:a16="http://schemas.microsoft.com/office/drawing/2014/main"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 xmlns:a16="http://schemas.microsoft.com/office/drawing/2014/main"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 xmlns:a16="http://schemas.microsoft.com/office/drawing/2014/main"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 xmlns:a16="http://schemas.microsoft.com/office/drawing/2014/main"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 xmlns:a16="http://schemas.microsoft.com/office/drawing/2014/main"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 xmlns:a16="http://schemas.microsoft.com/office/drawing/2014/main"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 xmlns:a16="http://schemas.microsoft.com/office/drawing/2014/main"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 xmlns:a16="http://schemas.microsoft.com/office/drawing/2014/main"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 xmlns:a16="http://schemas.microsoft.com/office/drawing/2014/main"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 xmlns:a16="http://schemas.microsoft.com/office/drawing/2014/main"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 xmlns:a16="http://schemas.microsoft.com/office/drawing/2014/main"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 xmlns:a16="http://schemas.microsoft.com/office/drawing/2014/main"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 xmlns:a16="http://schemas.microsoft.com/office/drawing/2014/main"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 xmlns:a16="http://schemas.microsoft.com/office/drawing/2014/main"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 xmlns:a16="http://schemas.microsoft.com/office/drawing/2014/main"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 xmlns:a16="http://schemas.microsoft.com/office/drawing/2014/main"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 xmlns:a16="http://schemas.microsoft.com/office/drawing/2014/main"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 xmlns:a16="http://schemas.microsoft.com/office/drawing/2014/main" id="{E09F62C6-CC2A-4014-B0D5-5107C9A3E1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TextBox 31">
            <a:extLst>
              <a:ext uri="{FF2B5EF4-FFF2-40B4-BE49-F238E27FC236}">
                <a16:creationId xmlns="" xmlns:a16="http://schemas.microsoft.com/office/drawing/2014/main"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 xmlns:a16="http://schemas.microsoft.com/office/drawing/2014/main"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 xmlns:a16="http://schemas.microsoft.com/office/drawing/2014/main"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 xmlns:a16="http://schemas.microsoft.com/office/drawing/2014/main"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 xmlns:a16="http://schemas.microsoft.com/office/drawing/2014/main"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 xmlns:a16="http://schemas.microsoft.com/office/drawing/2014/main"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 xmlns:a16="http://schemas.microsoft.com/office/drawing/2014/main"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 xmlns:a16="http://schemas.microsoft.com/office/drawing/2014/main"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 xmlns:a16="http://schemas.microsoft.com/office/drawing/2014/main"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 xmlns:a16="http://schemas.microsoft.com/office/drawing/2014/main"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 xmlns:a16="http://schemas.microsoft.com/office/drawing/2014/main"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 xmlns:a16="http://schemas.microsoft.com/office/drawing/2014/main"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 xmlns:a16="http://schemas.microsoft.com/office/drawing/2014/main"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 xmlns:a16="http://schemas.microsoft.com/office/drawing/2014/main"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 xmlns:a16="http://schemas.microsoft.com/office/drawing/2014/main"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 xmlns:a16="http://schemas.microsoft.com/office/drawing/2014/main" id="{B75F4175-A0B1-4BDC-A9A1-9DC54181BB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 xmlns:a16="http://schemas.microsoft.com/office/drawing/2014/main" id="{8A6280F7-F2DF-480B-8F23-8B41459679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44080" y="1374500"/>
            <a:ext cx="3094855" cy="4154905"/>
          </a:xfrm>
          <a:prstGeom prst="rect">
            <a:avLst/>
          </a:prstGeom>
        </p:spPr>
      </p:pic>
      <p:pic>
        <p:nvPicPr>
          <p:cNvPr id="38" name="图片 37">
            <a:extLst>
              <a:ext uri="{FF2B5EF4-FFF2-40B4-BE49-F238E27FC236}">
                <a16:creationId xmlns="" xmlns:a16="http://schemas.microsoft.com/office/drawing/2014/main" id="{E8560ED0-496C-4DE7-8E82-10BC6453F7B4}"/>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 xmlns:a16="http://schemas.microsoft.com/office/drawing/2014/main"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 xmlns:a16="http://schemas.microsoft.com/office/drawing/2014/main"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 xmlns:a16="http://schemas.microsoft.com/office/drawing/2014/main"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 xmlns:a16="http://schemas.microsoft.com/office/drawing/2014/main"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 xmlns:a16="http://schemas.microsoft.com/office/drawing/2014/main"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 xmlns:a16="http://schemas.microsoft.com/office/drawing/2014/main"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 xmlns:a16="http://schemas.microsoft.com/office/drawing/2014/main"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 xmlns:a16="http://schemas.microsoft.com/office/drawing/2014/main"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 xmlns:a16="http://schemas.microsoft.com/office/drawing/2014/main" id="{DBEAB235-47F7-4CD6-9D75-7A0B505B7C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 xmlns:a16="http://schemas.microsoft.com/office/drawing/2014/main"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 xmlns:a16="http://schemas.microsoft.com/office/drawing/2014/main" id="{6FD5AE4B-2D62-4E96-9322-BDBFB7DD9E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 xmlns:a16="http://schemas.microsoft.com/office/drawing/2014/main"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 xmlns:a16="http://schemas.microsoft.com/office/drawing/2014/main"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 xmlns:a16="http://schemas.microsoft.com/office/drawing/2014/main"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 xmlns:a16="http://schemas.microsoft.com/office/drawing/2014/main"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 xmlns:a16="http://schemas.microsoft.com/office/drawing/2014/main"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 xmlns:a16="http://schemas.microsoft.com/office/drawing/2014/main"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 xmlns:a16="http://schemas.microsoft.com/office/drawing/2014/main"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 xmlns:a16="http://schemas.microsoft.com/office/drawing/2014/main"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 xmlns:a16="http://schemas.microsoft.com/office/drawing/2014/main" id="{0115E744-1083-40F8-890C-EF0B5810AE56}"/>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 xmlns:a16="http://schemas.microsoft.com/office/drawing/2014/main"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 xmlns:a16="http://schemas.microsoft.com/office/drawing/2014/main"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 xmlns:a16="http://schemas.microsoft.com/office/drawing/2014/main"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 xmlns:a16="http://schemas.microsoft.com/office/drawing/2014/main"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 xmlns:a16="http://schemas.microsoft.com/office/drawing/2014/main"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 xmlns:a16="http://schemas.microsoft.com/office/drawing/2014/main"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 xmlns:a16="http://schemas.microsoft.com/office/drawing/2014/main"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 xmlns:a16="http://schemas.microsoft.com/office/drawing/2014/main"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 xmlns:a16="http://schemas.microsoft.com/office/drawing/2014/main"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 xmlns:a16="http://schemas.microsoft.com/office/drawing/2014/main"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 xmlns:a16="http://schemas.microsoft.com/office/drawing/2014/main"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 xmlns:a16="http://schemas.microsoft.com/office/drawing/2014/main"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 xmlns:a16="http://schemas.microsoft.com/office/drawing/2014/main"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 xmlns:a16="http://schemas.microsoft.com/office/drawing/2014/main"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 xmlns:a16="http://schemas.microsoft.com/office/drawing/2014/main"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 xmlns:a16="http://schemas.microsoft.com/office/drawing/2014/main"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 xmlns:a16="http://schemas.microsoft.com/office/drawing/2014/main"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 xmlns:a16="http://schemas.microsoft.com/office/drawing/2014/main"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 xmlns:a16="http://schemas.microsoft.com/office/drawing/2014/main"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 xmlns:a16="http://schemas.microsoft.com/office/drawing/2014/main"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 xmlns:a16="http://schemas.microsoft.com/office/drawing/2014/main"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 xmlns:a16="http://schemas.microsoft.com/office/drawing/2014/main"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 xmlns:a16="http://schemas.microsoft.com/office/drawing/2014/main"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 xmlns:a16="http://schemas.microsoft.com/office/drawing/2014/main"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 xmlns:a16="http://schemas.microsoft.com/office/drawing/2014/main"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 xmlns:a16="http://schemas.microsoft.com/office/drawing/2014/main"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 xmlns:a16="http://schemas.microsoft.com/office/drawing/2014/main"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 xmlns:a16="http://schemas.microsoft.com/office/drawing/2014/main"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 xmlns:a16="http://schemas.microsoft.com/office/drawing/2014/main"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 xmlns:a16="http://schemas.microsoft.com/office/drawing/2014/main"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 xmlns:a16="http://schemas.microsoft.com/office/drawing/2014/main"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 xmlns:a16="http://schemas.microsoft.com/office/drawing/2014/main"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 xmlns:a16="http://schemas.microsoft.com/office/drawing/2014/main"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 xmlns:a16="http://schemas.microsoft.com/office/drawing/2014/main"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 xmlns:a16="http://schemas.microsoft.com/office/drawing/2014/main"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 xmlns:a16="http://schemas.microsoft.com/office/drawing/2014/main"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 xmlns:a16="http://schemas.microsoft.com/office/drawing/2014/main"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 xmlns:a16="http://schemas.microsoft.com/office/drawing/2014/main"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 xmlns:a16="http://schemas.microsoft.com/office/drawing/2014/main"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 xmlns:a16="http://schemas.microsoft.com/office/drawing/2014/main"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 xmlns:a16="http://schemas.microsoft.com/office/drawing/2014/main"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 xmlns:a16="http://schemas.microsoft.com/office/drawing/2014/main"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 xmlns:a16="http://schemas.microsoft.com/office/drawing/2014/main"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 xmlns:a16="http://schemas.microsoft.com/office/drawing/2014/main"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 xmlns:a16="http://schemas.microsoft.com/office/drawing/2014/main"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 xmlns:a16="http://schemas.microsoft.com/office/drawing/2014/main" id="{F266E6AB-9969-40F5-A4D1-5DC8432D9F5B}"/>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 xmlns:a16="http://schemas.microsoft.com/office/drawing/2014/main"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活动策划方案汇报PPT模板"/>
</p:tagLst>
</file>

<file path=ppt/theme/theme1.xml><?xml version="1.0" encoding="utf-8"?>
<a:theme xmlns:a="http://schemas.openxmlformats.org/drawingml/2006/main" name="Office 主题​​">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TotalTime>
  <Words>1327</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清新活动策划方案汇报PPT模板</dc:title>
  <dc:creator>优品PPT</dc:creator>
  <cp:keywords>http:/www.ypppt.com</cp:keywords>
  <dc:description>http://www.ypppt.com/</dc:description>
  <cp:lastModifiedBy>faith123</cp:lastModifiedBy>
  <cp:revision>69</cp:revision>
  <dcterms:created xsi:type="dcterms:W3CDTF">2017-08-22T13:33:09Z</dcterms:created>
  <dcterms:modified xsi:type="dcterms:W3CDTF">2020-01-10T05:56:55Z</dcterms:modified>
</cp:coreProperties>
</file>