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2" d="100"/>
          <a:sy n="92" d="100"/>
        </p:scale>
        <p:origin x="58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2020/1/9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126240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74334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2020/1/9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69441"/>
          </a:xfrm>
          <a:prstGeom prst="rect">
            <a:avLst/>
          </a:prstGeom>
          <a:noFill/>
        </p:spPr>
        <p:txBody>
          <a:bodyPr wrap="square" rtlCol="0">
            <a:spAutoFit/>
          </a:bodyPr>
          <a:lstStyle/>
          <a:p>
            <a:r>
              <a:rPr lang="zh-CN" altLang="en-US" sz="4400" spc="300" dirty="0">
                <a:solidFill>
                  <a:schemeClr val="bg1"/>
                </a:solidFill>
                <a:latin typeface="造字工房言宋（非商用）常规体" pitchFamily="50" charset="-122"/>
                <a:ea typeface="造字工房言宋（非商用）常规体" pitchFamily="50" charset="-122"/>
              </a:rPr>
              <a:t>餐饮空间方案分析</a:t>
            </a:r>
            <a:r>
              <a:rPr lang="en-US" altLang="zh-CN" sz="4400" spc="300" dirty="0" err="1">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endParaRPr lang="zh-CN" altLang="en-US" sz="4400" spc="300" dirty="0">
              <a:solidFill>
                <a:schemeClr val="bg1"/>
              </a:solidFill>
              <a:latin typeface="造字工房言宋（非商用）常规体" pitchFamily="50" charset="-122"/>
              <a:ea typeface="造字工房言宋（非商用）常规体" pitchFamily="50" charset="-122"/>
            </a:endParaRP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xmlns=""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xmlns=""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xmlns=""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xmlns=""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xmlns=""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xmlns=""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xmlns=""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xmlns=""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xmlns=""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xmlns=""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xmlns=""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xmlns=""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xmlns=""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xmlns=""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xmlns=""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xmlns=""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xmlns=""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xmlns=""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xmlns=""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xmlns=""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xmlns=""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xmlns=""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xmlns=""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xmlns=""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xmlns=""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xmlns=""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xmlns=""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xmlns=""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xmlns=""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xmlns=""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xmlns=""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xmlns=""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xmlns=""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xmlns=""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xmlns=""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xmlns=""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xmlns=""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xmlns=""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xmlns=""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xmlns=""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xmlns=""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xmlns=""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xmlns=""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大气极简深蓝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Office 主题​​">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309</TotalTime>
  <Words>1364</Words>
  <Application>Microsoft Office PowerPoint</Application>
  <PresentationFormat>宽屏</PresentationFormat>
  <Paragraphs>257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大气极简深蓝通用PPT模板</dc:title>
  <dc:creator>优品PPT</dc:creator>
  <cp:keywords>http:/www.ypppt.com</cp:keywords>
  <dc:description>http://www.ypppt.com/</dc:description>
  <cp:lastModifiedBy>faith123</cp:lastModifiedBy>
  <cp:revision>50</cp:revision>
  <dcterms:created xsi:type="dcterms:W3CDTF">2017-02-19T05:52:48Z</dcterms:created>
  <dcterms:modified xsi:type="dcterms:W3CDTF">2020-01-09T06:01:28Z</dcterms:modified>
</cp:coreProperties>
</file>