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9"/>
  </p:notesMasterIdLst>
  <p:handoutMasterIdLst>
    <p:handoutMasterId r:id="rId30"/>
  </p:handoutMasterIdLst>
  <p:sldIdLst>
    <p:sldId id="257" r:id="rId3"/>
    <p:sldId id="269" r:id="rId4"/>
    <p:sldId id="270" r:id="rId5"/>
    <p:sldId id="276" r:id="rId6"/>
    <p:sldId id="277" r:id="rId7"/>
    <p:sldId id="278" r:id="rId8"/>
    <p:sldId id="279" r:id="rId9"/>
    <p:sldId id="271" r:id="rId10"/>
    <p:sldId id="280" r:id="rId11"/>
    <p:sldId id="281" r:id="rId12"/>
    <p:sldId id="282" r:id="rId13"/>
    <p:sldId id="272" r:id="rId14"/>
    <p:sldId id="283" r:id="rId15"/>
    <p:sldId id="289" r:id="rId16"/>
    <p:sldId id="284" r:id="rId17"/>
    <p:sldId id="293" r:id="rId18"/>
    <p:sldId id="285" r:id="rId19"/>
    <p:sldId id="273" r:id="rId20"/>
    <p:sldId id="286" r:id="rId21"/>
    <p:sldId id="287" r:id="rId22"/>
    <p:sldId id="291" r:id="rId23"/>
    <p:sldId id="292" r:id="rId24"/>
    <p:sldId id="290" r:id="rId25"/>
    <p:sldId id="288" r:id="rId26"/>
    <p:sldId id="294" r:id="rId27"/>
    <p:sldId id="26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B50"/>
    <a:srgbClr val="215758"/>
    <a:srgbClr val="ACB398"/>
    <a:srgbClr val="FBFCFF"/>
    <a:srgbClr val="F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F8-4DBE-BE6D-5626B0FC32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F8-4DBE-BE6D-5626B0FC32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F8-4DBE-BE6D-5626B0FC32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EF8-4DBE-BE6D-5626B0FC32BE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2016</c:v>
                </c:pt>
                <c:pt idx="2">
                  <c:v>2016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81-4475-A3C7-A3B4B25662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097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62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26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126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30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0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My First Template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37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6DD38-D176-4641-AFA7-7D9BAEFE43AE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149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309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17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32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36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75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15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15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96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834058C-EEA0-4CF2-87DA-662F1FAC44BE}" type="slidenum">
              <a:rPr lang="zh-CN" altLang="en-US" sz="120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14</a:t>
            </a:fld>
            <a:endParaRPr lang="zh-CN" altLang="en-US" sz="120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441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856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6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96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886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30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978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1833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759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065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357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74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9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01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02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03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04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B2866B3-7C68-4BE3-8279-9D9A785A703B}" type="datetimeFigureOut">
              <a:rPr lang="zh-CN" altLang="en-US"/>
              <a:t>2020/1/8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D11AC61-967E-4BF2-B62D-45F701E91E0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 rot="-7200000">
            <a:off x="32555" y="-59532"/>
            <a:ext cx="822327" cy="550863"/>
            <a:chOff x="107004" y="-16739"/>
            <a:chExt cx="1037441" cy="968188"/>
          </a:xfrm>
        </p:grpSpPr>
        <p:sp>
          <p:nvSpPr>
            <p:cNvPr id="3" name="平行四边形 18"/>
            <p:cNvSpPr>
              <a:spLocks noChangeArrowheads="1"/>
            </p:cNvSpPr>
            <p:nvPr/>
          </p:nvSpPr>
          <p:spPr bwMode="auto">
            <a:xfrm flipH="1" flipV="1">
              <a:off x="137170" y="-16640"/>
              <a:ext cx="1009402" cy="968188"/>
            </a:xfrm>
            <a:prstGeom prst="parallelogram">
              <a:avLst>
                <a:gd name="adj" fmla="val 56360"/>
              </a:avLst>
            </a:pr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平行四边形 16"/>
            <p:cNvSpPr>
              <a:spLocks noChangeArrowheads="1"/>
            </p:cNvSpPr>
            <p:nvPr/>
          </p:nvSpPr>
          <p:spPr bwMode="auto">
            <a:xfrm flipH="1" flipV="1">
              <a:off x="108501" y="50608"/>
              <a:ext cx="827149" cy="792407"/>
            </a:xfrm>
            <a:prstGeom prst="parallelogram">
              <a:avLst>
                <a:gd name="adj" fmla="val 56360"/>
              </a:avLst>
            </a:prstGeom>
            <a:solidFill>
              <a:srgbClr val="00A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平行四边形 15"/>
            <p:cNvSpPr>
              <a:spLocks noChangeArrowheads="1"/>
            </p:cNvSpPr>
            <p:nvPr/>
          </p:nvSpPr>
          <p:spPr bwMode="auto">
            <a:xfrm flipH="1" flipV="1">
              <a:off x="369493" y="-17079"/>
              <a:ext cx="676939" cy="650107"/>
            </a:xfrm>
            <a:prstGeom prst="parallelogram">
              <a:avLst>
                <a:gd name="adj" fmla="val 56360"/>
              </a:avLst>
            </a:prstGeom>
            <a:solidFill>
              <a:srgbClr val="D6DA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>
          <a:xfrm>
            <a:off x="238125" y="6356352"/>
            <a:ext cx="2743200" cy="365125"/>
          </a:xfrm>
        </p:spPr>
        <p:txBody>
          <a:bodyPr/>
          <a:lstStyle>
            <a:lvl1pPr defTabSz="913765" eaLnBrk="0" hangingPunct="0">
              <a:defRPr smtClean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46C3A0F-B09B-48F1-8C07-A3E14FD82818}" type="datetimeFigureOut">
              <a:rPr lang="zh-CN" altLang="en-US"/>
              <a:t>2020/1/8</a:t>
            </a:fld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11815776" y="6583374"/>
            <a:ext cx="377825" cy="271463"/>
          </a:xfrm>
          <a:solidFill>
            <a:srgbClr val="00A1D8"/>
          </a:solidFill>
        </p:spPr>
        <p:txBody>
          <a:bodyPr/>
          <a:lstStyle>
            <a:lvl1pPr defTabSz="913765" eaLnBrk="0" hangingPunct="0">
              <a:defRPr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5CB2C62-35FA-4087-B6F5-912DF3AB4FA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86694" tIns="43347" rIns="86694" bIns="43347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86694" tIns="43347" rIns="86694" bIns="43347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2BF82D2-7A68-459D-A996-9BDDA2518FA4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2020/1/8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E01EE5D-26FB-46D5-A381-ECFB35BF1D34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l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858A7A94-BDEC-4469-B0E2-F2C91E9E6E00}" type="datetimeFigureOut">
              <a:rPr lang="zh-CN" altLang="en-US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ctr" defTabSz="1218565" eaLnBrk="1" hangingPunct="1"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r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E7B1C239-AC70-402D-861A-C082B1F0F268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15900" indent="-215900" algn="l" defTabSz="864870" rtl="0" fontAlgn="base">
        <a:lnSpc>
          <a:spcPct val="90000"/>
        </a:lnSpc>
        <a:spcBef>
          <a:spcPts val="950"/>
        </a:spcBef>
        <a:spcAft>
          <a:spcPct val="0"/>
        </a:spcAft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48970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67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57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5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188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495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802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109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7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14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921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28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535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842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149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456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812409" y="-155664"/>
            <a:ext cx="8689752" cy="696837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027523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238096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270733" y="2240732"/>
            <a:ext cx="358236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  Small And Pure </a:t>
            </a:r>
          </a:p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And Fresh Flowers PPT</a:t>
            </a:r>
            <a:endParaRPr lang="zh-CN" altLang="en-US" sz="2600" dirty="0">
              <a:solidFill>
                <a:srgbClr val="55663C"/>
              </a:solidFill>
              <a:latin typeface="Embassy BT" panose="03030602040507090C03" pitchFamily="66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0637" y="3157018"/>
            <a:ext cx="356519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英语个人简历</a:t>
            </a:r>
            <a:r>
              <a:rPr lang="en-US" altLang="zh-CN" sz="2800" dirty="0" err="1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模板</a:t>
            </a:r>
            <a:endParaRPr lang="zh-CN" altLang="en-US" sz="2800" dirty="0">
              <a:solidFill>
                <a:srgbClr val="55663C"/>
              </a:solidFill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25040" y="4136614"/>
            <a:ext cx="1338458" cy="369150"/>
          </a:xfrm>
          <a:prstGeom prst="rect">
            <a:avLst/>
          </a:prstGeom>
          <a:noFill/>
        </p:spPr>
        <p:txBody>
          <a:bodyPr wrap="none" lIns="91257" tIns="45630" rIns="91257" bIns="45630" rtlCol="0">
            <a:spAutoFit/>
          </a:bodyPr>
          <a:lstStyle/>
          <a:p>
            <a:r>
              <a:rPr lang="zh-CN" altLang="en-US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应聘人：</a:t>
            </a:r>
            <a:r>
              <a:rPr lang="en-US" altLang="zh-CN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xx</a:t>
            </a:r>
            <a:endParaRPr lang="zh-CN" altLang="en-US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5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8" grpId="1"/>
      <p:bldP spid="10" grpId="0"/>
      <p:bldP spid="1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201720" y="147919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1346403" y="935331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22851" y="1347391"/>
            <a:ext cx="1922367" cy="1025860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zh-CN" altLang="en-US" sz="5700" b="1" dirty="0">
                <a:solidFill>
                  <a:srgbClr val="2F5B50"/>
                </a:solidFill>
                <a:cs typeface="+mn-ea"/>
                <a:sym typeface="+mn-lt"/>
              </a:rPr>
              <a:t>目录</a:t>
            </a:r>
            <a:endParaRPr lang="en-US" altLang="zh-CN" sz="5700" b="1" dirty="0">
              <a:solidFill>
                <a:srgbClr val="2F5B50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11616" y="2200090"/>
            <a:ext cx="2860176" cy="1107990"/>
          </a:xfrm>
          <a:prstGeom prst="rect">
            <a:avLst/>
          </a:prstGeom>
          <a:effectLst/>
        </p:spPr>
        <p:txBody>
          <a:bodyPr wrap="square" lIns="121670" tIns="60834" rIns="121670" bIns="60834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pPr defTabSz="1216660"/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CONTENTS</a:t>
            </a:r>
          </a:p>
          <a:p>
            <a:pPr defTabSz="1216660"/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2541039" y="2815420"/>
            <a:ext cx="7229253" cy="1873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层"/>
          <p:cNvSpPr txBox="1"/>
          <p:nvPr/>
        </p:nvSpPr>
        <p:spPr bwMode="auto">
          <a:xfrm>
            <a:off x="3213097" y="3165512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092184" y="326445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4" name="标题层"/>
          <p:cNvSpPr txBox="1"/>
          <p:nvPr/>
        </p:nvSpPr>
        <p:spPr bwMode="auto">
          <a:xfrm>
            <a:off x="4277591" y="3193883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6387367" y="3556859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16" name="标题层"/>
          <p:cNvSpPr txBox="1"/>
          <p:nvPr/>
        </p:nvSpPr>
        <p:spPr bwMode="auto">
          <a:xfrm>
            <a:off x="9073085" y="331699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P04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标题层"/>
          <p:cNvSpPr txBox="1"/>
          <p:nvPr/>
        </p:nvSpPr>
        <p:spPr bwMode="auto">
          <a:xfrm>
            <a:off x="3213097" y="3875451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092184" y="398856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9" name="标题层"/>
          <p:cNvSpPr txBox="1"/>
          <p:nvPr/>
        </p:nvSpPr>
        <p:spPr bwMode="auto">
          <a:xfrm>
            <a:off x="4277591" y="391799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6387367" y="4266788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1" name="标题层"/>
          <p:cNvSpPr txBox="1"/>
          <p:nvPr/>
        </p:nvSpPr>
        <p:spPr bwMode="auto">
          <a:xfrm>
            <a:off x="9073085" y="4041102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P11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标题层"/>
          <p:cNvSpPr txBox="1"/>
          <p:nvPr/>
        </p:nvSpPr>
        <p:spPr bwMode="auto">
          <a:xfrm>
            <a:off x="3213097" y="4585377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092184" y="4698503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4" name="标题层"/>
          <p:cNvSpPr txBox="1"/>
          <p:nvPr/>
        </p:nvSpPr>
        <p:spPr bwMode="auto">
          <a:xfrm>
            <a:off x="4277591" y="464210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6387367" y="499089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6" name="标题层"/>
          <p:cNvSpPr txBox="1"/>
          <p:nvPr/>
        </p:nvSpPr>
        <p:spPr bwMode="auto">
          <a:xfrm>
            <a:off x="9073085" y="476521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P17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标题层"/>
          <p:cNvSpPr txBox="1"/>
          <p:nvPr/>
        </p:nvSpPr>
        <p:spPr bwMode="auto">
          <a:xfrm>
            <a:off x="3213097" y="5309490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092184" y="5408429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9" name="标题层"/>
          <p:cNvSpPr txBox="1"/>
          <p:nvPr/>
        </p:nvSpPr>
        <p:spPr bwMode="auto">
          <a:xfrm>
            <a:off x="4277591" y="536621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6387367" y="571500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31" name="标题层"/>
          <p:cNvSpPr txBox="1"/>
          <p:nvPr/>
        </p:nvSpPr>
        <p:spPr bwMode="auto">
          <a:xfrm>
            <a:off x="9073085" y="5489319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P20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2" grpId="0"/>
      <p:bldP spid="14" grpId="0"/>
      <p:bldP spid="16" grpId="0"/>
      <p:bldP spid="17" grpId="0"/>
      <p:bldP spid="19" grpId="0"/>
      <p:bldP spid="21" grpId="0"/>
      <p:bldP spid="22" grpId="0"/>
      <p:bldP spid="24" grpId="0"/>
      <p:bldP spid="26" grpId="0"/>
      <p:bldP spid="27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87"/>
            <a:ext cx="5629652" cy="10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4"/>
          <p:cNvSpPr>
            <a:spLocks noChangeShapeType="1"/>
          </p:cNvSpPr>
          <p:nvPr/>
        </p:nvSpPr>
        <p:spPr bwMode="auto">
          <a:xfrm flipV="1">
            <a:off x="24" y="-25398"/>
            <a:ext cx="4271433" cy="4127500"/>
          </a:xfrm>
          <a:prstGeom prst="line">
            <a:avLst/>
          </a:prstGeom>
          <a:noFill/>
          <a:ln w="190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4539455" y="0"/>
            <a:ext cx="0" cy="5124813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直接连接符 8"/>
          <p:cNvSpPr>
            <a:spLocks noChangeShapeType="1"/>
          </p:cNvSpPr>
          <p:nvPr/>
        </p:nvSpPr>
        <p:spPr bwMode="auto">
          <a:xfrm>
            <a:off x="4525692" y="5124813"/>
            <a:ext cx="6503160" cy="0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 rot="-2658995">
            <a:off x="372696" y="1208294"/>
            <a:ext cx="3359148" cy="77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3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About Me</a:t>
            </a:r>
            <a:endParaRPr lang="zh-CN" altLang="en-US" sz="4300" dirty="0">
              <a:solidFill>
                <a:srgbClr val="21575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Box 18"/>
          <p:cNvSpPr>
            <a:spLocks noChangeArrowheads="1"/>
          </p:cNvSpPr>
          <p:nvPr/>
        </p:nvSpPr>
        <p:spPr bwMode="auto">
          <a:xfrm rot="-2643001">
            <a:off x="1192506" y="1665228"/>
            <a:ext cx="2785533" cy="6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个人信息</a:t>
            </a:r>
          </a:p>
        </p:txBody>
      </p:sp>
      <p:sp>
        <p:nvSpPr>
          <p:cNvPr id="8" name="TextBox 19"/>
          <p:cNvSpPr>
            <a:spLocks noChangeArrowheads="1"/>
          </p:cNvSpPr>
          <p:nvPr/>
        </p:nvSpPr>
        <p:spPr bwMode="auto">
          <a:xfrm>
            <a:off x="4504308" y="5385207"/>
            <a:ext cx="13462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座右铭：</a:t>
            </a:r>
          </a:p>
        </p:txBody>
      </p:sp>
      <p:sp>
        <p:nvSpPr>
          <p:cNvPr id="9" name="TextBox 20"/>
          <p:cNvSpPr>
            <a:spLocks noChangeArrowheads="1"/>
          </p:cNvSpPr>
          <p:nvPr/>
        </p:nvSpPr>
        <p:spPr bwMode="auto">
          <a:xfrm>
            <a:off x="5689395" y="5370283"/>
            <a:ext cx="5369009" cy="43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活出自己，活出精彩。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69747" y="2055104"/>
            <a:ext cx="2574472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6699313" y="2069537"/>
            <a:ext cx="241746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民族：汉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9740" y="2431033"/>
            <a:ext cx="2844576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34"/>
          <p:cNvSpPr txBox="1"/>
          <p:nvPr/>
        </p:nvSpPr>
        <p:spPr>
          <a:xfrm>
            <a:off x="6699314" y="2445469"/>
            <a:ext cx="3002275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生日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年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月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日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69754" y="2851123"/>
            <a:ext cx="2844574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6699330" y="2865557"/>
            <a:ext cx="2724971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籍贯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69763" y="3688238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38"/>
          <p:cNvSpPr txBox="1"/>
          <p:nvPr/>
        </p:nvSpPr>
        <p:spPr>
          <a:xfrm>
            <a:off x="6699315" y="3718441"/>
            <a:ext cx="380051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邮箱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xxxxxx@xxx.com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69764" y="1635010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6699315" y="1649444"/>
            <a:ext cx="2417470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手机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85511" y="4103517"/>
            <a:ext cx="2214337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42"/>
          <p:cNvSpPr txBox="1"/>
          <p:nvPr/>
        </p:nvSpPr>
        <p:spPr>
          <a:xfrm>
            <a:off x="6715085" y="4150825"/>
            <a:ext cx="2970744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en-US" altLang="zh-CN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 </a:t>
            </a:r>
            <a:r>
              <a:rPr lang="en-US" altLang="zh-CN" sz="2000" dirty="0" err="1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40"/>
          <p:cNvSpPr txBox="1"/>
          <p:nvPr/>
        </p:nvSpPr>
        <p:spPr>
          <a:xfrm>
            <a:off x="6694052" y="1250037"/>
            <a:ext cx="2417470" cy="376857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姓名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34"/>
          <p:cNvSpPr txBox="1"/>
          <p:nvPr/>
        </p:nvSpPr>
        <p:spPr>
          <a:xfrm>
            <a:off x="6694073" y="3285654"/>
            <a:ext cx="2544903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政治面貌：党员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064" y="1637840"/>
            <a:ext cx="2220069" cy="2404497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1573770" y="151657"/>
            <a:ext cx="1634154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C27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dirty="0">
              <a:solidFill>
                <a:srgbClr val="0C27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8183" y="2212089"/>
            <a:ext cx="2150610" cy="3520265"/>
            <a:chOff x="1084411" y="2332926"/>
            <a:chExt cx="2268221" cy="3712576"/>
          </a:xfrm>
        </p:grpSpPr>
        <p:grpSp>
          <p:nvGrpSpPr>
            <p:cNvPr id="3" name="Group 35"/>
            <p:cNvGrpSpPr/>
            <p:nvPr/>
          </p:nvGrpSpPr>
          <p:grpSpPr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1787475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2006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5423" y="3281373"/>
              <a:ext cx="1" cy="864427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Group 68"/>
            <p:cNvGrpSpPr/>
            <p:nvPr/>
          </p:nvGrpSpPr>
          <p:grpSpPr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10" y="1424373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16"/>
              <p:cNvSpPr>
                <a:spLocks noEditPoint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327731" y="5041558"/>
              <a:ext cx="1905643" cy="1003944"/>
              <a:chOff x="1258620" y="4467889"/>
              <a:chExt cx="1806931" cy="951940"/>
            </a:xfrm>
          </p:grpSpPr>
          <p:sp>
            <p:nvSpPr>
              <p:cNvPr id="106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02" name="矩形 101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04" name="矩形 103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0" name="组合 9"/>
          <p:cNvGrpSpPr/>
          <p:nvPr/>
        </p:nvGrpSpPr>
        <p:grpSpPr>
          <a:xfrm>
            <a:off x="5002843" y="2205733"/>
            <a:ext cx="2150610" cy="3526614"/>
            <a:chOff x="5276436" y="2326230"/>
            <a:chExt cx="2268221" cy="3719272"/>
          </a:xfrm>
        </p:grpSpPr>
        <p:grpSp>
          <p:nvGrpSpPr>
            <p:cNvPr id="6" name="Group 40"/>
            <p:cNvGrpSpPr/>
            <p:nvPr/>
          </p:nvGrpSpPr>
          <p:grpSpPr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6052030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233" y="3274677"/>
              <a:ext cx="1" cy="864427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Group 75"/>
            <p:cNvGrpSpPr/>
            <p:nvPr/>
          </p:nvGrpSpPr>
          <p:grpSpPr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638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/>
                <a:ahLst/>
                <a:cxnLst>
                  <a:cxn ang="0">
                    <a:pos x="168" y="126"/>
                  </a:cxn>
                  <a:cxn ang="0">
                    <a:pos x="0" y="126"/>
                  </a:cxn>
                  <a:cxn ang="0">
                    <a:pos x="0" y="0"/>
                  </a:cxn>
                  <a:cxn ang="0">
                    <a:pos x="10" y="0"/>
                  </a:cxn>
                  <a:cxn ang="0">
                    <a:pos x="10" y="115"/>
                  </a:cxn>
                  <a:cxn ang="0">
                    <a:pos x="168" y="115"/>
                  </a:cxn>
                  <a:cxn ang="0">
                    <a:pos x="168" y="126"/>
                  </a:cxn>
                  <a:cxn ang="0">
                    <a:pos x="54" y="104"/>
                  </a:cxn>
                  <a:cxn ang="0">
                    <a:pos x="32" y="104"/>
                  </a:cxn>
                  <a:cxn ang="0">
                    <a:pos x="32" y="63"/>
                  </a:cxn>
                  <a:cxn ang="0">
                    <a:pos x="54" y="63"/>
                  </a:cxn>
                  <a:cxn ang="0">
                    <a:pos x="54" y="104"/>
                  </a:cxn>
                  <a:cxn ang="0">
                    <a:pos x="84" y="104"/>
                  </a:cxn>
                  <a:cxn ang="0">
                    <a:pos x="64" y="104"/>
                  </a:cxn>
                  <a:cxn ang="0">
                    <a:pos x="64" y="19"/>
                  </a:cxn>
                  <a:cxn ang="0">
                    <a:pos x="84" y="19"/>
                  </a:cxn>
                  <a:cxn ang="0">
                    <a:pos x="84" y="104"/>
                  </a:cxn>
                  <a:cxn ang="0">
                    <a:pos x="116" y="104"/>
                  </a:cxn>
                  <a:cxn ang="0">
                    <a:pos x="95" y="104"/>
                  </a:cxn>
                  <a:cxn ang="0">
                    <a:pos x="95" y="41"/>
                  </a:cxn>
                  <a:cxn ang="0">
                    <a:pos x="116" y="41"/>
                  </a:cxn>
                  <a:cxn ang="0">
                    <a:pos x="116" y="104"/>
                  </a:cxn>
                  <a:cxn ang="0">
                    <a:pos x="147" y="104"/>
                  </a:cxn>
                  <a:cxn ang="0">
                    <a:pos x="127" y="104"/>
                  </a:cxn>
                  <a:cxn ang="0">
                    <a:pos x="127" y="9"/>
                  </a:cxn>
                  <a:cxn ang="0">
                    <a:pos x="147" y="9"/>
                  </a:cxn>
                  <a:cxn ang="0">
                    <a:pos x="147" y="104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5590814" y="5041558"/>
              <a:ext cx="1905643" cy="1003944"/>
              <a:chOff x="1258620" y="4467889"/>
              <a:chExt cx="1806931" cy="951940"/>
            </a:xfrm>
          </p:grpSpPr>
          <p:sp>
            <p:nvSpPr>
              <p:cNvPr id="12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8977513" y="2205733"/>
            <a:ext cx="2150610" cy="3526614"/>
            <a:chOff x="9468463" y="2326230"/>
            <a:chExt cx="2268221" cy="3719272"/>
          </a:xfrm>
        </p:grpSpPr>
        <p:grpSp>
          <p:nvGrpSpPr>
            <p:cNvPr id="8" name="Group 49"/>
            <p:cNvGrpSpPr/>
            <p:nvPr/>
          </p:nvGrpSpPr>
          <p:grpSpPr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0264540" y="4514036"/>
              <a:ext cx="711733" cy="3461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599611" y="3274677"/>
              <a:ext cx="1" cy="864427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Group 78"/>
            <p:cNvGrpSpPr/>
            <p:nvPr/>
          </p:nvGrpSpPr>
          <p:grpSpPr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80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52"/>
              <p:cNvSpPr>
                <a:spLocks noEditPoint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9782841" y="5041558"/>
              <a:ext cx="1905643" cy="1003944"/>
              <a:chOff x="1258620" y="4467889"/>
              <a:chExt cx="1806931" cy="951940"/>
            </a:xfrm>
          </p:grpSpPr>
          <p:sp>
            <p:nvSpPr>
              <p:cNvPr id="13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6" name="矩形 13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7" name="矩形 13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990174" y="2260724"/>
            <a:ext cx="2150610" cy="3395647"/>
            <a:chOff x="7372449" y="2384223"/>
            <a:chExt cx="2268221" cy="3581150"/>
          </a:xfrm>
        </p:grpSpPr>
        <p:grpSp>
          <p:nvGrpSpPr>
            <p:cNvPr id="7" name="Group 43"/>
            <p:cNvGrpSpPr/>
            <p:nvPr/>
          </p:nvGrpSpPr>
          <p:grpSpPr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8136808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854" y="4152495"/>
              <a:ext cx="1" cy="86442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Group 76"/>
            <p:cNvGrpSpPr/>
            <p:nvPr/>
          </p:nvGrpSpPr>
          <p:grpSpPr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8905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57"/>
              <p:cNvSpPr>
                <a:spLocks noEditPoint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7553338" y="2384223"/>
              <a:ext cx="1905643" cy="1003944"/>
              <a:chOff x="1258620" y="4467889"/>
              <a:chExt cx="1806931" cy="951940"/>
            </a:xfrm>
          </p:grpSpPr>
          <p:sp>
            <p:nvSpPr>
              <p:cNvPr id="13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0" name="组合 13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3015513" y="2208930"/>
            <a:ext cx="2150610" cy="3447438"/>
            <a:chOff x="3180424" y="2329603"/>
            <a:chExt cx="2268221" cy="3635770"/>
          </a:xfrm>
        </p:grpSpPr>
        <p:grpSp>
          <p:nvGrpSpPr>
            <p:cNvPr id="5" name="Group 36"/>
            <p:cNvGrpSpPr/>
            <p:nvPr/>
          </p:nvGrpSpPr>
          <p:grpSpPr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3930704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2008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491" y="4152495"/>
              <a:ext cx="0" cy="86442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Group 72"/>
            <p:cNvGrpSpPr/>
            <p:nvPr/>
          </p:nvGrpSpPr>
          <p:grpSpPr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6729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105"/>
              <p:cNvSpPr>
                <a:spLocks noEditPoint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89748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411897" y="2329603"/>
              <a:ext cx="1905643" cy="1003944"/>
              <a:chOff x="1258620" y="4467889"/>
              <a:chExt cx="1806931" cy="951940"/>
            </a:xfrm>
          </p:grpSpPr>
          <p:sp>
            <p:nvSpPr>
              <p:cNvPr id="14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5" name="组合 14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6" name="矩形 14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7" name="矩形 14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64349" y="151657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个人所得荣誉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rc 30"/>
          <p:cNvSpPr/>
          <p:nvPr/>
        </p:nvSpPr>
        <p:spPr>
          <a:xfrm rot="19051047">
            <a:off x="2725122" y="2035745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Arc 31"/>
          <p:cNvSpPr/>
          <p:nvPr/>
        </p:nvSpPr>
        <p:spPr>
          <a:xfrm rot="19051047">
            <a:off x="5188962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rc 32"/>
          <p:cNvSpPr/>
          <p:nvPr/>
        </p:nvSpPr>
        <p:spPr>
          <a:xfrm rot="19051047">
            <a:off x="7652801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Placeholder 3"/>
          <p:cNvSpPr txBox="1"/>
          <p:nvPr/>
        </p:nvSpPr>
        <p:spPr>
          <a:xfrm>
            <a:off x="1650213" y="4433255"/>
            <a:ext cx="1521634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2010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4230964" y="4435007"/>
            <a:ext cx="1516561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3"/>
          <p:cNvSpPr txBox="1"/>
          <p:nvPr/>
        </p:nvSpPr>
        <p:spPr>
          <a:xfrm>
            <a:off x="6785553" y="4437146"/>
            <a:ext cx="1516561" cy="2461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诺贝尔奖</a:t>
            </a:r>
            <a:endParaRPr lang="en-US" sz="1600" b="1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9387155" y="4442277"/>
            <a:ext cx="1391340" cy="23346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获安慰奖</a:t>
            </a:r>
            <a:endParaRPr lang="en-US" sz="15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69585" y="2567562"/>
            <a:ext cx="1643568" cy="1714144"/>
            <a:chOff x="9776515" y="2707819"/>
            <a:chExt cx="1733451" cy="1807787"/>
          </a:xfrm>
        </p:grpSpPr>
        <p:sp>
          <p:nvSpPr>
            <p:cNvPr id="5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15823" y="2567558"/>
            <a:ext cx="1458913" cy="1701448"/>
            <a:chOff x="7083079" y="2707820"/>
            <a:chExt cx="1538697" cy="1794397"/>
          </a:xfrm>
        </p:grpSpPr>
        <p:sp>
          <p:nvSpPr>
            <p:cNvPr id="6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6B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57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56319" y="2567558"/>
            <a:ext cx="1458913" cy="1701448"/>
            <a:chOff x="4383603" y="2707821"/>
            <a:chExt cx="1538697" cy="1794397"/>
          </a:xfrm>
        </p:grpSpPr>
        <p:sp>
          <p:nvSpPr>
            <p:cNvPr id="7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96807" y="2567564"/>
            <a:ext cx="1459479" cy="1698068"/>
            <a:chOff x="1684127" y="2707821"/>
            <a:chExt cx="1539294" cy="1790833"/>
          </a:xfrm>
        </p:grpSpPr>
        <p:sp>
          <p:nvSpPr>
            <p:cNvPr id="8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1511915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7" name="矩形 36"/>
          <p:cNvSpPr/>
          <p:nvPr/>
        </p:nvSpPr>
        <p:spPr>
          <a:xfrm>
            <a:off x="4130659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8" name="矩形 37"/>
          <p:cNvSpPr/>
          <p:nvPr/>
        </p:nvSpPr>
        <p:spPr>
          <a:xfrm>
            <a:off x="6749401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9" name="矩形 38"/>
          <p:cNvSpPr/>
          <p:nvPr/>
        </p:nvSpPr>
        <p:spPr>
          <a:xfrm>
            <a:off x="9296458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/>
      <p:bldP spid="21" grpId="0"/>
      <p:bldP spid="24" grpId="0"/>
      <p:bldP spid="27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572107" y="184474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个人语言能力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84759" y="2120460"/>
            <a:ext cx="975837" cy="707146"/>
            <a:chOff x="2640167" y="2372819"/>
            <a:chExt cx="975892" cy="707146"/>
          </a:xfrm>
        </p:grpSpPr>
        <p:sp>
          <p:nvSpPr>
            <p:cNvPr id="26" name="矩形 25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粤语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2640167" y="2372819"/>
              <a:ext cx="973267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Cantonese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57785" y="3135294"/>
            <a:ext cx="902811" cy="707146"/>
            <a:chOff x="2713198" y="2372819"/>
            <a:chExt cx="902861" cy="707146"/>
          </a:xfrm>
        </p:grpSpPr>
        <p:sp>
          <p:nvSpPr>
            <p:cNvPr id="29" name="矩形 28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0C27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国语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6766" y="2372819"/>
              <a:ext cx="770928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Chinese</a:t>
              </a:r>
              <a:endParaRPr lang="zh-CN" altLang="en-US" sz="12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57785" y="4147976"/>
            <a:ext cx="902811" cy="707146"/>
            <a:chOff x="2713198" y="2372819"/>
            <a:chExt cx="902861" cy="707146"/>
          </a:xfrm>
        </p:grpSpPr>
        <p:sp>
          <p:nvSpPr>
            <p:cNvPr id="32" name="矩形 31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英语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746766" y="2372819"/>
              <a:ext cx="7473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 err="1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EngLish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TextBox 3073"/>
          <p:cNvSpPr txBox="1"/>
          <p:nvPr/>
        </p:nvSpPr>
        <p:spPr>
          <a:xfrm>
            <a:off x="8090042" y="2275809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6" name="TextBox 3073"/>
          <p:cNvSpPr txBox="1"/>
          <p:nvPr/>
        </p:nvSpPr>
        <p:spPr>
          <a:xfrm>
            <a:off x="8090042" y="3290630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7" name="TextBox 3073"/>
          <p:cNvSpPr txBox="1"/>
          <p:nvPr/>
        </p:nvSpPr>
        <p:spPr>
          <a:xfrm>
            <a:off x="8090042" y="4297954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49" name="TextBox 3073"/>
          <p:cNvSpPr txBox="1"/>
          <p:nvPr/>
        </p:nvSpPr>
        <p:spPr>
          <a:xfrm>
            <a:off x="2419115" y="5378933"/>
            <a:ext cx="6899809" cy="809827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点击输入简要的文字介绍，文字内容需概括精炼，不用多余的文字修饰，点击输入简要的文字介绍，文字内容需概括精炼，不用多余的文字修饰，</a:t>
            </a:r>
          </a:p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80223" y="2409127"/>
            <a:ext cx="5137767" cy="299701"/>
            <a:chOff x="2780026" y="1966570"/>
            <a:chExt cx="3981514" cy="228601"/>
          </a:xfrm>
        </p:grpSpPr>
        <p:sp>
          <p:nvSpPr>
            <p:cNvPr id="39" name="圆角矩形 38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2780026" y="1966570"/>
              <a:ext cx="2170999" cy="228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780209" y="3447158"/>
            <a:ext cx="5137766" cy="299701"/>
            <a:chOff x="2780027" y="1966570"/>
            <a:chExt cx="3981513" cy="228601"/>
          </a:xfrm>
        </p:grpSpPr>
        <p:sp>
          <p:nvSpPr>
            <p:cNvPr id="50" name="圆角矩形 49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2780027" y="1966570"/>
              <a:ext cx="3447912" cy="228600"/>
            </a:xfrm>
            <a:prstGeom prst="roundRect">
              <a:avLst>
                <a:gd name="adj" fmla="val 50000"/>
              </a:avLst>
            </a:prstGeom>
            <a:solidFill>
              <a:srgbClr val="215758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780209" y="4413045"/>
            <a:ext cx="5137766" cy="299701"/>
            <a:chOff x="2780027" y="1966570"/>
            <a:chExt cx="3981513" cy="228601"/>
          </a:xfrm>
        </p:grpSpPr>
        <p:sp>
          <p:nvSpPr>
            <p:cNvPr id="53" name="圆角矩形 52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圆角矩形 53"/>
            <p:cNvSpPr/>
            <p:nvPr/>
          </p:nvSpPr>
          <p:spPr>
            <a:xfrm>
              <a:off x="2780027" y="1966570"/>
              <a:ext cx="1322185" cy="2286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/>
          <p:nvPr/>
        </p:nvSpPr>
        <p:spPr>
          <a:xfrm>
            <a:off x="140632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4682098" y="1363785"/>
            <a:ext cx="2818271" cy="4569844"/>
            <a:chOff x="4682069" y="1726836"/>
            <a:chExt cx="2818271" cy="4569844"/>
          </a:xfrm>
        </p:grpSpPr>
        <p:sp>
          <p:nvSpPr>
            <p:cNvPr id="8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5" name="Freeform 6"/>
            <p:cNvSpPr/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6" name="Freeform 5"/>
            <p:cNvSpPr/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8" name="Freeform 5"/>
            <p:cNvSpPr/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9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Freeform 9"/>
              <p:cNvSpPr/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91" name="直接连接符 9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44673"/>
            <p:cNvSpPr/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441805" y="1761462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42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441805" y="4284062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7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8321911" y="1696501"/>
            <a:ext cx="3374889" cy="1291288"/>
            <a:chOff x="1230207" y="2124531"/>
            <a:chExt cx="3374889" cy="1226955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18" name="组合 117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0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1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9" name="文本框 81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7" name="矩形 116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321911" y="4219106"/>
            <a:ext cx="3374889" cy="1291288"/>
            <a:chOff x="1230207" y="2124531"/>
            <a:chExt cx="3374889" cy="1226955"/>
          </a:xfrm>
        </p:grpSpPr>
        <p:grpSp>
          <p:nvGrpSpPr>
            <p:cNvPr id="123" name="组合 122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25" name="组合 124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7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8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26" name="文本框 88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24" name="矩形 123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>
            <a:off x="138476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3921221" y="1552406"/>
            <a:ext cx="3838587" cy="3821589"/>
            <a:chOff x="4176708" y="2023031"/>
            <a:chExt cx="3838586" cy="3821589"/>
          </a:xfrm>
        </p:grpSpPr>
        <p:sp>
          <p:nvSpPr>
            <p:cNvPr id="56" name="任意多边形 55"/>
            <p:cNvSpPr/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7" name="Freeform 7"/>
            <p:cNvSpPr/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7"/>
            <p:cNvSpPr/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85" name="Freeform 12"/>
              <p:cNvSpPr/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6" name="任意多边形 85"/>
              <p:cNvSpPr/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任意多边形 59"/>
            <p:cNvSpPr/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任意多边形 60"/>
            <p:cNvSpPr/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83" name="Freeform 5"/>
              <p:cNvSpPr/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4" name="任意多边形 83"/>
              <p:cNvSpPr/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Freeform 7"/>
            <p:cNvSpPr/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-1" fmla="*/ 9768 w 10151"/>
                <a:gd name="connsiteY0-2" fmla="*/ 6316 h 10252"/>
                <a:gd name="connsiteX1-3" fmla="*/ 8399 w 10151"/>
                <a:gd name="connsiteY1-4" fmla="*/ 6564 h 10252"/>
                <a:gd name="connsiteX2-5" fmla="*/ 5614 w 10151"/>
                <a:gd name="connsiteY2-6" fmla="*/ 10173 h 10252"/>
                <a:gd name="connsiteX3-7" fmla="*/ 5867 w 10151"/>
                <a:gd name="connsiteY3-8" fmla="*/ 9152 h 10252"/>
                <a:gd name="connsiteX4-9" fmla="*/ 224 w 10151"/>
                <a:gd name="connsiteY4-10" fmla="*/ 10173 h 10252"/>
                <a:gd name="connsiteX5-11" fmla="*/ 1042 w 10151"/>
                <a:gd name="connsiteY5-12" fmla="*/ 7675 h 10252"/>
                <a:gd name="connsiteX6-13" fmla="*/ 6683 w 10151"/>
                <a:gd name="connsiteY6-14" fmla="*/ 765 h 10252"/>
                <a:gd name="connsiteX7-15" fmla="*/ 9744 w 10151"/>
                <a:gd name="connsiteY7-16" fmla="*/ 173 h 10252"/>
                <a:gd name="connsiteX8-17" fmla="*/ 10140 w 10151"/>
                <a:gd name="connsiteY8-18" fmla="*/ 187 h 10252"/>
                <a:gd name="connsiteX9-19" fmla="*/ 10140 w 10151"/>
                <a:gd name="connsiteY9-20" fmla="*/ 6302 h 10252"/>
                <a:gd name="connsiteX10-21" fmla="*/ 9984 w 10151"/>
                <a:gd name="connsiteY10-22" fmla="*/ 6316 h 10252"/>
                <a:gd name="connsiteX11-23" fmla="*/ 9768 w 10151"/>
                <a:gd name="connsiteY11-24" fmla="*/ 6316 h 10252"/>
                <a:gd name="connsiteX0-25" fmla="*/ 8730 w 9113"/>
                <a:gd name="connsiteY0-26" fmla="*/ 6316 h 10275"/>
                <a:gd name="connsiteX1-27" fmla="*/ 7361 w 9113"/>
                <a:gd name="connsiteY1-28" fmla="*/ 6564 h 10275"/>
                <a:gd name="connsiteX2-29" fmla="*/ 4576 w 9113"/>
                <a:gd name="connsiteY2-30" fmla="*/ 10173 h 10275"/>
                <a:gd name="connsiteX3-31" fmla="*/ 4829 w 9113"/>
                <a:gd name="connsiteY3-32" fmla="*/ 9152 h 10275"/>
                <a:gd name="connsiteX4-33" fmla="*/ 4 w 9113"/>
                <a:gd name="connsiteY4-34" fmla="*/ 7675 h 10275"/>
                <a:gd name="connsiteX5-35" fmla="*/ 5645 w 9113"/>
                <a:gd name="connsiteY5-36" fmla="*/ 765 h 10275"/>
                <a:gd name="connsiteX6-37" fmla="*/ 8706 w 9113"/>
                <a:gd name="connsiteY6-38" fmla="*/ 173 h 10275"/>
                <a:gd name="connsiteX7-39" fmla="*/ 9102 w 9113"/>
                <a:gd name="connsiteY7-40" fmla="*/ 187 h 10275"/>
                <a:gd name="connsiteX8-41" fmla="*/ 9102 w 9113"/>
                <a:gd name="connsiteY8-42" fmla="*/ 6302 h 10275"/>
                <a:gd name="connsiteX9-43" fmla="*/ 8946 w 9113"/>
                <a:gd name="connsiteY9-44" fmla="*/ 6316 h 10275"/>
                <a:gd name="connsiteX10-45" fmla="*/ 8730 w 9113"/>
                <a:gd name="connsiteY10-46" fmla="*/ 6316 h 10275"/>
                <a:gd name="connsiteX0-47" fmla="*/ 9642 w 10490"/>
                <a:gd name="connsiteY0-48" fmla="*/ 6518 h 10371"/>
                <a:gd name="connsiteX1-49" fmla="*/ 8139 w 10490"/>
                <a:gd name="connsiteY1-50" fmla="*/ 6759 h 10371"/>
                <a:gd name="connsiteX2-51" fmla="*/ 5083 w 10490"/>
                <a:gd name="connsiteY2-52" fmla="*/ 10272 h 10371"/>
                <a:gd name="connsiteX3-53" fmla="*/ 5361 w 10490"/>
                <a:gd name="connsiteY3-54" fmla="*/ 9278 h 10371"/>
                <a:gd name="connsiteX4-55" fmla="*/ 66 w 10490"/>
                <a:gd name="connsiteY4-56" fmla="*/ 7841 h 10371"/>
                <a:gd name="connsiteX5-57" fmla="*/ 9615 w 10490"/>
                <a:gd name="connsiteY5-58" fmla="*/ 539 h 10371"/>
                <a:gd name="connsiteX6-59" fmla="*/ 10050 w 10490"/>
                <a:gd name="connsiteY6-60" fmla="*/ 553 h 10371"/>
                <a:gd name="connsiteX7-61" fmla="*/ 10050 w 10490"/>
                <a:gd name="connsiteY7-62" fmla="*/ 6504 h 10371"/>
                <a:gd name="connsiteX8-63" fmla="*/ 9879 w 10490"/>
                <a:gd name="connsiteY8-64" fmla="*/ 6518 h 10371"/>
                <a:gd name="connsiteX9-65" fmla="*/ 9642 w 10490"/>
                <a:gd name="connsiteY9-66" fmla="*/ 6518 h 10371"/>
                <a:gd name="connsiteX0-67" fmla="*/ 9655 w 10075"/>
                <a:gd name="connsiteY0-68" fmla="*/ 5965 h 9818"/>
                <a:gd name="connsiteX1-69" fmla="*/ 8152 w 10075"/>
                <a:gd name="connsiteY1-70" fmla="*/ 6206 h 9818"/>
                <a:gd name="connsiteX2-71" fmla="*/ 5096 w 10075"/>
                <a:gd name="connsiteY2-72" fmla="*/ 9719 h 9818"/>
                <a:gd name="connsiteX3-73" fmla="*/ 5374 w 10075"/>
                <a:gd name="connsiteY3-74" fmla="*/ 8725 h 9818"/>
                <a:gd name="connsiteX4-75" fmla="*/ 79 w 10075"/>
                <a:gd name="connsiteY4-76" fmla="*/ 7288 h 9818"/>
                <a:gd name="connsiteX5-77" fmla="*/ 10063 w 10075"/>
                <a:gd name="connsiteY5-78" fmla="*/ 0 h 9818"/>
                <a:gd name="connsiteX6-79" fmla="*/ 10063 w 10075"/>
                <a:gd name="connsiteY6-80" fmla="*/ 5951 h 9818"/>
                <a:gd name="connsiteX7-81" fmla="*/ 9892 w 10075"/>
                <a:gd name="connsiteY7-82" fmla="*/ 5965 h 9818"/>
                <a:gd name="connsiteX8-83" fmla="*/ 9655 w 10075"/>
                <a:gd name="connsiteY8-84" fmla="*/ 5965 h 9818"/>
                <a:gd name="connsiteX0-85" fmla="*/ 9590 w 10007"/>
                <a:gd name="connsiteY0-86" fmla="*/ 6076 h 8947"/>
                <a:gd name="connsiteX1-87" fmla="*/ 8098 w 10007"/>
                <a:gd name="connsiteY1-88" fmla="*/ 6321 h 8947"/>
                <a:gd name="connsiteX2-89" fmla="*/ 5341 w 10007"/>
                <a:gd name="connsiteY2-90" fmla="*/ 8887 h 8947"/>
                <a:gd name="connsiteX3-91" fmla="*/ 85 w 10007"/>
                <a:gd name="connsiteY3-92" fmla="*/ 7423 h 8947"/>
                <a:gd name="connsiteX4-93" fmla="*/ 9995 w 10007"/>
                <a:gd name="connsiteY4-94" fmla="*/ 0 h 8947"/>
                <a:gd name="connsiteX5-95" fmla="*/ 9995 w 10007"/>
                <a:gd name="connsiteY5-96" fmla="*/ 6061 h 8947"/>
                <a:gd name="connsiteX6-97" fmla="*/ 9825 w 10007"/>
                <a:gd name="connsiteY6-98" fmla="*/ 6076 h 8947"/>
                <a:gd name="connsiteX7-99" fmla="*/ 9590 w 10007"/>
                <a:gd name="connsiteY7-100" fmla="*/ 6076 h 8947"/>
                <a:gd name="connsiteX0-101" fmla="*/ 9737 w 10154"/>
                <a:gd name="connsiteY0-102" fmla="*/ 6791 h 8916"/>
                <a:gd name="connsiteX1-103" fmla="*/ 8246 w 10154"/>
                <a:gd name="connsiteY1-104" fmla="*/ 7065 h 8916"/>
                <a:gd name="connsiteX2-105" fmla="*/ 3487 w 10154"/>
                <a:gd name="connsiteY2-106" fmla="*/ 8174 h 8916"/>
                <a:gd name="connsiteX3-107" fmla="*/ 239 w 10154"/>
                <a:gd name="connsiteY3-108" fmla="*/ 8297 h 8916"/>
                <a:gd name="connsiteX4-109" fmla="*/ 10142 w 10154"/>
                <a:gd name="connsiteY4-110" fmla="*/ 0 h 8916"/>
                <a:gd name="connsiteX5-111" fmla="*/ 10142 w 10154"/>
                <a:gd name="connsiteY5-112" fmla="*/ 6774 h 8916"/>
                <a:gd name="connsiteX6-113" fmla="*/ 9972 w 10154"/>
                <a:gd name="connsiteY6-114" fmla="*/ 6791 h 8916"/>
                <a:gd name="connsiteX7-115" fmla="*/ 9737 w 10154"/>
                <a:gd name="connsiteY7-116" fmla="*/ 6791 h 89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80" name="Freeform 90"/>
              <p:cNvSpPr/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1" name="Freeform 91"/>
              <p:cNvSpPr/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2" name="Freeform 92"/>
              <p:cNvSpPr/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6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7" name="文本框 69"/>
            <p:cNvSpPr txBox="1"/>
            <p:nvPr/>
          </p:nvSpPr>
          <p:spPr>
            <a:xfrm>
              <a:off x="7144175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8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8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Freeform 129"/>
              <p:cNvSpPr/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7" name="Freeform 134"/>
              <p:cNvSpPr/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139"/>
            <p:cNvSpPr/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74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Freeform 144"/>
              <p:cNvSpPr/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1231247" y="1564543"/>
            <a:ext cx="3374889" cy="1269888"/>
            <a:chOff x="1230207" y="2124531"/>
            <a:chExt cx="3374889" cy="1269889"/>
          </a:xfrm>
        </p:grpSpPr>
        <p:grpSp>
          <p:nvGrpSpPr>
            <p:cNvPr id="88" name="组合 87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2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3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1" name="文本框 71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89" name="矩形 88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218634" y="4220998"/>
            <a:ext cx="3374889" cy="1269888"/>
            <a:chOff x="1230207" y="2124531"/>
            <a:chExt cx="3374889" cy="1269889"/>
          </a:xfrm>
        </p:grpSpPr>
        <p:grpSp>
          <p:nvGrpSpPr>
            <p:cNvPr id="95" name="组合 94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7" name="组合 96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9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0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8" name="文本框 86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96" name="矩形 95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8178112" y="1564543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117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8178112" y="4220998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12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7"/>
          <p:cNvSpPr>
            <a:spLocks noChangeAspect="1"/>
          </p:cNvSpPr>
          <p:nvPr/>
        </p:nvSpPr>
        <p:spPr bwMode="auto">
          <a:xfrm>
            <a:off x="1871284" y="1980673"/>
            <a:ext cx="3755656" cy="4877337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F5B50">
              <a:alpha val="78000"/>
            </a:srgbClr>
          </a:solidFill>
          <a:ln>
            <a:noFill/>
          </a:ln>
        </p:spPr>
        <p:txBody>
          <a:bodyPr lIns="91220" tIns="45612" rIns="91220" bIns="45612"/>
          <a:lstStyle/>
          <a:p>
            <a:pPr defTabSz="1101090">
              <a:defRPr/>
            </a:pPr>
            <a:endParaRPr lang="en-US" sz="2100" dirty="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2400" y="2612569"/>
            <a:ext cx="4405251" cy="530017"/>
          </a:xfrm>
          <a:prstGeom prst="rect">
            <a:avLst/>
          </a:prstGeom>
          <a:noFill/>
        </p:spPr>
        <p:txBody>
          <a:bodyPr wrap="square" lIns="91220" tIns="45612" rIns="91220" bIns="45612" rtlCol="0">
            <a:spAutoFit/>
          </a:bodyPr>
          <a:lstStyle/>
          <a:p>
            <a:pPr defTabSz="1101090"/>
            <a:r>
              <a:rPr lang="zh-CN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42390" y="3296760"/>
            <a:ext cx="3781304" cy="1815818"/>
          </a:xfrm>
          <a:prstGeom prst="rect">
            <a:avLst/>
          </a:prstGeom>
          <a:noFill/>
        </p:spPr>
        <p:txBody>
          <a:bodyPr wrap="square" lIns="91220" tIns="45612" rIns="91220" bIns="45612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1101090">
              <a:lnSpc>
                <a:spcPct val="120000"/>
              </a:lnSpc>
            </a:pPr>
            <a:r>
              <a:rPr lang="zh-CN" altLang="en-US" sz="13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持续长期发展过程中，继承优良传统，适应时代要求，由企业家积极倡导，全体员工自觉实践，从而形成的代表企业信念、激发企业活力、推动企业生产经营的团体精神和行为规范。按照不同层次划分为精神文化型和组织制度型两类。划分为精神文化型和组织制度型两类。</a:t>
            </a:r>
          </a:p>
          <a:p>
            <a:pPr algn="just" defTabSz="1101090">
              <a:lnSpc>
                <a:spcPct val="120000"/>
              </a:lnSpc>
            </a:pPr>
            <a:endParaRPr lang="zh-CN" altLang="en-US" sz="13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185752" y="3975469"/>
            <a:ext cx="1056724" cy="1057031"/>
            <a:chOff x="3304057" y="4004437"/>
            <a:chExt cx="1057275" cy="1057275"/>
          </a:xfrm>
          <a:noFill/>
        </p:grpSpPr>
        <p:sp>
          <p:nvSpPr>
            <p:cNvPr id="29" name="Oval 38"/>
            <p:cNvSpPr/>
            <p:nvPr/>
          </p:nvSpPr>
          <p:spPr>
            <a:xfrm>
              <a:off x="3304057" y="4004437"/>
              <a:ext cx="1057275" cy="1057275"/>
            </a:xfrm>
            <a:prstGeom prst="ellipse">
              <a:avLst/>
            </a:prstGeom>
            <a:grpFill/>
            <a:ln>
              <a:solidFill>
                <a:srgbClr val="0C2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13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16637" y="4356362"/>
              <a:ext cx="877620" cy="36941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86111" y="3480776"/>
            <a:ext cx="954107" cy="938557"/>
            <a:chOff x="1137556" y="3419675"/>
            <a:chExt cx="954600" cy="938775"/>
          </a:xfrm>
          <a:noFill/>
        </p:grpSpPr>
        <p:sp>
          <p:nvSpPr>
            <p:cNvPr id="32" name="Oval 35"/>
            <p:cNvSpPr/>
            <p:nvPr/>
          </p:nvSpPr>
          <p:spPr bwMode="auto">
            <a:xfrm>
              <a:off x="1137556" y="3419675"/>
              <a:ext cx="938775" cy="938775"/>
            </a:xfrm>
            <a:prstGeom prst="ellipse">
              <a:avLst/>
            </a:prstGeom>
            <a:grpFill/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37556" y="3689007"/>
              <a:ext cx="954600" cy="40020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创新力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60048" y="2839272"/>
            <a:ext cx="964350" cy="925480"/>
            <a:chOff x="5077317" y="2803490"/>
            <a:chExt cx="964849" cy="925694"/>
          </a:xfrm>
        </p:grpSpPr>
        <p:sp>
          <p:nvSpPr>
            <p:cNvPr id="35" name="Oval 26"/>
            <p:cNvSpPr/>
            <p:nvPr/>
          </p:nvSpPr>
          <p:spPr bwMode="auto">
            <a:xfrm>
              <a:off x="5077317" y="2803490"/>
              <a:ext cx="925696" cy="925694"/>
            </a:xfrm>
            <a:prstGeom prst="ellipse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87566" y="3075496"/>
              <a:ext cx="954600" cy="4002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感召力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823397" y="1764667"/>
            <a:ext cx="954107" cy="867722"/>
            <a:chOff x="3770224" y="1850960"/>
            <a:chExt cx="954600" cy="867922"/>
          </a:xfrm>
          <a:solidFill>
            <a:schemeClr val="tx1">
              <a:lumMod val="50000"/>
            </a:schemeClr>
          </a:solidFill>
        </p:grpSpPr>
        <p:sp>
          <p:nvSpPr>
            <p:cNvPr id="38" name="Oval 22"/>
            <p:cNvSpPr/>
            <p:nvPr/>
          </p:nvSpPr>
          <p:spPr bwMode="auto">
            <a:xfrm>
              <a:off x="3814606" y="1850960"/>
              <a:ext cx="867926" cy="867922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770224" y="2081271"/>
              <a:ext cx="954600" cy="4002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决策力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068716" y="1282606"/>
            <a:ext cx="956264" cy="923770"/>
            <a:chOff x="1537333" y="1706936"/>
            <a:chExt cx="956760" cy="923983"/>
          </a:xfrm>
          <a:noFill/>
        </p:grpSpPr>
        <p:sp>
          <p:nvSpPr>
            <p:cNvPr id="41" name="Oval 18"/>
            <p:cNvSpPr/>
            <p:nvPr/>
          </p:nvSpPr>
          <p:spPr bwMode="auto">
            <a:xfrm>
              <a:off x="1537333" y="1706936"/>
              <a:ext cx="923981" cy="923983"/>
            </a:xfrm>
            <a:prstGeom prst="ellipse">
              <a:avLst/>
            </a:prstGeom>
            <a:grpFill/>
            <a:ln>
              <a:solidFill>
                <a:schemeClr val="accent2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39491" y="2020981"/>
              <a:ext cx="954602" cy="40020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远见力</a:t>
              </a:r>
            </a:p>
          </p:txBody>
        </p:sp>
      </p:grpSp>
      <p:sp>
        <p:nvSpPr>
          <p:cNvPr id="43" name="Oval 18"/>
          <p:cNvSpPr/>
          <p:nvPr/>
        </p:nvSpPr>
        <p:spPr bwMode="auto">
          <a:xfrm>
            <a:off x="1885395" y="2206368"/>
            <a:ext cx="370961" cy="371070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Oval 18"/>
          <p:cNvSpPr/>
          <p:nvPr/>
        </p:nvSpPr>
        <p:spPr bwMode="auto">
          <a:xfrm>
            <a:off x="2653523" y="2925681"/>
            <a:ext cx="370961" cy="37107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Oval 18"/>
          <p:cNvSpPr/>
          <p:nvPr/>
        </p:nvSpPr>
        <p:spPr bwMode="auto">
          <a:xfrm>
            <a:off x="4776991" y="2402520"/>
            <a:ext cx="370961" cy="37107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Oval 18"/>
          <p:cNvSpPr/>
          <p:nvPr/>
        </p:nvSpPr>
        <p:spPr bwMode="auto">
          <a:xfrm>
            <a:off x="1945921" y="5032492"/>
            <a:ext cx="370961" cy="37107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96656" y="113135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43" grpId="0" animBg="1"/>
      <p:bldP spid="44" grpId="0" animBg="1"/>
      <p:bldP spid="45" grpId="0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315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173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5982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54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206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68625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51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23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fld>
            <a:endParaRPr lang="zh-CN" altLang="en-US" sz="1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39750" y="1479550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/>
          <a:lstStyle/>
          <a:p>
            <a:pPr defTabSz="1217295">
              <a:defRPr/>
            </a:pPr>
            <a:endParaRPr lang="zh-CN" altLang="en-US" sz="19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059" y="1661206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/>
          <p:nvPr/>
        </p:nvGrpSpPr>
        <p:grpSpPr bwMode="auto">
          <a:xfrm>
            <a:off x="1829292" y="1985966"/>
            <a:ext cx="2001357" cy="1920874"/>
            <a:chOff x="2022632" y="2175005"/>
            <a:chExt cx="1607617" cy="1543555"/>
          </a:xfrm>
        </p:grpSpPr>
        <p:grpSp>
          <p:nvGrpSpPr>
            <p:cNvPr id="18456" name="组合 10"/>
            <p:cNvGrpSpPr/>
            <p:nvPr/>
          </p:nvGrpSpPr>
          <p:grpSpPr bwMode="auto">
            <a:xfrm>
              <a:off x="2022632" y="2175005"/>
              <a:ext cx="1607617" cy="1543555"/>
              <a:chOff x="1795281" y="2175005"/>
              <a:chExt cx="1818454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20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1795281" y="2738693"/>
                <a:ext cx="1791793" cy="6993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1217295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US" altLang="zh-CN" sz="44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endParaRPr lang="zh-CN" altLang="en-US" sz="4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208097" y="2434268"/>
              <a:ext cx="1302910" cy="269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大约每秒钟售出</a:t>
              </a: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372260" y="3238654"/>
              <a:ext cx="972422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622932" y="1479554"/>
            <a:ext cx="6324600" cy="1031714"/>
            <a:chOff x="5623560" y="1479512"/>
            <a:chExt cx="6324600" cy="1031135"/>
          </a:xfrm>
        </p:grpSpPr>
        <p:grpSp>
          <p:nvGrpSpPr>
            <p:cNvPr id="18452" name="组合 17"/>
            <p:cNvGrpSpPr/>
            <p:nvPr/>
          </p:nvGrpSpPr>
          <p:grpSpPr bwMode="auto">
            <a:xfrm>
              <a:off x="5623560" y="1479512"/>
              <a:ext cx="6324600" cy="1031135"/>
              <a:chOff x="5623560" y="1479512"/>
              <a:chExt cx="6324600" cy="103113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500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5622932" y="2681293"/>
            <a:ext cx="6324600" cy="1250586"/>
            <a:chOff x="5623560" y="1479512"/>
            <a:chExt cx="6324600" cy="1251144"/>
          </a:xfrm>
        </p:grpSpPr>
        <p:grpSp>
          <p:nvGrpSpPr>
            <p:cNvPr id="18448" name="组合 20"/>
            <p:cNvGrpSpPr/>
            <p:nvPr/>
          </p:nvGrpSpPr>
          <p:grpSpPr bwMode="auto">
            <a:xfrm>
              <a:off x="5623560" y="1479512"/>
              <a:ext cx="6324600" cy="1251144"/>
              <a:chOff x="5623560" y="1479512"/>
              <a:chExt cx="6324600" cy="1251144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48"/>
                <a:ext cx="6156325" cy="74450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现在，它每天为全球的人们带来怡 神畅快的美妙感受。目前，全球每天有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亿人次的消费者在畅饮可口可乐公司的产品，大约每秒钟售出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瓶饮料。目前为全球最大的饮料厂商。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402948" cy="384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5622932" y="4175133"/>
            <a:ext cx="6324600" cy="1125416"/>
            <a:chOff x="5623560" y="1479512"/>
            <a:chExt cx="6324600" cy="1124785"/>
          </a:xfrm>
        </p:grpSpPr>
        <p:grpSp>
          <p:nvGrpSpPr>
            <p:cNvPr id="18444" name="组合 25"/>
            <p:cNvGrpSpPr/>
            <p:nvPr/>
          </p:nvGrpSpPr>
          <p:grpSpPr bwMode="auto">
            <a:xfrm>
              <a:off x="5623560" y="1479512"/>
              <a:ext cx="6324600" cy="1124785"/>
              <a:chOff x="5623560" y="1479512"/>
              <a:chExt cx="6324600" cy="1124785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2079290"/>
                <a:ext cx="6156325" cy="5250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35445" y="1449179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35445" y="2631184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35445" y="4148836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85083" y="98604"/>
            <a:ext cx="1977404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稻壳儿小白白(http://dwz.cn/Wu2UP)"/>
          <p:cNvSpPr>
            <a:spLocks noChangeAspect="1"/>
          </p:cNvSpPr>
          <p:nvPr/>
        </p:nvSpPr>
        <p:spPr bwMode="auto">
          <a:xfrm>
            <a:off x="6529400" y="2806712"/>
            <a:ext cx="1938337" cy="1908175"/>
          </a:xfrm>
          <a:custGeom>
            <a:avLst/>
            <a:gdLst>
              <a:gd name="T0" fmla="*/ 1938337 w 145"/>
              <a:gd name="T1" fmla="*/ 987447 h 143"/>
              <a:gd name="T2" fmla="*/ 1777923 w 145"/>
              <a:gd name="T3" fmla="*/ 1174262 h 143"/>
              <a:gd name="T4" fmla="*/ 106943 w 145"/>
              <a:gd name="T5" fmla="*/ 1908175 h 143"/>
              <a:gd name="T6" fmla="*/ 26736 w 145"/>
              <a:gd name="T7" fmla="*/ 1881487 h 143"/>
              <a:gd name="T8" fmla="*/ 0 w 145"/>
              <a:gd name="T9" fmla="*/ 1801424 h 143"/>
              <a:gd name="T10" fmla="*/ 80207 w 145"/>
              <a:gd name="T11" fmla="*/ 1441139 h 143"/>
              <a:gd name="T12" fmla="*/ 668392 w 145"/>
              <a:gd name="T13" fmla="*/ 974103 h 143"/>
              <a:gd name="T14" fmla="*/ 280725 w 145"/>
              <a:gd name="T15" fmla="*/ 587131 h 143"/>
              <a:gd name="T16" fmla="*/ 387667 w 145"/>
              <a:gd name="T17" fmla="*/ 106751 h 143"/>
              <a:gd name="T18" fmla="*/ 481242 w 145"/>
              <a:gd name="T19" fmla="*/ 13344 h 143"/>
              <a:gd name="T20" fmla="*/ 588185 w 145"/>
              <a:gd name="T21" fmla="*/ 40032 h 143"/>
              <a:gd name="T22" fmla="*/ 1844762 w 145"/>
              <a:gd name="T23" fmla="*/ 813977 h 143"/>
              <a:gd name="T24" fmla="*/ 1938337 w 145"/>
              <a:gd name="T25" fmla="*/ 987447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7" name="稻壳儿小白白(http://dwz.cn/Wu2UP)"/>
          <p:cNvSpPr/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81139 w 145"/>
              <a:gd name="T1" fmla="*/ 754961 h 143"/>
              <a:gd name="T2" fmla="*/ 1358562 w 145"/>
              <a:gd name="T3" fmla="*/ 897792 h 143"/>
              <a:gd name="T4" fmla="*/ 81718 w 145"/>
              <a:gd name="T5" fmla="*/ 1458912 h 143"/>
              <a:gd name="T6" fmla="*/ 20430 w 145"/>
              <a:gd name="T7" fmla="*/ 1438508 h 143"/>
              <a:gd name="T8" fmla="*/ 0 w 145"/>
              <a:gd name="T9" fmla="*/ 1377295 h 143"/>
              <a:gd name="T10" fmla="*/ 61289 w 145"/>
              <a:gd name="T11" fmla="*/ 1101836 h 143"/>
              <a:gd name="T12" fmla="*/ 510738 w 145"/>
              <a:gd name="T13" fmla="*/ 744759 h 143"/>
              <a:gd name="T14" fmla="*/ 214510 w 145"/>
              <a:gd name="T15" fmla="*/ 448896 h 143"/>
              <a:gd name="T16" fmla="*/ 296228 w 145"/>
              <a:gd name="T17" fmla="*/ 81617 h 143"/>
              <a:gd name="T18" fmla="*/ 367731 w 145"/>
              <a:gd name="T19" fmla="*/ 10202 h 143"/>
              <a:gd name="T20" fmla="*/ 449449 w 145"/>
              <a:gd name="T21" fmla="*/ 30607 h 143"/>
              <a:gd name="T22" fmla="*/ 1409636 w 145"/>
              <a:gd name="T23" fmla="*/ 622333 h 143"/>
              <a:gd name="T24" fmla="*/ 1481139 w 145"/>
              <a:gd name="T25" fmla="*/ 754961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8" name="稻壳儿小白白(http://dwz.cn/Wu2UP)"/>
          <p:cNvSpPr/>
          <p:nvPr/>
        </p:nvSpPr>
        <p:spPr bwMode="auto">
          <a:xfrm>
            <a:off x="4611688" y="3165486"/>
            <a:ext cx="1295400" cy="1265239"/>
          </a:xfrm>
          <a:custGeom>
            <a:avLst/>
            <a:gdLst>
              <a:gd name="T0" fmla="*/ 1295400 w 127"/>
              <a:gd name="T1" fmla="*/ 653027 h 124"/>
              <a:gd name="T2" fmla="*/ 1193400 w 127"/>
              <a:gd name="T3" fmla="*/ 775469 h 124"/>
              <a:gd name="T4" fmla="*/ 81600 w 127"/>
              <a:gd name="T5" fmla="*/ 1265239 h 124"/>
              <a:gd name="T6" fmla="*/ 20400 w 127"/>
              <a:gd name="T7" fmla="*/ 1255035 h 124"/>
              <a:gd name="T8" fmla="*/ 10200 w 127"/>
              <a:gd name="T9" fmla="*/ 1204018 h 124"/>
              <a:gd name="T10" fmla="*/ 61200 w 127"/>
              <a:gd name="T11" fmla="*/ 959133 h 124"/>
              <a:gd name="T12" fmla="*/ 397800 w 127"/>
              <a:gd name="T13" fmla="*/ 632620 h 124"/>
              <a:gd name="T14" fmla="*/ 193800 w 127"/>
              <a:gd name="T15" fmla="*/ 387735 h 124"/>
              <a:gd name="T16" fmla="*/ 265200 w 127"/>
              <a:gd name="T17" fmla="*/ 61221 h 124"/>
              <a:gd name="T18" fmla="*/ 326400 w 127"/>
              <a:gd name="T19" fmla="*/ 10204 h 124"/>
              <a:gd name="T20" fmla="*/ 397800 w 127"/>
              <a:gd name="T21" fmla="*/ 20407 h 124"/>
              <a:gd name="T22" fmla="*/ 1234200 w 127"/>
              <a:gd name="T23" fmla="*/ 530584 h 124"/>
              <a:gd name="T24" fmla="*/ 1295400 w 127"/>
              <a:gd name="T25" fmla="*/ 653027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"/>
              <a:gd name="T40" fmla="*/ 0 h 124"/>
              <a:gd name="T41" fmla="*/ 127 w 127"/>
              <a:gd name="T42" fmla="*/ 124 h 12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9" name="稻壳儿小白白(http://dwz.cn/Wu2UP)"/>
          <p:cNvSpPr/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2777 w 101"/>
              <a:gd name="T1" fmla="*/ 316504 h 102"/>
              <a:gd name="T2" fmla="*/ 213888 w 101"/>
              <a:gd name="T3" fmla="*/ 51049 h 102"/>
              <a:gd name="T4" fmla="*/ 264814 w 101"/>
              <a:gd name="T5" fmla="*/ 10210 h 102"/>
              <a:gd name="T6" fmla="*/ 325925 w 101"/>
              <a:gd name="T7" fmla="*/ 20420 h 102"/>
              <a:gd name="T8" fmla="*/ 967589 w 101"/>
              <a:gd name="T9" fmla="*/ 418602 h 102"/>
              <a:gd name="T10" fmla="*/ 1028700 w 101"/>
              <a:gd name="T11" fmla="*/ 520700 h 102"/>
              <a:gd name="T12" fmla="*/ 957404 w 101"/>
              <a:gd name="T13" fmla="*/ 643218 h 102"/>
              <a:gd name="T14" fmla="*/ 61111 w 101"/>
              <a:gd name="T15" fmla="*/ 1041400 h 102"/>
              <a:gd name="T16" fmla="*/ 20370 w 101"/>
              <a:gd name="T17" fmla="*/ 1031190 h 102"/>
              <a:gd name="T18" fmla="*/ 0 w 101"/>
              <a:gd name="T19" fmla="*/ 990351 h 102"/>
              <a:gd name="T20" fmla="*/ 50926 w 101"/>
              <a:gd name="T21" fmla="*/ 786155 h 102"/>
              <a:gd name="T22" fmla="*/ 152777 w 101"/>
              <a:gd name="T23" fmla="*/ 316504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1"/>
              <a:gd name="T37" fmla="*/ 0 h 102"/>
              <a:gd name="T38" fmla="*/ 101 w 101"/>
              <a:gd name="T39" fmla="*/ 102 h 10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0" name="稻壳儿小白白(http://dwz.cn/Wu2UP)"/>
          <p:cNvSpPr/>
          <p:nvPr/>
        </p:nvSpPr>
        <p:spPr bwMode="auto">
          <a:xfrm>
            <a:off x="7864476" y="3209925"/>
            <a:ext cx="2549525" cy="287339"/>
          </a:xfrm>
          <a:custGeom>
            <a:avLst/>
            <a:gdLst>
              <a:gd name="T0" fmla="*/ 0 w 1600200"/>
              <a:gd name="T1" fmla="*/ 287339 h 552450"/>
              <a:gd name="T2" fmla="*/ 273163 w 1600200"/>
              <a:gd name="T3" fmla="*/ 0 h 552450"/>
              <a:gd name="T4" fmla="*/ 2549525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1" name="稻壳儿小白白(http://dwz.cn/Wu2UP)"/>
          <p:cNvSpPr/>
          <p:nvPr/>
        </p:nvSpPr>
        <p:spPr bwMode="auto">
          <a:xfrm flipH="1">
            <a:off x="1617663" y="3517901"/>
            <a:ext cx="2551112" cy="287339"/>
          </a:xfrm>
          <a:custGeom>
            <a:avLst/>
            <a:gdLst>
              <a:gd name="T0" fmla="*/ 0 w 1600200"/>
              <a:gd name="T1" fmla="*/ 287339 h 552450"/>
              <a:gd name="T2" fmla="*/ 273333 w 1600200"/>
              <a:gd name="T3" fmla="*/ 0 h 552450"/>
              <a:gd name="T4" fmla="*/ 2551112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2" name="稻壳儿小白白(http://dwz.cn/Wu2UP)"/>
          <p:cNvSpPr/>
          <p:nvPr/>
        </p:nvSpPr>
        <p:spPr bwMode="auto">
          <a:xfrm>
            <a:off x="6272215" y="2509839"/>
            <a:ext cx="673100" cy="1001712"/>
          </a:xfrm>
          <a:custGeom>
            <a:avLst/>
            <a:gdLst>
              <a:gd name="T0" fmla="*/ 0 w 647700"/>
              <a:gd name="T1" fmla="*/ 1001712 h 965200"/>
              <a:gd name="T2" fmla="*/ 105584 w 647700"/>
              <a:gd name="T3" fmla="*/ 540397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3" name="稻壳儿小白白(http://dwz.cn/Wu2UP)"/>
          <p:cNvSpPr/>
          <p:nvPr/>
        </p:nvSpPr>
        <p:spPr bwMode="auto">
          <a:xfrm flipH="1">
            <a:off x="4559303" y="2501903"/>
            <a:ext cx="673100" cy="1003300"/>
          </a:xfrm>
          <a:custGeom>
            <a:avLst/>
            <a:gdLst>
              <a:gd name="T0" fmla="*/ 0 w 647700"/>
              <a:gd name="T1" fmla="*/ 1003300 h 965200"/>
              <a:gd name="T2" fmla="*/ 105584 w 647700"/>
              <a:gd name="T3" fmla="*/ 541254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6" name="稻壳儿小白白(http://dwz.cn/Wu2UP)"/>
          <p:cNvSpPr>
            <a:spLocks noChangeAspect="1" noEditPoints="1"/>
          </p:cNvSpPr>
          <p:nvPr/>
        </p:nvSpPr>
        <p:spPr bwMode="auto">
          <a:xfrm>
            <a:off x="4333888" y="3675063"/>
            <a:ext cx="225425" cy="241300"/>
          </a:xfrm>
          <a:custGeom>
            <a:avLst/>
            <a:gdLst>
              <a:gd name="T0" fmla="*/ 40169 w 376"/>
              <a:gd name="T1" fmla="*/ 1805 h 401"/>
              <a:gd name="T2" fmla="*/ 37171 w 376"/>
              <a:gd name="T3" fmla="*/ 1805 h 401"/>
              <a:gd name="T4" fmla="*/ 0 w 376"/>
              <a:gd name="T5" fmla="*/ 95678 h 401"/>
              <a:gd name="T6" fmla="*/ 38970 w 376"/>
              <a:gd name="T7" fmla="*/ 134189 h 401"/>
              <a:gd name="T8" fmla="*/ 77340 w 376"/>
              <a:gd name="T9" fmla="*/ 95678 h 401"/>
              <a:gd name="T10" fmla="*/ 40169 w 376"/>
              <a:gd name="T11" fmla="*/ 1805 h 401"/>
              <a:gd name="T12" fmla="*/ 187654 w 376"/>
              <a:gd name="T13" fmla="*/ 1805 h 401"/>
              <a:gd name="T14" fmla="*/ 185256 w 376"/>
              <a:gd name="T15" fmla="*/ 1805 h 401"/>
              <a:gd name="T16" fmla="*/ 147486 w 376"/>
              <a:gd name="T17" fmla="*/ 95678 h 401"/>
              <a:gd name="T18" fmla="*/ 186455 w 376"/>
              <a:gd name="T19" fmla="*/ 134189 h 401"/>
              <a:gd name="T20" fmla="*/ 225425 w 376"/>
              <a:gd name="T21" fmla="*/ 95678 h 401"/>
              <a:gd name="T22" fmla="*/ 187654 w 376"/>
              <a:gd name="T23" fmla="*/ 1805 h 401"/>
              <a:gd name="T24" fmla="*/ 110914 w 376"/>
              <a:gd name="T25" fmla="*/ 108314 h 401"/>
              <a:gd name="T26" fmla="*/ 73743 w 376"/>
              <a:gd name="T27" fmla="*/ 202788 h 401"/>
              <a:gd name="T28" fmla="*/ 112713 w 376"/>
              <a:gd name="T29" fmla="*/ 241300 h 401"/>
              <a:gd name="T30" fmla="*/ 151682 w 376"/>
              <a:gd name="T31" fmla="*/ 202788 h 401"/>
              <a:gd name="T32" fmla="*/ 113912 w 376"/>
              <a:gd name="T33" fmla="*/ 108314 h 401"/>
              <a:gd name="T34" fmla="*/ 110914 w 376"/>
              <a:gd name="T35" fmla="*/ 108314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76"/>
              <a:gd name="T55" fmla="*/ 0 h 401"/>
              <a:gd name="T56" fmla="*/ 376 w 376"/>
              <a:gd name="T57" fmla="*/ 401 h 40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7" name="稻壳儿小白白(http://dwz.cn/Wu2UP)"/>
          <p:cNvSpPr>
            <a:spLocks noChangeAspect="1"/>
          </p:cNvSpPr>
          <p:nvPr/>
        </p:nvSpPr>
        <p:spPr bwMode="auto">
          <a:xfrm>
            <a:off x="7526350" y="3676662"/>
            <a:ext cx="242887" cy="250825"/>
          </a:xfrm>
          <a:custGeom>
            <a:avLst/>
            <a:gdLst>
              <a:gd name="T0" fmla="*/ 91304 w 274"/>
              <a:gd name="T1" fmla="*/ 250825 h 284"/>
              <a:gd name="T2" fmla="*/ 70916 w 274"/>
              <a:gd name="T3" fmla="*/ 241110 h 284"/>
              <a:gd name="T4" fmla="*/ 7978 w 274"/>
              <a:gd name="T5" fmla="*/ 157207 h 284"/>
              <a:gd name="T6" fmla="*/ 12410 w 274"/>
              <a:gd name="T7" fmla="*/ 122763 h 284"/>
              <a:gd name="T8" fmla="*/ 46982 w 274"/>
              <a:gd name="T9" fmla="*/ 128062 h 284"/>
              <a:gd name="T10" fmla="*/ 88645 w 274"/>
              <a:gd name="T11" fmla="*/ 182820 h 284"/>
              <a:gd name="T12" fmla="*/ 194132 w 274"/>
              <a:gd name="T13" fmla="*/ 15014 h 284"/>
              <a:gd name="T14" fmla="*/ 227817 w 274"/>
              <a:gd name="T15" fmla="*/ 7065 h 284"/>
              <a:gd name="T16" fmla="*/ 235795 w 274"/>
              <a:gd name="T17" fmla="*/ 41510 h 284"/>
              <a:gd name="T18" fmla="*/ 111693 w 274"/>
              <a:gd name="T19" fmla="*/ 239344 h 284"/>
              <a:gd name="T20" fmla="*/ 92191 w 274"/>
              <a:gd name="T21" fmla="*/ 250825 h 284"/>
              <a:gd name="T22" fmla="*/ 91304 w 274"/>
              <a:gd name="T23" fmla="*/ 250825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74"/>
              <a:gd name="T37" fmla="*/ 0 h 284"/>
              <a:gd name="T38" fmla="*/ 274 w 274"/>
              <a:gd name="T39" fmla="*/ 284 h 28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8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1"/>
          </a:xfrm>
          <a:custGeom>
            <a:avLst/>
            <a:gdLst>
              <a:gd name="T0" fmla="*/ 249778 w 288"/>
              <a:gd name="T1" fmla="*/ 0 h 246"/>
              <a:gd name="T2" fmla="*/ 46721 w 288"/>
              <a:gd name="T3" fmla="*/ 0 h 246"/>
              <a:gd name="T4" fmla="*/ 37736 w 288"/>
              <a:gd name="T5" fmla="*/ 9035 h 246"/>
              <a:gd name="T6" fmla="*/ 37736 w 288"/>
              <a:gd name="T7" fmla="*/ 38849 h 246"/>
              <a:gd name="T8" fmla="*/ 8985 w 288"/>
              <a:gd name="T9" fmla="*/ 38849 h 246"/>
              <a:gd name="T10" fmla="*/ 0 w 288"/>
              <a:gd name="T11" fmla="*/ 47883 h 246"/>
              <a:gd name="T12" fmla="*/ 0 w 288"/>
              <a:gd name="T13" fmla="*/ 197858 h 246"/>
              <a:gd name="T14" fmla="*/ 24259 w 288"/>
              <a:gd name="T15" fmla="*/ 222251 h 246"/>
              <a:gd name="T16" fmla="*/ 46721 w 288"/>
              <a:gd name="T17" fmla="*/ 222251 h 246"/>
              <a:gd name="T18" fmla="*/ 216534 w 288"/>
              <a:gd name="T19" fmla="*/ 222251 h 246"/>
              <a:gd name="T20" fmla="*/ 249778 w 288"/>
              <a:gd name="T21" fmla="*/ 222251 h 246"/>
              <a:gd name="T22" fmla="*/ 258763 w 288"/>
              <a:gd name="T23" fmla="*/ 213216 h 246"/>
              <a:gd name="T24" fmla="*/ 258763 w 288"/>
              <a:gd name="T25" fmla="*/ 9035 h 246"/>
              <a:gd name="T26" fmla="*/ 249778 w 288"/>
              <a:gd name="T27" fmla="*/ 0 h 246"/>
              <a:gd name="T28" fmla="*/ 243489 w 288"/>
              <a:gd name="T29" fmla="*/ 206892 h 246"/>
              <a:gd name="T30" fmla="*/ 216534 w 288"/>
              <a:gd name="T31" fmla="*/ 206892 h 246"/>
              <a:gd name="T32" fmla="*/ 46721 w 288"/>
              <a:gd name="T33" fmla="*/ 206892 h 246"/>
              <a:gd name="T34" fmla="*/ 24259 w 288"/>
              <a:gd name="T35" fmla="*/ 206892 h 246"/>
              <a:gd name="T36" fmla="*/ 15274 w 288"/>
              <a:gd name="T37" fmla="*/ 197858 h 246"/>
              <a:gd name="T38" fmla="*/ 15274 w 288"/>
              <a:gd name="T39" fmla="*/ 54208 h 246"/>
              <a:gd name="T40" fmla="*/ 37736 w 288"/>
              <a:gd name="T41" fmla="*/ 54208 h 246"/>
              <a:gd name="T42" fmla="*/ 37736 w 288"/>
              <a:gd name="T43" fmla="*/ 193340 h 246"/>
              <a:gd name="T44" fmla="*/ 53010 w 288"/>
              <a:gd name="T45" fmla="*/ 193340 h 246"/>
              <a:gd name="T46" fmla="*/ 53010 w 288"/>
              <a:gd name="T47" fmla="*/ 54208 h 246"/>
              <a:gd name="T48" fmla="*/ 53010 w 288"/>
              <a:gd name="T49" fmla="*/ 54208 h 246"/>
              <a:gd name="T50" fmla="*/ 53010 w 288"/>
              <a:gd name="T51" fmla="*/ 38849 h 246"/>
              <a:gd name="T52" fmla="*/ 53010 w 288"/>
              <a:gd name="T53" fmla="*/ 15359 h 246"/>
              <a:gd name="T54" fmla="*/ 243489 w 288"/>
              <a:gd name="T55" fmla="*/ 15359 h 246"/>
              <a:gd name="T56" fmla="*/ 243489 w 288"/>
              <a:gd name="T57" fmla="*/ 206892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288"/>
              <a:gd name="T88" fmla="*/ 0 h 246"/>
              <a:gd name="T89" fmla="*/ 288 w 288"/>
              <a:gd name="T90" fmla="*/ 246 h 24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9" name="稻壳儿小白白(http://dwz.cn/Wu2UP)"/>
          <p:cNvSpPr>
            <a:spLocks noChangeArrowheads="1"/>
          </p:cNvSpPr>
          <p:nvPr/>
        </p:nvSpPr>
        <p:spPr bwMode="auto">
          <a:xfrm>
            <a:off x="5254637" y="373063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5345125" y="374015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 noChangeArrowheads="1"/>
          </p:cNvSpPr>
          <p:nvPr/>
        </p:nvSpPr>
        <p:spPr bwMode="auto">
          <a:xfrm>
            <a:off x="5345125" y="377507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>
            <a:spLocks noChangeArrowheads="1"/>
          </p:cNvSpPr>
          <p:nvPr/>
        </p:nvSpPr>
        <p:spPr bwMode="auto">
          <a:xfrm>
            <a:off x="5254637" y="382271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5254637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ChangeArrowheads="1"/>
          </p:cNvSpPr>
          <p:nvPr/>
        </p:nvSpPr>
        <p:spPr bwMode="auto">
          <a:xfrm>
            <a:off x="6272223" y="3654436"/>
            <a:ext cx="301625" cy="300039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5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5" name="稻壳儿小白白(http://dwz.cn/Wu2UP)"/>
          <p:cNvSpPr/>
          <p:nvPr/>
        </p:nvSpPr>
        <p:spPr bwMode="auto">
          <a:xfrm>
            <a:off x="6318262" y="3694125"/>
            <a:ext cx="155575" cy="141287"/>
          </a:xfrm>
          <a:custGeom>
            <a:avLst/>
            <a:gdLst>
              <a:gd name="T0" fmla="*/ 13101 w 95"/>
              <a:gd name="T1" fmla="*/ 53592 h 87"/>
              <a:gd name="T2" fmla="*/ 47491 w 95"/>
              <a:gd name="T3" fmla="*/ 120175 h 87"/>
              <a:gd name="T4" fmla="*/ 93345 w 95"/>
              <a:gd name="T5" fmla="*/ 138039 h 87"/>
              <a:gd name="T6" fmla="*/ 88432 w 95"/>
              <a:gd name="T7" fmla="*/ 131543 h 87"/>
              <a:gd name="T8" fmla="*/ 78606 w 95"/>
              <a:gd name="T9" fmla="*/ 123423 h 87"/>
              <a:gd name="T10" fmla="*/ 73693 w 95"/>
              <a:gd name="T11" fmla="*/ 108807 h 87"/>
              <a:gd name="T12" fmla="*/ 58955 w 95"/>
              <a:gd name="T13" fmla="*/ 103935 h 87"/>
              <a:gd name="T14" fmla="*/ 73693 w 95"/>
              <a:gd name="T15" fmla="*/ 84447 h 87"/>
              <a:gd name="T16" fmla="*/ 116272 w 95"/>
              <a:gd name="T17" fmla="*/ 53592 h 87"/>
              <a:gd name="T18" fmla="*/ 70418 w 95"/>
              <a:gd name="T19" fmla="*/ 4872 h 87"/>
              <a:gd name="T20" fmla="*/ 9826 w 95"/>
              <a:gd name="T21" fmla="*/ 22736 h 87"/>
              <a:gd name="T22" fmla="*/ 13101 w 95"/>
              <a:gd name="T23" fmla="*/ 535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5"/>
              <a:gd name="T37" fmla="*/ 0 h 87"/>
              <a:gd name="T38" fmla="*/ 95 w 95"/>
              <a:gd name="T39" fmla="*/ 87 h 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6" name="稻壳儿小白白(http://dwz.cn/Wu2UP)"/>
          <p:cNvSpPr/>
          <p:nvPr/>
        </p:nvSpPr>
        <p:spPr bwMode="auto">
          <a:xfrm>
            <a:off x="6402389" y="3803662"/>
            <a:ext cx="117475" cy="138113"/>
          </a:xfrm>
          <a:custGeom>
            <a:avLst/>
            <a:gdLst>
              <a:gd name="T0" fmla="*/ 19311 w 73"/>
              <a:gd name="T1" fmla="*/ 51995 h 85"/>
              <a:gd name="T2" fmla="*/ 19311 w 73"/>
              <a:gd name="T3" fmla="*/ 73119 h 85"/>
              <a:gd name="T4" fmla="*/ 40231 w 73"/>
              <a:gd name="T5" fmla="*/ 94242 h 85"/>
              <a:gd name="T6" fmla="*/ 30576 w 73"/>
              <a:gd name="T7" fmla="*/ 129989 h 85"/>
              <a:gd name="T8" fmla="*/ 72416 w 73"/>
              <a:gd name="T9" fmla="*/ 107241 h 85"/>
              <a:gd name="T10" fmla="*/ 106210 w 73"/>
              <a:gd name="T11" fmla="*/ 60120 h 85"/>
              <a:gd name="T12" fmla="*/ 86899 w 73"/>
              <a:gd name="T13" fmla="*/ 38997 h 85"/>
              <a:gd name="T14" fmla="*/ 38622 w 73"/>
              <a:gd name="T15" fmla="*/ 17873 h 85"/>
              <a:gd name="T16" fmla="*/ 19311 w 73"/>
              <a:gd name="T17" fmla="*/ 5199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3"/>
              <a:gd name="T28" fmla="*/ 0 h 85"/>
              <a:gd name="T29" fmla="*/ 73 w 73"/>
              <a:gd name="T30" fmla="*/ 85 h 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7" name="稻壳儿小白白(http://dwz.cn/Wu2UP)"/>
          <p:cNvSpPr/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8017 w 63"/>
              <a:gd name="T3" fmla="*/ 48826 h 119"/>
              <a:gd name="T4" fmla="*/ 75343 w 63"/>
              <a:gd name="T5" fmla="*/ 87886 h 119"/>
              <a:gd name="T6" fmla="*/ 88446 w 63"/>
              <a:gd name="T7" fmla="*/ 131829 h 119"/>
              <a:gd name="T8" fmla="*/ 85170 w 63"/>
              <a:gd name="T9" fmla="*/ 180655 h 119"/>
              <a:gd name="T10" fmla="*/ 103187 w 63"/>
              <a:gd name="T11" fmla="*/ 183910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3"/>
              <a:gd name="T19" fmla="*/ 0 h 119"/>
              <a:gd name="T20" fmla="*/ 63 w 63"/>
              <a:gd name="T21" fmla="*/ 119 h 11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66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7" name="稻壳儿小白白(http://dwz.cn/Wu2UP)"/>
          <p:cNvSpPr txBox="1">
            <a:spLocks noChangeArrowheads="1"/>
          </p:cNvSpPr>
          <p:nvPr/>
        </p:nvSpPr>
        <p:spPr bwMode="auto">
          <a:xfrm>
            <a:off x="3756036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8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9" name="稻壳儿小白白(http://dwz.cn/Wu2UP)"/>
          <p:cNvSpPr txBox="1">
            <a:spLocks noChangeArrowheads="1"/>
          </p:cNvSpPr>
          <p:nvPr/>
        </p:nvSpPr>
        <p:spPr bwMode="auto">
          <a:xfrm>
            <a:off x="6396048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0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48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1" name="稻壳儿小白白(http://dwz.cn/Wu2UP)"/>
          <p:cNvSpPr txBox="1">
            <a:spLocks noChangeArrowheads="1"/>
          </p:cNvSpPr>
          <p:nvPr/>
        </p:nvSpPr>
        <p:spPr bwMode="auto">
          <a:xfrm>
            <a:off x="9096387" y="3735396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2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62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3" name="稻壳儿小白白(http://dwz.cn/Wu2UP)"/>
          <p:cNvSpPr txBox="1">
            <a:spLocks noChangeArrowheads="1"/>
          </p:cNvSpPr>
          <p:nvPr/>
        </p:nvSpPr>
        <p:spPr bwMode="auto">
          <a:xfrm>
            <a:off x="763599" y="3937001"/>
            <a:ext cx="1566863" cy="185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4" name="稻壳儿小白白(http://dwz.cn/Wu2UP)"/>
          <p:cNvSpPr>
            <a:spLocks noChangeArrowheads="1"/>
          </p:cNvSpPr>
          <p:nvPr/>
        </p:nvSpPr>
        <p:spPr bwMode="auto">
          <a:xfrm>
            <a:off x="1255713" y="5440374"/>
            <a:ext cx="9529763" cy="590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412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6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7" grpId="0" animBg="1"/>
      <p:bldP spid="31748" grpId="0" animBg="1"/>
      <p:bldP spid="31749" grpId="0" animBg="1"/>
      <p:bldP spid="31750" grpId="0" animBg="1"/>
      <p:bldP spid="31751" grpId="0" animBg="1"/>
      <p:bldP spid="31752" grpId="0" animBg="1"/>
      <p:bldP spid="31753" grpId="0" animBg="1"/>
      <p:bldP spid="31766" grpId="0"/>
      <p:bldP spid="31767" grpId="0"/>
      <p:bldP spid="31768" grpId="0"/>
      <p:bldP spid="31769" grpId="0"/>
      <p:bldP spid="31770" grpId="0"/>
      <p:bldP spid="31771" grpId="0"/>
      <p:bldP spid="31772" grpId="0"/>
      <p:bldP spid="31773" grpId="0"/>
      <p:bldP spid="317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44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8"/>
            <a:ext cx="0" cy="163123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122921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968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104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585465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215140" y="2053800"/>
            <a:ext cx="2545500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24" y="4175393"/>
            <a:ext cx="2428172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3" y="5114517"/>
            <a:ext cx="3489697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59" y="4175393"/>
            <a:ext cx="275803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 defTabSz="1217295">
              <a:lnSpc>
                <a:spcPct val="120000"/>
              </a:lnSpc>
            </a:pPr>
            <a:endParaRPr lang="zh-CN" altLang="en-US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5" y="2020652"/>
            <a:ext cx="270274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312949" y="1998858"/>
            <a:ext cx="1644196" cy="1107996"/>
          </a:xfrm>
          <a:prstGeom prst="rect">
            <a:avLst/>
          </a:prstGeom>
        </p:spPr>
        <p:txBody>
          <a:bodyPr wrap="square" lIns="121791" tIns="60896" rIns="121791" bIns="60896">
            <a:spAutoFit/>
          </a:bodyPr>
          <a:lstStyle/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5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6" y="2238638"/>
            <a:ext cx="458581" cy="464278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7" y="3614190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8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5" y="3570040"/>
            <a:ext cx="626629" cy="606694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6" grpId="0" animBg="1"/>
      <p:bldP spid="3" grpId="0" animBg="1"/>
      <p:bldP spid="32" grpId="0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501932479"/>
              </p:ext>
            </p:extLst>
          </p:nvPr>
        </p:nvGraphicFramePr>
        <p:xfrm>
          <a:off x="6434666" y="990599"/>
          <a:ext cx="4775200" cy="439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8" name="组合 27"/>
          <p:cNvGrpSpPr/>
          <p:nvPr/>
        </p:nvGrpSpPr>
        <p:grpSpPr bwMode="auto">
          <a:xfrm>
            <a:off x="1529604" y="1514286"/>
            <a:ext cx="4608513" cy="1231635"/>
            <a:chOff x="6639013" y="1549333"/>
            <a:chExt cx="4820607" cy="1231488"/>
          </a:xfrm>
        </p:grpSpPr>
        <p:sp>
          <p:nvSpPr>
            <p:cNvPr id="29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31" name="组合 30"/>
          <p:cNvGrpSpPr/>
          <p:nvPr/>
        </p:nvGrpSpPr>
        <p:grpSpPr bwMode="auto">
          <a:xfrm>
            <a:off x="1529591" y="2833017"/>
            <a:ext cx="4608512" cy="1223373"/>
            <a:chOff x="6639013" y="2635727"/>
            <a:chExt cx="4820607" cy="1223862"/>
          </a:xfrm>
        </p:grpSpPr>
        <p:sp>
          <p:nvSpPr>
            <p:cNvPr id="43" name="矩形 42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5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1529604" y="4270167"/>
            <a:ext cx="4608513" cy="1260046"/>
            <a:chOff x="6639013" y="4154731"/>
            <a:chExt cx="4820607" cy="1259212"/>
          </a:xfrm>
        </p:grpSpPr>
        <p:sp>
          <p:nvSpPr>
            <p:cNvPr id="48" name="矩形 47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45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874720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43495" y="1749431"/>
            <a:ext cx="417512" cy="417513"/>
          </a:xfrm>
          <a:prstGeom prst="ellipse">
            <a:avLst/>
          </a:prstGeom>
          <a:solidFill>
            <a:srgbClr val="2F5B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48196" y="1454157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flipH="1">
            <a:off x="298456" y="1919295"/>
            <a:ext cx="554039" cy="5524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56229" y="2995614"/>
            <a:ext cx="206375" cy="204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1047877">
            <a:off x="1938343" y="5992825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328745" y="5078419"/>
            <a:ext cx="603251" cy="6032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flipV="1">
            <a:off x="2563813" y="5733264"/>
            <a:ext cx="679451" cy="67945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76280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>
            <a:off x="2752736" y="5370529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flipH="1">
            <a:off x="4416429" y="5197479"/>
            <a:ext cx="231775" cy="2333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609982" y="5580067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-41272" y="3700476"/>
            <a:ext cx="942975" cy="9477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 bwMode="auto">
          <a:xfrm>
            <a:off x="6000004" y="1598953"/>
            <a:ext cx="4608513" cy="1231635"/>
            <a:chOff x="6639013" y="1549333"/>
            <a:chExt cx="4820607" cy="1231488"/>
          </a:xfrm>
        </p:grpSpPr>
        <p:sp>
          <p:nvSpPr>
            <p:cNvPr id="44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5999991" y="2917684"/>
            <a:ext cx="4608512" cy="1223373"/>
            <a:chOff x="6639013" y="2635727"/>
            <a:chExt cx="4820607" cy="1223862"/>
          </a:xfrm>
        </p:grpSpPr>
        <p:sp>
          <p:nvSpPr>
            <p:cNvPr id="47" name="矩形 46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8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9" name="组合 48"/>
          <p:cNvGrpSpPr/>
          <p:nvPr/>
        </p:nvGrpSpPr>
        <p:grpSpPr bwMode="auto">
          <a:xfrm>
            <a:off x="6000004" y="4354834"/>
            <a:ext cx="4608513" cy="1260046"/>
            <a:chOff x="6639013" y="4154731"/>
            <a:chExt cx="4820607" cy="1259212"/>
          </a:xfrm>
        </p:grpSpPr>
        <p:sp>
          <p:nvSpPr>
            <p:cNvPr id="50" name="矩形 49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pic>
        <p:nvPicPr>
          <p:cNvPr id="52" name="图片 51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95" y="3457567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5" y="1862300"/>
            <a:ext cx="3478797" cy="3478798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54" name="椭圆 81"/>
          <p:cNvSpPr>
            <a:spLocks noChangeArrowheads="1"/>
          </p:cNvSpPr>
          <p:nvPr/>
        </p:nvSpPr>
        <p:spPr bwMode="auto">
          <a:xfrm>
            <a:off x="1078806" y="1363533"/>
            <a:ext cx="3769056" cy="3697663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lIns="121785" tIns="60896" rIns="121785" bIns="6089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9pPr>
          </a:lstStyle>
          <a:p>
            <a:pPr algn="ctr" defTabSz="1217295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19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446457" y="115131"/>
            <a:ext cx="2323652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773515" y="3352124"/>
            <a:ext cx="1866254" cy="1920733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4622803" y="3354143"/>
            <a:ext cx="2481288" cy="878737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104088" y="2193744"/>
            <a:ext cx="2240396" cy="2034916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2255575" y="4754920"/>
            <a:ext cx="1035877" cy="1035877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58065" y="2670421"/>
            <a:ext cx="1363403" cy="136340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88022" y="3396805"/>
            <a:ext cx="1556883" cy="155688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400256" y="1757581"/>
            <a:ext cx="1315368" cy="1315368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99724" y="521422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668364" y="4869619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规划一</a:t>
            </a:r>
          </a:p>
        </p:txBody>
      </p:sp>
      <p:sp>
        <p:nvSpPr>
          <p:cNvPr id="49" name="矩形 48"/>
          <p:cNvSpPr/>
          <p:nvPr/>
        </p:nvSpPr>
        <p:spPr>
          <a:xfrm>
            <a:off x="1638308" y="2735435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规划二</a:t>
            </a:r>
          </a:p>
        </p:txBody>
      </p:sp>
      <p:sp>
        <p:nvSpPr>
          <p:cNvPr id="51" name="矩形 50"/>
          <p:cNvSpPr/>
          <p:nvPr/>
        </p:nvSpPr>
        <p:spPr>
          <a:xfrm>
            <a:off x="8071417" y="3813722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规划三</a:t>
            </a:r>
          </a:p>
        </p:txBody>
      </p:sp>
      <p:sp>
        <p:nvSpPr>
          <p:cNvPr id="53" name="矩形 52"/>
          <p:cNvSpPr/>
          <p:nvPr/>
        </p:nvSpPr>
        <p:spPr>
          <a:xfrm>
            <a:off x="6048278" y="1793210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规划四</a:t>
            </a:r>
          </a:p>
        </p:txBody>
      </p:sp>
      <p:sp>
        <p:nvSpPr>
          <p:cNvPr id="59" name="文本框 9"/>
          <p:cNvSpPr txBox="1"/>
          <p:nvPr/>
        </p:nvSpPr>
        <p:spPr>
          <a:xfrm>
            <a:off x="2496904" y="4999530"/>
            <a:ext cx="553216" cy="619222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9"/>
          <p:cNvSpPr txBox="1"/>
          <p:nvPr/>
        </p:nvSpPr>
        <p:spPr>
          <a:xfrm>
            <a:off x="4322122" y="2973242"/>
            <a:ext cx="635290" cy="86728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9"/>
          <p:cNvSpPr txBox="1"/>
          <p:nvPr/>
        </p:nvSpPr>
        <p:spPr>
          <a:xfrm>
            <a:off x="6695306" y="3708626"/>
            <a:ext cx="702164" cy="940239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5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5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9"/>
          <p:cNvSpPr txBox="1"/>
          <p:nvPr/>
        </p:nvSpPr>
        <p:spPr>
          <a:xfrm>
            <a:off x="8715979" y="2064778"/>
            <a:ext cx="683927" cy="77973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071417" y="4285037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38" name="矩形 37"/>
          <p:cNvSpPr/>
          <p:nvPr/>
        </p:nvSpPr>
        <p:spPr>
          <a:xfrm>
            <a:off x="5526460" y="2246144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0" name="矩形 39"/>
          <p:cNvSpPr/>
          <p:nvPr/>
        </p:nvSpPr>
        <p:spPr>
          <a:xfrm>
            <a:off x="1077175" y="321119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146654" y="8510119"/>
            <a:ext cx="938684" cy="400091"/>
          </a:xfrm>
          <a:prstGeom prst="rect">
            <a:avLst/>
          </a:prstGeom>
          <a:noFill/>
        </p:spPr>
        <p:txBody>
          <a:bodyPr wrap="none" lIns="121887" tIns="60943" rIns="121887" bIns="60943" rtlCol="0">
            <a:spAutoFit/>
          </a:bodyPr>
          <a:lstStyle/>
          <a:p>
            <a:pPr defTabSz="121856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31661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46" grpId="0"/>
      <p:bldP spid="47" grpId="0"/>
      <p:bldP spid="49" grpId="0"/>
      <p:bldP spid="51" grpId="0"/>
      <p:bldP spid="53" grpId="0"/>
      <p:bldP spid="59" grpId="0"/>
      <p:bldP spid="60" grpId="0"/>
      <p:bldP spid="61" grpId="0"/>
      <p:bldP spid="62" grpId="0"/>
      <p:bldP spid="37" grpId="0"/>
      <p:bldP spid="38" grpId="0"/>
      <p:bldP spid="40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7456825" y="1845279"/>
            <a:ext cx="3545276" cy="3545276"/>
          </a:xfrm>
          <a:prstGeom prst="ellipse">
            <a:avLst/>
          </a:prstGeom>
          <a:solidFill>
            <a:schemeClr val="bg1"/>
          </a:solidFill>
          <a:ln>
            <a:solidFill>
              <a:srgbClr val="42BA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66254" y="2454707"/>
            <a:ext cx="2326416" cy="2326416"/>
          </a:xfrm>
          <a:prstGeom prst="ellipse">
            <a:avLst/>
          </a:prstGeom>
          <a:solidFill>
            <a:srgbClr val="AC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44319" y="4054236"/>
            <a:ext cx="899995" cy="899996"/>
            <a:chOff x="7244314" y="4054233"/>
            <a:chExt cx="899995" cy="899996"/>
          </a:xfrm>
        </p:grpSpPr>
        <p:sp>
          <p:nvSpPr>
            <p:cNvPr id="10" name="任意多边形 9"/>
            <p:cNvSpPr/>
            <p:nvPr/>
          </p:nvSpPr>
          <p:spPr>
            <a:xfrm>
              <a:off x="7244314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7220" y="4317140"/>
              <a:ext cx="374183" cy="374183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8779466" y="1395279"/>
            <a:ext cx="899995" cy="899996"/>
            <a:chOff x="8779464" y="1395277"/>
            <a:chExt cx="899995" cy="899996"/>
          </a:xfrm>
        </p:grpSpPr>
        <p:sp>
          <p:nvSpPr>
            <p:cNvPr id="13" name="任意多边形 12"/>
            <p:cNvSpPr/>
            <p:nvPr/>
          </p:nvSpPr>
          <p:spPr>
            <a:xfrm>
              <a:off x="8779464" y="1395277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757" y="1663571"/>
              <a:ext cx="363408" cy="363408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0314615" y="4054236"/>
            <a:ext cx="899995" cy="899996"/>
            <a:chOff x="10314613" y="4054233"/>
            <a:chExt cx="899995" cy="899996"/>
          </a:xfrm>
        </p:grpSpPr>
        <p:sp>
          <p:nvSpPr>
            <p:cNvPr id="16" name="任意多边形 15"/>
            <p:cNvSpPr/>
            <p:nvPr/>
          </p:nvSpPr>
          <p:spPr>
            <a:xfrm>
              <a:off x="10314613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3852" y="4346162"/>
              <a:ext cx="421517" cy="31613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8731944" y="4940555"/>
            <a:ext cx="899995" cy="899996"/>
            <a:chOff x="8819805" y="4940552"/>
            <a:chExt cx="899995" cy="899996"/>
          </a:xfrm>
        </p:grpSpPr>
        <p:sp>
          <p:nvSpPr>
            <p:cNvPr id="19" name="任意多边形 18"/>
            <p:cNvSpPr/>
            <p:nvPr/>
          </p:nvSpPr>
          <p:spPr>
            <a:xfrm>
              <a:off x="8819805" y="4940552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1718" tIns="181718" rIns="181718" bIns="181718" numCol="1" spcCol="1270" anchor="ctr" anchorCtr="0">
              <a:noAutofit/>
            </a:bodyPr>
            <a:lstStyle/>
            <a:p>
              <a:pPr algn="ctr" defTabSz="12884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900">
                <a:solidFill>
                  <a:prstClr val="white"/>
                </a:solidFill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347" y="5207893"/>
              <a:ext cx="367200" cy="368297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10314615" y="2281595"/>
            <a:ext cx="899995" cy="899996"/>
            <a:chOff x="10314613" y="2281595"/>
            <a:chExt cx="899995" cy="899996"/>
          </a:xfrm>
        </p:grpSpPr>
        <p:sp>
          <p:nvSpPr>
            <p:cNvPr id="22" name="任意多边形 21"/>
            <p:cNvSpPr/>
            <p:nvPr/>
          </p:nvSpPr>
          <p:spPr>
            <a:xfrm>
              <a:off x="10314613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8702" y="2535685"/>
              <a:ext cx="391816" cy="391816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7244319" y="2281595"/>
            <a:ext cx="899995" cy="899996"/>
            <a:chOff x="7244314" y="2281595"/>
            <a:chExt cx="899995" cy="899996"/>
          </a:xfrm>
        </p:grpSpPr>
        <p:sp>
          <p:nvSpPr>
            <p:cNvPr id="25" name="任意多边形 24"/>
            <p:cNvSpPr/>
            <p:nvPr/>
          </p:nvSpPr>
          <p:spPr>
            <a:xfrm>
              <a:off x="7244314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866" y="2533422"/>
              <a:ext cx="394890" cy="396343"/>
            </a:xfrm>
            <a:prstGeom prst="rect">
              <a:avLst/>
            </a:prstGeom>
          </p:spPr>
        </p:pic>
      </p:grpSp>
      <p:cxnSp>
        <p:nvCxnSpPr>
          <p:cNvPr id="27" name="直接连接符 26"/>
          <p:cNvCxnSpPr/>
          <p:nvPr/>
        </p:nvCxnSpPr>
        <p:spPr>
          <a:xfrm>
            <a:off x="3806905" y="2040577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294426" y="2015196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94426" y="3156493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294426" y="4280954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74174" y="2015196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74174" y="3156493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274174" y="4280954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46729" y="2928991"/>
            <a:ext cx="1564655" cy="1377847"/>
            <a:chOff x="8446724" y="2928989"/>
            <a:chExt cx="1564655" cy="1377846"/>
          </a:xfrm>
        </p:grpSpPr>
        <p:sp>
          <p:nvSpPr>
            <p:cNvPr id="47" name="椭圆 46"/>
            <p:cNvSpPr/>
            <p:nvPr/>
          </p:nvSpPr>
          <p:spPr>
            <a:xfrm>
              <a:off x="8540538" y="2928989"/>
              <a:ext cx="1377846" cy="1377846"/>
            </a:xfrm>
            <a:prstGeom prst="ellipse">
              <a:avLst/>
            </a:pr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300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446724" y="3426320"/>
              <a:ext cx="1564655" cy="3831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2100" b="1" dirty="0">
                  <a:solidFill>
                    <a:srgbClr val="FFFFFF">
                      <a:lumMod val="9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29047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672945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200996" y="1795548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735966" y="4093378"/>
            <a:ext cx="2411815" cy="897682"/>
            <a:chOff x="1294421" y="2015194"/>
            <a:chExt cx="2411814" cy="897682"/>
          </a:xfrm>
        </p:grpSpPr>
        <p:sp>
          <p:nvSpPr>
            <p:cNvPr id="6" name="文本框 5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01340" y="2287705"/>
              <a:ext cx="2404895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添加文本单击添加文本单击添加文本</a:t>
              </a: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00996" y="4093378"/>
            <a:ext cx="2411815" cy="929137"/>
            <a:chOff x="1294421" y="2015194"/>
            <a:chExt cx="2411814" cy="929137"/>
          </a:xfrm>
        </p:grpSpPr>
        <p:sp>
          <p:nvSpPr>
            <p:cNvPr id="9" name="文本框 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72945" y="4093378"/>
            <a:ext cx="2411815" cy="929137"/>
            <a:chOff x="1294421" y="2015194"/>
            <a:chExt cx="2411814" cy="929137"/>
          </a:xfrm>
        </p:grpSpPr>
        <p:sp>
          <p:nvSpPr>
            <p:cNvPr id="12" name="文本框 11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15" name="矩形 14"/>
          <p:cNvSpPr/>
          <p:nvPr/>
        </p:nvSpPr>
        <p:spPr>
          <a:xfrm>
            <a:off x="2089707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31562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103511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115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1042562" y="2097576"/>
            <a:ext cx="3184152" cy="579420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462516" y="2777179"/>
            <a:ext cx="3704931" cy="3225464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89599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53397" y="3784599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9598" y="379306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53398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8728039" y="2007326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6215560" y="1981945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15560" y="3123242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15560" y="4247703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95308" y="1981945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195308" y="3123242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195308" y="4247703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8446729" y="3426320"/>
            <a:ext cx="1564655" cy="3831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3765">
              <a:lnSpc>
                <a:spcPct val="90000"/>
              </a:lnSpc>
              <a:spcBef>
                <a:spcPts val="1000"/>
              </a:spcBef>
            </a:pPr>
            <a:r>
              <a:rPr lang="zh-CN" altLang="en-US" sz="2100" b="1" dirty="0">
                <a:solidFill>
                  <a:srgbClr val="FFFFFF">
                    <a:lumMod val="9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38" y="2184562"/>
            <a:ext cx="4078085" cy="242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014997" y="4041870"/>
            <a:ext cx="1851982" cy="1048228"/>
            <a:chOff x="2814" y="1405"/>
            <a:chExt cx="2052" cy="1510"/>
          </a:xfrm>
        </p:grpSpPr>
        <p:sp>
          <p:nvSpPr>
            <p:cNvPr id="3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3262514" y="3726855"/>
            <a:ext cx="1851982" cy="1363244"/>
            <a:chOff x="2814" y="1405"/>
            <a:chExt cx="2052" cy="1510"/>
          </a:xfrm>
        </p:grpSpPr>
        <p:sp>
          <p:nvSpPr>
            <p:cNvPr id="6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510030" y="3117719"/>
            <a:ext cx="1851982" cy="1972381"/>
            <a:chOff x="2814" y="1405"/>
            <a:chExt cx="2052" cy="1510"/>
          </a:xfrm>
        </p:grpSpPr>
        <p:sp>
          <p:nvSpPr>
            <p:cNvPr id="9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5757546" y="4148488"/>
            <a:ext cx="1851982" cy="941610"/>
            <a:chOff x="2814" y="1405"/>
            <a:chExt cx="2052" cy="1510"/>
          </a:xfrm>
        </p:grpSpPr>
        <p:sp>
          <p:nvSpPr>
            <p:cNvPr id="12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7005063" y="2808453"/>
            <a:ext cx="1851982" cy="2281646"/>
            <a:chOff x="2814" y="1405"/>
            <a:chExt cx="2052" cy="1510"/>
          </a:xfrm>
        </p:grpSpPr>
        <p:sp>
          <p:nvSpPr>
            <p:cNvPr id="15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8252580" y="3528103"/>
            <a:ext cx="1851982" cy="1561997"/>
            <a:chOff x="2814" y="1405"/>
            <a:chExt cx="2052" cy="1510"/>
          </a:xfrm>
        </p:grpSpPr>
        <p:sp>
          <p:nvSpPr>
            <p:cNvPr id="18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0800000">
            <a:off x="3933966" y="1790330"/>
            <a:ext cx="526384" cy="635276"/>
            <a:chOff x="347" y="3344"/>
            <a:chExt cx="586" cy="707"/>
          </a:xfrm>
          <a:solidFill>
            <a:schemeClr val="accent2"/>
          </a:solidFill>
        </p:grpSpPr>
        <p:sp>
          <p:nvSpPr>
            <p:cNvPr id="21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2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0800000">
            <a:off x="5168582" y="1799921"/>
            <a:ext cx="526384" cy="635276"/>
            <a:chOff x="347" y="3344"/>
            <a:chExt cx="586" cy="707"/>
          </a:xfrm>
          <a:solidFill>
            <a:schemeClr val="accent3"/>
          </a:solidFill>
        </p:grpSpPr>
        <p:sp>
          <p:nvSpPr>
            <p:cNvPr id="24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5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4"/>
          <p:cNvGrpSpPr>
            <a:grpSpLocks noChangeAspect="1"/>
          </p:cNvGrpSpPr>
          <p:nvPr/>
        </p:nvGrpSpPr>
        <p:grpSpPr bwMode="auto">
          <a:xfrm rot="10800000">
            <a:off x="6410758" y="1790500"/>
            <a:ext cx="526384" cy="635276"/>
            <a:chOff x="347" y="3344"/>
            <a:chExt cx="586" cy="707"/>
          </a:xfrm>
          <a:solidFill>
            <a:schemeClr val="accent4"/>
          </a:solidFill>
        </p:grpSpPr>
        <p:sp>
          <p:nvSpPr>
            <p:cNvPr id="27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 rot="10800000">
            <a:off x="7674675" y="1790330"/>
            <a:ext cx="526384" cy="635276"/>
            <a:chOff x="347" y="3344"/>
            <a:chExt cx="586" cy="707"/>
          </a:xfrm>
          <a:solidFill>
            <a:schemeClr val="accent5"/>
          </a:solidFill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4"/>
          <p:cNvGrpSpPr>
            <a:grpSpLocks noChangeAspect="1"/>
          </p:cNvGrpSpPr>
          <p:nvPr/>
        </p:nvGrpSpPr>
        <p:grpSpPr bwMode="auto">
          <a:xfrm rot="10800000">
            <a:off x="8924119" y="1793491"/>
            <a:ext cx="526384" cy="635276"/>
            <a:chOff x="347" y="3344"/>
            <a:chExt cx="586" cy="707"/>
          </a:xfrm>
          <a:solidFill>
            <a:schemeClr val="accent6"/>
          </a:solidFill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 rot="10800000">
            <a:off x="2673132" y="1790330"/>
            <a:ext cx="526384" cy="635276"/>
            <a:chOff x="347" y="3344"/>
            <a:chExt cx="586" cy="707"/>
          </a:xfrm>
          <a:solidFill>
            <a:schemeClr val="accent1"/>
          </a:solidFill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7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Connector 125"/>
          <p:cNvCxnSpPr>
            <a:endCxn id="4" idx="1"/>
          </p:cNvCxnSpPr>
          <p:nvPr/>
        </p:nvCxnSpPr>
        <p:spPr>
          <a:xfrm>
            <a:off x="2940987" y="2548716"/>
            <a:ext cx="0" cy="1493155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26"/>
          <p:cNvCxnSpPr/>
          <p:nvPr/>
        </p:nvCxnSpPr>
        <p:spPr>
          <a:xfrm flipH="1">
            <a:off x="4186843" y="2548714"/>
            <a:ext cx="1661" cy="1178141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27"/>
          <p:cNvCxnSpPr/>
          <p:nvPr/>
        </p:nvCxnSpPr>
        <p:spPr>
          <a:xfrm>
            <a:off x="5436021" y="2548715"/>
            <a:ext cx="0" cy="569003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29"/>
          <p:cNvCxnSpPr/>
          <p:nvPr/>
        </p:nvCxnSpPr>
        <p:spPr>
          <a:xfrm>
            <a:off x="6683536" y="2548716"/>
            <a:ext cx="0" cy="1599773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35"/>
          <p:cNvCxnSpPr/>
          <p:nvPr/>
        </p:nvCxnSpPr>
        <p:spPr>
          <a:xfrm>
            <a:off x="7931054" y="2548716"/>
            <a:ext cx="0" cy="284501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136"/>
          <p:cNvCxnSpPr/>
          <p:nvPr/>
        </p:nvCxnSpPr>
        <p:spPr>
          <a:xfrm flipH="1">
            <a:off x="9186914" y="2548716"/>
            <a:ext cx="1661" cy="979387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794721" y="523874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658175" y="554631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78121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041574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598680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462131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9385" y="519668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932838" y="5504244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96495" y="5169277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459946" y="547684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109129" y="514187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8972582" y="5449438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66676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225074" y="1280269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88528" y="1587832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87811"/>
            <a:ext cx="938652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en-US" altLang="zh-CN" sz="2700" dirty="0" smtClean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76996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44"/>
          <p:cNvSpPr txBox="1"/>
          <p:nvPr/>
        </p:nvSpPr>
        <p:spPr>
          <a:xfrm>
            <a:off x="1119779" y="386829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83233" y="4175861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676996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096334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6169909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TextBox 44"/>
          <p:cNvSpPr txBox="1"/>
          <p:nvPr/>
        </p:nvSpPr>
        <p:spPr>
          <a:xfrm>
            <a:off x="8799368" y="1221971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8662822" y="1529534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8694073" y="381000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8557527" y="4117563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973207" y="-37226"/>
            <a:ext cx="8421370" cy="6753153"/>
          </a:xfrm>
          <a:prstGeom prst="rect">
            <a:avLst/>
          </a:prstGeom>
          <a:noFill/>
        </p:spPr>
      </p:pic>
      <p:sp>
        <p:nvSpPr>
          <p:cNvPr id="6" name="椭圆 5"/>
          <p:cNvSpPr/>
          <p:nvPr/>
        </p:nvSpPr>
        <p:spPr>
          <a:xfrm>
            <a:off x="3987182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197757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5" name="标题 6"/>
          <p:cNvSpPr>
            <a:spLocks noGrp="1"/>
          </p:cNvSpPr>
          <p:nvPr/>
        </p:nvSpPr>
        <p:spPr>
          <a:xfrm>
            <a:off x="4305187" y="1838681"/>
            <a:ext cx="345122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en-US" altLang="x-none" sz="6600" dirty="0">
                <a:solidFill>
                  <a:srgbClr val="2F5B50"/>
                </a:solidFill>
                <a:latin typeface="Gabriola" panose="04040605051002020D02" pitchFamily="82" charset="0"/>
                <a:ea typeface="Batang" panose="02030600000101010101" charset="-127"/>
                <a:sym typeface="微软雅黑" panose="020B0503020204020204" pitchFamily="34" charset="-122"/>
              </a:rPr>
              <a:t>THANKS</a:t>
            </a:r>
          </a:p>
        </p:txBody>
      </p:sp>
      <p:sp>
        <p:nvSpPr>
          <p:cNvPr id="8" name="标题 6"/>
          <p:cNvSpPr>
            <a:spLocks noGrp="1"/>
          </p:cNvSpPr>
          <p:nvPr/>
        </p:nvSpPr>
        <p:spPr>
          <a:xfrm>
            <a:off x="4130520" y="2788023"/>
            <a:ext cx="393989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zh-CN" altLang="en-US" sz="6600" dirty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微软雅黑" panose="020B0503020204020204" pitchFamily="34" charset="-122"/>
              </a:rPr>
              <a:t>谢谢欣赏</a:t>
            </a:r>
            <a:endParaRPr lang="en-US" altLang="x-none" sz="6600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个人简历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自定义设计方案">
  <a:themeElements>
    <a:clrScheme name="我的主题色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63CFF6"/>
      </a:accent1>
      <a:accent2>
        <a:srgbClr val="FBB9CC"/>
      </a:accent2>
      <a:accent3>
        <a:srgbClr val="63CFF6"/>
      </a:accent3>
      <a:accent4>
        <a:srgbClr val="FBB9CC"/>
      </a:accent4>
      <a:accent5>
        <a:srgbClr val="63CFF6"/>
      </a:accent5>
      <a:accent6>
        <a:srgbClr val="FBB9CC"/>
      </a:accent6>
      <a:hlink>
        <a:srgbClr val="63CFF6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2094</Words>
  <Application>Microsoft Office PowerPoint</Application>
  <PresentationFormat>宽屏</PresentationFormat>
  <Paragraphs>308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Batang</vt:lpstr>
      <vt:lpstr>Embassy BT</vt:lpstr>
      <vt:lpstr>等线</vt:lpstr>
      <vt:lpstr>方正豪体简体</vt:lpstr>
      <vt:lpstr>方正综艺简体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Gabriola</vt:lpstr>
      <vt:lpstr>Impact</vt:lpstr>
      <vt:lpstr>Wingdings</vt:lpstr>
      <vt:lpstr>5_自定义设计方案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清新简约个人简历PPT模板</dc:title>
  <dc:creator>优品PPT</dc:creator>
  <cp:keywords>http:/www.ypppt.com</cp:keywords>
  <cp:lastModifiedBy>faith123</cp:lastModifiedBy>
  <cp:revision>33</cp:revision>
  <dcterms:created xsi:type="dcterms:W3CDTF">2016-08-11T13:28:00Z</dcterms:created>
  <dcterms:modified xsi:type="dcterms:W3CDTF">2020-01-08T05:36:08Z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