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717045408"/>
        <c:axId val="-717062816"/>
        <c:axId val="-1010260656"/>
      </c:area3DChart>
      <c:catAx>
        <c:axId val="-71704540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717062816"/>
        <c:crosses val="autoZero"/>
        <c:auto val="1"/>
        <c:lblAlgn val="ctr"/>
        <c:lblOffset val="100"/>
        <c:noMultiLvlLbl val="0"/>
      </c:catAx>
      <c:valAx>
        <c:axId val="-71706281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717045408"/>
        <c:crosses val="autoZero"/>
        <c:crossBetween val="midCat"/>
      </c:valAx>
      <c:serAx>
        <c:axId val="-1010260656"/>
        <c:scaling>
          <c:orientation val="minMax"/>
        </c:scaling>
        <c:delete val="1"/>
        <c:axPos val="b"/>
        <c:majorTickMark val="out"/>
        <c:minorTickMark val="none"/>
        <c:tickLblPos val="nextTo"/>
        <c:crossAx val="-717062816"/>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717047584"/>
        <c:axId val="-717056832"/>
        <c:axId val="-1079452608"/>
      </c:bar3DChart>
      <c:catAx>
        <c:axId val="-7170475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717056832"/>
        <c:crosses val="autoZero"/>
        <c:auto val="1"/>
        <c:lblAlgn val="ctr"/>
        <c:lblOffset val="100"/>
        <c:noMultiLvlLbl val="1"/>
      </c:catAx>
      <c:valAx>
        <c:axId val="-717056832"/>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717047584"/>
        <c:crosses val="autoZero"/>
        <c:crossBetween val="between"/>
      </c:valAx>
      <c:serAx>
        <c:axId val="-1079452608"/>
        <c:scaling>
          <c:orientation val="minMax"/>
        </c:scaling>
        <c:delete val="1"/>
        <c:axPos val="b"/>
        <c:majorTickMark val="none"/>
        <c:minorTickMark val="none"/>
        <c:tickLblPos val="nextTo"/>
        <c:crossAx val="-717056832"/>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2020/1/2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2020/1/2</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2020/1/2</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2917486" y="2368028"/>
              <a:ext cx="6341801" cy="769441"/>
            </a:xfrm>
            <a:prstGeom prst="rect">
              <a:avLst/>
            </a:prstGeom>
          </p:spPr>
          <p:txBody>
            <a:bodyPr wrap="none">
              <a:spAutoFit/>
            </a:bodyPr>
            <a:lstStyle/>
            <a:p>
              <a:pPr algn="ctr"/>
              <a:r>
                <a:rPr lang="zh-CN" altLang="en-US" sz="4400" b="1" spc="300" dirty="0">
                  <a:solidFill>
                    <a:srgbClr val="F69FB2"/>
                  </a:solidFill>
                  <a:cs typeface="+mn-ea"/>
                  <a:sym typeface="+mn-lt"/>
                </a:rPr>
                <a:t>大学生防骗兼职</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活动策划方案汇报PPT模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1328</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清新活动策划方案汇报PPT模板</dc:title>
  <dc:creator>优品PPT</dc:creator>
  <cp:keywords>http:/www.ypppt.com</cp:keywords>
  <dc:description>http://www.ypppt.com/</dc:description>
  <cp:lastModifiedBy>faith123</cp:lastModifiedBy>
  <cp:revision>69</cp:revision>
  <dcterms:created xsi:type="dcterms:W3CDTF">2017-08-22T13:33:09Z</dcterms:created>
  <dcterms:modified xsi:type="dcterms:W3CDTF">2020-01-02T05:12:12Z</dcterms:modified>
</cp:coreProperties>
</file>