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40" r:id="rId2"/>
    <p:sldId id="3238" r:id="rId3"/>
    <p:sldId id="3241" r:id="rId4"/>
    <p:sldId id="3181" r:id="rId5"/>
    <p:sldId id="3179" r:id="rId6"/>
    <p:sldId id="3172" r:id="rId7"/>
    <p:sldId id="3175" r:id="rId8"/>
    <p:sldId id="3242" r:id="rId9"/>
    <p:sldId id="3178" r:id="rId10"/>
    <p:sldId id="3168" r:id="rId11"/>
    <p:sldId id="3171" r:id="rId12"/>
    <p:sldId id="3177" r:id="rId13"/>
    <p:sldId id="3243" r:id="rId14"/>
    <p:sldId id="3170" r:id="rId15"/>
    <p:sldId id="3173" r:id="rId16"/>
    <p:sldId id="3180" r:id="rId17"/>
    <p:sldId id="3169" r:id="rId18"/>
    <p:sldId id="3244" r:id="rId19"/>
    <p:sldId id="3149" r:id="rId20"/>
    <p:sldId id="3176" r:id="rId21"/>
    <p:sldId id="3174" r:id="rId22"/>
    <p:sldId id="324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657"/>
    <a:srgbClr val="79C7DE"/>
    <a:srgbClr val="889EB6"/>
    <a:srgbClr val="004236"/>
    <a:srgbClr val="169274"/>
    <a:srgbClr val="60AEA9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2986" autoAdjust="0"/>
  </p:normalViewPr>
  <p:slideViewPr>
    <p:cSldViewPr>
      <p:cViewPr varScale="1">
        <p:scale>
          <a:sx n="73" d="100"/>
          <a:sy n="73" d="100"/>
        </p:scale>
        <p:origin x="780" y="66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431-46D1-96E4-D72543CD8296}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431-46D1-96E4-D72543CD8296}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431-46D1-96E4-D72543CD8296}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431-46D1-96E4-D72543CD82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A431-46D1-96E4-D72543CD829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823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060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386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317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46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4903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197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6621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671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6251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6624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537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2020/1/4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1628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160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7475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8" r:id="rId2"/>
    <p:sldLayoutId id="2147483979" r:id="rId3"/>
    <p:sldLayoutId id="2147483980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70" y="695"/>
            <a:ext cx="12854013" cy="723126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075439" y="3402922"/>
            <a:ext cx="2707872" cy="514267"/>
            <a:chOff x="10286575" y="596456"/>
            <a:chExt cx="2219865" cy="421587"/>
          </a:xfrm>
          <a:solidFill>
            <a:schemeClr val="accent1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12084853" y="596456"/>
              <a:ext cx="421587" cy="421587"/>
              <a:chOff x="8017824" y="1086208"/>
              <a:chExt cx="818792" cy="818792"/>
            </a:xfrm>
            <a:grpFill/>
          </p:grpSpPr>
          <p:grpSp>
            <p:nvGrpSpPr>
              <p:cNvPr id="43" name="Group 61"/>
              <p:cNvGrpSpPr/>
              <p:nvPr/>
            </p:nvGrpSpPr>
            <p:grpSpPr>
              <a:xfrm>
                <a:off x="8245700" y="1256721"/>
                <a:ext cx="363040" cy="477767"/>
                <a:chOff x="7981950" y="4114800"/>
                <a:chExt cx="393701" cy="495300"/>
              </a:xfrm>
              <a:grpFill/>
            </p:grpSpPr>
            <p:sp>
              <p:nvSpPr>
                <p:cNvPr id="45" name="Freeform 62"/>
                <p:cNvSpPr>
                  <a:spLocks noEditPoints="1"/>
                </p:cNvSpPr>
                <p:nvPr/>
              </p:nvSpPr>
              <p:spPr bwMode="auto">
                <a:xfrm>
                  <a:off x="7981950" y="4114800"/>
                  <a:ext cx="304800" cy="261938"/>
                </a:xfrm>
                <a:custGeom>
                  <a:avLst/>
                  <a:gdLst>
                    <a:gd name="T0" fmla="*/ 0 w 81"/>
                    <a:gd name="T1" fmla="*/ 13 h 70"/>
                    <a:gd name="T2" fmla="*/ 0 w 81"/>
                    <a:gd name="T3" fmla="*/ 27 h 70"/>
                    <a:gd name="T4" fmla="*/ 0 w 81"/>
                    <a:gd name="T5" fmla="*/ 43 h 70"/>
                    <a:gd name="T6" fmla="*/ 13 w 81"/>
                    <a:gd name="T7" fmla="*/ 56 h 70"/>
                    <a:gd name="T8" fmla="*/ 36 w 81"/>
                    <a:gd name="T9" fmla="*/ 56 h 70"/>
                    <a:gd name="T10" fmla="*/ 49 w 81"/>
                    <a:gd name="T11" fmla="*/ 69 h 70"/>
                    <a:gd name="T12" fmla="*/ 53 w 81"/>
                    <a:gd name="T13" fmla="*/ 70 h 70"/>
                    <a:gd name="T14" fmla="*/ 55 w 81"/>
                    <a:gd name="T15" fmla="*/ 70 h 70"/>
                    <a:gd name="T16" fmla="*/ 58 w 81"/>
                    <a:gd name="T17" fmla="*/ 65 h 70"/>
                    <a:gd name="T18" fmla="*/ 58 w 81"/>
                    <a:gd name="T19" fmla="*/ 56 h 70"/>
                    <a:gd name="T20" fmla="*/ 68 w 81"/>
                    <a:gd name="T21" fmla="*/ 56 h 70"/>
                    <a:gd name="T22" fmla="*/ 81 w 81"/>
                    <a:gd name="T23" fmla="*/ 43 h 70"/>
                    <a:gd name="T24" fmla="*/ 81 w 81"/>
                    <a:gd name="T25" fmla="*/ 27 h 70"/>
                    <a:gd name="T26" fmla="*/ 81 w 81"/>
                    <a:gd name="T27" fmla="*/ 13 h 70"/>
                    <a:gd name="T28" fmla="*/ 68 w 81"/>
                    <a:gd name="T29" fmla="*/ 0 h 70"/>
                    <a:gd name="T30" fmla="*/ 60 w 81"/>
                    <a:gd name="T31" fmla="*/ 0 h 70"/>
                    <a:gd name="T32" fmla="*/ 20 w 81"/>
                    <a:gd name="T33" fmla="*/ 0 h 70"/>
                    <a:gd name="T34" fmla="*/ 13 w 81"/>
                    <a:gd name="T35" fmla="*/ 0 h 70"/>
                    <a:gd name="T36" fmla="*/ 0 w 81"/>
                    <a:gd name="T37" fmla="*/ 13 h 70"/>
                    <a:gd name="T38" fmla="*/ 54 w 81"/>
                    <a:gd name="T39" fmla="*/ 27 h 70"/>
                    <a:gd name="T40" fmla="*/ 62 w 81"/>
                    <a:gd name="T41" fmla="*/ 20 h 70"/>
                    <a:gd name="T42" fmla="*/ 69 w 81"/>
                    <a:gd name="T43" fmla="*/ 27 h 70"/>
                    <a:gd name="T44" fmla="*/ 62 w 81"/>
                    <a:gd name="T45" fmla="*/ 35 h 70"/>
                    <a:gd name="T46" fmla="*/ 54 w 81"/>
                    <a:gd name="T47" fmla="*/ 27 h 70"/>
                    <a:gd name="T48" fmla="*/ 33 w 81"/>
                    <a:gd name="T49" fmla="*/ 27 h 70"/>
                    <a:gd name="T50" fmla="*/ 40 w 81"/>
                    <a:gd name="T51" fmla="*/ 20 h 70"/>
                    <a:gd name="T52" fmla="*/ 48 w 81"/>
                    <a:gd name="T53" fmla="*/ 27 h 70"/>
                    <a:gd name="T54" fmla="*/ 40 w 81"/>
                    <a:gd name="T55" fmla="*/ 35 h 70"/>
                    <a:gd name="T56" fmla="*/ 33 w 81"/>
                    <a:gd name="T57" fmla="*/ 27 h 70"/>
                    <a:gd name="T58" fmla="*/ 12 w 81"/>
                    <a:gd name="T59" fmla="*/ 27 h 70"/>
                    <a:gd name="T60" fmla="*/ 19 w 81"/>
                    <a:gd name="T61" fmla="*/ 20 h 70"/>
                    <a:gd name="T62" fmla="*/ 27 w 81"/>
                    <a:gd name="T63" fmla="*/ 27 h 70"/>
                    <a:gd name="T64" fmla="*/ 19 w 81"/>
                    <a:gd name="T65" fmla="*/ 35 h 70"/>
                    <a:gd name="T66" fmla="*/ 12 w 81"/>
                    <a:gd name="T67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1" h="70">
                      <a:moveTo>
                        <a:pt x="0" y="13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50"/>
                        <a:pt x="6" y="56"/>
                        <a:pt x="13" y="56"/>
                      </a:cubicBezTo>
                      <a:cubicBezTo>
                        <a:pt x="36" y="56"/>
                        <a:pt x="36" y="56"/>
                        <a:pt x="36" y="56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50" y="70"/>
                        <a:pt x="52" y="70"/>
                        <a:pt x="53" y="70"/>
                      </a:cubicBezTo>
                      <a:cubicBezTo>
                        <a:pt x="54" y="70"/>
                        <a:pt x="54" y="70"/>
                        <a:pt x="55" y="70"/>
                      </a:cubicBezTo>
                      <a:cubicBezTo>
                        <a:pt x="57" y="69"/>
                        <a:pt x="58" y="67"/>
                        <a:pt x="58" y="65"/>
                      </a:cubicBezTo>
                      <a:cubicBezTo>
                        <a:pt x="58" y="56"/>
                        <a:pt x="58" y="56"/>
                        <a:pt x="58" y="56"/>
                      </a:cubicBezTo>
                      <a:cubicBezTo>
                        <a:pt x="68" y="56"/>
                        <a:pt x="68" y="56"/>
                        <a:pt x="68" y="56"/>
                      </a:cubicBezTo>
                      <a:cubicBezTo>
                        <a:pt x="75" y="56"/>
                        <a:pt x="81" y="50"/>
                        <a:pt x="81" y="43"/>
                      </a:cubicBezTo>
                      <a:cubicBezTo>
                        <a:pt x="81" y="27"/>
                        <a:pt x="81" y="27"/>
                        <a:pt x="81" y="27"/>
                      </a:cubicBezTo>
                      <a:cubicBezTo>
                        <a:pt x="81" y="13"/>
                        <a:pt x="81" y="13"/>
                        <a:pt x="81" y="13"/>
                      </a:cubicBezTo>
                      <a:cubicBezTo>
                        <a:pt x="81" y="6"/>
                        <a:pt x="75" y="0"/>
                        <a:pt x="68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6"/>
                        <a:pt x="0" y="13"/>
                      </a:cubicBezTo>
                      <a:close/>
                      <a:moveTo>
                        <a:pt x="54" y="27"/>
                      </a:moveTo>
                      <a:cubicBezTo>
                        <a:pt x="54" y="23"/>
                        <a:pt x="58" y="20"/>
                        <a:pt x="62" y="20"/>
                      </a:cubicBezTo>
                      <a:cubicBezTo>
                        <a:pt x="66" y="20"/>
                        <a:pt x="69" y="23"/>
                        <a:pt x="69" y="27"/>
                      </a:cubicBezTo>
                      <a:cubicBezTo>
                        <a:pt x="69" y="32"/>
                        <a:pt x="66" y="35"/>
                        <a:pt x="62" y="35"/>
                      </a:cubicBezTo>
                      <a:cubicBezTo>
                        <a:pt x="58" y="35"/>
                        <a:pt x="54" y="32"/>
                        <a:pt x="54" y="27"/>
                      </a:cubicBezTo>
                      <a:close/>
                      <a:moveTo>
                        <a:pt x="33" y="27"/>
                      </a:moveTo>
                      <a:cubicBezTo>
                        <a:pt x="33" y="23"/>
                        <a:pt x="36" y="20"/>
                        <a:pt x="40" y="20"/>
                      </a:cubicBezTo>
                      <a:cubicBezTo>
                        <a:pt x="45" y="20"/>
                        <a:pt x="48" y="23"/>
                        <a:pt x="48" y="27"/>
                      </a:cubicBezTo>
                      <a:cubicBezTo>
                        <a:pt x="48" y="32"/>
                        <a:pt x="45" y="35"/>
                        <a:pt x="40" y="35"/>
                      </a:cubicBezTo>
                      <a:cubicBezTo>
                        <a:pt x="36" y="35"/>
                        <a:pt x="33" y="32"/>
                        <a:pt x="33" y="27"/>
                      </a:cubicBezTo>
                      <a:close/>
                      <a:moveTo>
                        <a:pt x="12" y="27"/>
                      </a:moveTo>
                      <a:cubicBezTo>
                        <a:pt x="12" y="23"/>
                        <a:pt x="15" y="20"/>
                        <a:pt x="19" y="20"/>
                      </a:cubicBezTo>
                      <a:cubicBezTo>
                        <a:pt x="24" y="20"/>
                        <a:pt x="27" y="23"/>
                        <a:pt x="27" y="27"/>
                      </a:cubicBezTo>
                      <a:cubicBezTo>
                        <a:pt x="27" y="32"/>
                        <a:pt x="24" y="35"/>
                        <a:pt x="19" y="35"/>
                      </a:cubicBezTo>
                      <a:cubicBezTo>
                        <a:pt x="15" y="35"/>
                        <a:pt x="12" y="32"/>
                        <a:pt x="1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63"/>
                <p:cNvSpPr>
                  <a:spLocks noEditPoints="1"/>
                </p:cNvSpPr>
                <p:nvPr/>
              </p:nvSpPr>
              <p:spPr bwMode="auto">
                <a:xfrm>
                  <a:off x="8091488" y="4222750"/>
                  <a:ext cx="284163" cy="387350"/>
                </a:xfrm>
                <a:custGeom>
                  <a:avLst/>
                  <a:gdLst>
                    <a:gd name="T0" fmla="*/ 61 w 76"/>
                    <a:gd name="T1" fmla="*/ 0 h 103"/>
                    <a:gd name="T2" fmla="*/ 61 w 76"/>
                    <a:gd name="T3" fmla="*/ 13 h 103"/>
                    <a:gd name="T4" fmla="*/ 62 w 76"/>
                    <a:gd name="T5" fmla="*/ 13 h 103"/>
                    <a:gd name="T6" fmla="*/ 62 w 76"/>
                    <a:gd name="T7" fmla="*/ 82 h 103"/>
                    <a:gd name="T8" fmla="*/ 13 w 76"/>
                    <a:gd name="T9" fmla="*/ 82 h 103"/>
                    <a:gd name="T10" fmla="*/ 13 w 76"/>
                    <a:gd name="T11" fmla="*/ 46 h 103"/>
                    <a:gd name="T12" fmla="*/ 4 w 76"/>
                    <a:gd name="T13" fmla="*/ 36 h 103"/>
                    <a:gd name="T14" fmla="*/ 0 w 76"/>
                    <a:gd name="T15" fmla="*/ 36 h 103"/>
                    <a:gd name="T16" fmla="*/ 0 w 76"/>
                    <a:gd name="T17" fmla="*/ 85 h 103"/>
                    <a:gd name="T18" fmla="*/ 18 w 76"/>
                    <a:gd name="T19" fmla="*/ 103 h 103"/>
                    <a:gd name="T20" fmla="*/ 57 w 76"/>
                    <a:gd name="T21" fmla="*/ 103 h 103"/>
                    <a:gd name="T22" fmla="*/ 76 w 76"/>
                    <a:gd name="T23" fmla="*/ 85 h 103"/>
                    <a:gd name="T24" fmla="*/ 76 w 76"/>
                    <a:gd name="T25" fmla="*/ 18 h 103"/>
                    <a:gd name="T26" fmla="*/ 61 w 76"/>
                    <a:gd name="T27" fmla="*/ 0 h 103"/>
                    <a:gd name="T28" fmla="*/ 38 w 76"/>
                    <a:gd name="T29" fmla="*/ 98 h 103"/>
                    <a:gd name="T30" fmla="*/ 32 w 76"/>
                    <a:gd name="T31" fmla="*/ 92 h 103"/>
                    <a:gd name="T32" fmla="*/ 38 w 76"/>
                    <a:gd name="T33" fmla="*/ 87 h 103"/>
                    <a:gd name="T34" fmla="*/ 43 w 76"/>
                    <a:gd name="T35" fmla="*/ 92 h 103"/>
                    <a:gd name="T36" fmla="*/ 38 w 76"/>
                    <a:gd name="T37" fmla="*/ 98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6" h="103">
                      <a:moveTo>
                        <a:pt x="61" y="0"/>
                      </a:moveTo>
                      <a:cubicBezTo>
                        <a:pt x="61" y="13"/>
                        <a:pt x="61" y="13"/>
                        <a:pt x="61" y="13"/>
                      </a:cubicBezTo>
                      <a:cubicBezTo>
                        <a:pt x="62" y="13"/>
                        <a:pt x="62" y="13"/>
                        <a:pt x="62" y="13"/>
                      </a:cubicBezTo>
                      <a:cubicBezTo>
                        <a:pt x="62" y="82"/>
                        <a:pt x="62" y="82"/>
                        <a:pt x="62" y="82"/>
                      </a:cubicBezTo>
                      <a:cubicBezTo>
                        <a:pt x="13" y="82"/>
                        <a:pt x="13" y="82"/>
                        <a:pt x="13" y="82"/>
                      </a:cubicBezTo>
                      <a:cubicBezTo>
                        <a:pt x="13" y="46"/>
                        <a:pt x="13" y="46"/>
                        <a:pt x="13" y="46"/>
                      </a:cubicBezTo>
                      <a:cubicBezTo>
                        <a:pt x="4" y="36"/>
                        <a:pt x="4" y="36"/>
                        <a:pt x="4" y="3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95"/>
                        <a:pt x="8" y="103"/>
                        <a:pt x="18" y="103"/>
                      </a:cubicBezTo>
                      <a:cubicBezTo>
                        <a:pt x="57" y="103"/>
                        <a:pt x="57" y="103"/>
                        <a:pt x="57" y="103"/>
                      </a:cubicBezTo>
                      <a:cubicBezTo>
                        <a:pt x="67" y="103"/>
                        <a:pt x="76" y="95"/>
                        <a:pt x="76" y="85"/>
                      </a:cubicBezTo>
                      <a:cubicBezTo>
                        <a:pt x="76" y="18"/>
                        <a:pt x="76" y="18"/>
                        <a:pt x="76" y="18"/>
                      </a:cubicBezTo>
                      <a:cubicBezTo>
                        <a:pt x="76" y="9"/>
                        <a:pt x="69" y="2"/>
                        <a:pt x="61" y="0"/>
                      </a:cubicBezTo>
                      <a:close/>
                      <a:moveTo>
                        <a:pt x="38" y="98"/>
                      </a:moveTo>
                      <a:cubicBezTo>
                        <a:pt x="34" y="98"/>
                        <a:pt x="32" y="95"/>
                        <a:pt x="32" y="92"/>
                      </a:cubicBezTo>
                      <a:cubicBezTo>
                        <a:pt x="32" y="89"/>
                        <a:pt x="34" y="87"/>
                        <a:pt x="38" y="87"/>
                      </a:cubicBezTo>
                      <a:cubicBezTo>
                        <a:pt x="41" y="87"/>
                        <a:pt x="43" y="89"/>
                        <a:pt x="43" y="92"/>
                      </a:cubicBezTo>
                      <a:cubicBezTo>
                        <a:pt x="43" y="95"/>
                        <a:pt x="41" y="98"/>
                        <a:pt x="38" y="9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任意多边形 43"/>
              <p:cNvSpPr/>
              <p:nvPr/>
            </p:nvSpPr>
            <p:spPr>
              <a:xfrm>
                <a:off x="801782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1485427" y="596456"/>
              <a:ext cx="421587" cy="421587"/>
              <a:chOff x="7133904" y="1086208"/>
              <a:chExt cx="818792" cy="818792"/>
            </a:xfrm>
            <a:grpFill/>
          </p:grpSpPr>
          <p:grpSp>
            <p:nvGrpSpPr>
              <p:cNvPr id="36" name="Group 51"/>
              <p:cNvGrpSpPr/>
              <p:nvPr/>
            </p:nvGrpSpPr>
            <p:grpSpPr>
              <a:xfrm>
                <a:off x="7341235" y="1280526"/>
                <a:ext cx="404130" cy="430157"/>
                <a:chOff x="9324975" y="4895850"/>
                <a:chExt cx="419100" cy="446088"/>
              </a:xfrm>
              <a:grpFill/>
            </p:grpSpPr>
            <p:sp>
              <p:nvSpPr>
                <p:cNvPr id="38" name="Freeform 52"/>
                <p:cNvSpPr>
                  <a:spLocks/>
                </p:cNvSpPr>
                <p:nvPr/>
              </p:nvSpPr>
              <p:spPr bwMode="auto">
                <a:xfrm>
                  <a:off x="9366250" y="5314950"/>
                  <a:ext cx="85725" cy="26988"/>
                </a:xfrm>
                <a:custGeom>
                  <a:avLst/>
                  <a:gdLst>
                    <a:gd name="T0" fmla="*/ 0 w 23"/>
                    <a:gd name="T1" fmla="*/ 0 h 7"/>
                    <a:gd name="T2" fmla="*/ 0 w 23"/>
                    <a:gd name="T3" fmla="*/ 4 h 7"/>
                    <a:gd name="T4" fmla="*/ 4 w 23"/>
                    <a:gd name="T5" fmla="*/ 7 h 7"/>
                    <a:gd name="T6" fmla="*/ 19 w 23"/>
                    <a:gd name="T7" fmla="*/ 7 h 7"/>
                    <a:gd name="T8" fmla="*/ 23 w 23"/>
                    <a:gd name="T9" fmla="*/ 4 h 7"/>
                    <a:gd name="T10" fmla="*/ 23 w 23"/>
                    <a:gd name="T11" fmla="*/ 0 h 7"/>
                    <a:gd name="T12" fmla="*/ 0 w 23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7"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6"/>
                        <a:pt x="2" y="7"/>
                        <a:pt x="4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1" y="7"/>
                        <a:pt x="23" y="6"/>
                        <a:pt x="23" y="4"/>
                      </a:cubicBezTo>
                      <a:cubicBezTo>
                        <a:pt x="23" y="0"/>
                        <a:pt x="23" y="0"/>
                        <a:pt x="23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9617075" y="5314950"/>
                  <a:ext cx="82550" cy="26988"/>
                </a:xfrm>
                <a:custGeom>
                  <a:avLst/>
                  <a:gdLst>
                    <a:gd name="T0" fmla="*/ 0 w 22"/>
                    <a:gd name="T1" fmla="*/ 0 h 7"/>
                    <a:gd name="T2" fmla="*/ 0 w 22"/>
                    <a:gd name="T3" fmla="*/ 4 h 7"/>
                    <a:gd name="T4" fmla="*/ 4 w 22"/>
                    <a:gd name="T5" fmla="*/ 7 h 7"/>
                    <a:gd name="T6" fmla="*/ 19 w 22"/>
                    <a:gd name="T7" fmla="*/ 7 h 7"/>
                    <a:gd name="T8" fmla="*/ 22 w 22"/>
                    <a:gd name="T9" fmla="*/ 4 h 7"/>
                    <a:gd name="T10" fmla="*/ 22 w 22"/>
                    <a:gd name="T11" fmla="*/ 0 h 7"/>
                    <a:gd name="T12" fmla="*/ 0 w 22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2" h="7"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6"/>
                        <a:pt x="2" y="7"/>
                        <a:pt x="4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1" y="7"/>
                        <a:pt x="22" y="6"/>
                        <a:pt x="22" y="4"/>
                      </a:cubicBezTo>
                      <a:cubicBezTo>
                        <a:pt x="22" y="0"/>
                        <a:pt x="22" y="0"/>
                        <a:pt x="22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 noEditPoints="1"/>
                </p:cNvSpPr>
                <p:nvPr/>
              </p:nvSpPr>
              <p:spPr bwMode="auto">
                <a:xfrm>
                  <a:off x="9488488" y="5000625"/>
                  <a:ext cx="187325" cy="184150"/>
                </a:xfrm>
                <a:custGeom>
                  <a:avLst/>
                  <a:gdLst>
                    <a:gd name="T0" fmla="*/ 25 w 50"/>
                    <a:gd name="T1" fmla="*/ 49 h 49"/>
                    <a:gd name="T2" fmla="*/ 44 w 50"/>
                    <a:gd name="T3" fmla="*/ 20 h 49"/>
                    <a:gd name="T4" fmla="*/ 44 w 50"/>
                    <a:gd name="T5" fmla="*/ 29 h 49"/>
                    <a:gd name="T6" fmla="*/ 41 w 50"/>
                    <a:gd name="T7" fmla="*/ 29 h 49"/>
                    <a:gd name="T8" fmla="*/ 39 w 50"/>
                    <a:gd name="T9" fmla="*/ 33 h 49"/>
                    <a:gd name="T10" fmla="*/ 40 w 50"/>
                    <a:gd name="T11" fmla="*/ 34 h 49"/>
                    <a:gd name="T12" fmla="*/ 39 w 50"/>
                    <a:gd name="T13" fmla="*/ 41 h 49"/>
                    <a:gd name="T14" fmla="*/ 34 w 50"/>
                    <a:gd name="T15" fmla="*/ 39 h 49"/>
                    <a:gd name="T16" fmla="*/ 32 w 50"/>
                    <a:gd name="T17" fmla="*/ 38 h 49"/>
                    <a:gd name="T18" fmla="*/ 31 w 50"/>
                    <a:gd name="T19" fmla="*/ 38 h 49"/>
                    <a:gd name="T20" fmla="*/ 30 w 50"/>
                    <a:gd name="T21" fmla="*/ 38 h 49"/>
                    <a:gd name="T22" fmla="*/ 30 w 50"/>
                    <a:gd name="T23" fmla="*/ 38 h 49"/>
                    <a:gd name="T24" fmla="*/ 30 w 50"/>
                    <a:gd name="T25" fmla="*/ 39 h 49"/>
                    <a:gd name="T26" fmla="*/ 29 w 50"/>
                    <a:gd name="T27" fmla="*/ 40 h 49"/>
                    <a:gd name="T28" fmla="*/ 29 w 50"/>
                    <a:gd name="T29" fmla="*/ 43 h 49"/>
                    <a:gd name="T30" fmla="*/ 21 w 50"/>
                    <a:gd name="T31" fmla="*/ 43 h 49"/>
                    <a:gd name="T32" fmla="*/ 21 w 50"/>
                    <a:gd name="T33" fmla="*/ 40 h 49"/>
                    <a:gd name="T34" fmla="*/ 18 w 50"/>
                    <a:gd name="T35" fmla="*/ 38 h 49"/>
                    <a:gd name="T36" fmla="*/ 18 w 50"/>
                    <a:gd name="T37" fmla="*/ 38 h 49"/>
                    <a:gd name="T38" fmla="*/ 17 w 50"/>
                    <a:gd name="T39" fmla="*/ 38 h 49"/>
                    <a:gd name="T40" fmla="*/ 17 w 50"/>
                    <a:gd name="T41" fmla="*/ 38 h 49"/>
                    <a:gd name="T42" fmla="*/ 17 w 50"/>
                    <a:gd name="T43" fmla="*/ 38 h 49"/>
                    <a:gd name="T44" fmla="*/ 15 w 50"/>
                    <a:gd name="T45" fmla="*/ 40 h 49"/>
                    <a:gd name="T46" fmla="*/ 9 w 50"/>
                    <a:gd name="T47" fmla="*/ 39 h 49"/>
                    <a:gd name="T48" fmla="*/ 10 w 50"/>
                    <a:gd name="T49" fmla="*/ 33 h 49"/>
                    <a:gd name="T50" fmla="*/ 11 w 50"/>
                    <a:gd name="T51" fmla="*/ 31 h 49"/>
                    <a:gd name="T52" fmla="*/ 9 w 50"/>
                    <a:gd name="T53" fmla="*/ 29 h 49"/>
                    <a:gd name="T54" fmla="*/ 7 w 50"/>
                    <a:gd name="T55" fmla="*/ 29 h 49"/>
                    <a:gd name="T56" fmla="*/ 3 w 50"/>
                    <a:gd name="T57" fmla="*/ 23 h 49"/>
                    <a:gd name="T58" fmla="*/ 8 w 50"/>
                    <a:gd name="T59" fmla="*/ 20 h 49"/>
                    <a:gd name="T60" fmla="*/ 11 w 50"/>
                    <a:gd name="T61" fmla="*/ 20 h 49"/>
                    <a:gd name="T62" fmla="*/ 11 w 50"/>
                    <a:gd name="T63" fmla="*/ 17 h 49"/>
                    <a:gd name="T64" fmla="*/ 11 w 50"/>
                    <a:gd name="T65" fmla="*/ 17 h 49"/>
                    <a:gd name="T66" fmla="*/ 11 w 50"/>
                    <a:gd name="T67" fmla="*/ 17 h 49"/>
                    <a:gd name="T68" fmla="*/ 11 w 50"/>
                    <a:gd name="T69" fmla="*/ 16 h 49"/>
                    <a:gd name="T70" fmla="*/ 9 w 50"/>
                    <a:gd name="T71" fmla="*/ 15 h 49"/>
                    <a:gd name="T72" fmla="*/ 11 w 50"/>
                    <a:gd name="T73" fmla="*/ 8 h 49"/>
                    <a:gd name="T74" fmla="*/ 16 w 50"/>
                    <a:gd name="T75" fmla="*/ 10 h 49"/>
                    <a:gd name="T76" fmla="*/ 20 w 50"/>
                    <a:gd name="T77" fmla="*/ 10 h 49"/>
                    <a:gd name="T78" fmla="*/ 21 w 50"/>
                    <a:gd name="T79" fmla="*/ 9 h 49"/>
                    <a:gd name="T80" fmla="*/ 21 w 50"/>
                    <a:gd name="T81" fmla="*/ 9 h 49"/>
                    <a:gd name="T82" fmla="*/ 21 w 50"/>
                    <a:gd name="T83" fmla="*/ 9 h 49"/>
                    <a:gd name="T84" fmla="*/ 21 w 50"/>
                    <a:gd name="T85" fmla="*/ 8 h 49"/>
                    <a:gd name="T86" fmla="*/ 24 w 50"/>
                    <a:gd name="T87" fmla="*/ 3 h 49"/>
                    <a:gd name="T88" fmla="*/ 29 w 50"/>
                    <a:gd name="T89" fmla="*/ 7 h 49"/>
                    <a:gd name="T90" fmla="*/ 30 w 50"/>
                    <a:gd name="T91" fmla="*/ 10 h 49"/>
                    <a:gd name="T92" fmla="*/ 33 w 50"/>
                    <a:gd name="T93" fmla="*/ 10 h 49"/>
                    <a:gd name="T94" fmla="*/ 35 w 50"/>
                    <a:gd name="T95" fmla="*/ 8 h 49"/>
                    <a:gd name="T96" fmla="*/ 41 w 50"/>
                    <a:gd name="T97" fmla="*/ 14 h 49"/>
                    <a:gd name="T98" fmla="*/ 39 w 50"/>
                    <a:gd name="T99" fmla="*/ 16 h 49"/>
                    <a:gd name="T100" fmla="*/ 40 w 50"/>
                    <a:gd name="T101" fmla="*/ 20 h 49"/>
                    <a:gd name="T102" fmla="*/ 41 w 50"/>
                    <a:gd name="T103" fmla="*/ 2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50" h="49">
                      <a:moveTo>
                        <a:pt x="25" y="0"/>
                      </a:move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38"/>
                        <a:pt x="11" y="49"/>
                        <a:pt x="25" y="49"/>
                      </a:cubicBezTo>
                      <a:cubicBezTo>
                        <a:pt x="39" y="49"/>
                        <a:pt x="50" y="38"/>
                        <a:pt x="50" y="24"/>
                      </a:cubicBezTo>
                      <a:cubicBezTo>
                        <a:pt x="50" y="11"/>
                        <a:pt x="39" y="0"/>
                        <a:pt x="25" y="0"/>
                      </a:cubicBezTo>
                      <a:close/>
                      <a:moveTo>
                        <a:pt x="44" y="20"/>
                      </a:moveTo>
                      <a:cubicBezTo>
                        <a:pt x="45" y="21"/>
                        <a:pt x="46" y="22"/>
                        <a:pt x="46" y="23"/>
                      </a:cubicBezTo>
                      <a:cubicBezTo>
                        <a:pt x="46" y="26"/>
                        <a:pt x="46" y="26"/>
                        <a:pt x="46" y="26"/>
                      </a:cubicBezTo>
                      <a:cubicBezTo>
                        <a:pt x="46" y="27"/>
                        <a:pt x="45" y="28"/>
                        <a:pt x="44" y="29"/>
                      </a:cubicBezTo>
                      <a:cubicBezTo>
                        <a:pt x="43" y="29"/>
                        <a:pt x="43" y="29"/>
                        <a:pt x="43" y="29"/>
                      </a:cubicBez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40" y="29"/>
                        <a:pt x="40" y="29"/>
                        <a:pt x="40" y="29"/>
                      </a:cubicBezTo>
                      <a:cubicBezTo>
                        <a:pt x="40" y="29"/>
                        <a:pt x="39" y="29"/>
                        <a:pt x="39" y="29"/>
                      </a:cubicBezTo>
                      <a:cubicBezTo>
                        <a:pt x="38" y="30"/>
                        <a:pt x="38" y="32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40" y="34"/>
                        <a:pt x="40" y="34"/>
                        <a:pt x="40" y="34"/>
                      </a:cubicBezTo>
                      <a:cubicBezTo>
                        <a:pt x="41" y="35"/>
                        <a:pt x="41" y="35"/>
                        <a:pt x="41" y="35"/>
                      </a:cubicBezTo>
                      <a:cubicBezTo>
                        <a:pt x="42" y="36"/>
                        <a:pt x="42" y="38"/>
                        <a:pt x="41" y="39"/>
                      </a:cubicBezTo>
                      <a:cubicBezTo>
                        <a:pt x="39" y="41"/>
                        <a:pt x="39" y="41"/>
                        <a:pt x="39" y="41"/>
                      </a:cubicBezTo>
                      <a:cubicBezTo>
                        <a:pt x="38" y="41"/>
                        <a:pt x="36" y="41"/>
                        <a:pt x="35" y="41"/>
                      </a:cubicBezTo>
                      <a:cubicBezTo>
                        <a:pt x="35" y="40"/>
                        <a:pt x="35" y="40"/>
                        <a:pt x="35" y="40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3" y="38"/>
                        <a:pt x="32" y="38"/>
                        <a:pt x="32" y="38"/>
                      </a:cubicBezTo>
                      <a:cubicBezTo>
                        <a:pt x="32" y="38"/>
                        <a:pt x="32" y="38"/>
                        <a:pt x="32" y="38"/>
                      </a:cubicBezTo>
                      <a:cubicBezTo>
                        <a:pt x="32" y="38"/>
                        <a:pt x="32" y="38"/>
                        <a:pt x="32" y="38"/>
                      </a:cubicBezTo>
                      <a:cubicBezTo>
                        <a:pt x="31" y="38"/>
                        <a:pt x="31" y="38"/>
                        <a:pt x="31" y="38"/>
                      </a:cubicBezTo>
                      <a:cubicBezTo>
                        <a:pt x="31" y="38"/>
                        <a:pt x="31" y="38"/>
                        <a:pt x="31" y="38"/>
                      </a:cubicBezTo>
                      <a:cubicBezTo>
                        <a:pt x="31" y="38"/>
                        <a:pt x="31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9"/>
                        <a:pt x="30" y="39"/>
                      </a:cubicBezTo>
                      <a:cubicBezTo>
                        <a:pt x="30" y="39"/>
                        <a:pt x="30" y="39"/>
                        <a:pt x="30" y="39"/>
                      </a:cubicBezTo>
                      <a:cubicBezTo>
                        <a:pt x="29" y="39"/>
                        <a:pt x="29" y="39"/>
                        <a:pt x="29" y="39"/>
                      </a:cubicBezTo>
                      <a:cubicBezTo>
                        <a:pt x="29" y="39"/>
                        <a:pt x="29" y="40"/>
                        <a:pt x="29" y="40"/>
                      </a:cubicBezTo>
                      <a:cubicBezTo>
                        <a:pt x="29" y="40"/>
                        <a:pt x="29" y="40"/>
                        <a:pt x="29" y="40"/>
                      </a:cubicBezTo>
                      <a:cubicBezTo>
                        <a:pt x="29" y="41"/>
                        <a:pt x="29" y="41"/>
                        <a:pt x="29" y="41"/>
                      </a:cubicBezTo>
                      <a:cubicBezTo>
                        <a:pt x="29" y="42"/>
                        <a:pt x="29" y="42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29" y="45"/>
                        <a:pt x="28" y="46"/>
                        <a:pt x="26" y="46"/>
                      </a:cubicBezTo>
                      <a:cubicBezTo>
                        <a:pt x="24" y="46"/>
                        <a:pt x="24" y="46"/>
                        <a:pt x="24" y="46"/>
                      </a:cubicBezTo>
                      <a:cubicBezTo>
                        <a:pt x="22" y="46"/>
                        <a:pt x="21" y="45"/>
                        <a:pt x="21" y="43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21" y="41"/>
                        <a:pt x="21" y="41"/>
                        <a:pt x="21" y="41"/>
                      </a:cubicBezTo>
                      <a:cubicBezTo>
                        <a:pt x="21" y="40"/>
                        <a:pt x="21" y="40"/>
                        <a:pt x="21" y="40"/>
                      </a:cubicBezTo>
                      <a:cubicBezTo>
                        <a:pt x="21" y="40"/>
                        <a:pt x="21" y="39"/>
                        <a:pt x="20" y="39"/>
                      </a:cubicBezTo>
                      <a:cubicBezTo>
                        <a:pt x="20" y="38"/>
                        <a:pt x="19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6" y="38"/>
                      </a:cubicBezTo>
                      <a:cubicBezTo>
                        <a:pt x="16" y="38"/>
                        <a:pt x="16" y="38"/>
                        <a:pt x="16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3" y="41"/>
                        <a:pt x="12" y="41"/>
                        <a:pt x="11" y="41"/>
                      </a:cubicBezTo>
                      <a:cubicBezTo>
                        <a:pt x="9" y="39"/>
                        <a:pt x="9" y="39"/>
                        <a:pt x="9" y="39"/>
                      </a:cubicBezTo>
                      <a:cubicBezTo>
                        <a:pt x="8" y="38"/>
                        <a:pt x="8" y="36"/>
                        <a:pt x="9" y="35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11" y="33"/>
                        <a:pt x="11" y="33"/>
                        <a:pt x="11" y="33"/>
                      </a:cubicBezTo>
                      <a:cubicBezTo>
                        <a:pt x="11" y="32"/>
                        <a:pt x="11" y="32"/>
                        <a:pt x="11" y="31"/>
                      </a:cubicBezTo>
                      <a:cubicBezTo>
                        <a:pt x="11" y="31"/>
                        <a:pt x="11" y="31"/>
                        <a:pt x="11" y="31"/>
                      </a:cubicBezTo>
                      <a:cubicBezTo>
                        <a:pt x="11" y="30"/>
                        <a:pt x="11" y="29"/>
                        <a:pt x="10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6" y="29"/>
                        <a:pt x="6" y="29"/>
                        <a:pt x="6" y="29"/>
                      </a:cubicBezTo>
                      <a:cubicBezTo>
                        <a:pt x="5" y="28"/>
                        <a:pt x="4" y="27"/>
                        <a:pt x="3" y="26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4" y="22"/>
                        <a:pt x="5" y="21"/>
                        <a:pt x="6" y="20"/>
                      </a:cubicBezTo>
                      <a:cubicBezTo>
                        <a:pt x="7" y="20"/>
                        <a:pt x="7" y="20"/>
                        <a:pt x="7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10" y="20"/>
                        <a:pt x="10" y="20"/>
                        <a:pt x="11" y="20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1" y="19"/>
                        <a:pt x="12" y="18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9" y="15"/>
                        <a:pt x="9" y="15"/>
                        <a:pt x="9" y="15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8" y="13"/>
                        <a:pt x="8" y="11"/>
                        <a:pt x="9" y="10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12" y="8"/>
                        <a:pt x="13" y="8"/>
                        <a:pt x="14" y="8"/>
                      </a:cubicBezTo>
                      <a:cubicBezTo>
                        <a:pt x="15" y="9"/>
                        <a:pt x="15" y="9"/>
                        <a:pt x="15" y="9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1"/>
                        <a:pt x="18" y="11"/>
                        <a:pt x="18" y="11"/>
                      </a:cubicBezTo>
                      <a:cubicBezTo>
                        <a:pt x="19" y="11"/>
                        <a:pt x="19" y="11"/>
                        <a:pt x="20" y="10"/>
                      </a:cubicBezTo>
                      <a:cubicBezTo>
                        <a:pt x="20" y="10"/>
                        <a:pt x="20" y="10"/>
                        <a:pt x="21" y="10"/>
                      </a:cubicBezTo>
                      <a:cubicBezTo>
                        <a:pt x="21" y="10"/>
                        <a:pt x="21" y="10"/>
                        <a:pt x="21" y="10"/>
                      </a:cubicBezTo>
                      <a:cubicBezTo>
                        <a:pt x="21" y="10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21" y="7"/>
                        <a:pt x="21" y="7"/>
                        <a:pt x="21" y="7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4"/>
                        <a:pt x="22" y="3"/>
                        <a:pt x="24" y="3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3"/>
                        <a:pt x="29" y="4"/>
                        <a:pt x="29" y="6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29" y="9"/>
                        <a:pt x="29" y="10"/>
                        <a:pt x="30" y="10"/>
                      </a:cubicBezTo>
                      <a:cubicBezTo>
                        <a:pt x="30" y="10"/>
                        <a:pt x="30" y="11"/>
                        <a:pt x="30" y="11"/>
                      </a:cubicBezTo>
                      <a:cubicBezTo>
                        <a:pt x="31" y="11"/>
                        <a:pt x="32" y="11"/>
                        <a:pt x="33" y="10"/>
                      </a:cubicBezTo>
                      <a:cubicBezTo>
                        <a:pt x="33" y="10"/>
                        <a:pt x="33" y="10"/>
                        <a:pt x="33" y="10"/>
                      </a:cubicBezTo>
                      <a:cubicBezTo>
                        <a:pt x="33" y="10"/>
                        <a:pt x="33" y="10"/>
                        <a:pt x="33" y="10"/>
                      </a:cubicBezTo>
                      <a:cubicBezTo>
                        <a:pt x="35" y="9"/>
                        <a:pt x="35" y="9"/>
                        <a:pt x="35" y="9"/>
                      </a:cubicBezTo>
                      <a:cubicBezTo>
                        <a:pt x="35" y="8"/>
                        <a:pt x="35" y="8"/>
                        <a:pt x="35" y="8"/>
                      </a:cubicBezTo>
                      <a:cubicBezTo>
                        <a:pt x="36" y="8"/>
                        <a:pt x="38" y="8"/>
                        <a:pt x="39" y="8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42" y="11"/>
                        <a:pt x="42" y="13"/>
                        <a:pt x="41" y="14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16"/>
                        <a:pt x="39" y="17"/>
                        <a:pt x="38" y="17"/>
                      </a:cubicBezTo>
                      <a:cubicBezTo>
                        <a:pt x="38" y="17"/>
                        <a:pt x="38" y="18"/>
                        <a:pt x="38" y="18"/>
                      </a:cubicBezTo>
                      <a:cubicBezTo>
                        <a:pt x="38" y="19"/>
                        <a:pt x="39" y="20"/>
                        <a:pt x="40" y="20"/>
                      </a:cubicBezTo>
                      <a:cubicBezTo>
                        <a:pt x="40" y="20"/>
                        <a:pt x="40" y="20"/>
                        <a:pt x="40" y="20"/>
                      </a:cubicBezTo>
                      <a:cubicBezTo>
                        <a:pt x="40" y="20"/>
                        <a:pt x="40" y="20"/>
                        <a:pt x="41" y="20"/>
                      </a:cubicBezTo>
                      <a:cubicBezTo>
                        <a:pt x="41" y="20"/>
                        <a:pt x="41" y="20"/>
                        <a:pt x="41" y="20"/>
                      </a:cubicBezTo>
                      <a:cubicBezTo>
                        <a:pt x="43" y="20"/>
                        <a:pt x="43" y="20"/>
                        <a:pt x="43" y="20"/>
                      </a:cubicBezTo>
                      <a:lnTo>
                        <a:pt x="44" y="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55"/>
                <p:cNvSpPr>
                  <a:spLocks noChangeArrowheads="1"/>
                </p:cNvSpPr>
                <p:nvPr/>
              </p:nvSpPr>
              <p:spPr bwMode="auto">
                <a:xfrm>
                  <a:off x="9540875" y="5049838"/>
                  <a:ext cx="82550" cy="857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Freeform 56"/>
                <p:cNvSpPr>
                  <a:spLocks noEditPoints="1"/>
                </p:cNvSpPr>
                <p:nvPr/>
              </p:nvSpPr>
              <p:spPr bwMode="auto">
                <a:xfrm>
                  <a:off x="9324975" y="4895850"/>
                  <a:ext cx="419100" cy="393700"/>
                </a:xfrm>
                <a:custGeom>
                  <a:avLst/>
                  <a:gdLst>
                    <a:gd name="T0" fmla="*/ 102 w 112"/>
                    <a:gd name="T1" fmla="*/ 0 h 105"/>
                    <a:gd name="T2" fmla="*/ 9 w 112"/>
                    <a:gd name="T3" fmla="*/ 0 h 105"/>
                    <a:gd name="T4" fmla="*/ 0 w 112"/>
                    <a:gd name="T5" fmla="*/ 10 h 105"/>
                    <a:gd name="T6" fmla="*/ 0 w 112"/>
                    <a:gd name="T7" fmla="*/ 95 h 105"/>
                    <a:gd name="T8" fmla="*/ 9 w 112"/>
                    <a:gd name="T9" fmla="*/ 105 h 105"/>
                    <a:gd name="T10" fmla="*/ 102 w 112"/>
                    <a:gd name="T11" fmla="*/ 105 h 105"/>
                    <a:gd name="T12" fmla="*/ 112 w 112"/>
                    <a:gd name="T13" fmla="*/ 95 h 105"/>
                    <a:gd name="T14" fmla="*/ 112 w 112"/>
                    <a:gd name="T15" fmla="*/ 10 h 105"/>
                    <a:gd name="T16" fmla="*/ 102 w 112"/>
                    <a:gd name="T17" fmla="*/ 0 h 105"/>
                    <a:gd name="T18" fmla="*/ 24 w 112"/>
                    <a:gd name="T19" fmla="*/ 68 h 105"/>
                    <a:gd name="T20" fmla="*/ 20 w 112"/>
                    <a:gd name="T21" fmla="*/ 71 h 105"/>
                    <a:gd name="T22" fmla="*/ 17 w 112"/>
                    <a:gd name="T23" fmla="*/ 68 h 105"/>
                    <a:gd name="T24" fmla="*/ 17 w 112"/>
                    <a:gd name="T25" fmla="*/ 55 h 105"/>
                    <a:gd name="T26" fmla="*/ 20 w 112"/>
                    <a:gd name="T27" fmla="*/ 55 h 105"/>
                    <a:gd name="T28" fmla="*/ 24 w 112"/>
                    <a:gd name="T29" fmla="*/ 55 h 105"/>
                    <a:gd name="T30" fmla="*/ 24 w 112"/>
                    <a:gd name="T31" fmla="*/ 68 h 105"/>
                    <a:gd name="T32" fmla="*/ 20 w 112"/>
                    <a:gd name="T33" fmla="*/ 51 h 105"/>
                    <a:gd name="T34" fmla="*/ 12 w 112"/>
                    <a:gd name="T35" fmla="*/ 42 h 105"/>
                    <a:gd name="T36" fmla="*/ 20 w 112"/>
                    <a:gd name="T37" fmla="*/ 33 h 105"/>
                    <a:gd name="T38" fmla="*/ 29 w 112"/>
                    <a:gd name="T39" fmla="*/ 42 h 105"/>
                    <a:gd name="T40" fmla="*/ 20 w 112"/>
                    <a:gd name="T41" fmla="*/ 51 h 105"/>
                    <a:gd name="T42" fmla="*/ 69 w 112"/>
                    <a:gd name="T43" fmla="*/ 84 h 105"/>
                    <a:gd name="T44" fmla="*/ 38 w 112"/>
                    <a:gd name="T45" fmla="*/ 52 h 105"/>
                    <a:gd name="T46" fmla="*/ 69 w 112"/>
                    <a:gd name="T47" fmla="*/ 21 h 105"/>
                    <a:gd name="T48" fmla="*/ 100 w 112"/>
                    <a:gd name="T49" fmla="*/ 52 h 105"/>
                    <a:gd name="T50" fmla="*/ 69 w 112"/>
                    <a:gd name="T51" fmla="*/ 84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12" h="105">
                      <a:moveTo>
                        <a:pt x="102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0" y="100"/>
                        <a:pt x="4" y="105"/>
                        <a:pt x="9" y="105"/>
                      </a:cubicBezTo>
                      <a:cubicBezTo>
                        <a:pt x="102" y="105"/>
                        <a:pt x="102" y="105"/>
                        <a:pt x="102" y="105"/>
                      </a:cubicBezTo>
                      <a:cubicBezTo>
                        <a:pt x="108" y="105"/>
                        <a:pt x="112" y="100"/>
                        <a:pt x="112" y="95"/>
                      </a:cubicBezTo>
                      <a:cubicBezTo>
                        <a:pt x="112" y="10"/>
                        <a:pt x="112" y="10"/>
                        <a:pt x="112" y="10"/>
                      </a:cubicBezTo>
                      <a:cubicBezTo>
                        <a:pt x="112" y="5"/>
                        <a:pt x="108" y="0"/>
                        <a:pt x="102" y="0"/>
                      </a:cubicBezTo>
                      <a:close/>
                      <a:moveTo>
                        <a:pt x="24" y="68"/>
                      </a:moveTo>
                      <a:cubicBezTo>
                        <a:pt x="24" y="70"/>
                        <a:pt x="22" y="71"/>
                        <a:pt x="20" y="71"/>
                      </a:cubicBezTo>
                      <a:cubicBezTo>
                        <a:pt x="18" y="71"/>
                        <a:pt x="17" y="70"/>
                        <a:pt x="17" y="68"/>
                      </a:cubicBezTo>
                      <a:cubicBezTo>
                        <a:pt x="17" y="55"/>
                        <a:pt x="17" y="55"/>
                        <a:pt x="17" y="55"/>
                      </a:cubicBezTo>
                      <a:cubicBezTo>
                        <a:pt x="18" y="55"/>
                        <a:pt x="19" y="55"/>
                        <a:pt x="20" y="55"/>
                      </a:cubicBezTo>
                      <a:cubicBezTo>
                        <a:pt x="22" y="55"/>
                        <a:pt x="23" y="55"/>
                        <a:pt x="24" y="55"/>
                      </a:cubicBezTo>
                      <a:lnTo>
                        <a:pt x="24" y="68"/>
                      </a:lnTo>
                      <a:close/>
                      <a:moveTo>
                        <a:pt x="20" y="51"/>
                      </a:moveTo>
                      <a:cubicBezTo>
                        <a:pt x="16" y="51"/>
                        <a:pt x="12" y="47"/>
                        <a:pt x="12" y="42"/>
                      </a:cubicBezTo>
                      <a:cubicBezTo>
                        <a:pt x="12" y="37"/>
                        <a:pt x="16" y="33"/>
                        <a:pt x="20" y="33"/>
                      </a:cubicBezTo>
                      <a:cubicBezTo>
                        <a:pt x="25" y="33"/>
                        <a:pt x="29" y="37"/>
                        <a:pt x="29" y="42"/>
                      </a:cubicBezTo>
                      <a:cubicBezTo>
                        <a:pt x="29" y="47"/>
                        <a:pt x="25" y="51"/>
                        <a:pt x="20" y="51"/>
                      </a:cubicBezTo>
                      <a:close/>
                      <a:moveTo>
                        <a:pt x="69" y="84"/>
                      </a:moveTo>
                      <a:cubicBezTo>
                        <a:pt x="52" y="84"/>
                        <a:pt x="38" y="70"/>
                        <a:pt x="38" y="52"/>
                      </a:cubicBezTo>
                      <a:cubicBezTo>
                        <a:pt x="38" y="35"/>
                        <a:pt x="52" y="21"/>
                        <a:pt x="69" y="21"/>
                      </a:cubicBezTo>
                      <a:cubicBezTo>
                        <a:pt x="86" y="21"/>
                        <a:pt x="100" y="35"/>
                        <a:pt x="100" y="52"/>
                      </a:cubicBezTo>
                      <a:cubicBezTo>
                        <a:pt x="100" y="70"/>
                        <a:pt x="86" y="84"/>
                        <a:pt x="69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7" name="任意多边形 36"/>
              <p:cNvSpPr/>
              <p:nvPr/>
            </p:nvSpPr>
            <p:spPr>
              <a:xfrm>
                <a:off x="713390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0886001" y="596456"/>
              <a:ext cx="421587" cy="421587"/>
              <a:chOff x="6082344" y="1086208"/>
              <a:chExt cx="818792" cy="818792"/>
            </a:xfrm>
            <a:grpFill/>
          </p:grpSpPr>
          <p:grpSp>
            <p:nvGrpSpPr>
              <p:cNvPr id="31" name="Group 57"/>
              <p:cNvGrpSpPr/>
              <p:nvPr/>
            </p:nvGrpSpPr>
            <p:grpSpPr>
              <a:xfrm>
                <a:off x="6294990" y="1256016"/>
                <a:ext cx="393500" cy="479177"/>
                <a:chOff x="8269288" y="4060825"/>
                <a:chExt cx="393700" cy="479426"/>
              </a:xfrm>
              <a:grpFill/>
            </p:grpSpPr>
            <p:sp>
              <p:nvSpPr>
                <p:cNvPr id="33" name="Freeform 58"/>
                <p:cNvSpPr>
                  <a:spLocks/>
                </p:cNvSpPr>
                <p:nvPr/>
              </p:nvSpPr>
              <p:spPr bwMode="auto">
                <a:xfrm>
                  <a:off x="8396288" y="4168775"/>
                  <a:ext cx="142875" cy="30163"/>
                </a:xfrm>
                <a:custGeom>
                  <a:avLst/>
                  <a:gdLst>
                    <a:gd name="T0" fmla="*/ 38 w 38"/>
                    <a:gd name="T1" fmla="*/ 4 h 8"/>
                    <a:gd name="T2" fmla="*/ 34 w 38"/>
                    <a:gd name="T3" fmla="*/ 8 h 8"/>
                    <a:gd name="T4" fmla="*/ 4 w 38"/>
                    <a:gd name="T5" fmla="*/ 8 h 8"/>
                    <a:gd name="T6" fmla="*/ 0 w 38"/>
                    <a:gd name="T7" fmla="*/ 4 h 8"/>
                    <a:gd name="T8" fmla="*/ 0 w 38"/>
                    <a:gd name="T9" fmla="*/ 4 h 8"/>
                    <a:gd name="T10" fmla="*/ 4 w 38"/>
                    <a:gd name="T11" fmla="*/ 0 h 8"/>
                    <a:gd name="T12" fmla="*/ 34 w 38"/>
                    <a:gd name="T13" fmla="*/ 0 h 8"/>
                    <a:gd name="T14" fmla="*/ 38 w 38"/>
                    <a:gd name="T1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8">
                      <a:moveTo>
                        <a:pt x="38" y="4"/>
                      </a:moveTo>
                      <a:cubicBezTo>
                        <a:pt x="38" y="6"/>
                        <a:pt x="36" y="8"/>
                        <a:pt x="3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2" y="8"/>
                        <a:pt x="0" y="6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6" y="0"/>
                        <a:pt x="38" y="2"/>
                        <a:pt x="3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Freeform 59"/>
                <p:cNvSpPr>
                  <a:spLocks/>
                </p:cNvSpPr>
                <p:nvPr/>
              </p:nvSpPr>
              <p:spPr bwMode="auto">
                <a:xfrm>
                  <a:off x="8385176" y="4060825"/>
                  <a:ext cx="160338" cy="93663"/>
                </a:xfrm>
                <a:custGeom>
                  <a:avLst/>
                  <a:gdLst>
                    <a:gd name="T0" fmla="*/ 43 w 43"/>
                    <a:gd name="T1" fmla="*/ 13 h 25"/>
                    <a:gd name="T2" fmla="*/ 34 w 43"/>
                    <a:gd name="T3" fmla="*/ 25 h 25"/>
                    <a:gd name="T4" fmla="*/ 9 w 43"/>
                    <a:gd name="T5" fmla="*/ 25 h 25"/>
                    <a:gd name="T6" fmla="*/ 0 w 43"/>
                    <a:gd name="T7" fmla="*/ 13 h 25"/>
                    <a:gd name="T8" fmla="*/ 0 w 43"/>
                    <a:gd name="T9" fmla="*/ 13 h 25"/>
                    <a:gd name="T10" fmla="*/ 9 w 43"/>
                    <a:gd name="T11" fmla="*/ 0 h 25"/>
                    <a:gd name="T12" fmla="*/ 19 w 43"/>
                    <a:gd name="T13" fmla="*/ 7 h 25"/>
                    <a:gd name="T14" fmla="*/ 25 w 43"/>
                    <a:gd name="T15" fmla="*/ 0 h 25"/>
                    <a:gd name="T16" fmla="*/ 31 w 43"/>
                    <a:gd name="T17" fmla="*/ 7 h 25"/>
                    <a:gd name="T18" fmla="*/ 34 w 43"/>
                    <a:gd name="T19" fmla="*/ 0 h 25"/>
                    <a:gd name="T20" fmla="*/ 43 w 43"/>
                    <a:gd name="T21" fmla="*/ 1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3" h="25">
                      <a:moveTo>
                        <a:pt x="43" y="13"/>
                      </a:moveTo>
                      <a:cubicBezTo>
                        <a:pt x="43" y="20"/>
                        <a:pt x="39" y="25"/>
                        <a:pt x="34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4" y="25"/>
                        <a:pt x="0" y="20"/>
                        <a:pt x="0" y="13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4" y="0"/>
                        <a:pt x="9" y="0"/>
                      </a:cubicBezTo>
                      <a:cubicBezTo>
                        <a:pt x="9" y="0"/>
                        <a:pt x="16" y="7"/>
                        <a:pt x="19" y="7"/>
                      </a:cubicBezTo>
                      <a:cubicBezTo>
                        <a:pt x="21" y="6"/>
                        <a:pt x="23" y="0"/>
                        <a:pt x="25" y="0"/>
                      </a:cubicBezTo>
                      <a:cubicBezTo>
                        <a:pt x="27" y="1"/>
                        <a:pt x="29" y="7"/>
                        <a:pt x="31" y="7"/>
                      </a:cubicBezTo>
                      <a:cubicBezTo>
                        <a:pt x="33" y="6"/>
                        <a:pt x="34" y="0"/>
                        <a:pt x="34" y="0"/>
                      </a:cubicBezTo>
                      <a:cubicBezTo>
                        <a:pt x="39" y="0"/>
                        <a:pt x="43" y="6"/>
                        <a:pt x="4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5" name="Freeform 60"/>
                <p:cNvSpPr>
                  <a:spLocks noEditPoints="1"/>
                </p:cNvSpPr>
                <p:nvPr/>
              </p:nvSpPr>
              <p:spPr bwMode="auto">
                <a:xfrm>
                  <a:off x="8269288" y="4217988"/>
                  <a:ext cx="393700" cy="322263"/>
                </a:xfrm>
                <a:custGeom>
                  <a:avLst/>
                  <a:gdLst>
                    <a:gd name="T0" fmla="*/ 105 w 105"/>
                    <a:gd name="T1" fmla="*/ 76 h 86"/>
                    <a:gd name="T2" fmla="*/ 96 w 105"/>
                    <a:gd name="T3" fmla="*/ 86 h 86"/>
                    <a:gd name="T4" fmla="*/ 10 w 105"/>
                    <a:gd name="T5" fmla="*/ 86 h 86"/>
                    <a:gd name="T6" fmla="*/ 0 w 105"/>
                    <a:gd name="T7" fmla="*/ 76 h 86"/>
                    <a:gd name="T8" fmla="*/ 10 w 105"/>
                    <a:gd name="T9" fmla="*/ 67 h 86"/>
                    <a:gd name="T10" fmla="*/ 10 w 105"/>
                    <a:gd name="T11" fmla="*/ 31 h 86"/>
                    <a:gd name="T12" fmla="*/ 41 w 105"/>
                    <a:gd name="T13" fmla="*/ 0 h 86"/>
                    <a:gd name="T14" fmla="*/ 65 w 105"/>
                    <a:gd name="T15" fmla="*/ 0 h 86"/>
                    <a:gd name="T16" fmla="*/ 96 w 105"/>
                    <a:gd name="T17" fmla="*/ 31 h 86"/>
                    <a:gd name="T18" fmla="*/ 96 w 105"/>
                    <a:gd name="T19" fmla="*/ 67 h 86"/>
                    <a:gd name="T20" fmla="*/ 105 w 105"/>
                    <a:gd name="T21" fmla="*/ 76 h 86"/>
                    <a:gd name="T22" fmla="*/ 71 w 105"/>
                    <a:gd name="T23" fmla="*/ 64 h 86"/>
                    <a:gd name="T24" fmla="*/ 69 w 105"/>
                    <a:gd name="T25" fmla="*/ 55 h 86"/>
                    <a:gd name="T26" fmla="*/ 60 w 105"/>
                    <a:gd name="T27" fmla="*/ 57 h 86"/>
                    <a:gd name="T28" fmla="*/ 51 w 105"/>
                    <a:gd name="T29" fmla="*/ 53 h 86"/>
                    <a:gd name="T30" fmla="*/ 48 w 105"/>
                    <a:gd name="T31" fmla="*/ 48 h 86"/>
                    <a:gd name="T32" fmla="*/ 66 w 105"/>
                    <a:gd name="T33" fmla="*/ 48 h 86"/>
                    <a:gd name="T34" fmla="*/ 69 w 105"/>
                    <a:gd name="T35" fmla="*/ 45 h 86"/>
                    <a:gd name="T36" fmla="*/ 66 w 105"/>
                    <a:gd name="T37" fmla="*/ 42 h 86"/>
                    <a:gd name="T38" fmla="*/ 66 w 105"/>
                    <a:gd name="T39" fmla="*/ 42 h 86"/>
                    <a:gd name="T40" fmla="*/ 66 w 105"/>
                    <a:gd name="T41" fmla="*/ 42 h 86"/>
                    <a:gd name="T42" fmla="*/ 47 w 105"/>
                    <a:gd name="T43" fmla="*/ 42 h 86"/>
                    <a:gd name="T44" fmla="*/ 47 w 105"/>
                    <a:gd name="T45" fmla="*/ 41 h 86"/>
                    <a:gd name="T46" fmla="*/ 47 w 105"/>
                    <a:gd name="T47" fmla="*/ 39 h 86"/>
                    <a:gd name="T48" fmla="*/ 67 w 105"/>
                    <a:gd name="T49" fmla="*/ 39 h 86"/>
                    <a:gd name="T50" fmla="*/ 70 w 105"/>
                    <a:gd name="T51" fmla="*/ 36 h 86"/>
                    <a:gd name="T52" fmla="*/ 67 w 105"/>
                    <a:gd name="T53" fmla="*/ 33 h 86"/>
                    <a:gd name="T54" fmla="*/ 48 w 105"/>
                    <a:gd name="T55" fmla="*/ 33 h 86"/>
                    <a:gd name="T56" fmla="*/ 51 w 105"/>
                    <a:gd name="T57" fmla="*/ 28 h 86"/>
                    <a:gd name="T58" fmla="*/ 60 w 105"/>
                    <a:gd name="T59" fmla="*/ 24 h 86"/>
                    <a:gd name="T60" fmla="*/ 69 w 105"/>
                    <a:gd name="T61" fmla="*/ 26 h 86"/>
                    <a:gd name="T62" fmla="*/ 71 w 105"/>
                    <a:gd name="T63" fmla="*/ 17 h 86"/>
                    <a:gd name="T64" fmla="*/ 59 w 105"/>
                    <a:gd name="T65" fmla="*/ 15 h 86"/>
                    <a:gd name="T66" fmla="*/ 41 w 105"/>
                    <a:gd name="T67" fmla="*/ 23 h 86"/>
                    <a:gd name="T68" fmla="*/ 36 w 105"/>
                    <a:gd name="T69" fmla="*/ 33 h 86"/>
                    <a:gd name="T70" fmla="*/ 32 w 105"/>
                    <a:gd name="T71" fmla="*/ 33 h 86"/>
                    <a:gd name="T72" fmla="*/ 29 w 105"/>
                    <a:gd name="T73" fmla="*/ 36 h 86"/>
                    <a:gd name="T74" fmla="*/ 32 w 105"/>
                    <a:gd name="T75" fmla="*/ 39 h 86"/>
                    <a:gd name="T76" fmla="*/ 35 w 105"/>
                    <a:gd name="T77" fmla="*/ 39 h 86"/>
                    <a:gd name="T78" fmla="*/ 35 w 105"/>
                    <a:gd name="T79" fmla="*/ 41 h 86"/>
                    <a:gd name="T80" fmla="*/ 35 w 105"/>
                    <a:gd name="T81" fmla="*/ 42 h 86"/>
                    <a:gd name="T82" fmla="*/ 32 w 105"/>
                    <a:gd name="T83" fmla="*/ 42 h 86"/>
                    <a:gd name="T84" fmla="*/ 32 w 105"/>
                    <a:gd name="T85" fmla="*/ 42 h 86"/>
                    <a:gd name="T86" fmla="*/ 32 w 105"/>
                    <a:gd name="T87" fmla="*/ 42 h 86"/>
                    <a:gd name="T88" fmla="*/ 29 w 105"/>
                    <a:gd name="T89" fmla="*/ 45 h 86"/>
                    <a:gd name="T90" fmla="*/ 32 w 105"/>
                    <a:gd name="T91" fmla="*/ 48 h 86"/>
                    <a:gd name="T92" fmla="*/ 36 w 105"/>
                    <a:gd name="T93" fmla="*/ 48 h 86"/>
                    <a:gd name="T94" fmla="*/ 40 w 105"/>
                    <a:gd name="T95" fmla="*/ 58 h 86"/>
                    <a:gd name="T96" fmla="*/ 59 w 105"/>
                    <a:gd name="T97" fmla="*/ 67 h 86"/>
                    <a:gd name="T98" fmla="*/ 71 w 105"/>
                    <a:gd name="T99" fmla="*/ 64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05" h="86">
                      <a:moveTo>
                        <a:pt x="105" y="76"/>
                      </a:moveTo>
                      <a:cubicBezTo>
                        <a:pt x="105" y="82"/>
                        <a:pt x="101" y="86"/>
                        <a:pt x="96" y="86"/>
                      </a:cubicBezTo>
                      <a:cubicBezTo>
                        <a:pt x="10" y="86"/>
                        <a:pt x="10" y="86"/>
                        <a:pt x="10" y="86"/>
                      </a:cubicBezTo>
                      <a:cubicBezTo>
                        <a:pt x="4" y="86"/>
                        <a:pt x="0" y="82"/>
                        <a:pt x="0" y="76"/>
                      </a:cubicBezTo>
                      <a:cubicBezTo>
                        <a:pt x="0" y="71"/>
                        <a:pt x="4" y="67"/>
                        <a:pt x="10" y="6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0" y="14"/>
                        <a:pt x="24" y="0"/>
                        <a:pt x="41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82" y="0"/>
                        <a:pt x="96" y="14"/>
                        <a:pt x="96" y="31"/>
                      </a:cubicBezTo>
                      <a:cubicBezTo>
                        <a:pt x="96" y="67"/>
                        <a:pt x="96" y="67"/>
                        <a:pt x="96" y="67"/>
                      </a:cubicBezTo>
                      <a:cubicBezTo>
                        <a:pt x="101" y="67"/>
                        <a:pt x="105" y="71"/>
                        <a:pt x="105" y="76"/>
                      </a:cubicBezTo>
                      <a:close/>
                      <a:moveTo>
                        <a:pt x="71" y="64"/>
                      </a:moveTo>
                      <a:cubicBezTo>
                        <a:pt x="69" y="55"/>
                        <a:pt x="69" y="55"/>
                        <a:pt x="69" y="55"/>
                      </a:cubicBezTo>
                      <a:cubicBezTo>
                        <a:pt x="68" y="56"/>
                        <a:pt x="64" y="57"/>
                        <a:pt x="60" y="57"/>
                      </a:cubicBezTo>
                      <a:cubicBezTo>
                        <a:pt x="57" y="57"/>
                        <a:pt x="53" y="56"/>
                        <a:pt x="51" y="53"/>
                      </a:cubicBezTo>
                      <a:cubicBezTo>
                        <a:pt x="49" y="52"/>
                        <a:pt x="49" y="50"/>
                        <a:pt x="48" y="48"/>
                      </a:cubicBezTo>
                      <a:cubicBezTo>
                        <a:pt x="66" y="48"/>
                        <a:pt x="66" y="48"/>
                        <a:pt x="66" y="48"/>
                      </a:cubicBezTo>
                      <a:cubicBezTo>
                        <a:pt x="68" y="48"/>
                        <a:pt x="69" y="47"/>
                        <a:pt x="69" y="45"/>
                      </a:cubicBezTo>
                      <a:cubicBezTo>
                        <a:pt x="69" y="44"/>
                        <a:pt x="68" y="42"/>
                        <a:pt x="66" y="42"/>
                      </a:cubicBezTo>
                      <a:cubicBezTo>
                        <a:pt x="66" y="42"/>
                        <a:pt x="66" y="42"/>
                        <a:pt x="66" y="42"/>
                      </a:cubicBezTo>
                      <a:cubicBezTo>
                        <a:pt x="66" y="42"/>
                        <a:pt x="66" y="42"/>
                        <a:pt x="66" y="42"/>
                      </a:cubicBezTo>
                      <a:cubicBezTo>
                        <a:pt x="47" y="42"/>
                        <a:pt x="47" y="42"/>
                        <a:pt x="47" y="42"/>
                      </a:cubicBezTo>
                      <a:cubicBezTo>
                        <a:pt x="47" y="42"/>
                        <a:pt x="47" y="42"/>
                        <a:pt x="47" y="41"/>
                      </a:cubicBezTo>
                      <a:cubicBezTo>
                        <a:pt x="47" y="40"/>
                        <a:pt x="47" y="40"/>
                        <a:pt x="47" y="39"/>
                      </a:cubicBezTo>
                      <a:cubicBezTo>
                        <a:pt x="67" y="39"/>
                        <a:pt x="67" y="39"/>
                        <a:pt x="67" y="39"/>
                      </a:cubicBezTo>
                      <a:cubicBezTo>
                        <a:pt x="68" y="39"/>
                        <a:pt x="70" y="38"/>
                        <a:pt x="70" y="36"/>
                      </a:cubicBezTo>
                      <a:cubicBezTo>
                        <a:pt x="70" y="35"/>
                        <a:pt x="68" y="33"/>
                        <a:pt x="67" y="33"/>
                      </a:cubicBezTo>
                      <a:cubicBezTo>
                        <a:pt x="48" y="33"/>
                        <a:pt x="48" y="33"/>
                        <a:pt x="48" y="33"/>
                      </a:cubicBezTo>
                      <a:cubicBezTo>
                        <a:pt x="49" y="31"/>
                        <a:pt x="49" y="30"/>
                        <a:pt x="51" y="28"/>
                      </a:cubicBezTo>
                      <a:cubicBezTo>
                        <a:pt x="53" y="26"/>
                        <a:pt x="56" y="24"/>
                        <a:pt x="60" y="24"/>
                      </a:cubicBezTo>
                      <a:cubicBezTo>
                        <a:pt x="63" y="24"/>
                        <a:pt x="67" y="25"/>
                        <a:pt x="69" y="26"/>
                      </a:cubicBezTo>
                      <a:cubicBezTo>
                        <a:pt x="71" y="17"/>
                        <a:pt x="71" y="17"/>
                        <a:pt x="71" y="17"/>
                      </a:cubicBezTo>
                      <a:cubicBezTo>
                        <a:pt x="68" y="16"/>
                        <a:pt x="64" y="15"/>
                        <a:pt x="59" y="15"/>
                      </a:cubicBezTo>
                      <a:cubicBezTo>
                        <a:pt x="52" y="15"/>
                        <a:pt x="46" y="18"/>
                        <a:pt x="41" y="23"/>
                      </a:cubicBezTo>
                      <a:cubicBezTo>
                        <a:pt x="39" y="26"/>
                        <a:pt x="37" y="29"/>
                        <a:pt x="36" y="33"/>
                      </a:cubicBezTo>
                      <a:cubicBezTo>
                        <a:pt x="32" y="33"/>
                        <a:pt x="32" y="33"/>
                        <a:pt x="32" y="33"/>
                      </a:cubicBezTo>
                      <a:cubicBezTo>
                        <a:pt x="30" y="33"/>
                        <a:pt x="29" y="35"/>
                        <a:pt x="29" y="36"/>
                      </a:cubicBezTo>
                      <a:cubicBezTo>
                        <a:pt x="29" y="38"/>
                        <a:pt x="30" y="39"/>
                        <a:pt x="32" y="39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5" y="40"/>
                        <a:pt x="35" y="40"/>
                        <a:pt x="35" y="41"/>
                      </a:cubicBezTo>
                      <a:cubicBezTo>
                        <a:pt x="35" y="42"/>
                        <a:pt x="35" y="42"/>
                        <a:pt x="35" y="42"/>
                      </a:cubicBezTo>
                      <a:cubicBezTo>
                        <a:pt x="32" y="42"/>
                        <a:pt x="32" y="42"/>
                        <a:pt x="32" y="42"/>
                      </a:cubicBezTo>
                      <a:cubicBezTo>
                        <a:pt x="32" y="42"/>
                        <a:pt x="32" y="42"/>
                        <a:pt x="32" y="42"/>
                      </a:cubicBezTo>
                      <a:cubicBezTo>
                        <a:pt x="32" y="42"/>
                        <a:pt x="32" y="42"/>
                        <a:pt x="32" y="42"/>
                      </a:cubicBezTo>
                      <a:cubicBezTo>
                        <a:pt x="30" y="42"/>
                        <a:pt x="29" y="44"/>
                        <a:pt x="29" y="45"/>
                      </a:cubicBezTo>
                      <a:cubicBezTo>
                        <a:pt x="29" y="47"/>
                        <a:pt x="30" y="48"/>
                        <a:pt x="32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7" y="52"/>
                        <a:pt x="38" y="55"/>
                        <a:pt x="40" y="58"/>
                      </a:cubicBezTo>
                      <a:cubicBezTo>
                        <a:pt x="45" y="64"/>
                        <a:pt x="51" y="67"/>
                        <a:pt x="59" y="67"/>
                      </a:cubicBezTo>
                      <a:cubicBezTo>
                        <a:pt x="64" y="67"/>
                        <a:pt x="68" y="65"/>
                        <a:pt x="71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2" name="任意多边形 31"/>
              <p:cNvSpPr/>
              <p:nvPr/>
            </p:nvSpPr>
            <p:spPr>
              <a:xfrm>
                <a:off x="608234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0286575" y="596456"/>
              <a:ext cx="421587" cy="421587"/>
              <a:chOff x="5190804" y="1086208"/>
              <a:chExt cx="818792" cy="818792"/>
            </a:xfrm>
            <a:grpFill/>
          </p:grpSpPr>
          <p:grpSp>
            <p:nvGrpSpPr>
              <p:cNvPr id="26" name="Group 47"/>
              <p:cNvGrpSpPr/>
              <p:nvPr/>
            </p:nvGrpSpPr>
            <p:grpSpPr>
              <a:xfrm>
                <a:off x="5386476" y="1272033"/>
                <a:ext cx="427449" cy="447143"/>
                <a:chOff x="6464300" y="3325813"/>
                <a:chExt cx="463550" cy="463551"/>
              </a:xfrm>
              <a:grpFill/>
            </p:grpSpPr>
            <p:sp>
              <p:nvSpPr>
                <p:cNvPr id="28" name="Freeform 48"/>
                <p:cNvSpPr>
                  <a:spLocks/>
                </p:cNvSpPr>
                <p:nvPr/>
              </p:nvSpPr>
              <p:spPr bwMode="auto">
                <a:xfrm>
                  <a:off x="6580188" y="3325813"/>
                  <a:ext cx="231775" cy="204788"/>
                </a:xfrm>
                <a:custGeom>
                  <a:avLst/>
                  <a:gdLst>
                    <a:gd name="T0" fmla="*/ 31 w 62"/>
                    <a:gd name="T1" fmla="*/ 31 h 55"/>
                    <a:gd name="T2" fmla="*/ 31 w 62"/>
                    <a:gd name="T3" fmla="*/ 0 h 55"/>
                    <a:gd name="T4" fmla="*/ 13 w 62"/>
                    <a:gd name="T5" fmla="*/ 0 h 55"/>
                    <a:gd name="T6" fmla="*/ 0 w 62"/>
                    <a:gd name="T7" fmla="*/ 13 h 55"/>
                    <a:gd name="T8" fmla="*/ 0 w 62"/>
                    <a:gd name="T9" fmla="*/ 55 h 55"/>
                    <a:gd name="T10" fmla="*/ 62 w 62"/>
                    <a:gd name="T11" fmla="*/ 55 h 55"/>
                    <a:gd name="T12" fmla="*/ 62 w 62"/>
                    <a:gd name="T13" fmla="*/ 31 h 55"/>
                    <a:gd name="T14" fmla="*/ 31 w 62"/>
                    <a:gd name="T15" fmla="*/ 3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2" h="55">
                      <a:moveTo>
                        <a:pt x="31" y="31"/>
                      </a:move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6"/>
                        <a:pt x="0" y="13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62" y="55"/>
                        <a:pt x="62" y="55"/>
                        <a:pt x="62" y="55"/>
                      </a:cubicBezTo>
                      <a:cubicBezTo>
                        <a:pt x="62" y="31"/>
                        <a:pt x="62" y="31"/>
                        <a:pt x="62" y="31"/>
                      </a:cubicBezTo>
                      <a:lnTo>
                        <a:pt x="31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49"/>
                <p:cNvSpPr>
                  <a:spLocks/>
                </p:cNvSpPr>
                <p:nvPr/>
              </p:nvSpPr>
              <p:spPr bwMode="auto">
                <a:xfrm>
                  <a:off x="6737350" y="3325813"/>
                  <a:ext cx="74613" cy="77788"/>
                </a:xfrm>
                <a:custGeom>
                  <a:avLst/>
                  <a:gdLst>
                    <a:gd name="T0" fmla="*/ 3 w 20"/>
                    <a:gd name="T1" fmla="*/ 2 h 21"/>
                    <a:gd name="T2" fmla="*/ 0 w 20"/>
                    <a:gd name="T3" fmla="*/ 0 h 21"/>
                    <a:gd name="T4" fmla="*/ 0 w 20"/>
                    <a:gd name="T5" fmla="*/ 21 h 21"/>
                    <a:gd name="T6" fmla="*/ 20 w 20"/>
                    <a:gd name="T7" fmla="*/ 21 h 21"/>
                    <a:gd name="T8" fmla="*/ 19 w 20"/>
                    <a:gd name="T9" fmla="*/ 17 h 21"/>
                    <a:gd name="T10" fmla="*/ 3 w 20"/>
                    <a:gd name="T11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1">
                      <a:moveTo>
                        <a:pt x="3" y="2"/>
                      </a:moveTo>
                      <a:cubicBezTo>
                        <a:pt x="2" y="1"/>
                        <a:pt x="1" y="0"/>
                        <a:pt x="0" y="0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20" y="20"/>
                        <a:pt x="20" y="18"/>
                        <a:pt x="19" y="17"/>
                      </a:cubicBez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Freeform 50"/>
                <p:cNvSpPr>
                  <a:spLocks noEditPoints="1"/>
                </p:cNvSpPr>
                <p:nvPr/>
              </p:nvSpPr>
              <p:spPr bwMode="auto">
                <a:xfrm>
                  <a:off x="6464300" y="3530601"/>
                  <a:ext cx="463550" cy="258763"/>
                </a:xfrm>
                <a:custGeom>
                  <a:avLst/>
                  <a:gdLst>
                    <a:gd name="T0" fmla="*/ 124 w 124"/>
                    <a:gd name="T1" fmla="*/ 19 h 69"/>
                    <a:gd name="T2" fmla="*/ 124 w 124"/>
                    <a:gd name="T3" fmla="*/ 49 h 69"/>
                    <a:gd name="T4" fmla="*/ 107 w 124"/>
                    <a:gd name="T5" fmla="*/ 69 h 69"/>
                    <a:gd name="T6" fmla="*/ 18 w 124"/>
                    <a:gd name="T7" fmla="*/ 69 h 69"/>
                    <a:gd name="T8" fmla="*/ 0 w 124"/>
                    <a:gd name="T9" fmla="*/ 49 h 69"/>
                    <a:gd name="T10" fmla="*/ 0 w 124"/>
                    <a:gd name="T11" fmla="*/ 19 h 69"/>
                    <a:gd name="T12" fmla="*/ 18 w 124"/>
                    <a:gd name="T13" fmla="*/ 0 h 69"/>
                    <a:gd name="T14" fmla="*/ 18 w 124"/>
                    <a:gd name="T15" fmla="*/ 14 h 69"/>
                    <a:gd name="T16" fmla="*/ 107 w 124"/>
                    <a:gd name="T17" fmla="*/ 14 h 69"/>
                    <a:gd name="T18" fmla="*/ 107 w 124"/>
                    <a:gd name="T19" fmla="*/ 0 h 69"/>
                    <a:gd name="T20" fmla="*/ 124 w 124"/>
                    <a:gd name="T21" fmla="*/ 19 h 69"/>
                    <a:gd name="T22" fmla="*/ 18 w 124"/>
                    <a:gd name="T23" fmla="*/ 34 h 69"/>
                    <a:gd name="T24" fmla="*/ 19 w 124"/>
                    <a:gd name="T25" fmla="*/ 53 h 69"/>
                    <a:gd name="T26" fmla="*/ 39 w 124"/>
                    <a:gd name="T27" fmla="*/ 53 h 69"/>
                    <a:gd name="T28" fmla="*/ 43 w 124"/>
                    <a:gd name="T29" fmla="*/ 45 h 69"/>
                    <a:gd name="T30" fmla="*/ 81 w 124"/>
                    <a:gd name="T31" fmla="*/ 45 h 69"/>
                    <a:gd name="T32" fmla="*/ 85 w 124"/>
                    <a:gd name="T33" fmla="*/ 53 h 69"/>
                    <a:gd name="T34" fmla="*/ 105 w 124"/>
                    <a:gd name="T35" fmla="*/ 53 h 69"/>
                    <a:gd name="T36" fmla="*/ 106 w 124"/>
                    <a:gd name="T37" fmla="*/ 34 h 69"/>
                    <a:gd name="T38" fmla="*/ 106 w 124"/>
                    <a:gd name="T39" fmla="*/ 34 h 69"/>
                    <a:gd name="T40" fmla="*/ 102 w 124"/>
                    <a:gd name="T41" fmla="*/ 29 h 69"/>
                    <a:gd name="T42" fmla="*/ 102 w 124"/>
                    <a:gd name="T43" fmla="*/ 29 h 69"/>
                    <a:gd name="T44" fmla="*/ 95 w 124"/>
                    <a:gd name="T45" fmla="*/ 26 h 69"/>
                    <a:gd name="T46" fmla="*/ 29 w 124"/>
                    <a:gd name="T47" fmla="*/ 26 h 69"/>
                    <a:gd name="T48" fmla="*/ 22 w 124"/>
                    <a:gd name="T49" fmla="*/ 29 h 69"/>
                    <a:gd name="T50" fmla="*/ 22 w 124"/>
                    <a:gd name="T51" fmla="*/ 29 h 69"/>
                    <a:gd name="T52" fmla="*/ 18 w 124"/>
                    <a:gd name="T53" fmla="*/ 34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24" h="69">
                      <a:moveTo>
                        <a:pt x="124" y="19"/>
                      </a:moveTo>
                      <a:cubicBezTo>
                        <a:pt x="124" y="49"/>
                        <a:pt x="124" y="49"/>
                        <a:pt x="124" y="49"/>
                      </a:cubicBezTo>
                      <a:cubicBezTo>
                        <a:pt x="124" y="59"/>
                        <a:pt x="117" y="67"/>
                        <a:pt x="107" y="69"/>
                      </a:cubicBezTo>
                      <a:cubicBezTo>
                        <a:pt x="18" y="69"/>
                        <a:pt x="18" y="69"/>
                        <a:pt x="18" y="69"/>
                      </a:cubicBezTo>
                      <a:cubicBezTo>
                        <a:pt x="8" y="67"/>
                        <a:pt x="0" y="59"/>
                        <a:pt x="0" y="4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0"/>
                        <a:pt x="8" y="2"/>
                        <a:pt x="18" y="0"/>
                      </a:cubicBezTo>
                      <a:cubicBezTo>
                        <a:pt x="18" y="14"/>
                        <a:pt x="18" y="14"/>
                        <a:pt x="18" y="14"/>
                      </a:cubicBezTo>
                      <a:cubicBezTo>
                        <a:pt x="107" y="14"/>
                        <a:pt x="107" y="14"/>
                        <a:pt x="107" y="14"/>
                      </a:cubicBezTo>
                      <a:cubicBezTo>
                        <a:pt x="107" y="0"/>
                        <a:pt x="107" y="0"/>
                        <a:pt x="107" y="0"/>
                      </a:cubicBezTo>
                      <a:cubicBezTo>
                        <a:pt x="117" y="2"/>
                        <a:pt x="124" y="10"/>
                        <a:pt x="124" y="19"/>
                      </a:cubicBezTo>
                      <a:close/>
                      <a:moveTo>
                        <a:pt x="18" y="34"/>
                      </a:moveTo>
                      <a:cubicBezTo>
                        <a:pt x="14" y="39"/>
                        <a:pt x="14" y="47"/>
                        <a:pt x="19" y="53"/>
                      </a:cubicBezTo>
                      <a:cubicBezTo>
                        <a:pt x="24" y="58"/>
                        <a:pt x="33" y="58"/>
                        <a:pt x="39" y="53"/>
                      </a:cubicBezTo>
                      <a:cubicBezTo>
                        <a:pt x="41" y="50"/>
                        <a:pt x="42" y="48"/>
                        <a:pt x="43" y="45"/>
                      </a:cubicBezTo>
                      <a:cubicBezTo>
                        <a:pt x="81" y="45"/>
                        <a:pt x="81" y="45"/>
                        <a:pt x="81" y="45"/>
                      </a:cubicBezTo>
                      <a:cubicBezTo>
                        <a:pt x="82" y="48"/>
                        <a:pt x="83" y="50"/>
                        <a:pt x="85" y="53"/>
                      </a:cubicBezTo>
                      <a:cubicBezTo>
                        <a:pt x="91" y="58"/>
                        <a:pt x="99" y="58"/>
                        <a:pt x="105" y="53"/>
                      </a:cubicBezTo>
                      <a:cubicBezTo>
                        <a:pt x="110" y="47"/>
                        <a:pt x="110" y="39"/>
                        <a:pt x="106" y="34"/>
                      </a:cubicBezTo>
                      <a:cubicBezTo>
                        <a:pt x="106" y="34"/>
                        <a:pt x="106" y="34"/>
                        <a:pt x="106" y="34"/>
                      </a:cubicBezTo>
                      <a:cubicBezTo>
                        <a:pt x="102" y="29"/>
                        <a:pt x="102" y="29"/>
                        <a:pt x="102" y="29"/>
                      </a:cubicBezTo>
                      <a:cubicBezTo>
                        <a:pt x="102" y="29"/>
                        <a:pt x="102" y="29"/>
                        <a:pt x="102" y="29"/>
                      </a:cubicBezTo>
                      <a:cubicBezTo>
                        <a:pt x="100" y="28"/>
                        <a:pt x="97" y="26"/>
                        <a:pt x="95" y="26"/>
                      </a:cubicBezTo>
                      <a:cubicBezTo>
                        <a:pt x="29" y="26"/>
                        <a:pt x="29" y="26"/>
                        <a:pt x="29" y="26"/>
                      </a:cubicBezTo>
                      <a:cubicBezTo>
                        <a:pt x="26" y="26"/>
                        <a:pt x="24" y="28"/>
                        <a:pt x="22" y="29"/>
                      </a:cubicBezTo>
                      <a:cubicBezTo>
                        <a:pt x="22" y="29"/>
                        <a:pt x="22" y="29"/>
                        <a:pt x="22" y="29"/>
                      </a:cubicBezTo>
                      <a:cubicBezTo>
                        <a:pt x="18" y="34"/>
                        <a:pt x="18" y="34"/>
                        <a:pt x="18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任意多边形 26"/>
              <p:cNvSpPr/>
              <p:nvPr/>
            </p:nvSpPr>
            <p:spPr>
              <a:xfrm>
                <a:off x="519080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56"/>
          <p:cNvSpPr txBox="1"/>
          <p:nvPr/>
        </p:nvSpPr>
        <p:spPr>
          <a:xfrm>
            <a:off x="2000883" y="1641939"/>
            <a:ext cx="8856984" cy="141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66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Arial" panose="020B0604020202020204" pitchFamily="34" charset="0"/>
              </a:rPr>
              <a:t>工地施工建筑行业</a:t>
            </a:r>
            <a:r>
              <a:rPr lang="en-US" altLang="zh-CN" sz="66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Arial" panose="020B0604020202020204" pitchFamily="34" charset="0"/>
              </a:rPr>
              <a:t>PPT</a:t>
            </a:r>
            <a:endParaRPr lang="en-US" sz="6600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9" name="TextBox 56"/>
          <p:cNvSpPr txBox="1"/>
          <p:nvPr/>
        </p:nvSpPr>
        <p:spPr>
          <a:xfrm>
            <a:off x="4985635" y="487645"/>
            <a:ext cx="2887480" cy="1852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799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8799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945153" y="2706147"/>
            <a:ext cx="4968445" cy="52315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工作计划</a:t>
            </a:r>
            <a:r>
              <a:rPr lang="en-US" altLang="zh-CN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总结</a:t>
            </a:r>
            <a:r>
              <a:rPr lang="en-US" altLang="zh-CN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汇报</a:t>
            </a:r>
            <a:r>
              <a:rPr lang="en-US" altLang="zh-CN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10888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/>
      <p:bldP spid="49" grpId="0"/>
      <p:bldP spid="49" grpId="1"/>
      <p:bldP spid="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/>
        </p:nvCxnSpPr>
        <p:spPr>
          <a:xfrm flipV="1">
            <a:off x="1816656" y="-163321"/>
            <a:ext cx="2046326" cy="4290996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V="1">
            <a:off x="1395551" y="-1046660"/>
            <a:ext cx="2619400" cy="5492688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390170" y="2938303"/>
            <a:ext cx="1060931" cy="313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694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569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92769" y="1308103"/>
            <a:ext cx="1573290" cy="1573290"/>
            <a:chOff x="1892209" y="1307818"/>
            <a:chExt cx="1573484" cy="1573484"/>
          </a:xfrm>
        </p:grpSpPr>
        <p:sp>
          <p:nvSpPr>
            <p:cNvPr id="4" name="椭圆 3"/>
            <p:cNvSpPr/>
            <p:nvPr/>
          </p:nvSpPr>
          <p:spPr>
            <a:xfrm>
              <a:off x="1892209" y="1307818"/>
              <a:ext cx="1573484" cy="15734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50800" dir="8100000" algn="tr" rotWithShape="0">
                <a:schemeClr val="accent6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85569" y="1519146"/>
              <a:ext cx="1186766" cy="126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59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697621" y="1138575"/>
            <a:ext cx="6063613" cy="1252792"/>
            <a:chOff x="4915789" y="1052513"/>
            <a:chExt cx="5750624" cy="1188126"/>
          </a:xfrm>
        </p:grpSpPr>
        <p:grpSp>
          <p:nvGrpSpPr>
            <p:cNvPr id="56" name="组合 5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53" name="任意多边形 52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373257" y="1167088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123626" y="2348803"/>
            <a:ext cx="6063613" cy="1252792"/>
            <a:chOff x="4915789" y="1052513"/>
            <a:chExt cx="5750624" cy="1188126"/>
          </a:xfrm>
        </p:grpSpPr>
        <p:grpSp>
          <p:nvGrpSpPr>
            <p:cNvPr id="64" name="组合 63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66" name="任意多边形 65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任意多边形 66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549632" y="3708854"/>
            <a:ext cx="6063613" cy="1252792"/>
            <a:chOff x="4915789" y="1052513"/>
            <a:chExt cx="5750624" cy="1188126"/>
          </a:xfrm>
        </p:grpSpPr>
        <p:grpSp>
          <p:nvGrpSpPr>
            <p:cNvPr id="70" name="组合 69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2" name="任意多边形 71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3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975638" y="5012799"/>
            <a:ext cx="6063613" cy="1252792"/>
            <a:chOff x="4915789" y="1052513"/>
            <a:chExt cx="5750624" cy="1188126"/>
          </a:xfrm>
        </p:grpSpPr>
        <p:grpSp>
          <p:nvGrpSpPr>
            <p:cNvPr id="76" name="组合 7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8" name="任意多边形 77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4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7373257" y="118945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603195" y="2622344"/>
            <a:ext cx="888947" cy="922257"/>
            <a:chOff x="2797919" y="2726482"/>
            <a:chExt cx="843062" cy="874652"/>
          </a:xfrm>
        </p:grpSpPr>
        <p:sp>
          <p:nvSpPr>
            <p:cNvPr id="5" name="椭圆 4"/>
            <p:cNvSpPr/>
            <p:nvPr/>
          </p:nvSpPr>
          <p:spPr>
            <a:xfrm>
              <a:off x="2797919" y="2726482"/>
              <a:ext cx="843062" cy="8430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63557" y="2836477"/>
              <a:ext cx="742783" cy="764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64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录</a:t>
              </a:r>
            </a:p>
          </p:txBody>
        </p:sp>
      </p:grpSp>
      <p:cxnSp>
        <p:nvCxnSpPr>
          <p:cNvPr id="85" name="直接连接符 84"/>
          <p:cNvCxnSpPr/>
          <p:nvPr/>
        </p:nvCxnSpPr>
        <p:spPr>
          <a:xfrm flipV="1">
            <a:off x="-2091700" y="3484977"/>
            <a:ext cx="4007300" cy="840301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4579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>
                <a:latin typeface="Agency FB" panose="020B0503020202020204" pitchFamily="34" charset="0"/>
              </a:rPr>
              <a:t>01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07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02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417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43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04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91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70" y="695"/>
            <a:ext cx="12854013" cy="723126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075439" y="3402922"/>
            <a:ext cx="2707872" cy="514267"/>
            <a:chOff x="10286575" y="596456"/>
            <a:chExt cx="2219865" cy="421587"/>
          </a:xfrm>
          <a:solidFill>
            <a:schemeClr val="accent1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12084853" y="596456"/>
              <a:ext cx="421587" cy="421587"/>
              <a:chOff x="8017824" y="1086208"/>
              <a:chExt cx="818792" cy="818792"/>
            </a:xfrm>
            <a:grpFill/>
          </p:grpSpPr>
          <p:grpSp>
            <p:nvGrpSpPr>
              <p:cNvPr id="43" name="Group 61"/>
              <p:cNvGrpSpPr/>
              <p:nvPr/>
            </p:nvGrpSpPr>
            <p:grpSpPr>
              <a:xfrm>
                <a:off x="8245700" y="1256721"/>
                <a:ext cx="363040" cy="477767"/>
                <a:chOff x="7981950" y="4114800"/>
                <a:chExt cx="393701" cy="495300"/>
              </a:xfrm>
              <a:grpFill/>
            </p:grpSpPr>
            <p:sp>
              <p:nvSpPr>
                <p:cNvPr id="45" name="Freeform 62"/>
                <p:cNvSpPr>
                  <a:spLocks noEditPoints="1"/>
                </p:cNvSpPr>
                <p:nvPr/>
              </p:nvSpPr>
              <p:spPr bwMode="auto">
                <a:xfrm>
                  <a:off x="7981950" y="4114800"/>
                  <a:ext cx="304800" cy="261938"/>
                </a:xfrm>
                <a:custGeom>
                  <a:avLst/>
                  <a:gdLst>
                    <a:gd name="T0" fmla="*/ 0 w 81"/>
                    <a:gd name="T1" fmla="*/ 13 h 70"/>
                    <a:gd name="T2" fmla="*/ 0 w 81"/>
                    <a:gd name="T3" fmla="*/ 27 h 70"/>
                    <a:gd name="T4" fmla="*/ 0 w 81"/>
                    <a:gd name="T5" fmla="*/ 43 h 70"/>
                    <a:gd name="T6" fmla="*/ 13 w 81"/>
                    <a:gd name="T7" fmla="*/ 56 h 70"/>
                    <a:gd name="T8" fmla="*/ 36 w 81"/>
                    <a:gd name="T9" fmla="*/ 56 h 70"/>
                    <a:gd name="T10" fmla="*/ 49 w 81"/>
                    <a:gd name="T11" fmla="*/ 69 h 70"/>
                    <a:gd name="T12" fmla="*/ 53 w 81"/>
                    <a:gd name="T13" fmla="*/ 70 h 70"/>
                    <a:gd name="T14" fmla="*/ 55 w 81"/>
                    <a:gd name="T15" fmla="*/ 70 h 70"/>
                    <a:gd name="T16" fmla="*/ 58 w 81"/>
                    <a:gd name="T17" fmla="*/ 65 h 70"/>
                    <a:gd name="T18" fmla="*/ 58 w 81"/>
                    <a:gd name="T19" fmla="*/ 56 h 70"/>
                    <a:gd name="T20" fmla="*/ 68 w 81"/>
                    <a:gd name="T21" fmla="*/ 56 h 70"/>
                    <a:gd name="T22" fmla="*/ 81 w 81"/>
                    <a:gd name="T23" fmla="*/ 43 h 70"/>
                    <a:gd name="T24" fmla="*/ 81 w 81"/>
                    <a:gd name="T25" fmla="*/ 27 h 70"/>
                    <a:gd name="T26" fmla="*/ 81 w 81"/>
                    <a:gd name="T27" fmla="*/ 13 h 70"/>
                    <a:gd name="T28" fmla="*/ 68 w 81"/>
                    <a:gd name="T29" fmla="*/ 0 h 70"/>
                    <a:gd name="T30" fmla="*/ 60 w 81"/>
                    <a:gd name="T31" fmla="*/ 0 h 70"/>
                    <a:gd name="T32" fmla="*/ 20 w 81"/>
                    <a:gd name="T33" fmla="*/ 0 h 70"/>
                    <a:gd name="T34" fmla="*/ 13 w 81"/>
                    <a:gd name="T35" fmla="*/ 0 h 70"/>
                    <a:gd name="T36" fmla="*/ 0 w 81"/>
                    <a:gd name="T37" fmla="*/ 13 h 70"/>
                    <a:gd name="T38" fmla="*/ 54 w 81"/>
                    <a:gd name="T39" fmla="*/ 27 h 70"/>
                    <a:gd name="T40" fmla="*/ 62 w 81"/>
                    <a:gd name="T41" fmla="*/ 20 h 70"/>
                    <a:gd name="T42" fmla="*/ 69 w 81"/>
                    <a:gd name="T43" fmla="*/ 27 h 70"/>
                    <a:gd name="T44" fmla="*/ 62 w 81"/>
                    <a:gd name="T45" fmla="*/ 35 h 70"/>
                    <a:gd name="T46" fmla="*/ 54 w 81"/>
                    <a:gd name="T47" fmla="*/ 27 h 70"/>
                    <a:gd name="T48" fmla="*/ 33 w 81"/>
                    <a:gd name="T49" fmla="*/ 27 h 70"/>
                    <a:gd name="T50" fmla="*/ 40 w 81"/>
                    <a:gd name="T51" fmla="*/ 20 h 70"/>
                    <a:gd name="T52" fmla="*/ 48 w 81"/>
                    <a:gd name="T53" fmla="*/ 27 h 70"/>
                    <a:gd name="T54" fmla="*/ 40 w 81"/>
                    <a:gd name="T55" fmla="*/ 35 h 70"/>
                    <a:gd name="T56" fmla="*/ 33 w 81"/>
                    <a:gd name="T57" fmla="*/ 27 h 70"/>
                    <a:gd name="T58" fmla="*/ 12 w 81"/>
                    <a:gd name="T59" fmla="*/ 27 h 70"/>
                    <a:gd name="T60" fmla="*/ 19 w 81"/>
                    <a:gd name="T61" fmla="*/ 20 h 70"/>
                    <a:gd name="T62" fmla="*/ 27 w 81"/>
                    <a:gd name="T63" fmla="*/ 27 h 70"/>
                    <a:gd name="T64" fmla="*/ 19 w 81"/>
                    <a:gd name="T65" fmla="*/ 35 h 70"/>
                    <a:gd name="T66" fmla="*/ 12 w 81"/>
                    <a:gd name="T67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1" h="70">
                      <a:moveTo>
                        <a:pt x="0" y="13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50"/>
                        <a:pt x="6" y="56"/>
                        <a:pt x="13" y="56"/>
                      </a:cubicBezTo>
                      <a:cubicBezTo>
                        <a:pt x="36" y="56"/>
                        <a:pt x="36" y="56"/>
                        <a:pt x="36" y="56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50" y="70"/>
                        <a:pt x="52" y="70"/>
                        <a:pt x="53" y="70"/>
                      </a:cubicBezTo>
                      <a:cubicBezTo>
                        <a:pt x="54" y="70"/>
                        <a:pt x="54" y="70"/>
                        <a:pt x="55" y="70"/>
                      </a:cubicBezTo>
                      <a:cubicBezTo>
                        <a:pt x="57" y="69"/>
                        <a:pt x="58" y="67"/>
                        <a:pt x="58" y="65"/>
                      </a:cubicBezTo>
                      <a:cubicBezTo>
                        <a:pt x="58" y="56"/>
                        <a:pt x="58" y="56"/>
                        <a:pt x="58" y="56"/>
                      </a:cubicBezTo>
                      <a:cubicBezTo>
                        <a:pt x="68" y="56"/>
                        <a:pt x="68" y="56"/>
                        <a:pt x="68" y="56"/>
                      </a:cubicBezTo>
                      <a:cubicBezTo>
                        <a:pt x="75" y="56"/>
                        <a:pt x="81" y="50"/>
                        <a:pt x="81" y="43"/>
                      </a:cubicBezTo>
                      <a:cubicBezTo>
                        <a:pt x="81" y="27"/>
                        <a:pt x="81" y="27"/>
                        <a:pt x="81" y="27"/>
                      </a:cubicBezTo>
                      <a:cubicBezTo>
                        <a:pt x="81" y="13"/>
                        <a:pt x="81" y="13"/>
                        <a:pt x="81" y="13"/>
                      </a:cubicBezTo>
                      <a:cubicBezTo>
                        <a:pt x="81" y="6"/>
                        <a:pt x="75" y="0"/>
                        <a:pt x="68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6"/>
                        <a:pt x="0" y="13"/>
                      </a:cubicBezTo>
                      <a:close/>
                      <a:moveTo>
                        <a:pt x="54" y="27"/>
                      </a:moveTo>
                      <a:cubicBezTo>
                        <a:pt x="54" y="23"/>
                        <a:pt x="58" y="20"/>
                        <a:pt x="62" y="20"/>
                      </a:cubicBezTo>
                      <a:cubicBezTo>
                        <a:pt x="66" y="20"/>
                        <a:pt x="69" y="23"/>
                        <a:pt x="69" y="27"/>
                      </a:cubicBezTo>
                      <a:cubicBezTo>
                        <a:pt x="69" y="32"/>
                        <a:pt x="66" y="35"/>
                        <a:pt x="62" y="35"/>
                      </a:cubicBezTo>
                      <a:cubicBezTo>
                        <a:pt x="58" y="35"/>
                        <a:pt x="54" y="32"/>
                        <a:pt x="54" y="27"/>
                      </a:cubicBezTo>
                      <a:close/>
                      <a:moveTo>
                        <a:pt x="33" y="27"/>
                      </a:moveTo>
                      <a:cubicBezTo>
                        <a:pt x="33" y="23"/>
                        <a:pt x="36" y="20"/>
                        <a:pt x="40" y="20"/>
                      </a:cubicBezTo>
                      <a:cubicBezTo>
                        <a:pt x="45" y="20"/>
                        <a:pt x="48" y="23"/>
                        <a:pt x="48" y="27"/>
                      </a:cubicBezTo>
                      <a:cubicBezTo>
                        <a:pt x="48" y="32"/>
                        <a:pt x="45" y="35"/>
                        <a:pt x="40" y="35"/>
                      </a:cubicBezTo>
                      <a:cubicBezTo>
                        <a:pt x="36" y="35"/>
                        <a:pt x="33" y="32"/>
                        <a:pt x="33" y="27"/>
                      </a:cubicBezTo>
                      <a:close/>
                      <a:moveTo>
                        <a:pt x="12" y="27"/>
                      </a:moveTo>
                      <a:cubicBezTo>
                        <a:pt x="12" y="23"/>
                        <a:pt x="15" y="20"/>
                        <a:pt x="19" y="20"/>
                      </a:cubicBezTo>
                      <a:cubicBezTo>
                        <a:pt x="24" y="20"/>
                        <a:pt x="27" y="23"/>
                        <a:pt x="27" y="27"/>
                      </a:cubicBezTo>
                      <a:cubicBezTo>
                        <a:pt x="27" y="32"/>
                        <a:pt x="24" y="35"/>
                        <a:pt x="19" y="35"/>
                      </a:cubicBezTo>
                      <a:cubicBezTo>
                        <a:pt x="15" y="35"/>
                        <a:pt x="12" y="32"/>
                        <a:pt x="1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63"/>
                <p:cNvSpPr>
                  <a:spLocks noEditPoints="1"/>
                </p:cNvSpPr>
                <p:nvPr/>
              </p:nvSpPr>
              <p:spPr bwMode="auto">
                <a:xfrm>
                  <a:off x="8091488" y="4222750"/>
                  <a:ext cx="284163" cy="387350"/>
                </a:xfrm>
                <a:custGeom>
                  <a:avLst/>
                  <a:gdLst>
                    <a:gd name="T0" fmla="*/ 61 w 76"/>
                    <a:gd name="T1" fmla="*/ 0 h 103"/>
                    <a:gd name="T2" fmla="*/ 61 w 76"/>
                    <a:gd name="T3" fmla="*/ 13 h 103"/>
                    <a:gd name="T4" fmla="*/ 62 w 76"/>
                    <a:gd name="T5" fmla="*/ 13 h 103"/>
                    <a:gd name="T6" fmla="*/ 62 w 76"/>
                    <a:gd name="T7" fmla="*/ 82 h 103"/>
                    <a:gd name="T8" fmla="*/ 13 w 76"/>
                    <a:gd name="T9" fmla="*/ 82 h 103"/>
                    <a:gd name="T10" fmla="*/ 13 w 76"/>
                    <a:gd name="T11" fmla="*/ 46 h 103"/>
                    <a:gd name="T12" fmla="*/ 4 w 76"/>
                    <a:gd name="T13" fmla="*/ 36 h 103"/>
                    <a:gd name="T14" fmla="*/ 0 w 76"/>
                    <a:gd name="T15" fmla="*/ 36 h 103"/>
                    <a:gd name="T16" fmla="*/ 0 w 76"/>
                    <a:gd name="T17" fmla="*/ 85 h 103"/>
                    <a:gd name="T18" fmla="*/ 18 w 76"/>
                    <a:gd name="T19" fmla="*/ 103 h 103"/>
                    <a:gd name="T20" fmla="*/ 57 w 76"/>
                    <a:gd name="T21" fmla="*/ 103 h 103"/>
                    <a:gd name="T22" fmla="*/ 76 w 76"/>
                    <a:gd name="T23" fmla="*/ 85 h 103"/>
                    <a:gd name="T24" fmla="*/ 76 w 76"/>
                    <a:gd name="T25" fmla="*/ 18 h 103"/>
                    <a:gd name="T26" fmla="*/ 61 w 76"/>
                    <a:gd name="T27" fmla="*/ 0 h 103"/>
                    <a:gd name="T28" fmla="*/ 38 w 76"/>
                    <a:gd name="T29" fmla="*/ 98 h 103"/>
                    <a:gd name="T30" fmla="*/ 32 w 76"/>
                    <a:gd name="T31" fmla="*/ 92 h 103"/>
                    <a:gd name="T32" fmla="*/ 38 w 76"/>
                    <a:gd name="T33" fmla="*/ 87 h 103"/>
                    <a:gd name="T34" fmla="*/ 43 w 76"/>
                    <a:gd name="T35" fmla="*/ 92 h 103"/>
                    <a:gd name="T36" fmla="*/ 38 w 76"/>
                    <a:gd name="T37" fmla="*/ 98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6" h="103">
                      <a:moveTo>
                        <a:pt x="61" y="0"/>
                      </a:moveTo>
                      <a:cubicBezTo>
                        <a:pt x="61" y="13"/>
                        <a:pt x="61" y="13"/>
                        <a:pt x="61" y="13"/>
                      </a:cubicBezTo>
                      <a:cubicBezTo>
                        <a:pt x="62" y="13"/>
                        <a:pt x="62" y="13"/>
                        <a:pt x="62" y="13"/>
                      </a:cubicBezTo>
                      <a:cubicBezTo>
                        <a:pt x="62" y="82"/>
                        <a:pt x="62" y="82"/>
                        <a:pt x="62" y="82"/>
                      </a:cubicBezTo>
                      <a:cubicBezTo>
                        <a:pt x="13" y="82"/>
                        <a:pt x="13" y="82"/>
                        <a:pt x="13" y="82"/>
                      </a:cubicBezTo>
                      <a:cubicBezTo>
                        <a:pt x="13" y="46"/>
                        <a:pt x="13" y="46"/>
                        <a:pt x="13" y="46"/>
                      </a:cubicBezTo>
                      <a:cubicBezTo>
                        <a:pt x="4" y="36"/>
                        <a:pt x="4" y="36"/>
                        <a:pt x="4" y="3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95"/>
                        <a:pt x="8" y="103"/>
                        <a:pt x="18" y="103"/>
                      </a:cubicBezTo>
                      <a:cubicBezTo>
                        <a:pt x="57" y="103"/>
                        <a:pt x="57" y="103"/>
                        <a:pt x="57" y="103"/>
                      </a:cubicBezTo>
                      <a:cubicBezTo>
                        <a:pt x="67" y="103"/>
                        <a:pt x="76" y="95"/>
                        <a:pt x="76" y="85"/>
                      </a:cubicBezTo>
                      <a:cubicBezTo>
                        <a:pt x="76" y="18"/>
                        <a:pt x="76" y="18"/>
                        <a:pt x="76" y="18"/>
                      </a:cubicBezTo>
                      <a:cubicBezTo>
                        <a:pt x="76" y="9"/>
                        <a:pt x="69" y="2"/>
                        <a:pt x="61" y="0"/>
                      </a:cubicBezTo>
                      <a:close/>
                      <a:moveTo>
                        <a:pt x="38" y="98"/>
                      </a:moveTo>
                      <a:cubicBezTo>
                        <a:pt x="34" y="98"/>
                        <a:pt x="32" y="95"/>
                        <a:pt x="32" y="92"/>
                      </a:cubicBezTo>
                      <a:cubicBezTo>
                        <a:pt x="32" y="89"/>
                        <a:pt x="34" y="87"/>
                        <a:pt x="38" y="87"/>
                      </a:cubicBezTo>
                      <a:cubicBezTo>
                        <a:pt x="41" y="87"/>
                        <a:pt x="43" y="89"/>
                        <a:pt x="43" y="92"/>
                      </a:cubicBezTo>
                      <a:cubicBezTo>
                        <a:pt x="43" y="95"/>
                        <a:pt x="41" y="98"/>
                        <a:pt x="38" y="9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任意多边形 43"/>
              <p:cNvSpPr/>
              <p:nvPr/>
            </p:nvSpPr>
            <p:spPr>
              <a:xfrm>
                <a:off x="801782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1485427" y="596456"/>
              <a:ext cx="421587" cy="421587"/>
              <a:chOff x="7133904" y="1086208"/>
              <a:chExt cx="818792" cy="818792"/>
            </a:xfrm>
            <a:grpFill/>
          </p:grpSpPr>
          <p:grpSp>
            <p:nvGrpSpPr>
              <p:cNvPr id="36" name="Group 51"/>
              <p:cNvGrpSpPr/>
              <p:nvPr/>
            </p:nvGrpSpPr>
            <p:grpSpPr>
              <a:xfrm>
                <a:off x="7341235" y="1280526"/>
                <a:ext cx="404130" cy="430157"/>
                <a:chOff x="9324975" y="4895850"/>
                <a:chExt cx="419100" cy="446088"/>
              </a:xfrm>
              <a:grpFill/>
            </p:grpSpPr>
            <p:sp>
              <p:nvSpPr>
                <p:cNvPr id="38" name="Freeform 52"/>
                <p:cNvSpPr>
                  <a:spLocks/>
                </p:cNvSpPr>
                <p:nvPr/>
              </p:nvSpPr>
              <p:spPr bwMode="auto">
                <a:xfrm>
                  <a:off x="9366250" y="5314950"/>
                  <a:ext cx="85725" cy="26988"/>
                </a:xfrm>
                <a:custGeom>
                  <a:avLst/>
                  <a:gdLst>
                    <a:gd name="T0" fmla="*/ 0 w 23"/>
                    <a:gd name="T1" fmla="*/ 0 h 7"/>
                    <a:gd name="T2" fmla="*/ 0 w 23"/>
                    <a:gd name="T3" fmla="*/ 4 h 7"/>
                    <a:gd name="T4" fmla="*/ 4 w 23"/>
                    <a:gd name="T5" fmla="*/ 7 h 7"/>
                    <a:gd name="T6" fmla="*/ 19 w 23"/>
                    <a:gd name="T7" fmla="*/ 7 h 7"/>
                    <a:gd name="T8" fmla="*/ 23 w 23"/>
                    <a:gd name="T9" fmla="*/ 4 h 7"/>
                    <a:gd name="T10" fmla="*/ 23 w 23"/>
                    <a:gd name="T11" fmla="*/ 0 h 7"/>
                    <a:gd name="T12" fmla="*/ 0 w 23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7"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6"/>
                        <a:pt x="2" y="7"/>
                        <a:pt x="4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1" y="7"/>
                        <a:pt x="23" y="6"/>
                        <a:pt x="23" y="4"/>
                      </a:cubicBezTo>
                      <a:cubicBezTo>
                        <a:pt x="23" y="0"/>
                        <a:pt x="23" y="0"/>
                        <a:pt x="23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9617075" y="5314950"/>
                  <a:ext cx="82550" cy="26988"/>
                </a:xfrm>
                <a:custGeom>
                  <a:avLst/>
                  <a:gdLst>
                    <a:gd name="T0" fmla="*/ 0 w 22"/>
                    <a:gd name="T1" fmla="*/ 0 h 7"/>
                    <a:gd name="T2" fmla="*/ 0 w 22"/>
                    <a:gd name="T3" fmla="*/ 4 h 7"/>
                    <a:gd name="T4" fmla="*/ 4 w 22"/>
                    <a:gd name="T5" fmla="*/ 7 h 7"/>
                    <a:gd name="T6" fmla="*/ 19 w 22"/>
                    <a:gd name="T7" fmla="*/ 7 h 7"/>
                    <a:gd name="T8" fmla="*/ 22 w 22"/>
                    <a:gd name="T9" fmla="*/ 4 h 7"/>
                    <a:gd name="T10" fmla="*/ 22 w 22"/>
                    <a:gd name="T11" fmla="*/ 0 h 7"/>
                    <a:gd name="T12" fmla="*/ 0 w 22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2" h="7"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6"/>
                        <a:pt x="2" y="7"/>
                        <a:pt x="4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1" y="7"/>
                        <a:pt x="22" y="6"/>
                        <a:pt x="22" y="4"/>
                      </a:cubicBezTo>
                      <a:cubicBezTo>
                        <a:pt x="22" y="0"/>
                        <a:pt x="22" y="0"/>
                        <a:pt x="22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 noEditPoints="1"/>
                </p:cNvSpPr>
                <p:nvPr/>
              </p:nvSpPr>
              <p:spPr bwMode="auto">
                <a:xfrm>
                  <a:off x="9488488" y="5000625"/>
                  <a:ext cx="187325" cy="184150"/>
                </a:xfrm>
                <a:custGeom>
                  <a:avLst/>
                  <a:gdLst>
                    <a:gd name="T0" fmla="*/ 25 w 50"/>
                    <a:gd name="T1" fmla="*/ 49 h 49"/>
                    <a:gd name="T2" fmla="*/ 44 w 50"/>
                    <a:gd name="T3" fmla="*/ 20 h 49"/>
                    <a:gd name="T4" fmla="*/ 44 w 50"/>
                    <a:gd name="T5" fmla="*/ 29 h 49"/>
                    <a:gd name="T6" fmla="*/ 41 w 50"/>
                    <a:gd name="T7" fmla="*/ 29 h 49"/>
                    <a:gd name="T8" fmla="*/ 39 w 50"/>
                    <a:gd name="T9" fmla="*/ 33 h 49"/>
                    <a:gd name="T10" fmla="*/ 40 w 50"/>
                    <a:gd name="T11" fmla="*/ 34 h 49"/>
                    <a:gd name="T12" fmla="*/ 39 w 50"/>
                    <a:gd name="T13" fmla="*/ 41 h 49"/>
                    <a:gd name="T14" fmla="*/ 34 w 50"/>
                    <a:gd name="T15" fmla="*/ 39 h 49"/>
                    <a:gd name="T16" fmla="*/ 32 w 50"/>
                    <a:gd name="T17" fmla="*/ 38 h 49"/>
                    <a:gd name="T18" fmla="*/ 31 w 50"/>
                    <a:gd name="T19" fmla="*/ 38 h 49"/>
                    <a:gd name="T20" fmla="*/ 30 w 50"/>
                    <a:gd name="T21" fmla="*/ 38 h 49"/>
                    <a:gd name="T22" fmla="*/ 30 w 50"/>
                    <a:gd name="T23" fmla="*/ 38 h 49"/>
                    <a:gd name="T24" fmla="*/ 30 w 50"/>
                    <a:gd name="T25" fmla="*/ 39 h 49"/>
                    <a:gd name="T26" fmla="*/ 29 w 50"/>
                    <a:gd name="T27" fmla="*/ 40 h 49"/>
                    <a:gd name="T28" fmla="*/ 29 w 50"/>
                    <a:gd name="T29" fmla="*/ 43 h 49"/>
                    <a:gd name="T30" fmla="*/ 21 w 50"/>
                    <a:gd name="T31" fmla="*/ 43 h 49"/>
                    <a:gd name="T32" fmla="*/ 21 w 50"/>
                    <a:gd name="T33" fmla="*/ 40 h 49"/>
                    <a:gd name="T34" fmla="*/ 18 w 50"/>
                    <a:gd name="T35" fmla="*/ 38 h 49"/>
                    <a:gd name="T36" fmla="*/ 18 w 50"/>
                    <a:gd name="T37" fmla="*/ 38 h 49"/>
                    <a:gd name="T38" fmla="*/ 17 w 50"/>
                    <a:gd name="T39" fmla="*/ 38 h 49"/>
                    <a:gd name="T40" fmla="*/ 17 w 50"/>
                    <a:gd name="T41" fmla="*/ 38 h 49"/>
                    <a:gd name="T42" fmla="*/ 17 w 50"/>
                    <a:gd name="T43" fmla="*/ 38 h 49"/>
                    <a:gd name="T44" fmla="*/ 15 w 50"/>
                    <a:gd name="T45" fmla="*/ 40 h 49"/>
                    <a:gd name="T46" fmla="*/ 9 w 50"/>
                    <a:gd name="T47" fmla="*/ 39 h 49"/>
                    <a:gd name="T48" fmla="*/ 10 w 50"/>
                    <a:gd name="T49" fmla="*/ 33 h 49"/>
                    <a:gd name="T50" fmla="*/ 11 w 50"/>
                    <a:gd name="T51" fmla="*/ 31 h 49"/>
                    <a:gd name="T52" fmla="*/ 9 w 50"/>
                    <a:gd name="T53" fmla="*/ 29 h 49"/>
                    <a:gd name="T54" fmla="*/ 7 w 50"/>
                    <a:gd name="T55" fmla="*/ 29 h 49"/>
                    <a:gd name="T56" fmla="*/ 3 w 50"/>
                    <a:gd name="T57" fmla="*/ 23 h 49"/>
                    <a:gd name="T58" fmla="*/ 8 w 50"/>
                    <a:gd name="T59" fmla="*/ 20 h 49"/>
                    <a:gd name="T60" fmla="*/ 11 w 50"/>
                    <a:gd name="T61" fmla="*/ 20 h 49"/>
                    <a:gd name="T62" fmla="*/ 11 w 50"/>
                    <a:gd name="T63" fmla="*/ 17 h 49"/>
                    <a:gd name="T64" fmla="*/ 11 w 50"/>
                    <a:gd name="T65" fmla="*/ 17 h 49"/>
                    <a:gd name="T66" fmla="*/ 11 w 50"/>
                    <a:gd name="T67" fmla="*/ 17 h 49"/>
                    <a:gd name="T68" fmla="*/ 11 w 50"/>
                    <a:gd name="T69" fmla="*/ 16 h 49"/>
                    <a:gd name="T70" fmla="*/ 9 w 50"/>
                    <a:gd name="T71" fmla="*/ 15 h 49"/>
                    <a:gd name="T72" fmla="*/ 11 w 50"/>
                    <a:gd name="T73" fmla="*/ 8 h 49"/>
                    <a:gd name="T74" fmla="*/ 16 w 50"/>
                    <a:gd name="T75" fmla="*/ 10 h 49"/>
                    <a:gd name="T76" fmla="*/ 20 w 50"/>
                    <a:gd name="T77" fmla="*/ 10 h 49"/>
                    <a:gd name="T78" fmla="*/ 21 w 50"/>
                    <a:gd name="T79" fmla="*/ 9 h 49"/>
                    <a:gd name="T80" fmla="*/ 21 w 50"/>
                    <a:gd name="T81" fmla="*/ 9 h 49"/>
                    <a:gd name="T82" fmla="*/ 21 w 50"/>
                    <a:gd name="T83" fmla="*/ 9 h 49"/>
                    <a:gd name="T84" fmla="*/ 21 w 50"/>
                    <a:gd name="T85" fmla="*/ 8 h 49"/>
                    <a:gd name="T86" fmla="*/ 24 w 50"/>
                    <a:gd name="T87" fmla="*/ 3 h 49"/>
                    <a:gd name="T88" fmla="*/ 29 w 50"/>
                    <a:gd name="T89" fmla="*/ 7 h 49"/>
                    <a:gd name="T90" fmla="*/ 30 w 50"/>
                    <a:gd name="T91" fmla="*/ 10 h 49"/>
                    <a:gd name="T92" fmla="*/ 33 w 50"/>
                    <a:gd name="T93" fmla="*/ 10 h 49"/>
                    <a:gd name="T94" fmla="*/ 35 w 50"/>
                    <a:gd name="T95" fmla="*/ 8 h 49"/>
                    <a:gd name="T96" fmla="*/ 41 w 50"/>
                    <a:gd name="T97" fmla="*/ 14 h 49"/>
                    <a:gd name="T98" fmla="*/ 39 w 50"/>
                    <a:gd name="T99" fmla="*/ 16 h 49"/>
                    <a:gd name="T100" fmla="*/ 40 w 50"/>
                    <a:gd name="T101" fmla="*/ 20 h 49"/>
                    <a:gd name="T102" fmla="*/ 41 w 50"/>
                    <a:gd name="T103" fmla="*/ 2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50" h="49">
                      <a:moveTo>
                        <a:pt x="25" y="0"/>
                      </a:move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38"/>
                        <a:pt x="11" y="49"/>
                        <a:pt x="25" y="49"/>
                      </a:cubicBezTo>
                      <a:cubicBezTo>
                        <a:pt x="39" y="49"/>
                        <a:pt x="50" y="38"/>
                        <a:pt x="50" y="24"/>
                      </a:cubicBezTo>
                      <a:cubicBezTo>
                        <a:pt x="50" y="11"/>
                        <a:pt x="39" y="0"/>
                        <a:pt x="25" y="0"/>
                      </a:cubicBezTo>
                      <a:close/>
                      <a:moveTo>
                        <a:pt x="44" y="20"/>
                      </a:moveTo>
                      <a:cubicBezTo>
                        <a:pt x="45" y="21"/>
                        <a:pt x="46" y="22"/>
                        <a:pt x="46" y="23"/>
                      </a:cubicBezTo>
                      <a:cubicBezTo>
                        <a:pt x="46" y="26"/>
                        <a:pt x="46" y="26"/>
                        <a:pt x="46" y="26"/>
                      </a:cubicBezTo>
                      <a:cubicBezTo>
                        <a:pt x="46" y="27"/>
                        <a:pt x="45" y="28"/>
                        <a:pt x="44" y="29"/>
                      </a:cubicBezTo>
                      <a:cubicBezTo>
                        <a:pt x="43" y="29"/>
                        <a:pt x="43" y="29"/>
                        <a:pt x="43" y="29"/>
                      </a:cubicBez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40" y="29"/>
                        <a:pt x="40" y="29"/>
                        <a:pt x="40" y="29"/>
                      </a:cubicBezTo>
                      <a:cubicBezTo>
                        <a:pt x="40" y="29"/>
                        <a:pt x="39" y="29"/>
                        <a:pt x="39" y="29"/>
                      </a:cubicBezTo>
                      <a:cubicBezTo>
                        <a:pt x="38" y="30"/>
                        <a:pt x="38" y="32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40" y="34"/>
                        <a:pt x="40" y="34"/>
                        <a:pt x="40" y="34"/>
                      </a:cubicBezTo>
                      <a:cubicBezTo>
                        <a:pt x="41" y="35"/>
                        <a:pt x="41" y="35"/>
                        <a:pt x="41" y="35"/>
                      </a:cubicBezTo>
                      <a:cubicBezTo>
                        <a:pt x="42" y="36"/>
                        <a:pt x="42" y="38"/>
                        <a:pt x="41" y="39"/>
                      </a:cubicBezTo>
                      <a:cubicBezTo>
                        <a:pt x="39" y="41"/>
                        <a:pt x="39" y="41"/>
                        <a:pt x="39" y="41"/>
                      </a:cubicBezTo>
                      <a:cubicBezTo>
                        <a:pt x="38" y="41"/>
                        <a:pt x="36" y="41"/>
                        <a:pt x="35" y="41"/>
                      </a:cubicBezTo>
                      <a:cubicBezTo>
                        <a:pt x="35" y="40"/>
                        <a:pt x="35" y="40"/>
                        <a:pt x="35" y="40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3" y="38"/>
                        <a:pt x="33" y="38"/>
                        <a:pt x="33" y="38"/>
                      </a:cubicBezTo>
                      <a:cubicBezTo>
                        <a:pt x="33" y="38"/>
                        <a:pt x="32" y="38"/>
                        <a:pt x="32" y="38"/>
                      </a:cubicBezTo>
                      <a:cubicBezTo>
                        <a:pt x="32" y="38"/>
                        <a:pt x="32" y="38"/>
                        <a:pt x="32" y="38"/>
                      </a:cubicBezTo>
                      <a:cubicBezTo>
                        <a:pt x="32" y="38"/>
                        <a:pt x="32" y="38"/>
                        <a:pt x="32" y="38"/>
                      </a:cubicBezTo>
                      <a:cubicBezTo>
                        <a:pt x="31" y="38"/>
                        <a:pt x="31" y="38"/>
                        <a:pt x="31" y="38"/>
                      </a:cubicBezTo>
                      <a:cubicBezTo>
                        <a:pt x="31" y="38"/>
                        <a:pt x="31" y="38"/>
                        <a:pt x="31" y="38"/>
                      </a:cubicBezTo>
                      <a:cubicBezTo>
                        <a:pt x="31" y="38"/>
                        <a:pt x="31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30" y="38"/>
                        <a:pt x="30" y="39"/>
                        <a:pt x="30" y="39"/>
                      </a:cubicBezTo>
                      <a:cubicBezTo>
                        <a:pt x="30" y="39"/>
                        <a:pt x="30" y="39"/>
                        <a:pt x="30" y="39"/>
                      </a:cubicBezTo>
                      <a:cubicBezTo>
                        <a:pt x="29" y="39"/>
                        <a:pt x="29" y="39"/>
                        <a:pt x="29" y="39"/>
                      </a:cubicBezTo>
                      <a:cubicBezTo>
                        <a:pt x="29" y="39"/>
                        <a:pt x="29" y="40"/>
                        <a:pt x="29" y="40"/>
                      </a:cubicBezTo>
                      <a:cubicBezTo>
                        <a:pt x="29" y="40"/>
                        <a:pt x="29" y="40"/>
                        <a:pt x="29" y="40"/>
                      </a:cubicBezTo>
                      <a:cubicBezTo>
                        <a:pt x="29" y="41"/>
                        <a:pt x="29" y="41"/>
                        <a:pt x="29" y="41"/>
                      </a:cubicBezTo>
                      <a:cubicBezTo>
                        <a:pt x="29" y="42"/>
                        <a:pt x="29" y="42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29" y="45"/>
                        <a:pt x="28" y="46"/>
                        <a:pt x="26" y="46"/>
                      </a:cubicBezTo>
                      <a:cubicBezTo>
                        <a:pt x="24" y="46"/>
                        <a:pt x="24" y="46"/>
                        <a:pt x="24" y="46"/>
                      </a:cubicBezTo>
                      <a:cubicBezTo>
                        <a:pt x="22" y="46"/>
                        <a:pt x="21" y="45"/>
                        <a:pt x="21" y="43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21" y="41"/>
                        <a:pt x="21" y="41"/>
                        <a:pt x="21" y="41"/>
                      </a:cubicBezTo>
                      <a:cubicBezTo>
                        <a:pt x="21" y="40"/>
                        <a:pt x="21" y="40"/>
                        <a:pt x="21" y="40"/>
                      </a:cubicBezTo>
                      <a:cubicBezTo>
                        <a:pt x="21" y="40"/>
                        <a:pt x="21" y="39"/>
                        <a:pt x="20" y="39"/>
                      </a:cubicBezTo>
                      <a:cubicBezTo>
                        <a:pt x="20" y="38"/>
                        <a:pt x="19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7" y="38"/>
                        <a:pt x="17" y="38"/>
                        <a:pt x="16" y="38"/>
                      </a:cubicBezTo>
                      <a:cubicBezTo>
                        <a:pt x="16" y="38"/>
                        <a:pt x="16" y="38"/>
                        <a:pt x="16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3" y="41"/>
                        <a:pt x="12" y="41"/>
                        <a:pt x="11" y="41"/>
                      </a:cubicBezTo>
                      <a:cubicBezTo>
                        <a:pt x="9" y="39"/>
                        <a:pt x="9" y="39"/>
                        <a:pt x="9" y="39"/>
                      </a:cubicBezTo>
                      <a:cubicBezTo>
                        <a:pt x="8" y="38"/>
                        <a:pt x="8" y="36"/>
                        <a:pt x="9" y="35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11" y="33"/>
                        <a:pt x="11" y="33"/>
                        <a:pt x="11" y="33"/>
                      </a:cubicBezTo>
                      <a:cubicBezTo>
                        <a:pt x="11" y="32"/>
                        <a:pt x="11" y="32"/>
                        <a:pt x="11" y="31"/>
                      </a:cubicBezTo>
                      <a:cubicBezTo>
                        <a:pt x="11" y="31"/>
                        <a:pt x="11" y="31"/>
                        <a:pt x="11" y="31"/>
                      </a:cubicBezTo>
                      <a:cubicBezTo>
                        <a:pt x="11" y="30"/>
                        <a:pt x="11" y="29"/>
                        <a:pt x="10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6" y="29"/>
                        <a:pt x="6" y="29"/>
                        <a:pt x="6" y="29"/>
                      </a:cubicBezTo>
                      <a:cubicBezTo>
                        <a:pt x="5" y="28"/>
                        <a:pt x="4" y="27"/>
                        <a:pt x="3" y="26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4" y="22"/>
                        <a:pt x="5" y="21"/>
                        <a:pt x="6" y="20"/>
                      </a:cubicBezTo>
                      <a:cubicBezTo>
                        <a:pt x="7" y="20"/>
                        <a:pt x="7" y="20"/>
                        <a:pt x="7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10" y="20"/>
                        <a:pt x="10" y="20"/>
                        <a:pt x="11" y="20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1" y="19"/>
                        <a:pt x="12" y="18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9" y="15"/>
                        <a:pt x="9" y="15"/>
                        <a:pt x="9" y="15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8" y="13"/>
                        <a:pt x="8" y="11"/>
                        <a:pt x="9" y="10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12" y="8"/>
                        <a:pt x="13" y="8"/>
                        <a:pt x="14" y="8"/>
                      </a:cubicBezTo>
                      <a:cubicBezTo>
                        <a:pt x="15" y="9"/>
                        <a:pt x="15" y="9"/>
                        <a:pt x="15" y="9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1"/>
                        <a:pt x="18" y="11"/>
                        <a:pt x="18" y="11"/>
                      </a:cubicBezTo>
                      <a:cubicBezTo>
                        <a:pt x="19" y="11"/>
                        <a:pt x="19" y="11"/>
                        <a:pt x="20" y="10"/>
                      </a:cubicBezTo>
                      <a:cubicBezTo>
                        <a:pt x="20" y="10"/>
                        <a:pt x="20" y="10"/>
                        <a:pt x="21" y="10"/>
                      </a:cubicBezTo>
                      <a:cubicBezTo>
                        <a:pt x="21" y="10"/>
                        <a:pt x="21" y="10"/>
                        <a:pt x="21" y="10"/>
                      </a:cubicBezTo>
                      <a:cubicBezTo>
                        <a:pt x="21" y="10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21" y="7"/>
                        <a:pt x="21" y="7"/>
                        <a:pt x="21" y="7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4"/>
                        <a:pt x="22" y="3"/>
                        <a:pt x="24" y="3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3"/>
                        <a:pt x="29" y="4"/>
                        <a:pt x="29" y="6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29" y="9"/>
                        <a:pt x="29" y="10"/>
                        <a:pt x="30" y="10"/>
                      </a:cubicBezTo>
                      <a:cubicBezTo>
                        <a:pt x="30" y="10"/>
                        <a:pt x="30" y="11"/>
                        <a:pt x="30" y="11"/>
                      </a:cubicBezTo>
                      <a:cubicBezTo>
                        <a:pt x="31" y="11"/>
                        <a:pt x="32" y="11"/>
                        <a:pt x="33" y="10"/>
                      </a:cubicBezTo>
                      <a:cubicBezTo>
                        <a:pt x="33" y="10"/>
                        <a:pt x="33" y="10"/>
                        <a:pt x="33" y="10"/>
                      </a:cubicBezTo>
                      <a:cubicBezTo>
                        <a:pt x="33" y="10"/>
                        <a:pt x="33" y="10"/>
                        <a:pt x="33" y="10"/>
                      </a:cubicBezTo>
                      <a:cubicBezTo>
                        <a:pt x="35" y="9"/>
                        <a:pt x="35" y="9"/>
                        <a:pt x="35" y="9"/>
                      </a:cubicBezTo>
                      <a:cubicBezTo>
                        <a:pt x="35" y="8"/>
                        <a:pt x="35" y="8"/>
                        <a:pt x="35" y="8"/>
                      </a:cubicBezTo>
                      <a:cubicBezTo>
                        <a:pt x="36" y="8"/>
                        <a:pt x="38" y="8"/>
                        <a:pt x="39" y="8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42" y="11"/>
                        <a:pt x="42" y="13"/>
                        <a:pt x="41" y="14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16"/>
                        <a:pt x="39" y="17"/>
                        <a:pt x="38" y="17"/>
                      </a:cubicBezTo>
                      <a:cubicBezTo>
                        <a:pt x="38" y="17"/>
                        <a:pt x="38" y="18"/>
                        <a:pt x="38" y="18"/>
                      </a:cubicBezTo>
                      <a:cubicBezTo>
                        <a:pt x="38" y="19"/>
                        <a:pt x="39" y="20"/>
                        <a:pt x="40" y="20"/>
                      </a:cubicBezTo>
                      <a:cubicBezTo>
                        <a:pt x="40" y="20"/>
                        <a:pt x="40" y="20"/>
                        <a:pt x="40" y="20"/>
                      </a:cubicBezTo>
                      <a:cubicBezTo>
                        <a:pt x="40" y="20"/>
                        <a:pt x="40" y="20"/>
                        <a:pt x="41" y="20"/>
                      </a:cubicBezTo>
                      <a:cubicBezTo>
                        <a:pt x="41" y="20"/>
                        <a:pt x="41" y="20"/>
                        <a:pt x="41" y="20"/>
                      </a:cubicBezTo>
                      <a:cubicBezTo>
                        <a:pt x="43" y="20"/>
                        <a:pt x="43" y="20"/>
                        <a:pt x="43" y="20"/>
                      </a:cubicBezTo>
                      <a:lnTo>
                        <a:pt x="44" y="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55"/>
                <p:cNvSpPr>
                  <a:spLocks noChangeArrowheads="1"/>
                </p:cNvSpPr>
                <p:nvPr/>
              </p:nvSpPr>
              <p:spPr bwMode="auto">
                <a:xfrm>
                  <a:off x="9540875" y="5049838"/>
                  <a:ext cx="82550" cy="857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Freeform 56"/>
                <p:cNvSpPr>
                  <a:spLocks noEditPoints="1"/>
                </p:cNvSpPr>
                <p:nvPr/>
              </p:nvSpPr>
              <p:spPr bwMode="auto">
                <a:xfrm>
                  <a:off x="9324975" y="4895850"/>
                  <a:ext cx="419100" cy="393700"/>
                </a:xfrm>
                <a:custGeom>
                  <a:avLst/>
                  <a:gdLst>
                    <a:gd name="T0" fmla="*/ 102 w 112"/>
                    <a:gd name="T1" fmla="*/ 0 h 105"/>
                    <a:gd name="T2" fmla="*/ 9 w 112"/>
                    <a:gd name="T3" fmla="*/ 0 h 105"/>
                    <a:gd name="T4" fmla="*/ 0 w 112"/>
                    <a:gd name="T5" fmla="*/ 10 h 105"/>
                    <a:gd name="T6" fmla="*/ 0 w 112"/>
                    <a:gd name="T7" fmla="*/ 95 h 105"/>
                    <a:gd name="T8" fmla="*/ 9 w 112"/>
                    <a:gd name="T9" fmla="*/ 105 h 105"/>
                    <a:gd name="T10" fmla="*/ 102 w 112"/>
                    <a:gd name="T11" fmla="*/ 105 h 105"/>
                    <a:gd name="T12" fmla="*/ 112 w 112"/>
                    <a:gd name="T13" fmla="*/ 95 h 105"/>
                    <a:gd name="T14" fmla="*/ 112 w 112"/>
                    <a:gd name="T15" fmla="*/ 10 h 105"/>
                    <a:gd name="T16" fmla="*/ 102 w 112"/>
                    <a:gd name="T17" fmla="*/ 0 h 105"/>
                    <a:gd name="T18" fmla="*/ 24 w 112"/>
                    <a:gd name="T19" fmla="*/ 68 h 105"/>
                    <a:gd name="T20" fmla="*/ 20 w 112"/>
                    <a:gd name="T21" fmla="*/ 71 h 105"/>
                    <a:gd name="T22" fmla="*/ 17 w 112"/>
                    <a:gd name="T23" fmla="*/ 68 h 105"/>
                    <a:gd name="T24" fmla="*/ 17 w 112"/>
                    <a:gd name="T25" fmla="*/ 55 h 105"/>
                    <a:gd name="T26" fmla="*/ 20 w 112"/>
                    <a:gd name="T27" fmla="*/ 55 h 105"/>
                    <a:gd name="T28" fmla="*/ 24 w 112"/>
                    <a:gd name="T29" fmla="*/ 55 h 105"/>
                    <a:gd name="T30" fmla="*/ 24 w 112"/>
                    <a:gd name="T31" fmla="*/ 68 h 105"/>
                    <a:gd name="T32" fmla="*/ 20 w 112"/>
                    <a:gd name="T33" fmla="*/ 51 h 105"/>
                    <a:gd name="T34" fmla="*/ 12 w 112"/>
                    <a:gd name="T35" fmla="*/ 42 h 105"/>
                    <a:gd name="T36" fmla="*/ 20 w 112"/>
                    <a:gd name="T37" fmla="*/ 33 h 105"/>
                    <a:gd name="T38" fmla="*/ 29 w 112"/>
                    <a:gd name="T39" fmla="*/ 42 h 105"/>
                    <a:gd name="T40" fmla="*/ 20 w 112"/>
                    <a:gd name="T41" fmla="*/ 51 h 105"/>
                    <a:gd name="T42" fmla="*/ 69 w 112"/>
                    <a:gd name="T43" fmla="*/ 84 h 105"/>
                    <a:gd name="T44" fmla="*/ 38 w 112"/>
                    <a:gd name="T45" fmla="*/ 52 h 105"/>
                    <a:gd name="T46" fmla="*/ 69 w 112"/>
                    <a:gd name="T47" fmla="*/ 21 h 105"/>
                    <a:gd name="T48" fmla="*/ 100 w 112"/>
                    <a:gd name="T49" fmla="*/ 52 h 105"/>
                    <a:gd name="T50" fmla="*/ 69 w 112"/>
                    <a:gd name="T51" fmla="*/ 84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12" h="105">
                      <a:moveTo>
                        <a:pt x="102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0" y="100"/>
                        <a:pt x="4" y="105"/>
                        <a:pt x="9" y="105"/>
                      </a:cubicBezTo>
                      <a:cubicBezTo>
                        <a:pt x="102" y="105"/>
                        <a:pt x="102" y="105"/>
                        <a:pt x="102" y="105"/>
                      </a:cubicBezTo>
                      <a:cubicBezTo>
                        <a:pt x="108" y="105"/>
                        <a:pt x="112" y="100"/>
                        <a:pt x="112" y="95"/>
                      </a:cubicBezTo>
                      <a:cubicBezTo>
                        <a:pt x="112" y="10"/>
                        <a:pt x="112" y="10"/>
                        <a:pt x="112" y="10"/>
                      </a:cubicBezTo>
                      <a:cubicBezTo>
                        <a:pt x="112" y="5"/>
                        <a:pt x="108" y="0"/>
                        <a:pt x="102" y="0"/>
                      </a:cubicBezTo>
                      <a:close/>
                      <a:moveTo>
                        <a:pt x="24" y="68"/>
                      </a:moveTo>
                      <a:cubicBezTo>
                        <a:pt x="24" y="70"/>
                        <a:pt x="22" y="71"/>
                        <a:pt x="20" y="71"/>
                      </a:cubicBezTo>
                      <a:cubicBezTo>
                        <a:pt x="18" y="71"/>
                        <a:pt x="17" y="70"/>
                        <a:pt x="17" y="68"/>
                      </a:cubicBezTo>
                      <a:cubicBezTo>
                        <a:pt x="17" y="55"/>
                        <a:pt x="17" y="55"/>
                        <a:pt x="17" y="55"/>
                      </a:cubicBezTo>
                      <a:cubicBezTo>
                        <a:pt x="18" y="55"/>
                        <a:pt x="19" y="55"/>
                        <a:pt x="20" y="55"/>
                      </a:cubicBezTo>
                      <a:cubicBezTo>
                        <a:pt x="22" y="55"/>
                        <a:pt x="23" y="55"/>
                        <a:pt x="24" y="55"/>
                      </a:cubicBezTo>
                      <a:lnTo>
                        <a:pt x="24" y="68"/>
                      </a:lnTo>
                      <a:close/>
                      <a:moveTo>
                        <a:pt x="20" y="51"/>
                      </a:moveTo>
                      <a:cubicBezTo>
                        <a:pt x="16" y="51"/>
                        <a:pt x="12" y="47"/>
                        <a:pt x="12" y="42"/>
                      </a:cubicBezTo>
                      <a:cubicBezTo>
                        <a:pt x="12" y="37"/>
                        <a:pt x="16" y="33"/>
                        <a:pt x="20" y="33"/>
                      </a:cubicBezTo>
                      <a:cubicBezTo>
                        <a:pt x="25" y="33"/>
                        <a:pt x="29" y="37"/>
                        <a:pt x="29" y="42"/>
                      </a:cubicBezTo>
                      <a:cubicBezTo>
                        <a:pt x="29" y="47"/>
                        <a:pt x="25" y="51"/>
                        <a:pt x="20" y="51"/>
                      </a:cubicBezTo>
                      <a:close/>
                      <a:moveTo>
                        <a:pt x="69" y="84"/>
                      </a:moveTo>
                      <a:cubicBezTo>
                        <a:pt x="52" y="84"/>
                        <a:pt x="38" y="70"/>
                        <a:pt x="38" y="52"/>
                      </a:cubicBezTo>
                      <a:cubicBezTo>
                        <a:pt x="38" y="35"/>
                        <a:pt x="52" y="21"/>
                        <a:pt x="69" y="21"/>
                      </a:cubicBezTo>
                      <a:cubicBezTo>
                        <a:pt x="86" y="21"/>
                        <a:pt x="100" y="35"/>
                        <a:pt x="100" y="52"/>
                      </a:cubicBezTo>
                      <a:cubicBezTo>
                        <a:pt x="100" y="70"/>
                        <a:pt x="86" y="84"/>
                        <a:pt x="69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7" name="任意多边形 36"/>
              <p:cNvSpPr/>
              <p:nvPr/>
            </p:nvSpPr>
            <p:spPr>
              <a:xfrm>
                <a:off x="713390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0886001" y="596456"/>
              <a:ext cx="421587" cy="421587"/>
              <a:chOff x="6082344" y="1086208"/>
              <a:chExt cx="818792" cy="818792"/>
            </a:xfrm>
            <a:grpFill/>
          </p:grpSpPr>
          <p:grpSp>
            <p:nvGrpSpPr>
              <p:cNvPr id="31" name="Group 57"/>
              <p:cNvGrpSpPr/>
              <p:nvPr/>
            </p:nvGrpSpPr>
            <p:grpSpPr>
              <a:xfrm>
                <a:off x="6294990" y="1256016"/>
                <a:ext cx="393500" cy="479177"/>
                <a:chOff x="8269288" y="4060825"/>
                <a:chExt cx="393700" cy="479426"/>
              </a:xfrm>
              <a:grpFill/>
            </p:grpSpPr>
            <p:sp>
              <p:nvSpPr>
                <p:cNvPr id="33" name="Freeform 58"/>
                <p:cNvSpPr>
                  <a:spLocks/>
                </p:cNvSpPr>
                <p:nvPr/>
              </p:nvSpPr>
              <p:spPr bwMode="auto">
                <a:xfrm>
                  <a:off x="8396288" y="4168775"/>
                  <a:ext cx="142875" cy="30163"/>
                </a:xfrm>
                <a:custGeom>
                  <a:avLst/>
                  <a:gdLst>
                    <a:gd name="T0" fmla="*/ 38 w 38"/>
                    <a:gd name="T1" fmla="*/ 4 h 8"/>
                    <a:gd name="T2" fmla="*/ 34 w 38"/>
                    <a:gd name="T3" fmla="*/ 8 h 8"/>
                    <a:gd name="T4" fmla="*/ 4 w 38"/>
                    <a:gd name="T5" fmla="*/ 8 h 8"/>
                    <a:gd name="T6" fmla="*/ 0 w 38"/>
                    <a:gd name="T7" fmla="*/ 4 h 8"/>
                    <a:gd name="T8" fmla="*/ 0 w 38"/>
                    <a:gd name="T9" fmla="*/ 4 h 8"/>
                    <a:gd name="T10" fmla="*/ 4 w 38"/>
                    <a:gd name="T11" fmla="*/ 0 h 8"/>
                    <a:gd name="T12" fmla="*/ 34 w 38"/>
                    <a:gd name="T13" fmla="*/ 0 h 8"/>
                    <a:gd name="T14" fmla="*/ 38 w 38"/>
                    <a:gd name="T1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8">
                      <a:moveTo>
                        <a:pt x="38" y="4"/>
                      </a:moveTo>
                      <a:cubicBezTo>
                        <a:pt x="38" y="6"/>
                        <a:pt x="36" y="8"/>
                        <a:pt x="3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2" y="8"/>
                        <a:pt x="0" y="6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6" y="0"/>
                        <a:pt x="38" y="2"/>
                        <a:pt x="3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Freeform 59"/>
                <p:cNvSpPr>
                  <a:spLocks/>
                </p:cNvSpPr>
                <p:nvPr/>
              </p:nvSpPr>
              <p:spPr bwMode="auto">
                <a:xfrm>
                  <a:off x="8385176" y="4060825"/>
                  <a:ext cx="160338" cy="93663"/>
                </a:xfrm>
                <a:custGeom>
                  <a:avLst/>
                  <a:gdLst>
                    <a:gd name="T0" fmla="*/ 43 w 43"/>
                    <a:gd name="T1" fmla="*/ 13 h 25"/>
                    <a:gd name="T2" fmla="*/ 34 w 43"/>
                    <a:gd name="T3" fmla="*/ 25 h 25"/>
                    <a:gd name="T4" fmla="*/ 9 w 43"/>
                    <a:gd name="T5" fmla="*/ 25 h 25"/>
                    <a:gd name="T6" fmla="*/ 0 w 43"/>
                    <a:gd name="T7" fmla="*/ 13 h 25"/>
                    <a:gd name="T8" fmla="*/ 0 w 43"/>
                    <a:gd name="T9" fmla="*/ 13 h 25"/>
                    <a:gd name="T10" fmla="*/ 9 w 43"/>
                    <a:gd name="T11" fmla="*/ 0 h 25"/>
                    <a:gd name="T12" fmla="*/ 19 w 43"/>
                    <a:gd name="T13" fmla="*/ 7 h 25"/>
                    <a:gd name="T14" fmla="*/ 25 w 43"/>
                    <a:gd name="T15" fmla="*/ 0 h 25"/>
                    <a:gd name="T16" fmla="*/ 31 w 43"/>
                    <a:gd name="T17" fmla="*/ 7 h 25"/>
                    <a:gd name="T18" fmla="*/ 34 w 43"/>
                    <a:gd name="T19" fmla="*/ 0 h 25"/>
                    <a:gd name="T20" fmla="*/ 43 w 43"/>
                    <a:gd name="T21" fmla="*/ 1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3" h="25">
                      <a:moveTo>
                        <a:pt x="43" y="13"/>
                      </a:moveTo>
                      <a:cubicBezTo>
                        <a:pt x="43" y="20"/>
                        <a:pt x="39" y="25"/>
                        <a:pt x="34" y="25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4" y="25"/>
                        <a:pt x="0" y="20"/>
                        <a:pt x="0" y="13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4" y="0"/>
                        <a:pt x="9" y="0"/>
                      </a:cubicBezTo>
                      <a:cubicBezTo>
                        <a:pt x="9" y="0"/>
                        <a:pt x="16" y="7"/>
                        <a:pt x="19" y="7"/>
                      </a:cubicBezTo>
                      <a:cubicBezTo>
                        <a:pt x="21" y="6"/>
                        <a:pt x="23" y="0"/>
                        <a:pt x="25" y="0"/>
                      </a:cubicBezTo>
                      <a:cubicBezTo>
                        <a:pt x="27" y="1"/>
                        <a:pt x="29" y="7"/>
                        <a:pt x="31" y="7"/>
                      </a:cubicBezTo>
                      <a:cubicBezTo>
                        <a:pt x="33" y="6"/>
                        <a:pt x="34" y="0"/>
                        <a:pt x="34" y="0"/>
                      </a:cubicBezTo>
                      <a:cubicBezTo>
                        <a:pt x="39" y="0"/>
                        <a:pt x="43" y="6"/>
                        <a:pt x="4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5" name="Freeform 60"/>
                <p:cNvSpPr>
                  <a:spLocks noEditPoints="1"/>
                </p:cNvSpPr>
                <p:nvPr/>
              </p:nvSpPr>
              <p:spPr bwMode="auto">
                <a:xfrm>
                  <a:off x="8269288" y="4217988"/>
                  <a:ext cx="393700" cy="322263"/>
                </a:xfrm>
                <a:custGeom>
                  <a:avLst/>
                  <a:gdLst>
                    <a:gd name="T0" fmla="*/ 105 w 105"/>
                    <a:gd name="T1" fmla="*/ 76 h 86"/>
                    <a:gd name="T2" fmla="*/ 96 w 105"/>
                    <a:gd name="T3" fmla="*/ 86 h 86"/>
                    <a:gd name="T4" fmla="*/ 10 w 105"/>
                    <a:gd name="T5" fmla="*/ 86 h 86"/>
                    <a:gd name="T6" fmla="*/ 0 w 105"/>
                    <a:gd name="T7" fmla="*/ 76 h 86"/>
                    <a:gd name="T8" fmla="*/ 10 w 105"/>
                    <a:gd name="T9" fmla="*/ 67 h 86"/>
                    <a:gd name="T10" fmla="*/ 10 w 105"/>
                    <a:gd name="T11" fmla="*/ 31 h 86"/>
                    <a:gd name="T12" fmla="*/ 41 w 105"/>
                    <a:gd name="T13" fmla="*/ 0 h 86"/>
                    <a:gd name="T14" fmla="*/ 65 w 105"/>
                    <a:gd name="T15" fmla="*/ 0 h 86"/>
                    <a:gd name="T16" fmla="*/ 96 w 105"/>
                    <a:gd name="T17" fmla="*/ 31 h 86"/>
                    <a:gd name="T18" fmla="*/ 96 w 105"/>
                    <a:gd name="T19" fmla="*/ 67 h 86"/>
                    <a:gd name="T20" fmla="*/ 105 w 105"/>
                    <a:gd name="T21" fmla="*/ 76 h 86"/>
                    <a:gd name="T22" fmla="*/ 71 w 105"/>
                    <a:gd name="T23" fmla="*/ 64 h 86"/>
                    <a:gd name="T24" fmla="*/ 69 w 105"/>
                    <a:gd name="T25" fmla="*/ 55 h 86"/>
                    <a:gd name="T26" fmla="*/ 60 w 105"/>
                    <a:gd name="T27" fmla="*/ 57 h 86"/>
                    <a:gd name="T28" fmla="*/ 51 w 105"/>
                    <a:gd name="T29" fmla="*/ 53 h 86"/>
                    <a:gd name="T30" fmla="*/ 48 w 105"/>
                    <a:gd name="T31" fmla="*/ 48 h 86"/>
                    <a:gd name="T32" fmla="*/ 66 w 105"/>
                    <a:gd name="T33" fmla="*/ 48 h 86"/>
                    <a:gd name="T34" fmla="*/ 69 w 105"/>
                    <a:gd name="T35" fmla="*/ 45 h 86"/>
                    <a:gd name="T36" fmla="*/ 66 w 105"/>
                    <a:gd name="T37" fmla="*/ 42 h 86"/>
                    <a:gd name="T38" fmla="*/ 66 w 105"/>
                    <a:gd name="T39" fmla="*/ 42 h 86"/>
                    <a:gd name="T40" fmla="*/ 66 w 105"/>
                    <a:gd name="T41" fmla="*/ 42 h 86"/>
                    <a:gd name="T42" fmla="*/ 47 w 105"/>
                    <a:gd name="T43" fmla="*/ 42 h 86"/>
                    <a:gd name="T44" fmla="*/ 47 w 105"/>
                    <a:gd name="T45" fmla="*/ 41 h 86"/>
                    <a:gd name="T46" fmla="*/ 47 w 105"/>
                    <a:gd name="T47" fmla="*/ 39 h 86"/>
                    <a:gd name="T48" fmla="*/ 67 w 105"/>
                    <a:gd name="T49" fmla="*/ 39 h 86"/>
                    <a:gd name="T50" fmla="*/ 70 w 105"/>
                    <a:gd name="T51" fmla="*/ 36 h 86"/>
                    <a:gd name="T52" fmla="*/ 67 w 105"/>
                    <a:gd name="T53" fmla="*/ 33 h 86"/>
                    <a:gd name="T54" fmla="*/ 48 w 105"/>
                    <a:gd name="T55" fmla="*/ 33 h 86"/>
                    <a:gd name="T56" fmla="*/ 51 w 105"/>
                    <a:gd name="T57" fmla="*/ 28 h 86"/>
                    <a:gd name="T58" fmla="*/ 60 w 105"/>
                    <a:gd name="T59" fmla="*/ 24 h 86"/>
                    <a:gd name="T60" fmla="*/ 69 w 105"/>
                    <a:gd name="T61" fmla="*/ 26 h 86"/>
                    <a:gd name="T62" fmla="*/ 71 w 105"/>
                    <a:gd name="T63" fmla="*/ 17 h 86"/>
                    <a:gd name="T64" fmla="*/ 59 w 105"/>
                    <a:gd name="T65" fmla="*/ 15 h 86"/>
                    <a:gd name="T66" fmla="*/ 41 w 105"/>
                    <a:gd name="T67" fmla="*/ 23 h 86"/>
                    <a:gd name="T68" fmla="*/ 36 w 105"/>
                    <a:gd name="T69" fmla="*/ 33 h 86"/>
                    <a:gd name="T70" fmla="*/ 32 w 105"/>
                    <a:gd name="T71" fmla="*/ 33 h 86"/>
                    <a:gd name="T72" fmla="*/ 29 w 105"/>
                    <a:gd name="T73" fmla="*/ 36 h 86"/>
                    <a:gd name="T74" fmla="*/ 32 w 105"/>
                    <a:gd name="T75" fmla="*/ 39 h 86"/>
                    <a:gd name="T76" fmla="*/ 35 w 105"/>
                    <a:gd name="T77" fmla="*/ 39 h 86"/>
                    <a:gd name="T78" fmla="*/ 35 w 105"/>
                    <a:gd name="T79" fmla="*/ 41 h 86"/>
                    <a:gd name="T80" fmla="*/ 35 w 105"/>
                    <a:gd name="T81" fmla="*/ 42 h 86"/>
                    <a:gd name="T82" fmla="*/ 32 w 105"/>
                    <a:gd name="T83" fmla="*/ 42 h 86"/>
                    <a:gd name="T84" fmla="*/ 32 w 105"/>
                    <a:gd name="T85" fmla="*/ 42 h 86"/>
                    <a:gd name="T86" fmla="*/ 32 w 105"/>
                    <a:gd name="T87" fmla="*/ 42 h 86"/>
                    <a:gd name="T88" fmla="*/ 29 w 105"/>
                    <a:gd name="T89" fmla="*/ 45 h 86"/>
                    <a:gd name="T90" fmla="*/ 32 w 105"/>
                    <a:gd name="T91" fmla="*/ 48 h 86"/>
                    <a:gd name="T92" fmla="*/ 36 w 105"/>
                    <a:gd name="T93" fmla="*/ 48 h 86"/>
                    <a:gd name="T94" fmla="*/ 40 w 105"/>
                    <a:gd name="T95" fmla="*/ 58 h 86"/>
                    <a:gd name="T96" fmla="*/ 59 w 105"/>
                    <a:gd name="T97" fmla="*/ 67 h 86"/>
                    <a:gd name="T98" fmla="*/ 71 w 105"/>
                    <a:gd name="T99" fmla="*/ 64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05" h="86">
                      <a:moveTo>
                        <a:pt x="105" y="76"/>
                      </a:moveTo>
                      <a:cubicBezTo>
                        <a:pt x="105" y="82"/>
                        <a:pt x="101" y="86"/>
                        <a:pt x="96" y="86"/>
                      </a:cubicBezTo>
                      <a:cubicBezTo>
                        <a:pt x="10" y="86"/>
                        <a:pt x="10" y="86"/>
                        <a:pt x="10" y="86"/>
                      </a:cubicBezTo>
                      <a:cubicBezTo>
                        <a:pt x="4" y="86"/>
                        <a:pt x="0" y="82"/>
                        <a:pt x="0" y="76"/>
                      </a:cubicBezTo>
                      <a:cubicBezTo>
                        <a:pt x="0" y="71"/>
                        <a:pt x="4" y="67"/>
                        <a:pt x="10" y="6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0" y="14"/>
                        <a:pt x="24" y="0"/>
                        <a:pt x="41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82" y="0"/>
                        <a:pt x="96" y="14"/>
                        <a:pt x="96" y="31"/>
                      </a:cubicBezTo>
                      <a:cubicBezTo>
                        <a:pt x="96" y="67"/>
                        <a:pt x="96" y="67"/>
                        <a:pt x="96" y="67"/>
                      </a:cubicBezTo>
                      <a:cubicBezTo>
                        <a:pt x="101" y="67"/>
                        <a:pt x="105" y="71"/>
                        <a:pt x="105" y="76"/>
                      </a:cubicBezTo>
                      <a:close/>
                      <a:moveTo>
                        <a:pt x="71" y="64"/>
                      </a:moveTo>
                      <a:cubicBezTo>
                        <a:pt x="69" y="55"/>
                        <a:pt x="69" y="55"/>
                        <a:pt x="69" y="55"/>
                      </a:cubicBezTo>
                      <a:cubicBezTo>
                        <a:pt x="68" y="56"/>
                        <a:pt x="64" y="57"/>
                        <a:pt x="60" y="57"/>
                      </a:cubicBezTo>
                      <a:cubicBezTo>
                        <a:pt x="57" y="57"/>
                        <a:pt x="53" y="56"/>
                        <a:pt x="51" y="53"/>
                      </a:cubicBezTo>
                      <a:cubicBezTo>
                        <a:pt x="49" y="52"/>
                        <a:pt x="49" y="50"/>
                        <a:pt x="48" y="48"/>
                      </a:cubicBezTo>
                      <a:cubicBezTo>
                        <a:pt x="66" y="48"/>
                        <a:pt x="66" y="48"/>
                        <a:pt x="66" y="48"/>
                      </a:cubicBezTo>
                      <a:cubicBezTo>
                        <a:pt x="68" y="48"/>
                        <a:pt x="69" y="47"/>
                        <a:pt x="69" y="45"/>
                      </a:cubicBezTo>
                      <a:cubicBezTo>
                        <a:pt x="69" y="44"/>
                        <a:pt x="68" y="42"/>
                        <a:pt x="66" y="42"/>
                      </a:cubicBezTo>
                      <a:cubicBezTo>
                        <a:pt x="66" y="42"/>
                        <a:pt x="66" y="42"/>
                        <a:pt x="66" y="42"/>
                      </a:cubicBezTo>
                      <a:cubicBezTo>
                        <a:pt x="66" y="42"/>
                        <a:pt x="66" y="42"/>
                        <a:pt x="66" y="42"/>
                      </a:cubicBezTo>
                      <a:cubicBezTo>
                        <a:pt x="47" y="42"/>
                        <a:pt x="47" y="42"/>
                        <a:pt x="47" y="42"/>
                      </a:cubicBezTo>
                      <a:cubicBezTo>
                        <a:pt x="47" y="42"/>
                        <a:pt x="47" y="42"/>
                        <a:pt x="47" y="41"/>
                      </a:cubicBezTo>
                      <a:cubicBezTo>
                        <a:pt x="47" y="40"/>
                        <a:pt x="47" y="40"/>
                        <a:pt x="47" y="39"/>
                      </a:cubicBezTo>
                      <a:cubicBezTo>
                        <a:pt x="67" y="39"/>
                        <a:pt x="67" y="39"/>
                        <a:pt x="67" y="39"/>
                      </a:cubicBezTo>
                      <a:cubicBezTo>
                        <a:pt x="68" y="39"/>
                        <a:pt x="70" y="38"/>
                        <a:pt x="70" y="36"/>
                      </a:cubicBezTo>
                      <a:cubicBezTo>
                        <a:pt x="70" y="35"/>
                        <a:pt x="68" y="33"/>
                        <a:pt x="67" y="33"/>
                      </a:cubicBezTo>
                      <a:cubicBezTo>
                        <a:pt x="48" y="33"/>
                        <a:pt x="48" y="33"/>
                        <a:pt x="48" y="33"/>
                      </a:cubicBezTo>
                      <a:cubicBezTo>
                        <a:pt x="49" y="31"/>
                        <a:pt x="49" y="30"/>
                        <a:pt x="51" y="28"/>
                      </a:cubicBezTo>
                      <a:cubicBezTo>
                        <a:pt x="53" y="26"/>
                        <a:pt x="56" y="24"/>
                        <a:pt x="60" y="24"/>
                      </a:cubicBezTo>
                      <a:cubicBezTo>
                        <a:pt x="63" y="24"/>
                        <a:pt x="67" y="25"/>
                        <a:pt x="69" y="26"/>
                      </a:cubicBezTo>
                      <a:cubicBezTo>
                        <a:pt x="71" y="17"/>
                        <a:pt x="71" y="17"/>
                        <a:pt x="71" y="17"/>
                      </a:cubicBezTo>
                      <a:cubicBezTo>
                        <a:pt x="68" y="16"/>
                        <a:pt x="64" y="15"/>
                        <a:pt x="59" y="15"/>
                      </a:cubicBezTo>
                      <a:cubicBezTo>
                        <a:pt x="52" y="15"/>
                        <a:pt x="46" y="18"/>
                        <a:pt x="41" y="23"/>
                      </a:cubicBezTo>
                      <a:cubicBezTo>
                        <a:pt x="39" y="26"/>
                        <a:pt x="37" y="29"/>
                        <a:pt x="36" y="33"/>
                      </a:cubicBezTo>
                      <a:cubicBezTo>
                        <a:pt x="32" y="33"/>
                        <a:pt x="32" y="33"/>
                        <a:pt x="32" y="33"/>
                      </a:cubicBezTo>
                      <a:cubicBezTo>
                        <a:pt x="30" y="33"/>
                        <a:pt x="29" y="35"/>
                        <a:pt x="29" y="36"/>
                      </a:cubicBezTo>
                      <a:cubicBezTo>
                        <a:pt x="29" y="38"/>
                        <a:pt x="30" y="39"/>
                        <a:pt x="32" y="39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5" y="40"/>
                        <a:pt x="35" y="40"/>
                        <a:pt x="35" y="41"/>
                      </a:cubicBezTo>
                      <a:cubicBezTo>
                        <a:pt x="35" y="42"/>
                        <a:pt x="35" y="42"/>
                        <a:pt x="35" y="42"/>
                      </a:cubicBezTo>
                      <a:cubicBezTo>
                        <a:pt x="32" y="42"/>
                        <a:pt x="32" y="42"/>
                        <a:pt x="32" y="42"/>
                      </a:cubicBezTo>
                      <a:cubicBezTo>
                        <a:pt x="32" y="42"/>
                        <a:pt x="32" y="42"/>
                        <a:pt x="32" y="42"/>
                      </a:cubicBezTo>
                      <a:cubicBezTo>
                        <a:pt x="32" y="42"/>
                        <a:pt x="32" y="42"/>
                        <a:pt x="32" y="42"/>
                      </a:cubicBezTo>
                      <a:cubicBezTo>
                        <a:pt x="30" y="42"/>
                        <a:pt x="29" y="44"/>
                        <a:pt x="29" y="45"/>
                      </a:cubicBezTo>
                      <a:cubicBezTo>
                        <a:pt x="29" y="47"/>
                        <a:pt x="30" y="48"/>
                        <a:pt x="32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7" y="52"/>
                        <a:pt x="38" y="55"/>
                        <a:pt x="40" y="58"/>
                      </a:cubicBezTo>
                      <a:cubicBezTo>
                        <a:pt x="45" y="64"/>
                        <a:pt x="51" y="67"/>
                        <a:pt x="59" y="67"/>
                      </a:cubicBezTo>
                      <a:cubicBezTo>
                        <a:pt x="64" y="67"/>
                        <a:pt x="68" y="65"/>
                        <a:pt x="71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2" name="任意多边形 31"/>
              <p:cNvSpPr/>
              <p:nvPr/>
            </p:nvSpPr>
            <p:spPr>
              <a:xfrm>
                <a:off x="608234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0286575" y="596456"/>
              <a:ext cx="421587" cy="421587"/>
              <a:chOff x="5190804" y="1086208"/>
              <a:chExt cx="818792" cy="818792"/>
            </a:xfrm>
            <a:grpFill/>
          </p:grpSpPr>
          <p:grpSp>
            <p:nvGrpSpPr>
              <p:cNvPr id="26" name="Group 47"/>
              <p:cNvGrpSpPr/>
              <p:nvPr/>
            </p:nvGrpSpPr>
            <p:grpSpPr>
              <a:xfrm>
                <a:off x="5386476" y="1272033"/>
                <a:ext cx="427449" cy="447143"/>
                <a:chOff x="6464300" y="3325813"/>
                <a:chExt cx="463550" cy="463551"/>
              </a:xfrm>
              <a:grpFill/>
            </p:grpSpPr>
            <p:sp>
              <p:nvSpPr>
                <p:cNvPr id="28" name="Freeform 48"/>
                <p:cNvSpPr>
                  <a:spLocks/>
                </p:cNvSpPr>
                <p:nvPr/>
              </p:nvSpPr>
              <p:spPr bwMode="auto">
                <a:xfrm>
                  <a:off x="6580188" y="3325813"/>
                  <a:ext cx="231775" cy="204788"/>
                </a:xfrm>
                <a:custGeom>
                  <a:avLst/>
                  <a:gdLst>
                    <a:gd name="T0" fmla="*/ 31 w 62"/>
                    <a:gd name="T1" fmla="*/ 31 h 55"/>
                    <a:gd name="T2" fmla="*/ 31 w 62"/>
                    <a:gd name="T3" fmla="*/ 0 h 55"/>
                    <a:gd name="T4" fmla="*/ 13 w 62"/>
                    <a:gd name="T5" fmla="*/ 0 h 55"/>
                    <a:gd name="T6" fmla="*/ 0 w 62"/>
                    <a:gd name="T7" fmla="*/ 13 h 55"/>
                    <a:gd name="T8" fmla="*/ 0 w 62"/>
                    <a:gd name="T9" fmla="*/ 55 h 55"/>
                    <a:gd name="T10" fmla="*/ 62 w 62"/>
                    <a:gd name="T11" fmla="*/ 55 h 55"/>
                    <a:gd name="T12" fmla="*/ 62 w 62"/>
                    <a:gd name="T13" fmla="*/ 31 h 55"/>
                    <a:gd name="T14" fmla="*/ 31 w 62"/>
                    <a:gd name="T15" fmla="*/ 3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2" h="55">
                      <a:moveTo>
                        <a:pt x="31" y="31"/>
                      </a:move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6"/>
                        <a:pt x="0" y="13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62" y="55"/>
                        <a:pt x="62" y="55"/>
                        <a:pt x="62" y="55"/>
                      </a:cubicBezTo>
                      <a:cubicBezTo>
                        <a:pt x="62" y="31"/>
                        <a:pt x="62" y="31"/>
                        <a:pt x="62" y="31"/>
                      </a:cubicBezTo>
                      <a:lnTo>
                        <a:pt x="31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49"/>
                <p:cNvSpPr>
                  <a:spLocks/>
                </p:cNvSpPr>
                <p:nvPr/>
              </p:nvSpPr>
              <p:spPr bwMode="auto">
                <a:xfrm>
                  <a:off x="6737350" y="3325813"/>
                  <a:ext cx="74613" cy="77788"/>
                </a:xfrm>
                <a:custGeom>
                  <a:avLst/>
                  <a:gdLst>
                    <a:gd name="T0" fmla="*/ 3 w 20"/>
                    <a:gd name="T1" fmla="*/ 2 h 21"/>
                    <a:gd name="T2" fmla="*/ 0 w 20"/>
                    <a:gd name="T3" fmla="*/ 0 h 21"/>
                    <a:gd name="T4" fmla="*/ 0 w 20"/>
                    <a:gd name="T5" fmla="*/ 21 h 21"/>
                    <a:gd name="T6" fmla="*/ 20 w 20"/>
                    <a:gd name="T7" fmla="*/ 21 h 21"/>
                    <a:gd name="T8" fmla="*/ 19 w 20"/>
                    <a:gd name="T9" fmla="*/ 17 h 21"/>
                    <a:gd name="T10" fmla="*/ 3 w 20"/>
                    <a:gd name="T11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1">
                      <a:moveTo>
                        <a:pt x="3" y="2"/>
                      </a:moveTo>
                      <a:cubicBezTo>
                        <a:pt x="2" y="1"/>
                        <a:pt x="1" y="0"/>
                        <a:pt x="0" y="0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20" y="20"/>
                        <a:pt x="20" y="18"/>
                        <a:pt x="19" y="17"/>
                      </a:cubicBez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Freeform 50"/>
                <p:cNvSpPr>
                  <a:spLocks noEditPoints="1"/>
                </p:cNvSpPr>
                <p:nvPr/>
              </p:nvSpPr>
              <p:spPr bwMode="auto">
                <a:xfrm>
                  <a:off x="6464300" y="3530601"/>
                  <a:ext cx="463550" cy="258763"/>
                </a:xfrm>
                <a:custGeom>
                  <a:avLst/>
                  <a:gdLst>
                    <a:gd name="T0" fmla="*/ 124 w 124"/>
                    <a:gd name="T1" fmla="*/ 19 h 69"/>
                    <a:gd name="T2" fmla="*/ 124 w 124"/>
                    <a:gd name="T3" fmla="*/ 49 h 69"/>
                    <a:gd name="T4" fmla="*/ 107 w 124"/>
                    <a:gd name="T5" fmla="*/ 69 h 69"/>
                    <a:gd name="T6" fmla="*/ 18 w 124"/>
                    <a:gd name="T7" fmla="*/ 69 h 69"/>
                    <a:gd name="T8" fmla="*/ 0 w 124"/>
                    <a:gd name="T9" fmla="*/ 49 h 69"/>
                    <a:gd name="T10" fmla="*/ 0 w 124"/>
                    <a:gd name="T11" fmla="*/ 19 h 69"/>
                    <a:gd name="T12" fmla="*/ 18 w 124"/>
                    <a:gd name="T13" fmla="*/ 0 h 69"/>
                    <a:gd name="T14" fmla="*/ 18 w 124"/>
                    <a:gd name="T15" fmla="*/ 14 h 69"/>
                    <a:gd name="T16" fmla="*/ 107 w 124"/>
                    <a:gd name="T17" fmla="*/ 14 h 69"/>
                    <a:gd name="T18" fmla="*/ 107 w 124"/>
                    <a:gd name="T19" fmla="*/ 0 h 69"/>
                    <a:gd name="T20" fmla="*/ 124 w 124"/>
                    <a:gd name="T21" fmla="*/ 19 h 69"/>
                    <a:gd name="T22" fmla="*/ 18 w 124"/>
                    <a:gd name="T23" fmla="*/ 34 h 69"/>
                    <a:gd name="T24" fmla="*/ 19 w 124"/>
                    <a:gd name="T25" fmla="*/ 53 h 69"/>
                    <a:gd name="T26" fmla="*/ 39 w 124"/>
                    <a:gd name="T27" fmla="*/ 53 h 69"/>
                    <a:gd name="T28" fmla="*/ 43 w 124"/>
                    <a:gd name="T29" fmla="*/ 45 h 69"/>
                    <a:gd name="T30" fmla="*/ 81 w 124"/>
                    <a:gd name="T31" fmla="*/ 45 h 69"/>
                    <a:gd name="T32" fmla="*/ 85 w 124"/>
                    <a:gd name="T33" fmla="*/ 53 h 69"/>
                    <a:gd name="T34" fmla="*/ 105 w 124"/>
                    <a:gd name="T35" fmla="*/ 53 h 69"/>
                    <a:gd name="T36" fmla="*/ 106 w 124"/>
                    <a:gd name="T37" fmla="*/ 34 h 69"/>
                    <a:gd name="T38" fmla="*/ 106 w 124"/>
                    <a:gd name="T39" fmla="*/ 34 h 69"/>
                    <a:gd name="T40" fmla="*/ 102 w 124"/>
                    <a:gd name="T41" fmla="*/ 29 h 69"/>
                    <a:gd name="T42" fmla="*/ 102 w 124"/>
                    <a:gd name="T43" fmla="*/ 29 h 69"/>
                    <a:gd name="T44" fmla="*/ 95 w 124"/>
                    <a:gd name="T45" fmla="*/ 26 h 69"/>
                    <a:gd name="T46" fmla="*/ 29 w 124"/>
                    <a:gd name="T47" fmla="*/ 26 h 69"/>
                    <a:gd name="T48" fmla="*/ 22 w 124"/>
                    <a:gd name="T49" fmla="*/ 29 h 69"/>
                    <a:gd name="T50" fmla="*/ 22 w 124"/>
                    <a:gd name="T51" fmla="*/ 29 h 69"/>
                    <a:gd name="T52" fmla="*/ 18 w 124"/>
                    <a:gd name="T53" fmla="*/ 34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24" h="69">
                      <a:moveTo>
                        <a:pt x="124" y="19"/>
                      </a:moveTo>
                      <a:cubicBezTo>
                        <a:pt x="124" y="49"/>
                        <a:pt x="124" y="49"/>
                        <a:pt x="124" y="49"/>
                      </a:cubicBezTo>
                      <a:cubicBezTo>
                        <a:pt x="124" y="59"/>
                        <a:pt x="117" y="67"/>
                        <a:pt x="107" y="69"/>
                      </a:cubicBezTo>
                      <a:cubicBezTo>
                        <a:pt x="18" y="69"/>
                        <a:pt x="18" y="69"/>
                        <a:pt x="18" y="69"/>
                      </a:cubicBezTo>
                      <a:cubicBezTo>
                        <a:pt x="8" y="67"/>
                        <a:pt x="0" y="59"/>
                        <a:pt x="0" y="4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0"/>
                        <a:pt x="8" y="2"/>
                        <a:pt x="18" y="0"/>
                      </a:cubicBezTo>
                      <a:cubicBezTo>
                        <a:pt x="18" y="14"/>
                        <a:pt x="18" y="14"/>
                        <a:pt x="18" y="14"/>
                      </a:cubicBezTo>
                      <a:cubicBezTo>
                        <a:pt x="107" y="14"/>
                        <a:pt x="107" y="14"/>
                        <a:pt x="107" y="14"/>
                      </a:cubicBezTo>
                      <a:cubicBezTo>
                        <a:pt x="107" y="0"/>
                        <a:pt x="107" y="0"/>
                        <a:pt x="107" y="0"/>
                      </a:cubicBezTo>
                      <a:cubicBezTo>
                        <a:pt x="117" y="2"/>
                        <a:pt x="124" y="10"/>
                        <a:pt x="124" y="19"/>
                      </a:cubicBezTo>
                      <a:close/>
                      <a:moveTo>
                        <a:pt x="18" y="34"/>
                      </a:moveTo>
                      <a:cubicBezTo>
                        <a:pt x="14" y="39"/>
                        <a:pt x="14" y="47"/>
                        <a:pt x="19" y="53"/>
                      </a:cubicBezTo>
                      <a:cubicBezTo>
                        <a:pt x="24" y="58"/>
                        <a:pt x="33" y="58"/>
                        <a:pt x="39" y="53"/>
                      </a:cubicBezTo>
                      <a:cubicBezTo>
                        <a:pt x="41" y="50"/>
                        <a:pt x="42" y="48"/>
                        <a:pt x="43" y="45"/>
                      </a:cubicBezTo>
                      <a:cubicBezTo>
                        <a:pt x="81" y="45"/>
                        <a:pt x="81" y="45"/>
                        <a:pt x="81" y="45"/>
                      </a:cubicBezTo>
                      <a:cubicBezTo>
                        <a:pt x="82" y="48"/>
                        <a:pt x="83" y="50"/>
                        <a:pt x="85" y="53"/>
                      </a:cubicBezTo>
                      <a:cubicBezTo>
                        <a:pt x="91" y="58"/>
                        <a:pt x="99" y="58"/>
                        <a:pt x="105" y="53"/>
                      </a:cubicBezTo>
                      <a:cubicBezTo>
                        <a:pt x="110" y="47"/>
                        <a:pt x="110" y="39"/>
                        <a:pt x="106" y="34"/>
                      </a:cubicBezTo>
                      <a:cubicBezTo>
                        <a:pt x="106" y="34"/>
                        <a:pt x="106" y="34"/>
                        <a:pt x="106" y="34"/>
                      </a:cubicBezTo>
                      <a:cubicBezTo>
                        <a:pt x="102" y="29"/>
                        <a:pt x="102" y="29"/>
                        <a:pt x="102" y="29"/>
                      </a:cubicBezTo>
                      <a:cubicBezTo>
                        <a:pt x="102" y="29"/>
                        <a:pt x="102" y="29"/>
                        <a:pt x="102" y="29"/>
                      </a:cubicBezTo>
                      <a:cubicBezTo>
                        <a:pt x="100" y="28"/>
                        <a:pt x="97" y="26"/>
                        <a:pt x="95" y="26"/>
                      </a:cubicBezTo>
                      <a:cubicBezTo>
                        <a:pt x="29" y="26"/>
                        <a:pt x="29" y="26"/>
                        <a:pt x="29" y="26"/>
                      </a:cubicBezTo>
                      <a:cubicBezTo>
                        <a:pt x="26" y="26"/>
                        <a:pt x="24" y="28"/>
                        <a:pt x="22" y="29"/>
                      </a:cubicBezTo>
                      <a:cubicBezTo>
                        <a:pt x="22" y="29"/>
                        <a:pt x="22" y="29"/>
                        <a:pt x="22" y="29"/>
                      </a:cubicBezTo>
                      <a:cubicBezTo>
                        <a:pt x="18" y="34"/>
                        <a:pt x="18" y="34"/>
                        <a:pt x="18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64" tIns="64282" rIns="128564" bIns="64282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130000"/>
                    </a:lnSpc>
                  </a:pPr>
                  <a:endParaRPr lang="en-US" sz="253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任意多边形 26"/>
              <p:cNvSpPr/>
              <p:nvPr/>
            </p:nvSpPr>
            <p:spPr>
              <a:xfrm>
                <a:off x="5190804" y="1086208"/>
                <a:ext cx="818792" cy="818792"/>
              </a:xfrm>
              <a:custGeom>
                <a:avLst/>
                <a:gdLst>
                  <a:gd name="connsiteX0" fmla="*/ 476251 w 952500"/>
                  <a:gd name="connsiteY0" fmla="*/ 43995 h 952500"/>
                  <a:gd name="connsiteX1" fmla="*/ 43995 w 952500"/>
                  <a:gd name="connsiteY1" fmla="*/ 476251 h 952500"/>
                  <a:gd name="connsiteX2" fmla="*/ 476251 w 952500"/>
                  <a:gd name="connsiteY2" fmla="*/ 908507 h 952500"/>
                  <a:gd name="connsiteX3" fmla="*/ 908507 w 952500"/>
                  <a:gd name="connsiteY3" fmla="*/ 476251 h 952500"/>
                  <a:gd name="connsiteX4" fmla="*/ 476251 w 952500"/>
                  <a:gd name="connsiteY4" fmla="*/ 43995 h 952500"/>
                  <a:gd name="connsiteX5" fmla="*/ 476250 w 952500"/>
                  <a:gd name="connsiteY5" fmla="*/ 0 h 952500"/>
                  <a:gd name="connsiteX6" fmla="*/ 952500 w 952500"/>
                  <a:gd name="connsiteY6" fmla="*/ 476250 h 952500"/>
                  <a:gd name="connsiteX7" fmla="*/ 476250 w 952500"/>
                  <a:gd name="connsiteY7" fmla="*/ 952500 h 952500"/>
                  <a:gd name="connsiteX8" fmla="*/ 0 w 952500"/>
                  <a:gd name="connsiteY8" fmla="*/ 476250 h 952500"/>
                  <a:gd name="connsiteX9" fmla="*/ 476250 w 952500"/>
                  <a:gd name="connsiteY9" fmla="*/ 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52500" h="952500">
                    <a:moveTo>
                      <a:pt x="476251" y="43995"/>
                    </a:moveTo>
                    <a:cubicBezTo>
                      <a:pt x="237523" y="43995"/>
                      <a:pt x="43995" y="237523"/>
                      <a:pt x="43995" y="476251"/>
                    </a:cubicBezTo>
                    <a:cubicBezTo>
                      <a:pt x="43995" y="714979"/>
                      <a:pt x="237523" y="908507"/>
                      <a:pt x="476251" y="908507"/>
                    </a:cubicBezTo>
                    <a:cubicBezTo>
                      <a:pt x="714979" y="908507"/>
                      <a:pt x="908507" y="714979"/>
                      <a:pt x="908507" y="476251"/>
                    </a:cubicBezTo>
                    <a:cubicBezTo>
                      <a:pt x="908507" y="237523"/>
                      <a:pt x="714979" y="43995"/>
                      <a:pt x="476251" y="43995"/>
                    </a:cubicBezTo>
                    <a:close/>
                    <a:moveTo>
                      <a:pt x="476250" y="0"/>
                    </a:moveTo>
                    <a:cubicBezTo>
                      <a:pt x="739276" y="0"/>
                      <a:pt x="952500" y="213224"/>
                      <a:pt x="952500" y="476250"/>
                    </a:cubicBezTo>
                    <a:cubicBezTo>
                      <a:pt x="952500" y="739276"/>
                      <a:pt x="739276" y="952500"/>
                      <a:pt x="476250" y="952500"/>
                    </a:cubicBezTo>
                    <a:cubicBezTo>
                      <a:pt x="213224" y="952500"/>
                      <a:pt x="0" y="739276"/>
                      <a:pt x="0" y="476250"/>
                    </a:cubicBezTo>
                    <a:cubicBezTo>
                      <a:pt x="0" y="213224"/>
                      <a:pt x="213224" y="0"/>
                      <a:pt x="4762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56"/>
          <p:cNvSpPr txBox="1"/>
          <p:nvPr/>
        </p:nvSpPr>
        <p:spPr>
          <a:xfrm>
            <a:off x="2000883" y="1641939"/>
            <a:ext cx="8856984" cy="1287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66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Arial" panose="020B0604020202020204" pitchFamily="34" charset="0"/>
              </a:rPr>
              <a:t>感谢聆听 批评指导</a:t>
            </a:r>
            <a:endParaRPr lang="en-US" sz="6600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9" name="TextBox 56"/>
          <p:cNvSpPr txBox="1"/>
          <p:nvPr/>
        </p:nvSpPr>
        <p:spPr>
          <a:xfrm>
            <a:off x="4985635" y="487645"/>
            <a:ext cx="2887480" cy="1646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799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8799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945153" y="2706147"/>
            <a:ext cx="4968445" cy="52315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工作计划</a:t>
            </a:r>
            <a:r>
              <a:rPr lang="en-US" altLang="zh-CN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总结</a:t>
            </a:r>
            <a:r>
              <a:rPr lang="en-US" altLang="zh-CN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汇报</a:t>
            </a:r>
            <a:r>
              <a:rPr lang="en-US" altLang="zh-CN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795831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/>
      <p:bldP spid="49" grpId="0"/>
      <p:bldP spid="49" grpId="1"/>
      <p:bldP spid="5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DE3EB95-6308-4DBE-AF31-DB4CB23600A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建筑施工"/>
</p:tagLst>
</file>

<file path=ppt/theme/theme1.xml><?xml version="1.0" encoding="utf-8"?>
<a:theme xmlns:a="http://schemas.openxmlformats.org/drawingml/2006/main" name="第一PPT，www.1ppt.com">
  <a:themeElements>
    <a:clrScheme name="自定义 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70C1"/>
      </a:accent1>
      <a:accent2>
        <a:srgbClr val="A6A6A6"/>
      </a:accent2>
      <a:accent3>
        <a:srgbClr val="0170C1"/>
      </a:accent3>
      <a:accent4>
        <a:srgbClr val="A6A6A6"/>
      </a:accent4>
      <a:accent5>
        <a:srgbClr val="0170C1"/>
      </a:accent5>
      <a:accent6>
        <a:srgbClr val="A6A6A6"/>
      </a:accent6>
      <a:hlink>
        <a:srgbClr val="0170C1"/>
      </a:hlink>
      <a:folHlink>
        <a:srgbClr val="A6A6A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1894</Words>
  <Application>Microsoft Office PowerPoint</Application>
  <PresentationFormat>自定义</PresentationFormat>
  <Paragraphs>197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FontAwesome</vt:lpstr>
      <vt:lpstr>Gill Sans</vt:lpstr>
      <vt:lpstr>Lato</vt:lpstr>
      <vt:lpstr>Lato Regular</vt:lpstr>
      <vt:lpstr>League Gothic Regular</vt:lpstr>
      <vt:lpstr>方正粗谭黑简体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建筑施工</dc:title>
  <dc:creator/>
  <cp:keywords>www.1ppt.com</cp:keywords>
  <cp:lastModifiedBy/>
  <cp:revision>1</cp:revision>
  <dcterms:created xsi:type="dcterms:W3CDTF">2016-10-17T14:00:15Z</dcterms:created>
  <dcterms:modified xsi:type="dcterms:W3CDTF">2020-01-04T08:11:52Z</dcterms:modified>
</cp:coreProperties>
</file>