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63" r:id="rId5"/>
    <p:sldId id="276" r:id="rId6"/>
    <p:sldId id="272" r:id="rId7"/>
    <p:sldId id="275" r:id="rId8"/>
    <p:sldId id="271" r:id="rId9"/>
    <p:sldId id="260" r:id="rId10"/>
    <p:sldId id="274" r:id="rId11"/>
    <p:sldId id="278" r:id="rId12"/>
    <p:sldId id="264" r:id="rId13"/>
    <p:sldId id="266" r:id="rId14"/>
    <p:sldId id="265" r:id="rId15"/>
    <p:sldId id="259" r:id="rId16"/>
    <p:sldId id="270" r:id="rId17"/>
    <p:sldId id="268" r:id="rId18"/>
    <p:sldId id="281" r:id="rId19"/>
    <p:sldId id="273" r:id="rId20"/>
    <p:sldId id="267" r:id="rId21"/>
    <p:sldId id="261" r:id="rId22"/>
    <p:sldId id="280" r:id="rId23"/>
    <p:sldId id="277" r:id="rId24"/>
    <p:sldId id="269" r:id="rId25"/>
    <p:sldId id="262" r:id="rId26"/>
    <p:sldId id="279"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214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816" y="7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70D671-35D7-41B2-A578-B0069969701B}" type="datetimeFigureOut">
              <a:rPr lang="zh-CN" altLang="en-US" smtClean="0"/>
              <a:t>2020/1/4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ACA05C-17D7-4EDD-8038-8EED88004515}" type="slidenum">
              <a:rPr lang="zh-CN" altLang="en-US" smtClean="0"/>
              <a:t>‹#›</a:t>
            </a:fld>
            <a:endParaRPr lang="zh-CN" altLang="en-US"/>
          </a:p>
        </p:txBody>
      </p:sp>
    </p:spTree>
    <p:extLst>
      <p:ext uri="{BB962C8B-B14F-4D97-AF65-F5344CB8AC3E}">
        <p14:creationId xmlns:p14="http://schemas.microsoft.com/office/powerpoint/2010/main" val="416714732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1</a:t>
            </a:fld>
            <a:endParaRPr lang="zh-CN" altLang="en-US"/>
          </a:p>
        </p:txBody>
      </p:sp>
    </p:spTree>
    <p:extLst>
      <p:ext uri="{BB962C8B-B14F-4D97-AF65-F5344CB8AC3E}">
        <p14:creationId xmlns:p14="http://schemas.microsoft.com/office/powerpoint/2010/main" val="22579226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2</a:t>
            </a:fld>
            <a:endParaRPr lang="zh-CN" altLang="en-US"/>
          </a:p>
        </p:txBody>
      </p:sp>
    </p:spTree>
    <p:extLst>
      <p:ext uri="{BB962C8B-B14F-4D97-AF65-F5344CB8AC3E}">
        <p14:creationId xmlns:p14="http://schemas.microsoft.com/office/powerpoint/2010/main" val="4198809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3</a:t>
            </a:fld>
            <a:endParaRPr lang="zh-CN" altLang="en-US"/>
          </a:p>
        </p:txBody>
      </p:sp>
    </p:spTree>
    <p:extLst>
      <p:ext uri="{BB962C8B-B14F-4D97-AF65-F5344CB8AC3E}">
        <p14:creationId xmlns:p14="http://schemas.microsoft.com/office/powerpoint/2010/main" val="655603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977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60647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16038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90054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82929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9</a:t>
            </a:fld>
            <a:endParaRPr lang="zh-CN" altLang="en-US"/>
          </a:p>
        </p:txBody>
      </p:sp>
    </p:spTree>
    <p:extLst>
      <p:ext uri="{BB962C8B-B14F-4D97-AF65-F5344CB8AC3E}">
        <p14:creationId xmlns:p14="http://schemas.microsoft.com/office/powerpoint/2010/main" val="1648509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154908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27389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28402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55371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25712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15</a:t>
            </a:fld>
            <a:endParaRPr lang="zh-CN" altLang="en-US"/>
          </a:p>
        </p:txBody>
      </p:sp>
    </p:spTree>
    <p:extLst>
      <p:ext uri="{BB962C8B-B14F-4D97-AF65-F5344CB8AC3E}">
        <p14:creationId xmlns:p14="http://schemas.microsoft.com/office/powerpoint/2010/main" val="40120395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294716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980282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18</a:t>
            </a:fld>
            <a:endParaRPr lang="zh-CN" altLang="en-US"/>
          </a:p>
        </p:txBody>
      </p:sp>
    </p:spTree>
    <p:extLst>
      <p:ext uri="{BB962C8B-B14F-4D97-AF65-F5344CB8AC3E}">
        <p14:creationId xmlns:p14="http://schemas.microsoft.com/office/powerpoint/2010/main" val="604820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509440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29650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21</a:t>
            </a:fld>
            <a:endParaRPr lang="zh-CN" altLang="en-US"/>
          </a:p>
        </p:txBody>
      </p:sp>
    </p:spTree>
    <p:extLst>
      <p:ext uri="{BB962C8B-B14F-4D97-AF65-F5344CB8AC3E}">
        <p14:creationId xmlns:p14="http://schemas.microsoft.com/office/powerpoint/2010/main" val="12808962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22</a:t>
            </a:fld>
            <a:endParaRPr lang="zh-CN" altLang="en-US"/>
          </a:p>
        </p:txBody>
      </p:sp>
    </p:spTree>
    <p:extLst>
      <p:ext uri="{BB962C8B-B14F-4D97-AF65-F5344CB8AC3E}">
        <p14:creationId xmlns:p14="http://schemas.microsoft.com/office/powerpoint/2010/main" val="7627558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189655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327664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170859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26</a:t>
            </a:fld>
            <a:endParaRPr lang="zh-CN" altLang="en-US"/>
          </a:p>
        </p:txBody>
      </p:sp>
    </p:spTree>
    <p:extLst>
      <p:ext uri="{BB962C8B-B14F-4D97-AF65-F5344CB8AC3E}">
        <p14:creationId xmlns:p14="http://schemas.microsoft.com/office/powerpoint/2010/main" val="42518513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27</a:t>
            </a:fld>
            <a:endParaRPr lang="zh-CN" altLang="en-US"/>
          </a:p>
        </p:txBody>
      </p:sp>
    </p:spTree>
    <p:extLst>
      <p:ext uri="{BB962C8B-B14F-4D97-AF65-F5344CB8AC3E}">
        <p14:creationId xmlns:p14="http://schemas.microsoft.com/office/powerpoint/2010/main" val="4099452447"/>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24322748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198844334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3F3F3"/>
        </a:solidFill>
        <a:effectLst/>
      </p:bgPr>
    </p:bg>
    <p:spTree>
      <p:nvGrpSpPr>
        <p:cNvPr id="1" name=""/>
        <p:cNvGrpSpPr/>
        <p:nvPr/>
      </p:nvGrpSpPr>
      <p:grpSpPr>
        <a:xfrm>
          <a:off x="0" y="0"/>
          <a:ext cx="0" cy="0"/>
          <a:chOff x="0" y="0"/>
          <a:chExt cx="0" cy="0"/>
        </a:xfrm>
      </p:grpSpPr>
      <p:sp>
        <p:nvSpPr>
          <p:cNvPr id="11" name="矩形 10"/>
          <p:cNvSpPr/>
          <p:nvPr userDrawn="1"/>
        </p:nvSpPr>
        <p:spPr>
          <a:xfrm>
            <a:off x="2159207" y="40493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8" name="图片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9" name="矩形 8"/>
          <p:cNvSpPr/>
          <p:nvPr userDrawn="1"/>
        </p:nvSpPr>
        <p:spPr>
          <a:xfrm>
            <a:off x="0" y="635000"/>
            <a:ext cx="9144000" cy="41656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userDrawn="1"/>
        </p:nvGrpSpPr>
        <p:grpSpPr>
          <a:xfrm>
            <a:off x="221595" y="110757"/>
            <a:ext cx="432048" cy="419531"/>
            <a:chOff x="298460" y="987574"/>
            <a:chExt cx="288032" cy="279687"/>
          </a:xfrm>
        </p:grpSpPr>
        <p:sp>
          <p:nvSpPr>
            <p:cNvPr id="5" name="矩形 4"/>
            <p:cNvSpPr/>
            <p:nvPr/>
          </p:nvSpPr>
          <p:spPr>
            <a:xfrm>
              <a:off x="298460" y="987574"/>
              <a:ext cx="216024" cy="216024"/>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矩形 6"/>
            <p:cNvSpPr/>
            <p:nvPr/>
          </p:nvSpPr>
          <p:spPr>
            <a:xfrm>
              <a:off x="406472" y="1087241"/>
              <a:ext cx="180020" cy="180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Tree>
    <p:extLst>
      <p:ext uri="{BB962C8B-B14F-4D97-AF65-F5344CB8AC3E}">
        <p14:creationId xmlns:p14="http://schemas.microsoft.com/office/powerpoint/2010/main" val="29511779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2020/1/4</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0329228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2020/1/4</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594264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2020/1/4</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5257325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2020/1/4</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443030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03FBEC43-5A1D-40B3-BA05-566D1FE847D2}" type="datetimeFigureOut">
              <a:rPr lang="zh-CN" altLang="en-US" smtClean="0"/>
              <a:t>2020/1/4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F944F84-7F34-44E6-99F9-33018909C844}" type="slidenum">
              <a:rPr lang="zh-CN" altLang="en-US" smtClean="0"/>
              <a:t>‹#›</a:t>
            </a:fld>
            <a:endParaRPr lang="zh-CN" altLang="en-US"/>
          </a:p>
        </p:txBody>
      </p:sp>
    </p:spTree>
    <p:extLst>
      <p:ext uri="{BB962C8B-B14F-4D97-AF65-F5344CB8AC3E}">
        <p14:creationId xmlns:p14="http://schemas.microsoft.com/office/powerpoint/2010/main" val="25289841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2020/1/4</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099267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2" name="矩形 1"/>
          <p:cNvSpPr/>
          <p:nvPr/>
        </p:nvSpPr>
        <p:spPr>
          <a:xfrm>
            <a:off x="986971" y="0"/>
            <a:ext cx="3178629" cy="5143500"/>
          </a:xfrm>
          <a:prstGeom prst="rect">
            <a:avLst/>
          </a:prstGeom>
          <a:solidFill>
            <a:srgbClr val="021446">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073309" y="1414805"/>
            <a:ext cx="3005951" cy="769441"/>
          </a:xfrm>
          <a:prstGeom prst="rect">
            <a:avLst/>
          </a:prstGeom>
          <a:noFill/>
        </p:spPr>
        <p:txBody>
          <a:bodyPr wrap="none" rtlCol="0">
            <a:spAutoFit/>
          </a:bodyPr>
          <a:lstStyle/>
          <a:p>
            <a:pPr lvl="0" algn="ctr">
              <a:defRPr/>
            </a:pPr>
            <a:r>
              <a:rPr lang="zh-CN" altLang="en-US" sz="4400" b="1" dirty="0" smtClean="0">
                <a:solidFill>
                  <a:schemeClr val="bg1"/>
                </a:solidFill>
                <a:latin typeface="微软雅黑" panose="020B0503020204020204" pitchFamily="34" charset="-122"/>
                <a:ea typeface="微软雅黑" panose="020B0503020204020204" pitchFamily="34" charset="-122"/>
              </a:rPr>
              <a:t>商业计划书</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2" name="Text Box 2"/>
          <p:cNvSpPr txBox="1">
            <a:spLocks noChangeArrowheads="1"/>
          </p:cNvSpPr>
          <p:nvPr/>
        </p:nvSpPr>
        <p:spPr bwMode="auto">
          <a:xfrm>
            <a:off x="1030511" y="1108777"/>
            <a:ext cx="1814286" cy="276999"/>
          </a:xfrm>
          <a:prstGeom prst="rect">
            <a:avLst/>
          </a:prstGeom>
          <a:noFill/>
          <a:ln w="9525">
            <a:noFill/>
            <a:miter lim="800000"/>
            <a:headEnd/>
            <a:tailEnd/>
          </a:ln>
        </p:spPr>
        <p:txBody>
          <a:bodyPr wrap="square">
            <a:spAutoFit/>
          </a:bodyPr>
          <a:lstStyle/>
          <a:p>
            <a:pPr algn="ctr"/>
            <a:r>
              <a:rPr lang="en-US" altLang="zh-CN" sz="1200" dirty="0" smtClean="0">
                <a:solidFill>
                  <a:schemeClr val="bg1"/>
                </a:solidFill>
                <a:latin typeface="微软雅黑" pitchFamily="34" charset="-122"/>
                <a:ea typeface="微软雅黑" pitchFamily="34" charset="-122"/>
              </a:rPr>
              <a:t>COMPANY </a:t>
            </a:r>
            <a:r>
              <a:rPr lang="zh-CN" altLang="en-US" sz="1200" dirty="0" smtClean="0">
                <a:solidFill>
                  <a:schemeClr val="bg1"/>
                </a:solidFill>
                <a:latin typeface="微软雅黑" pitchFamily="34" charset="-122"/>
                <a:ea typeface="微软雅黑" pitchFamily="34" charset="-122"/>
              </a:rPr>
              <a:t>企业名称</a:t>
            </a:r>
            <a:endParaRPr lang="nl-NL" altLang="zh-CN" sz="1200" dirty="0">
              <a:solidFill>
                <a:schemeClr val="bg1"/>
              </a:solidFill>
              <a:latin typeface="微软雅黑" pitchFamily="34" charset="-122"/>
              <a:ea typeface="微软雅黑" pitchFamily="34" charset="-122"/>
            </a:endParaRPr>
          </a:p>
        </p:txBody>
      </p:sp>
      <p:sp>
        <p:nvSpPr>
          <p:cNvPr id="13" name="Text Box 2"/>
          <p:cNvSpPr txBox="1">
            <a:spLocks noChangeArrowheads="1"/>
          </p:cNvSpPr>
          <p:nvPr/>
        </p:nvSpPr>
        <p:spPr bwMode="auto">
          <a:xfrm>
            <a:off x="1047829" y="2205864"/>
            <a:ext cx="2475677" cy="338554"/>
          </a:xfrm>
          <a:prstGeom prst="rect">
            <a:avLst/>
          </a:prstGeom>
          <a:noFill/>
          <a:ln w="9525">
            <a:noFill/>
            <a:miter lim="800000"/>
            <a:headEnd/>
            <a:tailEnd/>
          </a:ln>
        </p:spPr>
        <p:txBody>
          <a:bodyPr wrap="square">
            <a:spAutoFit/>
          </a:bodyPr>
          <a:lstStyle/>
          <a:p>
            <a:pPr algn="ctr"/>
            <a:r>
              <a:rPr lang="zh-CN" altLang="en-US" sz="1600" b="1" dirty="0" smtClean="0">
                <a:solidFill>
                  <a:schemeClr val="bg1"/>
                </a:solidFill>
                <a:latin typeface="微软雅黑" pitchFamily="34" charset="-122"/>
                <a:ea typeface="微软雅黑" pitchFamily="34" charset="-122"/>
              </a:rPr>
              <a:t>单击此处添加您的</a:t>
            </a:r>
            <a:r>
              <a:rPr lang="zh-CN" altLang="en-US" sz="1600" b="1" dirty="0">
                <a:solidFill>
                  <a:schemeClr val="bg1"/>
                </a:solidFill>
                <a:latin typeface="微软雅黑" pitchFamily="34" charset="-122"/>
                <a:ea typeface="微软雅黑" pitchFamily="34" charset="-122"/>
              </a:rPr>
              <a:t>副标题</a:t>
            </a:r>
            <a:endParaRPr lang="en-US" altLang="zh-CN" sz="1600" b="1" dirty="0">
              <a:solidFill>
                <a:schemeClr val="bg1"/>
              </a:solidFill>
              <a:latin typeface="微软雅黑" pitchFamily="34" charset="-122"/>
              <a:ea typeface="微软雅黑" pitchFamily="34" charset="-122"/>
            </a:endParaRPr>
          </a:p>
        </p:txBody>
      </p:sp>
      <p:grpSp>
        <p:nvGrpSpPr>
          <p:cNvPr id="15" name="组合 14"/>
          <p:cNvGrpSpPr/>
          <p:nvPr/>
        </p:nvGrpSpPr>
        <p:grpSpPr>
          <a:xfrm>
            <a:off x="1138713" y="2160130"/>
            <a:ext cx="2940548" cy="45719"/>
            <a:chOff x="2054384" y="3643262"/>
            <a:chExt cx="4942263" cy="46281"/>
          </a:xfrm>
        </p:grpSpPr>
        <p:grpSp>
          <p:nvGrpSpPr>
            <p:cNvPr id="16" name="组合 15"/>
            <p:cNvGrpSpPr/>
            <p:nvPr/>
          </p:nvGrpSpPr>
          <p:grpSpPr>
            <a:xfrm>
              <a:off x="2054384" y="3643262"/>
              <a:ext cx="4919404" cy="45719"/>
              <a:chOff x="2010494" y="4118060"/>
              <a:chExt cx="4919404" cy="45719"/>
            </a:xfrm>
          </p:grpSpPr>
          <p:cxnSp>
            <p:nvCxnSpPr>
              <p:cNvPr id="18" name="直接连接符 17"/>
              <p:cNvCxnSpPr/>
              <p:nvPr/>
            </p:nvCxnSpPr>
            <p:spPr>
              <a:xfrm>
                <a:off x="2033354" y="4140342"/>
                <a:ext cx="48965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2010494" y="4118060"/>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7" name="椭圆 16"/>
            <p:cNvSpPr/>
            <p:nvPr/>
          </p:nvSpPr>
          <p:spPr>
            <a:xfrm>
              <a:off x="6950928" y="3643824"/>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4" name="Text Box 2"/>
          <p:cNvSpPr txBox="1">
            <a:spLocks noChangeArrowheads="1"/>
          </p:cNvSpPr>
          <p:nvPr/>
        </p:nvSpPr>
        <p:spPr bwMode="auto">
          <a:xfrm>
            <a:off x="1001801" y="4663373"/>
            <a:ext cx="2803027" cy="276999"/>
          </a:xfrm>
          <a:prstGeom prst="rect">
            <a:avLst/>
          </a:prstGeom>
          <a:noFill/>
          <a:ln w="9525">
            <a:noFill/>
            <a:miter lim="800000"/>
            <a:headEnd/>
            <a:tailEnd/>
          </a:ln>
        </p:spPr>
        <p:txBody>
          <a:bodyPr wrap="square">
            <a:spAutoFit/>
          </a:bodyPr>
          <a:lstStyle/>
          <a:p>
            <a:pPr algn="ctr"/>
            <a:r>
              <a:rPr lang="zh-CN" altLang="en-US" sz="1200" dirty="0" smtClean="0">
                <a:solidFill>
                  <a:schemeClr val="bg1"/>
                </a:solidFill>
                <a:latin typeface="微软雅黑" pitchFamily="34" charset="-122"/>
                <a:ea typeface="微软雅黑" pitchFamily="34" charset="-122"/>
              </a:rPr>
              <a:t>汇报</a:t>
            </a:r>
            <a:r>
              <a:rPr lang="zh-CN" altLang="en-US" sz="1200" smtClean="0">
                <a:solidFill>
                  <a:schemeClr val="bg1"/>
                </a:solidFill>
                <a:latin typeface="微软雅黑" pitchFamily="34" charset="-122"/>
                <a:ea typeface="微软雅黑" pitchFamily="34" charset="-122"/>
              </a:rPr>
              <a:t>人</a:t>
            </a:r>
            <a:r>
              <a:rPr lang="zh-CN" altLang="en-US" sz="1200" smtClean="0">
                <a:solidFill>
                  <a:schemeClr val="bg1"/>
                </a:solidFill>
                <a:latin typeface="微软雅黑" pitchFamily="34" charset="-122"/>
                <a:ea typeface="微软雅黑" pitchFamily="34" charset="-122"/>
              </a:rPr>
              <a:t>：</a:t>
            </a:r>
            <a:r>
              <a:rPr lang="en-US" altLang="zh-CN" sz="1200" smtClean="0">
                <a:solidFill>
                  <a:schemeClr val="bg1"/>
                </a:solidFill>
                <a:latin typeface="微软雅黑" pitchFamily="34" charset="-122"/>
                <a:ea typeface="微软雅黑" pitchFamily="34" charset="-122"/>
              </a:rPr>
              <a:t>PPT</a:t>
            </a:r>
            <a:r>
              <a:rPr lang="zh-CN" altLang="en-US" sz="1200" smtClean="0">
                <a:solidFill>
                  <a:schemeClr val="bg1"/>
                </a:solidFill>
                <a:latin typeface="微软雅黑" pitchFamily="34" charset="-122"/>
                <a:ea typeface="微软雅黑" pitchFamily="34" charset="-122"/>
              </a:rPr>
              <a:t>家园   </a:t>
            </a:r>
            <a:r>
              <a:rPr lang="zh-CN" altLang="en-US" sz="1200" dirty="0" smtClean="0">
                <a:solidFill>
                  <a:schemeClr val="bg1"/>
                </a:solidFill>
                <a:latin typeface="微软雅黑" pitchFamily="34" charset="-122"/>
                <a:ea typeface="微软雅黑" pitchFamily="34" charset="-122"/>
              </a:rPr>
              <a:t>指导</a:t>
            </a:r>
            <a:r>
              <a:rPr lang="zh-CN" altLang="en-US" sz="1200" smtClean="0">
                <a:solidFill>
                  <a:schemeClr val="bg1"/>
                </a:solidFill>
                <a:latin typeface="微软雅黑" pitchFamily="34" charset="-122"/>
                <a:ea typeface="微软雅黑" pitchFamily="34" charset="-122"/>
              </a:rPr>
              <a:t>老师</a:t>
            </a:r>
            <a:r>
              <a:rPr lang="zh-CN" altLang="en-US" sz="1200" smtClean="0">
                <a:solidFill>
                  <a:schemeClr val="bg1"/>
                </a:solidFill>
                <a:latin typeface="微软雅黑" pitchFamily="34" charset="-122"/>
                <a:ea typeface="微软雅黑" pitchFamily="34" charset="-122"/>
              </a:rPr>
              <a:t>：</a:t>
            </a:r>
            <a:r>
              <a:rPr lang="en-US" altLang="zh-CN" sz="1200" smtClean="0">
                <a:solidFill>
                  <a:schemeClr val="bg1"/>
                </a:solidFill>
                <a:latin typeface="微软雅黑" pitchFamily="34" charset="-122"/>
                <a:ea typeface="微软雅黑" pitchFamily="34" charset="-122"/>
              </a:rPr>
              <a:t>PPT</a:t>
            </a:r>
            <a:endParaRPr lang="nl-NL" altLang="zh-CN"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76896240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childTnLst>
                          </p:cTn>
                        </p:par>
                        <p:par>
                          <p:cTn id="12" fill="hold">
                            <p:stCondLst>
                              <p:cond delay="175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childTnLst>
                          </p:cTn>
                        </p:par>
                        <p:par>
                          <p:cTn id="18" fill="hold">
                            <p:stCondLst>
                              <p:cond delay="2450"/>
                            </p:stCondLst>
                            <p:childTnLst>
                              <p:par>
                                <p:cTn id="19" presetID="16" presetClass="entr" presetSubtype="2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arn(inVertical)">
                                      <p:cBhvr>
                                        <p:cTn id="21" dur="500"/>
                                        <p:tgtEl>
                                          <p:spTgt spid="15"/>
                                        </p:tgtEl>
                                      </p:cBhvr>
                                    </p:animEffect>
                                  </p:childTnLst>
                                </p:cTn>
                              </p:par>
                            </p:childTnLst>
                          </p:cTn>
                        </p:par>
                        <p:par>
                          <p:cTn id="22" fill="hold">
                            <p:stCondLst>
                              <p:cond delay="29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3"/>
                                        </p:tgtEl>
                                        <p:attrNameLst>
                                          <p:attrName>style.visibility</p:attrName>
                                        </p:attrNameLst>
                                      </p:cBhvr>
                                      <p:to>
                                        <p:strVal val="visible"/>
                                      </p:to>
                                    </p:set>
                                    <p:anim calcmode="lin" valueType="num">
                                      <p:cBhvr>
                                        <p:cTn id="25" dur="8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6" dur="800" fill="hold"/>
                                        <p:tgtEl>
                                          <p:spTgt spid="13"/>
                                        </p:tgtEl>
                                        <p:attrNameLst>
                                          <p:attrName>ppt_y</p:attrName>
                                        </p:attrNameLst>
                                      </p:cBhvr>
                                      <p:tavLst>
                                        <p:tav tm="0">
                                          <p:val>
                                            <p:strVal val="#ppt_y"/>
                                          </p:val>
                                        </p:tav>
                                        <p:tav tm="100000">
                                          <p:val>
                                            <p:strVal val="#ppt_y"/>
                                          </p:val>
                                        </p:tav>
                                      </p:tavLst>
                                    </p:anim>
                                    <p:anim calcmode="lin" valueType="num">
                                      <p:cBhvr>
                                        <p:cTn id="27" dur="8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8" dur="8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800" tmFilter="0,0; .5, 1; 1, 1"/>
                                        <p:tgtEl>
                                          <p:spTgt spid="13"/>
                                        </p:tgtEl>
                                      </p:cBhvr>
                                    </p:animEffect>
                                  </p:childTnLst>
                                </p:cTn>
                              </p:par>
                            </p:childTnLst>
                          </p:cTn>
                        </p:par>
                        <p:par>
                          <p:cTn id="30" fill="hold">
                            <p:stCondLst>
                              <p:cond delay="455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par>
                          <p:cTn id="36" fill="hold">
                            <p:stCondLst>
                              <p:cond delay="555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22"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117" name="Text Placeholder 4"/>
          <p:cNvSpPr txBox="1">
            <a:spLocks/>
          </p:cNvSpPr>
          <p:nvPr/>
        </p:nvSpPr>
        <p:spPr>
          <a:xfrm>
            <a:off x="509050" y="296181"/>
            <a:ext cx="2810469" cy="49678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目 录 </a:t>
            </a:r>
            <a:r>
              <a:rPr lang="en-US" altLang="zh-CN" sz="3600" b="1" dirty="0" smtClean="0">
                <a:solidFill>
                  <a:schemeClr val="bg1"/>
                </a:solidFill>
                <a:latin typeface="微软雅黑" panose="020B0503020204020204" pitchFamily="34" charset="-122"/>
                <a:ea typeface="微软雅黑" panose="020B0503020204020204" pitchFamily="34" charset="-122"/>
              </a:rPr>
              <a:t>/</a:t>
            </a:r>
            <a:r>
              <a:rPr lang="en-US" altLang="zh-CN" sz="2000" b="1" dirty="0" smtClean="0">
                <a:solidFill>
                  <a:schemeClr val="bg1"/>
                </a:solidFill>
                <a:latin typeface="微软雅黑" panose="020B0503020204020204" pitchFamily="34" charset="-122"/>
                <a:ea typeface="微软雅黑" panose="020B0503020204020204" pitchFamily="34" charset="-122"/>
              </a:rPr>
              <a:t>Contents</a:t>
            </a:r>
            <a:endParaRPr lang="en-GB" sz="2000" b="1" dirty="0">
              <a:solidFill>
                <a:schemeClr val="bg1"/>
              </a:solidFill>
              <a:latin typeface="微软雅黑" panose="020B0503020204020204" pitchFamily="34" charset="-122"/>
              <a:ea typeface="微软雅黑" panose="020B0503020204020204" pitchFamily="34" charset="-122"/>
            </a:endParaRPr>
          </a:p>
        </p:txBody>
      </p:sp>
      <p:cxnSp>
        <p:nvCxnSpPr>
          <p:cNvPr id="118" name="直接连接符 117"/>
          <p:cNvCxnSpPr/>
          <p:nvPr/>
        </p:nvCxnSpPr>
        <p:spPr>
          <a:xfrm>
            <a:off x="636062" y="909077"/>
            <a:ext cx="7649852" cy="0"/>
          </a:xfrm>
          <a:prstGeom prst="line">
            <a:avLst/>
          </a:prstGeom>
          <a:noFill/>
          <a:ln w="9525" cap="flat" cmpd="sng" algn="ctr">
            <a:solidFill>
              <a:schemeClr val="bg1"/>
            </a:solidFill>
            <a:prstDash val="solid"/>
          </a:ln>
          <a:effectLst/>
        </p:spPr>
      </p:cxnSp>
      <p:sp>
        <p:nvSpPr>
          <p:cNvPr id="38" name="矩形 37"/>
          <p:cNvSpPr/>
          <p:nvPr/>
        </p:nvSpPr>
        <p:spPr>
          <a:xfrm>
            <a:off x="1" y="1173637"/>
            <a:ext cx="9144000" cy="3265139"/>
          </a:xfrm>
          <a:prstGeom prst="rect">
            <a:avLst/>
          </a:prstGeom>
          <a:solidFill>
            <a:srgbClr val="021446">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Freeform 81"/>
          <p:cNvSpPr>
            <a:spLocks/>
          </p:cNvSpPr>
          <p:nvPr/>
        </p:nvSpPr>
        <p:spPr bwMode="auto">
          <a:xfrm>
            <a:off x="1406656" y="2092811"/>
            <a:ext cx="5803772" cy="1678037"/>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endParaRPr>
          </a:p>
        </p:txBody>
      </p:sp>
      <p:grpSp>
        <p:nvGrpSpPr>
          <p:cNvPr id="120" name="组合 119"/>
          <p:cNvGrpSpPr/>
          <p:nvPr/>
        </p:nvGrpSpPr>
        <p:grpSpPr>
          <a:xfrm>
            <a:off x="490922" y="2228433"/>
            <a:ext cx="1516267" cy="494850"/>
            <a:chOff x="738572" y="2185916"/>
            <a:chExt cx="1516267" cy="494850"/>
          </a:xfrm>
        </p:grpSpPr>
        <p:sp>
          <p:nvSpPr>
            <p:cNvPr id="121" name="Text Box 16"/>
            <p:cNvSpPr txBox="1">
              <a:spLocks noChangeArrowheads="1"/>
            </p:cNvSpPr>
            <p:nvPr/>
          </p:nvSpPr>
          <p:spPr bwMode="auto">
            <a:xfrm>
              <a:off x="738572" y="2185916"/>
              <a:ext cx="1516267"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22"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23" name="组合 122"/>
          <p:cNvGrpSpPr/>
          <p:nvPr/>
        </p:nvGrpSpPr>
        <p:grpSpPr>
          <a:xfrm>
            <a:off x="2138036" y="2999639"/>
            <a:ext cx="1534287" cy="492551"/>
            <a:chOff x="2385686" y="2957122"/>
            <a:chExt cx="1534287" cy="492551"/>
          </a:xfrm>
        </p:grpSpPr>
        <p:sp>
          <p:nvSpPr>
            <p:cNvPr id="124" name="Text Box 38"/>
            <p:cNvSpPr txBox="1">
              <a:spLocks noChangeArrowheads="1"/>
            </p:cNvSpPr>
            <p:nvPr/>
          </p:nvSpPr>
          <p:spPr bwMode="auto">
            <a:xfrm>
              <a:off x="2385686" y="2957122"/>
              <a:ext cx="1534287"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25"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26" name="组合 125"/>
          <p:cNvGrpSpPr/>
          <p:nvPr/>
        </p:nvGrpSpPr>
        <p:grpSpPr>
          <a:xfrm>
            <a:off x="3537258" y="2066160"/>
            <a:ext cx="1591870" cy="522649"/>
            <a:chOff x="3784908" y="2023643"/>
            <a:chExt cx="1591870" cy="522649"/>
          </a:xfrm>
        </p:grpSpPr>
        <p:sp>
          <p:nvSpPr>
            <p:cNvPr id="127" name="Text Box 40"/>
            <p:cNvSpPr txBox="1">
              <a:spLocks noChangeArrowheads="1"/>
            </p:cNvSpPr>
            <p:nvPr/>
          </p:nvSpPr>
          <p:spPr bwMode="auto">
            <a:xfrm>
              <a:off x="3784908" y="2023643"/>
              <a:ext cx="1591870"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28"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29" name="组合 128"/>
          <p:cNvGrpSpPr/>
          <p:nvPr/>
        </p:nvGrpSpPr>
        <p:grpSpPr>
          <a:xfrm>
            <a:off x="5114467" y="3181243"/>
            <a:ext cx="1521357" cy="501738"/>
            <a:chOff x="5362117" y="3138726"/>
            <a:chExt cx="1521357" cy="501738"/>
          </a:xfrm>
        </p:grpSpPr>
        <p:sp>
          <p:nvSpPr>
            <p:cNvPr id="130" name="Text Box 42"/>
            <p:cNvSpPr txBox="1">
              <a:spLocks noChangeArrowheads="1"/>
            </p:cNvSpPr>
            <p:nvPr/>
          </p:nvSpPr>
          <p:spPr bwMode="auto">
            <a:xfrm>
              <a:off x="5362117" y="3138726"/>
              <a:ext cx="1521357"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3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32" name="组合 131"/>
          <p:cNvGrpSpPr/>
          <p:nvPr/>
        </p:nvGrpSpPr>
        <p:grpSpPr>
          <a:xfrm>
            <a:off x="6548866" y="2115118"/>
            <a:ext cx="1624236" cy="505040"/>
            <a:chOff x="6796516" y="2072601"/>
            <a:chExt cx="1624236" cy="505040"/>
          </a:xfrm>
        </p:grpSpPr>
        <p:sp>
          <p:nvSpPr>
            <p:cNvPr id="133" name="Text Box 44"/>
            <p:cNvSpPr txBox="1">
              <a:spLocks noChangeArrowheads="1"/>
            </p:cNvSpPr>
            <p:nvPr/>
          </p:nvSpPr>
          <p:spPr bwMode="auto">
            <a:xfrm>
              <a:off x="6796516" y="2072601"/>
              <a:ext cx="1624236"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34"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35" name="组合 134"/>
          <p:cNvGrpSpPr/>
          <p:nvPr/>
        </p:nvGrpSpPr>
        <p:grpSpPr>
          <a:xfrm>
            <a:off x="2254093" y="1678163"/>
            <a:ext cx="1036261" cy="1036518"/>
            <a:chOff x="2501743" y="1635646"/>
            <a:chExt cx="1036261" cy="1036518"/>
          </a:xfrm>
        </p:grpSpPr>
        <p:sp>
          <p:nvSpPr>
            <p:cNvPr id="136" name="Oval 53"/>
            <p:cNvSpPr>
              <a:spLocks noChangeArrowheads="1"/>
            </p:cNvSpPr>
            <p:nvPr/>
          </p:nvSpPr>
          <p:spPr bwMode="auto">
            <a:xfrm>
              <a:off x="2501743" y="1635646"/>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7" name="Text Box 59"/>
            <p:cNvSpPr txBox="1">
              <a:spLocks noChangeArrowheads="1"/>
            </p:cNvSpPr>
            <p:nvPr/>
          </p:nvSpPr>
          <p:spPr bwMode="auto">
            <a:xfrm>
              <a:off x="2639226" y="1835816"/>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02</a:t>
              </a:r>
            </a:p>
          </p:txBody>
        </p:sp>
      </p:grpSp>
      <p:grpSp>
        <p:nvGrpSpPr>
          <p:cNvPr id="138" name="组合 137"/>
          <p:cNvGrpSpPr/>
          <p:nvPr/>
        </p:nvGrpSpPr>
        <p:grpSpPr>
          <a:xfrm>
            <a:off x="3923151" y="2981514"/>
            <a:ext cx="1036261" cy="1036518"/>
            <a:chOff x="4170801" y="2938997"/>
            <a:chExt cx="1036261" cy="1036518"/>
          </a:xfrm>
        </p:grpSpPr>
        <p:sp>
          <p:nvSpPr>
            <p:cNvPr id="139" name="Oval 53"/>
            <p:cNvSpPr>
              <a:spLocks noChangeArrowheads="1"/>
            </p:cNvSpPr>
            <p:nvPr/>
          </p:nvSpPr>
          <p:spPr bwMode="auto">
            <a:xfrm>
              <a:off x="4170801" y="293899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0" name="Text Box 60"/>
            <p:cNvSpPr txBox="1">
              <a:spLocks noChangeArrowheads="1"/>
            </p:cNvSpPr>
            <p:nvPr/>
          </p:nvSpPr>
          <p:spPr bwMode="auto">
            <a:xfrm>
              <a:off x="4292373"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03</a:t>
              </a:r>
            </a:p>
          </p:txBody>
        </p:sp>
      </p:grpSp>
      <p:grpSp>
        <p:nvGrpSpPr>
          <p:cNvPr id="141" name="组合 140"/>
          <p:cNvGrpSpPr/>
          <p:nvPr/>
        </p:nvGrpSpPr>
        <p:grpSpPr>
          <a:xfrm>
            <a:off x="5331276" y="1678163"/>
            <a:ext cx="1036261" cy="1036518"/>
            <a:chOff x="5578926" y="1635646"/>
            <a:chExt cx="1036261" cy="1036518"/>
          </a:xfrm>
        </p:grpSpPr>
        <p:sp>
          <p:nvSpPr>
            <p:cNvPr id="142" name="Oval 53"/>
            <p:cNvSpPr>
              <a:spLocks noChangeArrowheads="1"/>
            </p:cNvSpPr>
            <p:nvPr/>
          </p:nvSpPr>
          <p:spPr bwMode="auto">
            <a:xfrm>
              <a:off x="5578926" y="1635646"/>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3" name="Text Box 61"/>
            <p:cNvSpPr txBox="1">
              <a:spLocks noChangeArrowheads="1"/>
            </p:cNvSpPr>
            <p:nvPr/>
          </p:nvSpPr>
          <p:spPr bwMode="auto">
            <a:xfrm>
              <a:off x="5721148" y="1835816"/>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04</a:t>
              </a:r>
            </a:p>
          </p:txBody>
        </p:sp>
      </p:grpSp>
      <p:grpSp>
        <p:nvGrpSpPr>
          <p:cNvPr id="144" name="组合 143"/>
          <p:cNvGrpSpPr/>
          <p:nvPr/>
        </p:nvGrpSpPr>
        <p:grpSpPr>
          <a:xfrm>
            <a:off x="6842854" y="2935540"/>
            <a:ext cx="1036261" cy="1036518"/>
            <a:chOff x="7090504" y="2893023"/>
            <a:chExt cx="1036261" cy="1036518"/>
          </a:xfrm>
        </p:grpSpPr>
        <p:sp>
          <p:nvSpPr>
            <p:cNvPr id="145" name="Oval 53"/>
            <p:cNvSpPr>
              <a:spLocks noChangeArrowheads="1"/>
            </p:cNvSpPr>
            <p:nvPr/>
          </p:nvSpPr>
          <p:spPr bwMode="auto">
            <a:xfrm>
              <a:off x="7090504" y="2893023"/>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6" name="Text Box 62"/>
            <p:cNvSpPr txBox="1">
              <a:spLocks noChangeArrowheads="1"/>
            </p:cNvSpPr>
            <p:nvPr/>
          </p:nvSpPr>
          <p:spPr bwMode="auto">
            <a:xfrm>
              <a:off x="7225896"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05</a:t>
              </a:r>
            </a:p>
          </p:txBody>
        </p:sp>
      </p:grpSp>
      <p:grpSp>
        <p:nvGrpSpPr>
          <p:cNvPr id="147" name="组合 146"/>
          <p:cNvGrpSpPr/>
          <p:nvPr/>
        </p:nvGrpSpPr>
        <p:grpSpPr>
          <a:xfrm>
            <a:off x="794241" y="2929794"/>
            <a:ext cx="1036261" cy="1036518"/>
            <a:chOff x="1041891" y="2887277"/>
            <a:chExt cx="1036261" cy="1036518"/>
          </a:xfrm>
        </p:grpSpPr>
        <p:sp>
          <p:nvSpPr>
            <p:cNvPr id="148"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9" name="Text Box 58"/>
            <p:cNvSpPr txBox="1">
              <a:spLocks noChangeArrowheads="1"/>
            </p:cNvSpPr>
            <p:nvPr/>
          </p:nvSpPr>
          <p:spPr bwMode="auto">
            <a:xfrm>
              <a:off x="1177282"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344257673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17">
                                            <p:txEl>
                                              <p:pRg st="0" end="0"/>
                                            </p:txEl>
                                          </p:spTgt>
                                        </p:tgtEl>
                                        <p:attrNameLst>
                                          <p:attrName>style.visibility</p:attrName>
                                        </p:attrNameLst>
                                      </p:cBhvr>
                                      <p:to>
                                        <p:strVal val="visible"/>
                                      </p:to>
                                    </p:set>
                                    <p:animEffect transition="in" filter="dissolve">
                                      <p:cBhvr>
                                        <p:cTn id="7" dur="500"/>
                                        <p:tgtEl>
                                          <p:spTgt spid="117">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wipe(left)">
                                      <p:cBhvr>
                                        <p:cTn id="11" dur="500"/>
                                        <p:tgtEl>
                                          <p:spTgt spid="1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9"/>
                                        </p:tgtEl>
                                        <p:attrNameLst>
                                          <p:attrName>style.visibility</p:attrName>
                                        </p:attrNameLst>
                                      </p:cBhvr>
                                      <p:to>
                                        <p:strVal val="visible"/>
                                      </p:to>
                                    </p:set>
                                    <p:animEffect transition="in" filter="wipe(left)">
                                      <p:cBhvr>
                                        <p:cTn id="15" dur="2500"/>
                                        <p:tgtEl>
                                          <p:spTgt spid="119"/>
                                        </p:tgtEl>
                                      </p:cBhvr>
                                    </p:animEffect>
                                  </p:childTnLst>
                                </p:cTn>
                              </p:par>
                              <p:par>
                                <p:cTn id="16" presetID="53" presetClass="entr" presetSubtype="16" fill="hold" nodeType="withEffect">
                                  <p:stCondLst>
                                    <p:cond delay="0"/>
                                  </p:stCondLst>
                                  <p:childTnLst>
                                    <p:set>
                                      <p:cBhvr>
                                        <p:cTn id="17" dur="1" fill="hold">
                                          <p:stCondLst>
                                            <p:cond delay="0"/>
                                          </p:stCondLst>
                                        </p:cTn>
                                        <p:tgtEl>
                                          <p:spTgt spid="147"/>
                                        </p:tgtEl>
                                        <p:attrNameLst>
                                          <p:attrName>style.visibility</p:attrName>
                                        </p:attrNameLst>
                                      </p:cBhvr>
                                      <p:to>
                                        <p:strVal val="visible"/>
                                      </p:to>
                                    </p:set>
                                    <p:anim calcmode="lin" valueType="num">
                                      <p:cBhvr>
                                        <p:cTn id="18" dur="500" fill="hold"/>
                                        <p:tgtEl>
                                          <p:spTgt spid="147"/>
                                        </p:tgtEl>
                                        <p:attrNameLst>
                                          <p:attrName>ppt_w</p:attrName>
                                        </p:attrNameLst>
                                      </p:cBhvr>
                                      <p:tavLst>
                                        <p:tav tm="0">
                                          <p:val>
                                            <p:fltVal val="0"/>
                                          </p:val>
                                        </p:tav>
                                        <p:tav tm="100000">
                                          <p:val>
                                            <p:strVal val="#ppt_w"/>
                                          </p:val>
                                        </p:tav>
                                      </p:tavLst>
                                    </p:anim>
                                    <p:anim calcmode="lin" valueType="num">
                                      <p:cBhvr>
                                        <p:cTn id="19" dur="500" fill="hold"/>
                                        <p:tgtEl>
                                          <p:spTgt spid="147"/>
                                        </p:tgtEl>
                                        <p:attrNameLst>
                                          <p:attrName>ppt_h</p:attrName>
                                        </p:attrNameLst>
                                      </p:cBhvr>
                                      <p:tavLst>
                                        <p:tav tm="0">
                                          <p:val>
                                            <p:fltVal val="0"/>
                                          </p:val>
                                        </p:tav>
                                        <p:tav tm="100000">
                                          <p:val>
                                            <p:strVal val="#ppt_h"/>
                                          </p:val>
                                        </p:tav>
                                      </p:tavLst>
                                    </p:anim>
                                    <p:animEffect transition="in" filter="fade">
                                      <p:cBhvr>
                                        <p:cTn id="20" dur="500"/>
                                        <p:tgtEl>
                                          <p:spTgt spid="147"/>
                                        </p:tgtEl>
                                      </p:cBhvr>
                                    </p:animEffect>
                                  </p:childTnLst>
                                </p:cTn>
                              </p:par>
                              <p:par>
                                <p:cTn id="21" presetID="53" presetClass="entr" presetSubtype="16" fill="hold" nodeType="withEffect">
                                  <p:stCondLst>
                                    <p:cond delay="500"/>
                                  </p:stCondLst>
                                  <p:childTnLst>
                                    <p:set>
                                      <p:cBhvr>
                                        <p:cTn id="22" dur="1" fill="hold">
                                          <p:stCondLst>
                                            <p:cond delay="0"/>
                                          </p:stCondLst>
                                        </p:cTn>
                                        <p:tgtEl>
                                          <p:spTgt spid="135"/>
                                        </p:tgtEl>
                                        <p:attrNameLst>
                                          <p:attrName>style.visibility</p:attrName>
                                        </p:attrNameLst>
                                      </p:cBhvr>
                                      <p:to>
                                        <p:strVal val="visible"/>
                                      </p:to>
                                    </p:set>
                                    <p:anim calcmode="lin" valueType="num">
                                      <p:cBhvr>
                                        <p:cTn id="23" dur="500" fill="hold"/>
                                        <p:tgtEl>
                                          <p:spTgt spid="135"/>
                                        </p:tgtEl>
                                        <p:attrNameLst>
                                          <p:attrName>ppt_w</p:attrName>
                                        </p:attrNameLst>
                                      </p:cBhvr>
                                      <p:tavLst>
                                        <p:tav tm="0">
                                          <p:val>
                                            <p:fltVal val="0"/>
                                          </p:val>
                                        </p:tav>
                                        <p:tav tm="100000">
                                          <p:val>
                                            <p:strVal val="#ppt_w"/>
                                          </p:val>
                                        </p:tav>
                                      </p:tavLst>
                                    </p:anim>
                                    <p:anim calcmode="lin" valueType="num">
                                      <p:cBhvr>
                                        <p:cTn id="24" dur="500" fill="hold"/>
                                        <p:tgtEl>
                                          <p:spTgt spid="135"/>
                                        </p:tgtEl>
                                        <p:attrNameLst>
                                          <p:attrName>ppt_h</p:attrName>
                                        </p:attrNameLst>
                                      </p:cBhvr>
                                      <p:tavLst>
                                        <p:tav tm="0">
                                          <p:val>
                                            <p:fltVal val="0"/>
                                          </p:val>
                                        </p:tav>
                                        <p:tav tm="100000">
                                          <p:val>
                                            <p:strVal val="#ppt_h"/>
                                          </p:val>
                                        </p:tav>
                                      </p:tavLst>
                                    </p:anim>
                                    <p:animEffect transition="in" filter="fade">
                                      <p:cBhvr>
                                        <p:cTn id="25" dur="500"/>
                                        <p:tgtEl>
                                          <p:spTgt spid="135"/>
                                        </p:tgtEl>
                                      </p:cBhvr>
                                    </p:animEffect>
                                  </p:childTnLst>
                                </p:cTn>
                              </p:par>
                              <p:par>
                                <p:cTn id="26" presetID="53" presetClass="entr" presetSubtype="16" fill="hold" nodeType="withEffect">
                                  <p:stCondLst>
                                    <p:cond delay="1000"/>
                                  </p:stCondLst>
                                  <p:childTnLst>
                                    <p:set>
                                      <p:cBhvr>
                                        <p:cTn id="27" dur="1" fill="hold">
                                          <p:stCondLst>
                                            <p:cond delay="0"/>
                                          </p:stCondLst>
                                        </p:cTn>
                                        <p:tgtEl>
                                          <p:spTgt spid="138"/>
                                        </p:tgtEl>
                                        <p:attrNameLst>
                                          <p:attrName>style.visibility</p:attrName>
                                        </p:attrNameLst>
                                      </p:cBhvr>
                                      <p:to>
                                        <p:strVal val="visible"/>
                                      </p:to>
                                    </p:set>
                                    <p:anim calcmode="lin" valueType="num">
                                      <p:cBhvr>
                                        <p:cTn id="28" dur="500" fill="hold"/>
                                        <p:tgtEl>
                                          <p:spTgt spid="138"/>
                                        </p:tgtEl>
                                        <p:attrNameLst>
                                          <p:attrName>ppt_w</p:attrName>
                                        </p:attrNameLst>
                                      </p:cBhvr>
                                      <p:tavLst>
                                        <p:tav tm="0">
                                          <p:val>
                                            <p:fltVal val="0"/>
                                          </p:val>
                                        </p:tav>
                                        <p:tav tm="100000">
                                          <p:val>
                                            <p:strVal val="#ppt_w"/>
                                          </p:val>
                                        </p:tav>
                                      </p:tavLst>
                                    </p:anim>
                                    <p:anim calcmode="lin" valueType="num">
                                      <p:cBhvr>
                                        <p:cTn id="29" dur="500" fill="hold"/>
                                        <p:tgtEl>
                                          <p:spTgt spid="138"/>
                                        </p:tgtEl>
                                        <p:attrNameLst>
                                          <p:attrName>ppt_h</p:attrName>
                                        </p:attrNameLst>
                                      </p:cBhvr>
                                      <p:tavLst>
                                        <p:tav tm="0">
                                          <p:val>
                                            <p:fltVal val="0"/>
                                          </p:val>
                                        </p:tav>
                                        <p:tav tm="100000">
                                          <p:val>
                                            <p:strVal val="#ppt_h"/>
                                          </p:val>
                                        </p:tav>
                                      </p:tavLst>
                                    </p:anim>
                                    <p:animEffect transition="in" filter="fade">
                                      <p:cBhvr>
                                        <p:cTn id="30" dur="500"/>
                                        <p:tgtEl>
                                          <p:spTgt spid="138"/>
                                        </p:tgtEl>
                                      </p:cBhvr>
                                    </p:animEffect>
                                  </p:childTnLst>
                                </p:cTn>
                              </p:par>
                              <p:par>
                                <p:cTn id="31" presetID="53" presetClass="entr" presetSubtype="16" fill="hold" nodeType="withEffect">
                                  <p:stCondLst>
                                    <p:cond delay="1500"/>
                                  </p:stCondLst>
                                  <p:childTnLst>
                                    <p:set>
                                      <p:cBhvr>
                                        <p:cTn id="32" dur="1" fill="hold">
                                          <p:stCondLst>
                                            <p:cond delay="0"/>
                                          </p:stCondLst>
                                        </p:cTn>
                                        <p:tgtEl>
                                          <p:spTgt spid="141"/>
                                        </p:tgtEl>
                                        <p:attrNameLst>
                                          <p:attrName>style.visibility</p:attrName>
                                        </p:attrNameLst>
                                      </p:cBhvr>
                                      <p:to>
                                        <p:strVal val="visible"/>
                                      </p:to>
                                    </p:set>
                                    <p:anim calcmode="lin" valueType="num">
                                      <p:cBhvr>
                                        <p:cTn id="33" dur="500" fill="hold"/>
                                        <p:tgtEl>
                                          <p:spTgt spid="141"/>
                                        </p:tgtEl>
                                        <p:attrNameLst>
                                          <p:attrName>ppt_w</p:attrName>
                                        </p:attrNameLst>
                                      </p:cBhvr>
                                      <p:tavLst>
                                        <p:tav tm="0">
                                          <p:val>
                                            <p:fltVal val="0"/>
                                          </p:val>
                                        </p:tav>
                                        <p:tav tm="100000">
                                          <p:val>
                                            <p:strVal val="#ppt_w"/>
                                          </p:val>
                                        </p:tav>
                                      </p:tavLst>
                                    </p:anim>
                                    <p:anim calcmode="lin" valueType="num">
                                      <p:cBhvr>
                                        <p:cTn id="34" dur="500" fill="hold"/>
                                        <p:tgtEl>
                                          <p:spTgt spid="141"/>
                                        </p:tgtEl>
                                        <p:attrNameLst>
                                          <p:attrName>ppt_h</p:attrName>
                                        </p:attrNameLst>
                                      </p:cBhvr>
                                      <p:tavLst>
                                        <p:tav tm="0">
                                          <p:val>
                                            <p:fltVal val="0"/>
                                          </p:val>
                                        </p:tav>
                                        <p:tav tm="100000">
                                          <p:val>
                                            <p:strVal val="#ppt_h"/>
                                          </p:val>
                                        </p:tav>
                                      </p:tavLst>
                                    </p:anim>
                                    <p:animEffect transition="in" filter="fade">
                                      <p:cBhvr>
                                        <p:cTn id="35" dur="500"/>
                                        <p:tgtEl>
                                          <p:spTgt spid="141"/>
                                        </p:tgtEl>
                                      </p:cBhvr>
                                    </p:animEffect>
                                  </p:childTnLst>
                                </p:cTn>
                              </p:par>
                              <p:par>
                                <p:cTn id="36" presetID="53" presetClass="entr" presetSubtype="16" fill="hold" nodeType="withEffect">
                                  <p:stCondLst>
                                    <p:cond delay="2000"/>
                                  </p:stCondLst>
                                  <p:childTnLst>
                                    <p:set>
                                      <p:cBhvr>
                                        <p:cTn id="37" dur="1" fill="hold">
                                          <p:stCondLst>
                                            <p:cond delay="0"/>
                                          </p:stCondLst>
                                        </p:cTn>
                                        <p:tgtEl>
                                          <p:spTgt spid="144"/>
                                        </p:tgtEl>
                                        <p:attrNameLst>
                                          <p:attrName>style.visibility</p:attrName>
                                        </p:attrNameLst>
                                      </p:cBhvr>
                                      <p:to>
                                        <p:strVal val="visible"/>
                                      </p:to>
                                    </p:set>
                                    <p:anim calcmode="lin" valueType="num">
                                      <p:cBhvr>
                                        <p:cTn id="38" dur="500" fill="hold"/>
                                        <p:tgtEl>
                                          <p:spTgt spid="144"/>
                                        </p:tgtEl>
                                        <p:attrNameLst>
                                          <p:attrName>ppt_w</p:attrName>
                                        </p:attrNameLst>
                                      </p:cBhvr>
                                      <p:tavLst>
                                        <p:tav tm="0">
                                          <p:val>
                                            <p:fltVal val="0"/>
                                          </p:val>
                                        </p:tav>
                                        <p:tav tm="100000">
                                          <p:val>
                                            <p:strVal val="#ppt_w"/>
                                          </p:val>
                                        </p:tav>
                                      </p:tavLst>
                                    </p:anim>
                                    <p:anim calcmode="lin" valueType="num">
                                      <p:cBhvr>
                                        <p:cTn id="39" dur="500" fill="hold"/>
                                        <p:tgtEl>
                                          <p:spTgt spid="144"/>
                                        </p:tgtEl>
                                        <p:attrNameLst>
                                          <p:attrName>ppt_h</p:attrName>
                                        </p:attrNameLst>
                                      </p:cBhvr>
                                      <p:tavLst>
                                        <p:tav tm="0">
                                          <p:val>
                                            <p:fltVal val="0"/>
                                          </p:val>
                                        </p:tav>
                                        <p:tav tm="100000">
                                          <p:val>
                                            <p:strVal val="#ppt_h"/>
                                          </p:val>
                                        </p:tav>
                                      </p:tavLst>
                                    </p:anim>
                                    <p:animEffect transition="in" filter="fade">
                                      <p:cBhvr>
                                        <p:cTn id="40" dur="500"/>
                                        <p:tgtEl>
                                          <p:spTgt spid="144"/>
                                        </p:tgtEl>
                                      </p:cBhvr>
                                    </p:animEffect>
                                  </p:childTnLst>
                                </p:cTn>
                              </p:par>
                            </p:childTnLst>
                          </p:cTn>
                        </p:par>
                        <p:par>
                          <p:cTn id="41" fill="hold">
                            <p:stCondLst>
                              <p:cond delay="3500"/>
                            </p:stCondLst>
                            <p:childTnLst>
                              <p:par>
                                <p:cTn id="42" presetID="42" presetClass="entr" presetSubtype="0" fill="hold" nodeType="afterEffect">
                                  <p:stCondLst>
                                    <p:cond delay="0"/>
                                  </p:stCondLst>
                                  <p:childTnLst>
                                    <p:set>
                                      <p:cBhvr>
                                        <p:cTn id="43" dur="1" fill="hold">
                                          <p:stCondLst>
                                            <p:cond delay="0"/>
                                          </p:stCondLst>
                                        </p:cTn>
                                        <p:tgtEl>
                                          <p:spTgt spid="120"/>
                                        </p:tgtEl>
                                        <p:attrNameLst>
                                          <p:attrName>style.visibility</p:attrName>
                                        </p:attrNameLst>
                                      </p:cBhvr>
                                      <p:to>
                                        <p:strVal val="visible"/>
                                      </p:to>
                                    </p:set>
                                    <p:animEffect transition="in" filter="fade">
                                      <p:cBhvr>
                                        <p:cTn id="44" dur="1000"/>
                                        <p:tgtEl>
                                          <p:spTgt spid="120"/>
                                        </p:tgtEl>
                                      </p:cBhvr>
                                    </p:animEffect>
                                    <p:anim calcmode="lin" valueType="num">
                                      <p:cBhvr>
                                        <p:cTn id="45" dur="1000" fill="hold"/>
                                        <p:tgtEl>
                                          <p:spTgt spid="120"/>
                                        </p:tgtEl>
                                        <p:attrNameLst>
                                          <p:attrName>ppt_x</p:attrName>
                                        </p:attrNameLst>
                                      </p:cBhvr>
                                      <p:tavLst>
                                        <p:tav tm="0">
                                          <p:val>
                                            <p:strVal val="#ppt_x"/>
                                          </p:val>
                                        </p:tav>
                                        <p:tav tm="100000">
                                          <p:val>
                                            <p:strVal val="#ppt_x"/>
                                          </p:val>
                                        </p:tav>
                                      </p:tavLst>
                                    </p:anim>
                                    <p:anim calcmode="lin" valueType="num">
                                      <p:cBhvr>
                                        <p:cTn id="46" dur="1000" fill="hold"/>
                                        <p:tgtEl>
                                          <p:spTgt spid="120"/>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300"/>
                                  </p:stCondLst>
                                  <p:childTnLst>
                                    <p:set>
                                      <p:cBhvr>
                                        <p:cTn id="48" dur="1" fill="hold">
                                          <p:stCondLst>
                                            <p:cond delay="0"/>
                                          </p:stCondLst>
                                        </p:cTn>
                                        <p:tgtEl>
                                          <p:spTgt spid="123"/>
                                        </p:tgtEl>
                                        <p:attrNameLst>
                                          <p:attrName>style.visibility</p:attrName>
                                        </p:attrNameLst>
                                      </p:cBhvr>
                                      <p:to>
                                        <p:strVal val="visible"/>
                                      </p:to>
                                    </p:set>
                                    <p:animEffect transition="in" filter="fade">
                                      <p:cBhvr>
                                        <p:cTn id="49" dur="1000"/>
                                        <p:tgtEl>
                                          <p:spTgt spid="123"/>
                                        </p:tgtEl>
                                      </p:cBhvr>
                                    </p:animEffect>
                                    <p:anim calcmode="lin" valueType="num">
                                      <p:cBhvr>
                                        <p:cTn id="50" dur="1000" fill="hold"/>
                                        <p:tgtEl>
                                          <p:spTgt spid="123"/>
                                        </p:tgtEl>
                                        <p:attrNameLst>
                                          <p:attrName>ppt_x</p:attrName>
                                        </p:attrNameLst>
                                      </p:cBhvr>
                                      <p:tavLst>
                                        <p:tav tm="0">
                                          <p:val>
                                            <p:strVal val="#ppt_x"/>
                                          </p:val>
                                        </p:tav>
                                        <p:tav tm="100000">
                                          <p:val>
                                            <p:strVal val="#ppt_x"/>
                                          </p:val>
                                        </p:tav>
                                      </p:tavLst>
                                    </p:anim>
                                    <p:anim calcmode="lin" valueType="num">
                                      <p:cBhvr>
                                        <p:cTn id="51" dur="1000" fill="hold"/>
                                        <p:tgtEl>
                                          <p:spTgt spid="123"/>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600"/>
                                  </p:stCondLst>
                                  <p:childTnLst>
                                    <p:set>
                                      <p:cBhvr>
                                        <p:cTn id="53" dur="1" fill="hold">
                                          <p:stCondLst>
                                            <p:cond delay="0"/>
                                          </p:stCondLst>
                                        </p:cTn>
                                        <p:tgtEl>
                                          <p:spTgt spid="126"/>
                                        </p:tgtEl>
                                        <p:attrNameLst>
                                          <p:attrName>style.visibility</p:attrName>
                                        </p:attrNameLst>
                                      </p:cBhvr>
                                      <p:to>
                                        <p:strVal val="visible"/>
                                      </p:to>
                                    </p:set>
                                    <p:animEffect transition="in" filter="fade">
                                      <p:cBhvr>
                                        <p:cTn id="54" dur="1000"/>
                                        <p:tgtEl>
                                          <p:spTgt spid="126"/>
                                        </p:tgtEl>
                                      </p:cBhvr>
                                    </p:animEffect>
                                    <p:anim calcmode="lin" valueType="num">
                                      <p:cBhvr>
                                        <p:cTn id="55" dur="1000" fill="hold"/>
                                        <p:tgtEl>
                                          <p:spTgt spid="126"/>
                                        </p:tgtEl>
                                        <p:attrNameLst>
                                          <p:attrName>ppt_x</p:attrName>
                                        </p:attrNameLst>
                                      </p:cBhvr>
                                      <p:tavLst>
                                        <p:tav tm="0">
                                          <p:val>
                                            <p:strVal val="#ppt_x"/>
                                          </p:val>
                                        </p:tav>
                                        <p:tav tm="100000">
                                          <p:val>
                                            <p:strVal val="#ppt_x"/>
                                          </p:val>
                                        </p:tav>
                                      </p:tavLst>
                                    </p:anim>
                                    <p:anim calcmode="lin" valueType="num">
                                      <p:cBhvr>
                                        <p:cTn id="56" dur="1000" fill="hold"/>
                                        <p:tgtEl>
                                          <p:spTgt spid="126"/>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900"/>
                                  </p:stCondLst>
                                  <p:childTnLst>
                                    <p:set>
                                      <p:cBhvr>
                                        <p:cTn id="58" dur="1" fill="hold">
                                          <p:stCondLst>
                                            <p:cond delay="0"/>
                                          </p:stCondLst>
                                        </p:cTn>
                                        <p:tgtEl>
                                          <p:spTgt spid="129"/>
                                        </p:tgtEl>
                                        <p:attrNameLst>
                                          <p:attrName>style.visibility</p:attrName>
                                        </p:attrNameLst>
                                      </p:cBhvr>
                                      <p:to>
                                        <p:strVal val="visible"/>
                                      </p:to>
                                    </p:set>
                                    <p:animEffect transition="in" filter="fade">
                                      <p:cBhvr>
                                        <p:cTn id="59" dur="1000"/>
                                        <p:tgtEl>
                                          <p:spTgt spid="129"/>
                                        </p:tgtEl>
                                      </p:cBhvr>
                                    </p:animEffect>
                                    <p:anim calcmode="lin" valueType="num">
                                      <p:cBhvr>
                                        <p:cTn id="60" dur="1000" fill="hold"/>
                                        <p:tgtEl>
                                          <p:spTgt spid="129"/>
                                        </p:tgtEl>
                                        <p:attrNameLst>
                                          <p:attrName>ppt_x</p:attrName>
                                        </p:attrNameLst>
                                      </p:cBhvr>
                                      <p:tavLst>
                                        <p:tav tm="0">
                                          <p:val>
                                            <p:strVal val="#ppt_x"/>
                                          </p:val>
                                        </p:tav>
                                        <p:tav tm="100000">
                                          <p:val>
                                            <p:strVal val="#ppt_x"/>
                                          </p:val>
                                        </p:tav>
                                      </p:tavLst>
                                    </p:anim>
                                    <p:anim calcmode="lin" valueType="num">
                                      <p:cBhvr>
                                        <p:cTn id="61" dur="1000" fill="hold"/>
                                        <p:tgtEl>
                                          <p:spTgt spid="1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1200"/>
                                  </p:stCondLst>
                                  <p:childTnLst>
                                    <p:set>
                                      <p:cBhvr>
                                        <p:cTn id="63" dur="1" fill="hold">
                                          <p:stCondLst>
                                            <p:cond delay="0"/>
                                          </p:stCondLst>
                                        </p:cTn>
                                        <p:tgtEl>
                                          <p:spTgt spid="132"/>
                                        </p:tgtEl>
                                        <p:attrNameLst>
                                          <p:attrName>style.visibility</p:attrName>
                                        </p:attrNameLst>
                                      </p:cBhvr>
                                      <p:to>
                                        <p:strVal val="visible"/>
                                      </p:to>
                                    </p:set>
                                    <p:animEffect transition="in" filter="fade">
                                      <p:cBhvr>
                                        <p:cTn id="64" dur="1000"/>
                                        <p:tgtEl>
                                          <p:spTgt spid="132"/>
                                        </p:tgtEl>
                                      </p:cBhvr>
                                    </p:animEffect>
                                    <p:anim calcmode="lin" valueType="num">
                                      <p:cBhvr>
                                        <p:cTn id="65" dur="1000" fill="hold"/>
                                        <p:tgtEl>
                                          <p:spTgt spid="132"/>
                                        </p:tgtEl>
                                        <p:attrNameLst>
                                          <p:attrName>ppt_x</p:attrName>
                                        </p:attrNameLst>
                                      </p:cBhvr>
                                      <p:tavLst>
                                        <p:tav tm="0">
                                          <p:val>
                                            <p:strVal val="#ppt_x"/>
                                          </p:val>
                                        </p:tav>
                                        <p:tav tm="100000">
                                          <p:val>
                                            <p:strVal val="#ppt_x"/>
                                          </p:val>
                                        </p:tav>
                                      </p:tavLst>
                                    </p:anim>
                                    <p:anim calcmode="lin" valueType="num">
                                      <p:cBhvr>
                                        <p:cTn id="66" dur="1000" fill="hold"/>
                                        <p:tgtEl>
                                          <p:spTgt spid="1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build="p"/>
      <p:bldP spid="1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79" name="矩形 78"/>
          <p:cNvSpPr/>
          <p:nvPr/>
        </p:nvSpPr>
        <p:spPr>
          <a:xfrm>
            <a:off x="0" y="1448918"/>
            <a:ext cx="9144000" cy="969534"/>
          </a:xfrm>
          <a:prstGeom prst="rect">
            <a:avLst/>
          </a:prstGeom>
          <a:solidFill>
            <a:srgbClr val="02144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文本框 17"/>
          <p:cNvSpPr txBox="1"/>
          <p:nvPr/>
        </p:nvSpPr>
        <p:spPr>
          <a:xfrm>
            <a:off x="3337583" y="1672075"/>
            <a:ext cx="4257871" cy="584775"/>
          </a:xfrm>
          <a:prstGeom prst="rect">
            <a:avLst/>
          </a:prstGeom>
          <a:noFill/>
        </p:spPr>
        <p:txBody>
          <a:bodyPr wrap="square" rtlCol="0">
            <a:spAutoFit/>
          </a:bodyPr>
          <a:lstStyle/>
          <a:p>
            <a:pPr defTabSz="914400"/>
            <a:r>
              <a:rPr lang="zh-CN" altLang="en-US" sz="3200" b="1" dirty="0" smtClean="0">
                <a:solidFill>
                  <a:prstClr val="white"/>
                </a:solidFill>
                <a:latin typeface="微软雅黑" panose="020B0503020204020204" pitchFamily="34" charset="-122"/>
                <a:ea typeface="微软雅黑" panose="020B0503020204020204" pitchFamily="34" charset="-122"/>
              </a:rPr>
              <a:t>单击此处添加文字标题</a:t>
            </a:r>
            <a:endParaRPr lang="en-US" altLang="zh-CN" sz="3200" b="1" dirty="0">
              <a:solidFill>
                <a:prstClr val="white"/>
              </a:solidFill>
              <a:latin typeface="微软雅黑" panose="020B0503020204020204" pitchFamily="34" charset="-122"/>
              <a:ea typeface="微软雅黑" panose="020B0503020204020204" pitchFamily="34" charset="-122"/>
            </a:endParaRPr>
          </a:p>
        </p:txBody>
      </p:sp>
      <p:sp>
        <p:nvSpPr>
          <p:cNvPr id="81" name="文本框 19"/>
          <p:cNvSpPr txBox="1"/>
          <p:nvPr/>
        </p:nvSpPr>
        <p:spPr bwMode="auto">
          <a:xfrm>
            <a:off x="3337583" y="2590122"/>
            <a:ext cx="4257871" cy="955646"/>
          </a:xfrm>
          <a:prstGeom prst="rect">
            <a:avLst/>
          </a:prstGeom>
          <a:solidFill>
            <a:srgbClr val="021446"/>
          </a:solidFill>
        </p:spPr>
        <p:txBody>
          <a:bodyPr wrap="square" lIns="68580" tIns="34290" rIns="68580" bIns="34290">
            <a:spAutoFit/>
          </a:bodyPr>
          <a:lstStyle/>
          <a:p>
            <a:pPr defTabSz="914400">
              <a:lnSpc>
                <a:spcPct val="120000"/>
              </a:lnSpc>
            </a:pPr>
            <a:r>
              <a:rPr lang="zh-CN" altLang="en-US" sz="1200" dirty="0">
                <a:solidFill>
                  <a:schemeClr val="bg1"/>
                </a:solidFill>
                <a:latin typeface="微软雅黑" pitchFamily="34" charset="-122"/>
                <a:ea typeface="微软雅黑" pitchFamily="34" charset="-122"/>
              </a:rPr>
              <a:t>详细内容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200" dirty="0">
              <a:solidFill>
                <a:schemeClr val="bg1"/>
              </a:solidFill>
              <a:latin typeface="微软雅黑" pitchFamily="34" charset="-122"/>
              <a:ea typeface="微软雅黑" pitchFamily="34" charset="-122"/>
            </a:endParaRPr>
          </a:p>
        </p:txBody>
      </p:sp>
      <p:grpSp>
        <p:nvGrpSpPr>
          <p:cNvPr id="82" name="组合 81"/>
          <p:cNvGrpSpPr/>
          <p:nvPr/>
        </p:nvGrpSpPr>
        <p:grpSpPr>
          <a:xfrm>
            <a:off x="3491880" y="806222"/>
            <a:ext cx="414516" cy="414516"/>
            <a:chOff x="3543574" y="4265651"/>
            <a:chExt cx="414516" cy="414516"/>
          </a:xfrm>
        </p:grpSpPr>
        <p:sp>
          <p:nvSpPr>
            <p:cNvPr id="83" name="椭圆 82"/>
            <p:cNvSpPr/>
            <p:nvPr/>
          </p:nvSpPr>
          <p:spPr>
            <a:xfrm>
              <a:off x="3543574"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4" name="组合 83"/>
            <p:cNvGrpSpPr/>
            <p:nvPr/>
          </p:nvGrpSpPr>
          <p:grpSpPr>
            <a:xfrm>
              <a:off x="3629640" y="4325788"/>
              <a:ext cx="259976" cy="261734"/>
              <a:chOff x="5042691" y="2273922"/>
              <a:chExt cx="702937" cy="707690"/>
            </a:xfrm>
            <a:solidFill>
              <a:sysClr val="window" lastClr="FFFFFF"/>
            </a:solidFill>
          </p:grpSpPr>
          <p:sp>
            <p:nvSpPr>
              <p:cNvPr id="8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86"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87" name="组合 86"/>
          <p:cNvGrpSpPr/>
          <p:nvPr/>
        </p:nvGrpSpPr>
        <p:grpSpPr>
          <a:xfrm>
            <a:off x="4050431" y="806222"/>
            <a:ext cx="414516" cy="414516"/>
            <a:chOff x="4102125" y="4265651"/>
            <a:chExt cx="414516" cy="414516"/>
          </a:xfrm>
        </p:grpSpPr>
        <p:sp>
          <p:nvSpPr>
            <p:cNvPr id="88" name="椭圆 87"/>
            <p:cNvSpPr/>
            <p:nvPr/>
          </p:nvSpPr>
          <p:spPr>
            <a:xfrm>
              <a:off x="4102125"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9" name="组合 88"/>
            <p:cNvGrpSpPr/>
            <p:nvPr/>
          </p:nvGrpSpPr>
          <p:grpSpPr>
            <a:xfrm>
              <a:off x="4199233" y="4358783"/>
              <a:ext cx="238761" cy="198211"/>
              <a:chOff x="3132963" y="3140191"/>
              <a:chExt cx="645573" cy="535933"/>
            </a:xfrm>
            <a:solidFill>
              <a:sysClr val="window" lastClr="FFFFFF"/>
            </a:solidFill>
          </p:grpSpPr>
          <p:sp>
            <p:nvSpPr>
              <p:cNvPr id="9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96" name="组合 95"/>
          <p:cNvGrpSpPr/>
          <p:nvPr/>
        </p:nvGrpSpPr>
        <p:grpSpPr>
          <a:xfrm>
            <a:off x="5129792" y="806222"/>
            <a:ext cx="414516" cy="414516"/>
            <a:chOff x="5181486" y="4265651"/>
            <a:chExt cx="414516" cy="414516"/>
          </a:xfrm>
        </p:grpSpPr>
        <p:sp>
          <p:nvSpPr>
            <p:cNvPr id="97" name="椭圆 96"/>
            <p:cNvSpPr/>
            <p:nvPr/>
          </p:nvSpPr>
          <p:spPr>
            <a:xfrm>
              <a:off x="5181486"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98" name="组合 97"/>
            <p:cNvGrpSpPr/>
            <p:nvPr/>
          </p:nvGrpSpPr>
          <p:grpSpPr>
            <a:xfrm>
              <a:off x="5287222" y="4375239"/>
              <a:ext cx="253419" cy="172633"/>
              <a:chOff x="4895160" y="4287159"/>
              <a:chExt cx="571418" cy="389258"/>
            </a:xfrm>
            <a:solidFill>
              <a:sysClr val="window" lastClr="FFFFFF"/>
            </a:solidFill>
          </p:grpSpPr>
          <p:sp>
            <p:nvSpPr>
              <p:cNvPr id="9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108" name="组合 107"/>
          <p:cNvGrpSpPr/>
          <p:nvPr/>
        </p:nvGrpSpPr>
        <p:grpSpPr>
          <a:xfrm>
            <a:off x="4574743" y="806222"/>
            <a:ext cx="414516" cy="414516"/>
            <a:chOff x="4626437" y="4265651"/>
            <a:chExt cx="414516" cy="414516"/>
          </a:xfrm>
        </p:grpSpPr>
        <p:sp>
          <p:nvSpPr>
            <p:cNvPr id="109" name="椭圆 108"/>
            <p:cNvSpPr/>
            <p:nvPr/>
          </p:nvSpPr>
          <p:spPr>
            <a:xfrm>
              <a:off x="4626437"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0" name="组合 109"/>
            <p:cNvGrpSpPr/>
            <p:nvPr/>
          </p:nvGrpSpPr>
          <p:grpSpPr>
            <a:xfrm>
              <a:off x="4710891" y="4356960"/>
              <a:ext cx="232896" cy="199705"/>
              <a:chOff x="3546346" y="2339026"/>
              <a:chExt cx="897787" cy="769842"/>
            </a:xfrm>
            <a:solidFill>
              <a:sysClr val="window" lastClr="FFFFFF"/>
            </a:solidFill>
          </p:grpSpPr>
          <p:sp>
            <p:nvSpPr>
              <p:cNvPr id="1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5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grpSp>
      </p:grpSp>
      <p:grpSp>
        <p:nvGrpSpPr>
          <p:cNvPr id="151" name="组合 150"/>
          <p:cNvGrpSpPr/>
          <p:nvPr/>
        </p:nvGrpSpPr>
        <p:grpSpPr>
          <a:xfrm>
            <a:off x="1366956" y="1146457"/>
            <a:ext cx="1586056" cy="1586449"/>
            <a:chOff x="1041891" y="2887277"/>
            <a:chExt cx="1036261" cy="1036518"/>
          </a:xfrm>
        </p:grpSpPr>
        <p:sp>
          <p:nvSpPr>
            <p:cNvPr id="152"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3"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rPr>
                <a:t>01</a:t>
              </a:r>
            </a:p>
          </p:txBody>
        </p:sp>
      </p:grpSp>
    </p:spTree>
    <p:extLst>
      <p:ext uri="{BB962C8B-B14F-4D97-AF65-F5344CB8AC3E}">
        <p14:creationId xmlns:p14="http://schemas.microsoft.com/office/powerpoint/2010/main" val="293466288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1"/>
                                        </p:tgtEl>
                                        <p:attrNameLst>
                                          <p:attrName>style.visibility</p:attrName>
                                        </p:attrNameLst>
                                      </p:cBhvr>
                                      <p:to>
                                        <p:strVal val="visible"/>
                                      </p:to>
                                    </p:set>
                                    <p:animEffect transition="in" filter="wheel(1)">
                                      <p:cBhvr>
                                        <p:cTn id="11" dur="650"/>
                                        <p:tgtEl>
                                          <p:spTgt spid="151"/>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par>
                                <p:cTn id="18" presetID="53" presetClass="entr" presetSubtype="16" fill="hold" nodeType="withEffect">
                                  <p:stCondLst>
                                    <p:cond delay="300"/>
                                  </p:stCondLst>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6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par>
                                <p:cTn id="28" presetID="53" presetClass="entr" presetSubtype="16" fill="hold" nodeType="withEffect">
                                  <p:stCondLst>
                                    <p:cond delay="900"/>
                                  </p:stCondLst>
                                  <p:childTnLst>
                                    <p:set>
                                      <p:cBhvr>
                                        <p:cTn id="29" dur="1" fill="hold">
                                          <p:stCondLst>
                                            <p:cond delay="0"/>
                                          </p:stCondLst>
                                        </p:cTn>
                                        <p:tgtEl>
                                          <p:spTgt spid="96"/>
                                        </p:tgtEl>
                                        <p:attrNameLst>
                                          <p:attrName>style.visibility</p:attrName>
                                        </p:attrNameLst>
                                      </p:cBhvr>
                                      <p:to>
                                        <p:strVal val="visible"/>
                                      </p:to>
                                    </p:set>
                                    <p:anim calcmode="lin" valueType="num">
                                      <p:cBhvr>
                                        <p:cTn id="30" dur="500" fill="hold"/>
                                        <p:tgtEl>
                                          <p:spTgt spid="96"/>
                                        </p:tgtEl>
                                        <p:attrNameLst>
                                          <p:attrName>ppt_w</p:attrName>
                                        </p:attrNameLst>
                                      </p:cBhvr>
                                      <p:tavLst>
                                        <p:tav tm="0">
                                          <p:val>
                                            <p:fltVal val="0"/>
                                          </p:val>
                                        </p:tav>
                                        <p:tav tm="100000">
                                          <p:val>
                                            <p:strVal val="#ppt_w"/>
                                          </p:val>
                                        </p:tav>
                                      </p:tavLst>
                                    </p:anim>
                                    <p:anim calcmode="lin" valueType="num">
                                      <p:cBhvr>
                                        <p:cTn id="31" dur="500" fill="hold"/>
                                        <p:tgtEl>
                                          <p:spTgt spid="96"/>
                                        </p:tgtEl>
                                        <p:attrNameLst>
                                          <p:attrName>ppt_h</p:attrName>
                                        </p:attrNameLst>
                                      </p:cBhvr>
                                      <p:tavLst>
                                        <p:tav tm="0">
                                          <p:val>
                                            <p:fltVal val="0"/>
                                          </p:val>
                                        </p:tav>
                                        <p:tav tm="100000">
                                          <p:val>
                                            <p:strVal val="#ppt_h"/>
                                          </p:val>
                                        </p:tav>
                                      </p:tavLst>
                                    </p:anim>
                                    <p:animEffect transition="in" filter="fade">
                                      <p:cBhvr>
                                        <p:cTn id="32" dur="500"/>
                                        <p:tgtEl>
                                          <p:spTgt spid="96"/>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wipe(left)">
                                      <p:cBhvr>
                                        <p:cTn id="36" dur="500"/>
                                        <p:tgtEl>
                                          <p:spTgt spid="8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81"/>
                                        </p:tgtEl>
                                        <p:attrNameLst>
                                          <p:attrName>style.visibility</p:attrName>
                                        </p:attrNameLst>
                                      </p:cBhvr>
                                      <p:to>
                                        <p:strVal val="visible"/>
                                      </p:to>
                                    </p:set>
                                    <p:animEffect transition="in" filter="wipe(right)">
                                      <p:cBhvr>
                                        <p:cTn id="4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p:bldP spid="8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t="22172" b="17447"/>
          <a:stretch/>
        </p:blipFill>
        <p:spPr>
          <a:xfrm>
            <a:off x="0" y="2037787"/>
            <a:ext cx="9144000" cy="3105714"/>
          </a:xfrm>
          <a:prstGeom prst="rect">
            <a:avLst/>
          </a:prstGeom>
        </p:spPr>
      </p:pic>
      <p:grpSp>
        <p:nvGrpSpPr>
          <p:cNvPr id="7" name="组合 6"/>
          <p:cNvGrpSpPr/>
          <p:nvPr/>
        </p:nvGrpSpPr>
        <p:grpSpPr>
          <a:xfrm rot="1534880">
            <a:off x="450109" y="2567042"/>
            <a:ext cx="992271" cy="1148109"/>
            <a:chOff x="450109" y="2513252"/>
            <a:chExt cx="992271" cy="1148109"/>
          </a:xfrm>
        </p:grpSpPr>
        <p:sp>
          <p:nvSpPr>
            <p:cNvPr id="10" name="等腰三角形 2"/>
            <p:cNvSpPr/>
            <p:nvPr/>
          </p:nvSpPr>
          <p:spPr bwMode="auto">
            <a:xfrm rot="9051066">
              <a:off x="450109" y="2513252"/>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 name="TextBox 4"/>
            <p:cNvSpPr txBox="1"/>
            <p:nvPr/>
          </p:nvSpPr>
          <p:spPr>
            <a:xfrm rot="20065120">
              <a:off x="535311" y="2819331"/>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2012</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9" name="组合 8"/>
          <p:cNvGrpSpPr/>
          <p:nvPr/>
        </p:nvGrpSpPr>
        <p:grpSpPr>
          <a:xfrm>
            <a:off x="2403586" y="3306955"/>
            <a:ext cx="992271" cy="1148109"/>
            <a:chOff x="2385656" y="3199375"/>
            <a:chExt cx="992271" cy="1148109"/>
          </a:xfrm>
        </p:grpSpPr>
        <p:sp>
          <p:nvSpPr>
            <p:cNvPr id="13" name="等腰三角形 2"/>
            <p:cNvSpPr/>
            <p:nvPr/>
          </p:nvSpPr>
          <p:spPr bwMode="auto">
            <a:xfrm rot="19861646">
              <a:off x="2385656" y="3199375"/>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TextBox 16"/>
            <p:cNvSpPr txBox="1"/>
            <p:nvPr/>
          </p:nvSpPr>
          <p:spPr>
            <a:xfrm>
              <a:off x="2519628" y="3642553"/>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2013</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3084638" y="1338649"/>
            <a:ext cx="992271" cy="1148109"/>
            <a:chOff x="3132595" y="1372556"/>
            <a:chExt cx="992271" cy="1148109"/>
          </a:xfrm>
        </p:grpSpPr>
        <p:sp>
          <p:nvSpPr>
            <p:cNvPr id="11" name="等腰三角形 2"/>
            <p:cNvSpPr/>
            <p:nvPr/>
          </p:nvSpPr>
          <p:spPr bwMode="auto">
            <a:xfrm rot="9725433">
              <a:off x="3132595" y="1372556"/>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3"/>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Box 17"/>
            <p:cNvSpPr txBox="1"/>
            <p:nvPr/>
          </p:nvSpPr>
          <p:spPr>
            <a:xfrm>
              <a:off x="3236759" y="1671584"/>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2014</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22" name="组合 21"/>
          <p:cNvGrpSpPr/>
          <p:nvPr/>
        </p:nvGrpSpPr>
        <p:grpSpPr>
          <a:xfrm>
            <a:off x="4847977" y="2578893"/>
            <a:ext cx="992271" cy="1148109"/>
            <a:chOff x="4856942" y="2489243"/>
            <a:chExt cx="992271" cy="1148109"/>
          </a:xfrm>
        </p:grpSpPr>
        <p:sp>
          <p:nvSpPr>
            <p:cNvPr id="14" name="等腰三角形 2"/>
            <p:cNvSpPr/>
            <p:nvPr/>
          </p:nvSpPr>
          <p:spPr bwMode="auto">
            <a:xfrm rot="20624090">
              <a:off x="4856942" y="2489243"/>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4"/>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9" name="TextBox 18"/>
            <p:cNvSpPr txBox="1"/>
            <p:nvPr/>
          </p:nvSpPr>
          <p:spPr>
            <a:xfrm>
              <a:off x="4995932" y="2947465"/>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2015</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33" name="组合 32"/>
          <p:cNvGrpSpPr/>
          <p:nvPr/>
        </p:nvGrpSpPr>
        <p:grpSpPr>
          <a:xfrm>
            <a:off x="6202332" y="850858"/>
            <a:ext cx="992271" cy="1148109"/>
            <a:chOff x="6300947" y="940508"/>
            <a:chExt cx="992271" cy="1148109"/>
          </a:xfrm>
        </p:grpSpPr>
        <p:sp>
          <p:nvSpPr>
            <p:cNvPr id="12" name="等腰三角形 2"/>
            <p:cNvSpPr/>
            <p:nvPr/>
          </p:nvSpPr>
          <p:spPr bwMode="auto">
            <a:xfrm rot="10800000">
              <a:off x="6300947" y="940508"/>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0" name="TextBox 19"/>
            <p:cNvSpPr txBox="1"/>
            <p:nvPr/>
          </p:nvSpPr>
          <p:spPr>
            <a:xfrm>
              <a:off x="6413042" y="1227242"/>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2016</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34" name="组合 33"/>
          <p:cNvGrpSpPr/>
          <p:nvPr/>
        </p:nvGrpSpPr>
        <p:grpSpPr>
          <a:xfrm>
            <a:off x="7444397" y="2555040"/>
            <a:ext cx="992271" cy="1148109"/>
            <a:chOff x="7525082" y="2483320"/>
            <a:chExt cx="992271" cy="1148109"/>
          </a:xfrm>
        </p:grpSpPr>
        <p:sp>
          <p:nvSpPr>
            <p:cNvPr id="15" name="等腰三角形 2"/>
            <p:cNvSpPr/>
            <p:nvPr/>
          </p:nvSpPr>
          <p:spPr bwMode="auto">
            <a:xfrm rot="430599">
              <a:off x="7525082" y="2483320"/>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1" name="TextBox 20"/>
            <p:cNvSpPr txBox="1"/>
            <p:nvPr/>
          </p:nvSpPr>
          <p:spPr>
            <a:xfrm>
              <a:off x="7628212" y="2933985"/>
              <a:ext cx="8162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20XX</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6" name="椭圆 5"/>
          <p:cNvSpPr/>
          <p:nvPr/>
        </p:nvSpPr>
        <p:spPr>
          <a:xfrm>
            <a:off x="934015" y="4042231"/>
            <a:ext cx="216024" cy="216024"/>
          </a:xfrm>
          <a:prstGeom prst="ellipse">
            <a:avLst/>
          </a:prstGeom>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椭圆 23"/>
          <p:cNvSpPr/>
          <p:nvPr/>
        </p:nvSpPr>
        <p:spPr>
          <a:xfrm>
            <a:off x="2411616" y="3068944"/>
            <a:ext cx="216024" cy="216024"/>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5" name="椭圆 24"/>
          <p:cNvSpPr/>
          <p:nvPr/>
        </p:nvSpPr>
        <p:spPr>
          <a:xfrm>
            <a:off x="3736956" y="2555335"/>
            <a:ext cx="216024" cy="216024"/>
          </a:xfrm>
          <a:prstGeom prst="ellipse">
            <a:avLst/>
          </a:prstGeom>
          <a:solidFill>
            <a:schemeClr val="accent3"/>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6" name="椭圆 25"/>
          <p:cNvSpPr/>
          <p:nvPr/>
        </p:nvSpPr>
        <p:spPr>
          <a:xfrm>
            <a:off x="5003898" y="2256677"/>
            <a:ext cx="216024" cy="216024"/>
          </a:xfrm>
          <a:prstGeom prst="ellipse">
            <a:avLst/>
          </a:prstGeom>
          <a:solidFill>
            <a:schemeClr val="accent4"/>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1" name="椭圆 30"/>
          <p:cNvSpPr/>
          <p:nvPr/>
        </p:nvSpPr>
        <p:spPr>
          <a:xfrm>
            <a:off x="6591147" y="2150384"/>
            <a:ext cx="216024" cy="216024"/>
          </a:xfrm>
          <a:prstGeom prst="ellipse">
            <a:avLst/>
          </a:prstGeom>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2" name="椭圆 31"/>
          <p:cNvSpPr/>
          <p:nvPr/>
        </p:nvSpPr>
        <p:spPr>
          <a:xfrm>
            <a:off x="7958462" y="2211025"/>
            <a:ext cx="216024" cy="216024"/>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5" name="TextBox 34"/>
          <p:cNvSpPr txBox="1"/>
          <p:nvPr/>
        </p:nvSpPr>
        <p:spPr>
          <a:xfrm>
            <a:off x="993526" y="4322008"/>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6" name="TextBox 35"/>
          <p:cNvSpPr txBox="1"/>
          <p:nvPr/>
        </p:nvSpPr>
        <p:spPr>
          <a:xfrm>
            <a:off x="1641598" y="2305784"/>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7" name="TextBox 36"/>
          <p:cNvSpPr txBox="1"/>
          <p:nvPr/>
        </p:nvSpPr>
        <p:spPr>
          <a:xfrm>
            <a:off x="3262613" y="2928761"/>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8" name="TextBox 37"/>
          <p:cNvSpPr txBox="1"/>
          <p:nvPr/>
        </p:nvSpPr>
        <p:spPr>
          <a:xfrm>
            <a:off x="4356128" y="1560733"/>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9" name="TextBox 38"/>
          <p:cNvSpPr txBox="1"/>
          <p:nvPr/>
        </p:nvSpPr>
        <p:spPr>
          <a:xfrm>
            <a:off x="5958333" y="2483117"/>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0" name="TextBox 39"/>
          <p:cNvSpPr txBox="1"/>
          <p:nvPr/>
        </p:nvSpPr>
        <p:spPr>
          <a:xfrm>
            <a:off x="7474246" y="1444862"/>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5451650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3000"/>
                            </p:stCondLst>
                            <p:childTnLst>
                              <p:par>
                                <p:cTn id="27" presetID="47"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childTnLst>
                          </p:cTn>
                        </p:par>
                        <p:par>
                          <p:cTn id="40" fill="hold">
                            <p:stCondLst>
                              <p:cond delay="5000"/>
                            </p:stCondLst>
                            <p:childTnLst>
                              <p:par>
                                <p:cTn id="41" presetID="42" presetClass="entr" presetSubtype="0"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22" presetClass="entr" presetSubtype="8"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par>
                          <p:cTn id="50" fill="hold">
                            <p:stCondLst>
                              <p:cond delay="6500"/>
                            </p:stCondLst>
                            <p:childTnLst>
                              <p:par>
                                <p:cTn id="51" presetID="10"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childTnLst>
                          </p:cTn>
                        </p:par>
                        <p:par>
                          <p:cTn id="54" fill="hold">
                            <p:stCondLst>
                              <p:cond delay="7000"/>
                            </p:stCondLst>
                            <p:childTnLst>
                              <p:par>
                                <p:cTn id="55" presetID="47" presetClass="entr" presetSubtype="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1000"/>
                                        <p:tgtEl>
                                          <p:spTgt spid="22"/>
                                        </p:tgtEl>
                                      </p:cBhvr>
                                    </p:animEffect>
                                    <p:anim calcmode="lin" valueType="num">
                                      <p:cBhvr>
                                        <p:cTn id="58" dur="1000" fill="hold"/>
                                        <p:tgtEl>
                                          <p:spTgt spid="22"/>
                                        </p:tgtEl>
                                        <p:attrNameLst>
                                          <p:attrName>ppt_x</p:attrName>
                                        </p:attrNameLst>
                                      </p:cBhvr>
                                      <p:tavLst>
                                        <p:tav tm="0">
                                          <p:val>
                                            <p:strVal val="#ppt_x"/>
                                          </p:val>
                                        </p:tav>
                                        <p:tav tm="100000">
                                          <p:val>
                                            <p:strVal val="#ppt_x"/>
                                          </p:val>
                                        </p:tav>
                                      </p:tavLst>
                                    </p:anim>
                                    <p:anim calcmode="lin" valueType="num">
                                      <p:cBhvr>
                                        <p:cTn id="59" dur="1000" fill="hold"/>
                                        <p:tgtEl>
                                          <p:spTgt spid="22"/>
                                        </p:tgtEl>
                                        <p:attrNameLst>
                                          <p:attrName>ppt_y</p:attrName>
                                        </p:attrNameLst>
                                      </p:cBhvr>
                                      <p:tavLst>
                                        <p:tav tm="0">
                                          <p:val>
                                            <p:strVal val="#ppt_y-.1"/>
                                          </p:val>
                                        </p:tav>
                                        <p:tav tm="100000">
                                          <p:val>
                                            <p:strVal val="#ppt_y"/>
                                          </p:val>
                                        </p:tav>
                                      </p:tavLst>
                                    </p:anim>
                                  </p:childTnLst>
                                </p:cTn>
                              </p:par>
                            </p:childTnLst>
                          </p:cTn>
                        </p:par>
                        <p:par>
                          <p:cTn id="60" fill="hold">
                            <p:stCondLst>
                              <p:cond delay="8000"/>
                            </p:stCondLst>
                            <p:childTnLst>
                              <p:par>
                                <p:cTn id="61" presetID="22" presetClass="entr" presetSubtype="8"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8500"/>
                            </p:stCondLst>
                            <p:childTnLst>
                              <p:par>
                                <p:cTn id="65" presetID="10"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9000"/>
                            </p:stCondLst>
                            <p:childTnLst>
                              <p:par>
                                <p:cTn id="69" presetID="42"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1000"/>
                                        <p:tgtEl>
                                          <p:spTgt spid="33"/>
                                        </p:tgtEl>
                                      </p:cBhvr>
                                    </p:animEffect>
                                    <p:anim calcmode="lin" valueType="num">
                                      <p:cBhvr>
                                        <p:cTn id="72" dur="1000" fill="hold"/>
                                        <p:tgtEl>
                                          <p:spTgt spid="33"/>
                                        </p:tgtEl>
                                        <p:attrNameLst>
                                          <p:attrName>ppt_x</p:attrName>
                                        </p:attrNameLst>
                                      </p:cBhvr>
                                      <p:tavLst>
                                        <p:tav tm="0">
                                          <p:val>
                                            <p:strVal val="#ppt_x"/>
                                          </p:val>
                                        </p:tav>
                                        <p:tav tm="100000">
                                          <p:val>
                                            <p:strVal val="#ppt_x"/>
                                          </p:val>
                                        </p:tav>
                                      </p:tavLst>
                                    </p:anim>
                                    <p:anim calcmode="lin" valueType="num">
                                      <p:cBhvr>
                                        <p:cTn id="73" dur="1000" fill="hold"/>
                                        <p:tgtEl>
                                          <p:spTgt spid="33"/>
                                        </p:tgtEl>
                                        <p:attrNameLst>
                                          <p:attrName>ppt_y</p:attrName>
                                        </p:attrNameLst>
                                      </p:cBhvr>
                                      <p:tavLst>
                                        <p:tav tm="0">
                                          <p:val>
                                            <p:strVal val="#ppt_y+.1"/>
                                          </p:val>
                                        </p:tav>
                                        <p:tav tm="100000">
                                          <p:val>
                                            <p:strVal val="#ppt_y"/>
                                          </p:val>
                                        </p:tav>
                                      </p:tavLst>
                                    </p:anim>
                                  </p:childTnLst>
                                </p:cTn>
                              </p:par>
                            </p:childTnLst>
                          </p:cTn>
                        </p:par>
                        <p:par>
                          <p:cTn id="74" fill="hold">
                            <p:stCondLst>
                              <p:cond delay="10000"/>
                            </p:stCondLst>
                            <p:childTnLst>
                              <p:par>
                                <p:cTn id="75" presetID="22" presetClass="entr" presetSubtype="8" fill="hold" grpId="0"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par>
                          <p:cTn id="78" fill="hold">
                            <p:stCondLst>
                              <p:cond delay="10500"/>
                            </p:stCondLst>
                            <p:childTnLst>
                              <p:par>
                                <p:cTn id="79" presetID="10" presetClass="entr" presetSubtype="0"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fade">
                                      <p:cBhvr>
                                        <p:cTn id="81" dur="500"/>
                                        <p:tgtEl>
                                          <p:spTgt spid="32"/>
                                        </p:tgtEl>
                                      </p:cBhvr>
                                    </p:animEffect>
                                  </p:childTnLst>
                                </p:cTn>
                              </p:par>
                            </p:childTnLst>
                          </p:cTn>
                        </p:par>
                        <p:par>
                          <p:cTn id="82" fill="hold">
                            <p:stCondLst>
                              <p:cond delay="11000"/>
                            </p:stCondLst>
                            <p:childTnLst>
                              <p:par>
                                <p:cTn id="83" presetID="47" presetClass="entr" presetSubtype="0"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1000"/>
                                        <p:tgtEl>
                                          <p:spTgt spid="34"/>
                                        </p:tgtEl>
                                      </p:cBhvr>
                                    </p:animEffect>
                                    <p:anim calcmode="lin" valueType="num">
                                      <p:cBhvr>
                                        <p:cTn id="86" dur="1000" fill="hold"/>
                                        <p:tgtEl>
                                          <p:spTgt spid="34"/>
                                        </p:tgtEl>
                                        <p:attrNameLst>
                                          <p:attrName>ppt_x</p:attrName>
                                        </p:attrNameLst>
                                      </p:cBhvr>
                                      <p:tavLst>
                                        <p:tav tm="0">
                                          <p:val>
                                            <p:strVal val="#ppt_x"/>
                                          </p:val>
                                        </p:tav>
                                        <p:tav tm="100000">
                                          <p:val>
                                            <p:strVal val="#ppt_x"/>
                                          </p:val>
                                        </p:tav>
                                      </p:tavLst>
                                    </p:anim>
                                    <p:anim calcmode="lin" valueType="num">
                                      <p:cBhvr>
                                        <p:cTn id="87" dur="1000" fill="hold"/>
                                        <p:tgtEl>
                                          <p:spTgt spid="34"/>
                                        </p:tgtEl>
                                        <p:attrNameLst>
                                          <p:attrName>ppt_y</p:attrName>
                                        </p:attrNameLst>
                                      </p:cBhvr>
                                      <p:tavLst>
                                        <p:tav tm="0">
                                          <p:val>
                                            <p:strVal val="#ppt_y-.1"/>
                                          </p:val>
                                        </p:tav>
                                        <p:tav tm="100000">
                                          <p:val>
                                            <p:strVal val="#ppt_y"/>
                                          </p:val>
                                        </p:tav>
                                      </p:tavLst>
                                    </p:anim>
                                  </p:childTnLst>
                                </p:cTn>
                              </p:par>
                            </p:childTnLst>
                          </p:cTn>
                        </p:par>
                        <p:par>
                          <p:cTn id="88" fill="hold">
                            <p:stCondLst>
                              <p:cond delay="12000"/>
                            </p:stCondLst>
                            <p:childTnLst>
                              <p:par>
                                <p:cTn id="89" presetID="22" presetClass="entr" presetSubtype="8" fill="hold" grpId="0"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wipe(left)">
                                      <p:cBhvr>
                                        <p:cTn id="9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4" grpId="0" animBg="1"/>
      <p:bldP spid="25" grpId="0" animBg="1"/>
      <p:bldP spid="26" grpId="0" animBg="1"/>
      <p:bldP spid="31" grpId="0" animBg="1"/>
      <p:bldP spid="32" grpId="0" animBg="1"/>
      <p:bldP spid="35" grpId="0"/>
      <p:bldP spid="36" grpId="0"/>
      <p:bldP spid="37" grpId="0"/>
      <p:bldP spid="38" grpId="0"/>
      <p:bldP spid="39" grpId="0"/>
      <p:bldP spid="4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32" name="组合 31"/>
          <p:cNvGrpSpPr>
            <a:grpSpLocks/>
          </p:cNvGrpSpPr>
          <p:nvPr/>
        </p:nvGrpSpPr>
        <p:grpSpPr bwMode="auto">
          <a:xfrm>
            <a:off x="2843808" y="2248353"/>
            <a:ext cx="1540705" cy="1206113"/>
            <a:chOff x="1214414" y="2904673"/>
            <a:chExt cx="1935848" cy="1512817"/>
          </a:xfrm>
          <a:effectLst>
            <a:outerShdw blurRad="127000" dist="38100" dir="8100000" algn="tr" rotWithShape="0">
              <a:prstClr val="black">
                <a:alpha val="40000"/>
              </a:prstClr>
            </a:outerShdw>
          </a:effectLst>
        </p:grpSpPr>
        <p:sp>
          <p:nvSpPr>
            <p:cNvPr id="36" name="Oval 8"/>
            <p:cNvSpPr>
              <a:spLocks noChangeArrowheads="1"/>
            </p:cNvSpPr>
            <p:nvPr/>
          </p:nvSpPr>
          <p:spPr bwMode="auto">
            <a:xfrm>
              <a:off x="1414177" y="2904673"/>
              <a:ext cx="1514918" cy="1512817"/>
            </a:xfrm>
            <a:prstGeom prst="ellipse">
              <a:avLst/>
            </a:prstGeom>
            <a:solidFill>
              <a:schemeClr val="accent2"/>
            </a:solidFill>
            <a:ln w="762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4" name="Text Box 9"/>
            <p:cNvSpPr txBox="1">
              <a:spLocks noChangeArrowheads="1"/>
            </p:cNvSpPr>
            <p:nvPr/>
          </p:nvSpPr>
          <p:spPr bwMode="auto">
            <a:xfrm>
              <a:off x="1214414" y="3310307"/>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37" name="组合 36"/>
          <p:cNvGrpSpPr>
            <a:grpSpLocks/>
          </p:cNvGrpSpPr>
          <p:nvPr/>
        </p:nvGrpSpPr>
        <p:grpSpPr bwMode="auto">
          <a:xfrm>
            <a:off x="4637716" y="2248351"/>
            <a:ext cx="1540704" cy="1206112"/>
            <a:chOff x="1214414" y="2904671"/>
            <a:chExt cx="1935848" cy="1512816"/>
          </a:xfrm>
          <a:effectLst>
            <a:outerShdw blurRad="127000" dist="38100" dir="8100000" algn="tr" rotWithShape="0">
              <a:prstClr val="black">
                <a:alpha val="40000"/>
              </a:prstClr>
            </a:outerShdw>
          </a:effectLst>
        </p:grpSpPr>
        <p:sp>
          <p:nvSpPr>
            <p:cNvPr id="41" name="Oval 8"/>
            <p:cNvSpPr>
              <a:spLocks noChangeArrowheads="1"/>
            </p:cNvSpPr>
            <p:nvPr/>
          </p:nvSpPr>
          <p:spPr bwMode="auto">
            <a:xfrm>
              <a:off x="1414180" y="2904671"/>
              <a:ext cx="1514919" cy="1512816"/>
            </a:xfrm>
            <a:prstGeom prst="ellipse">
              <a:avLst/>
            </a:prstGeom>
            <a:solidFill>
              <a:schemeClr val="accent3"/>
            </a:solidFill>
            <a:ln w="762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9" name="Text Box 9"/>
            <p:cNvSpPr txBox="1">
              <a:spLocks noChangeArrowheads="1"/>
            </p:cNvSpPr>
            <p:nvPr/>
          </p:nvSpPr>
          <p:spPr bwMode="auto">
            <a:xfrm>
              <a:off x="1214414" y="3310308"/>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42" name="组合 41"/>
          <p:cNvGrpSpPr>
            <a:grpSpLocks/>
          </p:cNvGrpSpPr>
          <p:nvPr/>
        </p:nvGrpSpPr>
        <p:grpSpPr bwMode="auto">
          <a:xfrm>
            <a:off x="6429017" y="2248354"/>
            <a:ext cx="1540705" cy="1206113"/>
            <a:chOff x="1214414" y="2904673"/>
            <a:chExt cx="1935848" cy="1512817"/>
          </a:xfrm>
          <a:effectLst>
            <a:outerShdw blurRad="127000" dist="38100" dir="8100000" algn="tr" rotWithShape="0">
              <a:prstClr val="black">
                <a:alpha val="40000"/>
              </a:prstClr>
            </a:outerShdw>
          </a:effectLst>
        </p:grpSpPr>
        <p:sp>
          <p:nvSpPr>
            <p:cNvPr id="46" name="Oval 8"/>
            <p:cNvSpPr>
              <a:spLocks noChangeArrowheads="1"/>
            </p:cNvSpPr>
            <p:nvPr/>
          </p:nvSpPr>
          <p:spPr bwMode="auto">
            <a:xfrm>
              <a:off x="1414179" y="2904673"/>
              <a:ext cx="1514920" cy="1512817"/>
            </a:xfrm>
            <a:prstGeom prst="ellipse">
              <a:avLst/>
            </a:prstGeom>
            <a:solidFill>
              <a:schemeClr val="accent4"/>
            </a:solidFill>
            <a:ln w="762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4" name="Text Box 9"/>
            <p:cNvSpPr txBox="1">
              <a:spLocks noChangeArrowheads="1"/>
            </p:cNvSpPr>
            <p:nvPr/>
          </p:nvSpPr>
          <p:spPr bwMode="auto">
            <a:xfrm>
              <a:off x="1214414" y="3310306"/>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47" name="组合 40"/>
          <p:cNvGrpSpPr>
            <a:grpSpLocks/>
          </p:cNvGrpSpPr>
          <p:nvPr/>
        </p:nvGrpSpPr>
        <p:grpSpPr bwMode="auto">
          <a:xfrm>
            <a:off x="1043608" y="2248352"/>
            <a:ext cx="1540705" cy="1206112"/>
            <a:chOff x="1214414" y="2904671"/>
            <a:chExt cx="1935848" cy="1512816"/>
          </a:xfrm>
        </p:grpSpPr>
        <p:sp>
          <p:nvSpPr>
            <p:cNvPr id="51" name="Oval 8"/>
            <p:cNvSpPr>
              <a:spLocks noChangeArrowheads="1"/>
            </p:cNvSpPr>
            <p:nvPr/>
          </p:nvSpPr>
          <p:spPr bwMode="auto">
            <a:xfrm>
              <a:off x="1415152" y="2904671"/>
              <a:ext cx="1514918" cy="1512816"/>
            </a:xfrm>
            <a:prstGeom prst="ellipse">
              <a:avLst/>
            </a:prstGeom>
            <a:solidFill>
              <a:schemeClr val="accent1"/>
            </a:solidFill>
            <a:ln w="76200">
              <a:solidFill>
                <a:srgbClr val="FFFFFF"/>
              </a:solidFill>
              <a:round/>
              <a:headEnd/>
              <a:tailEnd/>
            </a:ln>
            <a:effectLst>
              <a:outerShdw blurRad="127000" dist="38100" dir="8100000" algn="tr"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9" name="Text Box 9"/>
            <p:cNvSpPr txBox="1">
              <a:spLocks noChangeArrowheads="1"/>
            </p:cNvSpPr>
            <p:nvPr/>
          </p:nvSpPr>
          <p:spPr bwMode="auto">
            <a:xfrm>
              <a:off x="1214414" y="331030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文本内容</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4" name="Rectangle 28"/>
          <p:cNvSpPr>
            <a:spLocks noChangeArrowheads="1"/>
          </p:cNvSpPr>
          <p:nvPr/>
        </p:nvSpPr>
        <p:spPr bwMode="auto">
          <a:xfrm>
            <a:off x="2773748" y="3939902"/>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5" name="Rectangle 28"/>
          <p:cNvSpPr>
            <a:spLocks noChangeArrowheads="1"/>
          </p:cNvSpPr>
          <p:nvPr/>
        </p:nvSpPr>
        <p:spPr bwMode="auto">
          <a:xfrm>
            <a:off x="955954" y="1142045"/>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7" name="Rectangle 28"/>
          <p:cNvSpPr>
            <a:spLocks noChangeArrowheads="1"/>
          </p:cNvSpPr>
          <p:nvPr/>
        </p:nvSpPr>
        <p:spPr bwMode="auto">
          <a:xfrm>
            <a:off x="4502001" y="1142045"/>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9" name="Rectangle 28"/>
          <p:cNvSpPr>
            <a:spLocks noChangeArrowheads="1"/>
          </p:cNvSpPr>
          <p:nvPr/>
        </p:nvSpPr>
        <p:spPr bwMode="auto">
          <a:xfrm>
            <a:off x="6391922" y="3939902"/>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2" name="TextBox 61"/>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71061216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cxnSp>
        <p:nvCxnSpPr>
          <p:cNvPr id="28" name="直接连接符 27"/>
          <p:cNvCxnSpPr/>
          <p:nvPr/>
        </p:nvCxnSpPr>
        <p:spPr>
          <a:xfrm flipH="1">
            <a:off x="2822029" y="404736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7" y="404736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055" y="3169341"/>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195" y="3426507"/>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11" y="3426507"/>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19672" y="3524455"/>
            <a:ext cx="985600" cy="1001132"/>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4" name="TextBox 33"/>
          <p:cNvSpPr txBox="1"/>
          <p:nvPr/>
        </p:nvSpPr>
        <p:spPr>
          <a:xfrm>
            <a:off x="1664832" y="3705699"/>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grpSp>
        <p:nvGrpSpPr>
          <p:cNvPr id="35" name="组合 34"/>
          <p:cNvGrpSpPr/>
          <p:nvPr/>
        </p:nvGrpSpPr>
        <p:grpSpPr>
          <a:xfrm>
            <a:off x="3631556" y="2921865"/>
            <a:ext cx="1872208" cy="2674221"/>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40" name="Rectangle 11"/>
          <p:cNvSpPr>
            <a:spLocks noChangeArrowheads="1"/>
          </p:cNvSpPr>
          <p:nvPr/>
        </p:nvSpPr>
        <p:spPr bwMode="gray">
          <a:xfrm>
            <a:off x="3836056" y="3523161"/>
            <a:ext cx="1463708" cy="707886"/>
          </a:xfrm>
          <a:prstGeom prst="rect">
            <a:avLst/>
          </a:prstGeom>
          <a:noFill/>
          <a:ln>
            <a:noFill/>
          </a:ln>
          <a:ex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a:t>
            </a:r>
            <a:endPar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标题内容</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41" name="椭圆 40"/>
          <p:cNvSpPr/>
          <p:nvPr/>
        </p:nvSpPr>
        <p:spPr>
          <a:xfrm>
            <a:off x="2362264" y="1807401"/>
            <a:ext cx="985600" cy="1001132"/>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2" name="椭圆 41"/>
          <p:cNvSpPr/>
          <p:nvPr/>
        </p:nvSpPr>
        <p:spPr>
          <a:xfrm>
            <a:off x="4090456" y="1155171"/>
            <a:ext cx="985600" cy="1001132"/>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8" name="椭圆 67"/>
          <p:cNvSpPr/>
          <p:nvPr/>
        </p:nvSpPr>
        <p:spPr>
          <a:xfrm>
            <a:off x="5746640" y="1861763"/>
            <a:ext cx="985600" cy="1001132"/>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9" name="椭圆 68"/>
          <p:cNvSpPr/>
          <p:nvPr/>
        </p:nvSpPr>
        <p:spPr>
          <a:xfrm>
            <a:off x="6456872" y="3524455"/>
            <a:ext cx="985600" cy="1001132"/>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0" name="TextBox 69"/>
          <p:cNvSpPr txBox="1"/>
          <p:nvPr/>
        </p:nvSpPr>
        <p:spPr>
          <a:xfrm>
            <a:off x="2411760" y="1998349"/>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sp>
        <p:nvSpPr>
          <p:cNvPr id="71" name="TextBox 70"/>
          <p:cNvSpPr txBox="1"/>
          <p:nvPr/>
        </p:nvSpPr>
        <p:spPr>
          <a:xfrm>
            <a:off x="4139952" y="1350727"/>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sp>
        <p:nvSpPr>
          <p:cNvPr id="72" name="TextBox 71"/>
          <p:cNvSpPr txBox="1"/>
          <p:nvPr/>
        </p:nvSpPr>
        <p:spPr>
          <a:xfrm>
            <a:off x="5796136" y="2041060"/>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sp>
        <p:nvSpPr>
          <p:cNvPr id="73" name="TextBox 72"/>
          <p:cNvSpPr txBox="1"/>
          <p:nvPr/>
        </p:nvSpPr>
        <p:spPr>
          <a:xfrm>
            <a:off x="6516216" y="3706523"/>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grpSp>
        <p:nvGrpSpPr>
          <p:cNvPr id="74" name="组合 73"/>
          <p:cNvGrpSpPr/>
          <p:nvPr/>
        </p:nvGrpSpPr>
        <p:grpSpPr>
          <a:xfrm>
            <a:off x="755576" y="1059582"/>
            <a:ext cx="2913592" cy="500137"/>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ts val="13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输入</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本</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页需要详写的文字</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内容，简明扼要</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，此</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为概念图解，根据您的具体内容酌情修改。</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Tree>
    <p:extLst>
      <p:ext uri="{BB962C8B-B14F-4D97-AF65-F5344CB8AC3E}">
        <p14:creationId xmlns:p14="http://schemas.microsoft.com/office/powerpoint/2010/main" val="273620964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p:cNvSpPr>
          <p:nvPr/>
        </p:nvSpPr>
        <p:spPr bwMode="auto">
          <a:xfrm>
            <a:off x="1842358" y="1131590"/>
            <a:ext cx="4385826" cy="3697563"/>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62873" tIns="31437" rIns="62873" bIns="31437"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3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 name="圆角矩形 3"/>
          <p:cNvSpPr/>
          <p:nvPr/>
        </p:nvSpPr>
        <p:spPr>
          <a:xfrm>
            <a:off x="2990111" y="3477885"/>
            <a:ext cx="1591779" cy="294716"/>
          </a:xfrm>
          <a:prstGeom prst="roundRect">
            <a:avLst/>
          </a:prstGeom>
          <a:solidFill>
            <a:schemeClr val="accent2"/>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2012</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4</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5" name="圆角矩形 4"/>
          <p:cNvSpPr/>
          <p:nvPr/>
        </p:nvSpPr>
        <p:spPr>
          <a:xfrm>
            <a:off x="3657629" y="2842932"/>
            <a:ext cx="1591779" cy="294716"/>
          </a:xfrm>
          <a:prstGeom prst="roundRect">
            <a:avLst/>
          </a:prstGeom>
          <a:solidFill>
            <a:schemeClr val="accent3"/>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2013</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5</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6" name="圆角矩形 5"/>
          <p:cNvSpPr/>
          <p:nvPr/>
        </p:nvSpPr>
        <p:spPr>
          <a:xfrm>
            <a:off x="4155060" y="2230346"/>
            <a:ext cx="1591779" cy="294716"/>
          </a:xfrm>
          <a:prstGeom prst="roundRect">
            <a:avLst/>
          </a:prstGeom>
          <a:solidFill>
            <a:schemeClr val="accent4"/>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2014</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6</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7" name="圆角矩形 6"/>
          <p:cNvSpPr/>
          <p:nvPr/>
        </p:nvSpPr>
        <p:spPr>
          <a:xfrm>
            <a:off x="4712678" y="1652099"/>
            <a:ext cx="1591779" cy="294716"/>
          </a:xfrm>
          <a:prstGeom prst="roundRect">
            <a:avLst/>
          </a:prstGeom>
          <a:solidFill>
            <a:schemeClr val="accent1"/>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2015</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12</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9" name="圆角矩形 8"/>
          <p:cNvSpPr/>
          <p:nvPr/>
        </p:nvSpPr>
        <p:spPr>
          <a:xfrm>
            <a:off x="2358503" y="4059217"/>
            <a:ext cx="1591779" cy="294716"/>
          </a:xfrm>
          <a:prstGeom prst="roundRect">
            <a:avLst/>
          </a:prstGeom>
          <a:solidFill>
            <a:schemeClr val="accent1"/>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2011</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3</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10" name="矩形 9"/>
          <p:cNvSpPr/>
          <p:nvPr/>
        </p:nvSpPr>
        <p:spPr>
          <a:xfrm>
            <a:off x="4856694" y="4039585"/>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1" name="矩形 10"/>
          <p:cNvSpPr/>
          <p:nvPr/>
        </p:nvSpPr>
        <p:spPr>
          <a:xfrm>
            <a:off x="5277369" y="3415816"/>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2" name="矩形 11"/>
          <p:cNvSpPr/>
          <p:nvPr/>
        </p:nvSpPr>
        <p:spPr>
          <a:xfrm>
            <a:off x="5685578" y="2792046"/>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3" name="矩形 12"/>
          <p:cNvSpPr/>
          <p:nvPr/>
        </p:nvSpPr>
        <p:spPr>
          <a:xfrm>
            <a:off x="6066953" y="2168277"/>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4" name="矩形 13"/>
          <p:cNvSpPr/>
          <p:nvPr/>
        </p:nvSpPr>
        <p:spPr>
          <a:xfrm>
            <a:off x="6665240" y="1601214"/>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5" name="Content Placeholder 2"/>
          <p:cNvSpPr txBox="1">
            <a:spLocks/>
          </p:cNvSpPr>
          <p:nvPr/>
        </p:nvSpPr>
        <p:spPr>
          <a:xfrm>
            <a:off x="1018280" y="1761009"/>
            <a:ext cx="2545608" cy="905004"/>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1000"/>
              </a:spcBef>
              <a:spcAft>
                <a:spcPts val="0"/>
              </a:spcAft>
              <a:buClrTx/>
              <a:buSzTx/>
              <a:buFont typeface="Arial" panose="020B0604020202020204" pitchFamily="34"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a:t>
            </a:r>
            <a:endParaRPr kumimoji="0" 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6" name="Title 13"/>
          <p:cNvSpPr txBox="1">
            <a:spLocks/>
          </p:cNvSpPr>
          <p:nvPr/>
        </p:nvSpPr>
        <p:spPr>
          <a:xfrm>
            <a:off x="1040529" y="1381646"/>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j-cs"/>
              </a:rPr>
              <a:t>添加标题内容文字</a:t>
            </a:r>
            <a:endParaRPr kumimoji="0" 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j-cs"/>
            </a:endParaRPr>
          </a:p>
        </p:txBody>
      </p:sp>
      <p:sp>
        <p:nvSpPr>
          <p:cNvPr id="19" name="TextBox 18"/>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423201563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500" fill="hold"/>
                                        <p:tgtEl>
                                          <p:spTgt spid="9"/>
                                        </p:tgtEl>
                                        <p:attrNameLst>
                                          <p:attrName>ppt_x</p:attrName>
                                        </p:attrNameLst>
                                      </p:cBhvr>
                                      <p:tavLst>
                                        <p:tav tm="0">
                                          <p:val>
                                            <p:strVal val="0-#ppt_w/2"/>
                                          </p:val>
                                        </p:tav>
                                        <p:tav tm="100000">
                                          <p:val>
                                            <p:strVal val="#ppt_x"/>
                                          </p:val>
                                        </p:tav>
                                      </p:tavLst>
                                    </p:anim>
                                    <p:anim calcmode="lin" valueType="num">
                                      <p:cBhvr additive="base">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0-#ppt_w/2"/>
                                          </p:val>
                                        </p:tav>
                                        <p:tav tm="100000">
                                          <p:val>
                                            <p:strVal val="#ppt_x"/>
                                          </p:val>
                                        </p:tav>
                                      </p:tavLst>
                                    </p:anim>
                                    <p:anim calcmode="lin" valueType="num">
                                      <p:cBhvr additive="base">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1+#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0-#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1+#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0-#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1+#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0407" y="2837406"/>
            <a:ext cx="2252381" cy="359517"/>
          </a:xfrm>
          <a:prstGeom prst="homePlate">
            <a:avLst/>
          </a:prstGeom>
          <a:solidFill>
            <a:schemeClr val="accent1"/>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 name="五边形 3"/>
          <p:cNvSpPr/>
          <p:nvPr/>
        </p:nvSpPr>
        <p:spPr>
          <a:xfrm flipH="1">
            <a:off x="2847579" y="3292213"/>
            <a:ext cx="1385210" cy="359517"/>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 name="五边形 4"/>
          <p:cNvSpPr/>
          <p:nvPr/>
        </p:nvSpPr>
        <p:spPr>
          <a:xfrm flipH="1">
            <a:off x="2320612" y="3747020"/>
            <a:ext cx="1912176" cy="359517"/>
          </a:xfrm>
          <a:prstGeom prst="homePlate">
            <a:avLst/>
          </a:prstGeom>
          <a:solidFill>
            <a:schemeClr val="accent1"/>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 name="五边形 5"/>
          <p:cNvSpPr/>
          <p:nvPr/>
        </p:nvSpPr>
        <p:spPr>
          <a:xfrm flipH="1">
            <a:off x="1475656" y="4201827"/>
            <a:ext cx="2757132" cy="359517"/>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 name="TextBox 159"/>
          <p:cNvSpPr txBox="1"/>
          <p:nvPr/>
        </p:nvSpPr>
        <p:spPr>
          <a:xfrm>
            <a:off x="3602427" y="287531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73%</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9" name="TextBox 160"/>
          <p:cNvSpPr txBox="1"/>
          <p:nvPr/>
        </p:nvSpPr>
        <p:spPr>
          <a:xfrm>
            <a:off x="3595213" y="3333742"/>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 name="TextBox 161"/>
          <p:cNvSpPr txBox="1"/>
          <p:nvPr/>
        </p:nvSpPr>
        <p:spPr>
          <a:xfrm>
            <a:off x="3595214" y="3788609"/>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 name="TextBox 162"/>
          <p:cNvSpPr txBox="1"/>
          <p:nvPr/>
        </p:nvSpPr>
        <p:spPr>
          <a:xfrm>
            <a:off x="3614451" y="4247864"/>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75%</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2" name="五边形 11"/>
          <p:cNvSpPr/>
          <p:nvPr/>
        </p:nvSpPr>
        <p:spPr>
          <a:xfrm>
            <a:off x="4959426" y="2839397"/>
            <a:ext cx="1149664" cy="359517"/>
          </a:xfrm>
          <a:prstGeom prst="homePlate">
            <a:avLst/>
          </a:prstGeom>
          <a:solidFill>
            <a:schemeClr val="accent2"/>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3" name="五边形 12"/>
          <p:cNvSpPr/>
          <p:nvPr/>
        </p:nvSpPr>
        <p:spPr>
          <a:xfrm>
            <a:off x="4959427" y="3294204"/>
            <a:ext cx="2170277" cy="359517"/>
          </a:xfrm>
          <a:prstGeom prst="homePlate">
            <a:avLst/>
          </a:prstGeom>
          <a:solidFill>
            <a:schemeClr val="accent4"/>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a:off x="4959426" y="3749012"/>
            <a:ext cx="1360817" cy="359517"/>
          </a:xfrm>
          <a:prstGeom prst="homePlate">
            <a:avLst/>
          </a:prstGeom>
          <a:solidFill>
            <a:schemeClr val="accent2"/>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五边形 14"/>
          <p:cNvSpPr/>
          <p:nvPr/>
        </p:nvSpPr>
        <p:spPr>
          <a:xfrm>
            <a:off x="4959426" y="4203818"/>
            <a:ext cx="2900981" cy="359517"/>
          </a:xfrm>
          <a:prstGeom prst="homePlate">
            <a:avLst/>
          </a:prstGeom>
          <a:solidFill>
            <a:schemeClr val="accent4"/>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6" name="TextBox 173"/>
          <p:cNvSpPr txBox="1"/>
          <p:nvPr/>
        </p:nvSpPr>
        <p:spPr>
          <a:xfrm>
            <a:off x="5029504" y="288178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74"/>
          <p:cNvSpPr txBox="1"/>
          <p:nvPr/>
        </p:nvSpPr>
        <p:spPr>
          <a:xfrm>
            <a:off x="5029503" y="3329205"/>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56%</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8" name="TextBox 175"/>
          <p:cNvSpPr txBox="1"/>
          <p:nvPr/>
        </p:nvSpPr>
        <p:spPr>
          <a:xfrm>
            <a:off x="5029505" y="37886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29%</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9" name="TextBox 176"/>
          <p:cNvSpPr txBox="1"/>
          <p:nvPr/>
        </p:nvSpPr>
        <p:spPr>
          <a:xfrm>
            <a:off x="5042237" y="42454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77%</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0" name="TextBox 180"/>
          <p:cNvSpPr txBox="1"/>
          <p:nvPr/>
        </p:nvSpPr>
        <p:spPr>
          <a:xfrm>
            <a:off x="4310732" y="291672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项目一</a:t>
            </a:r>
          </a:p>
        </p:txBody>
      </p:sp>
      <p:sp>
        <p:nvSpPr>
          <p:cNvPr id="21" name="TextBox 181"/>
          <p:cNvSpPr txBox="1"/>
          <p:nvPr/>
        </p:nvSpPr>
        <p:spPr>
          <a:xfrm>
            <a:off x="4310732" y="3368305"/>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项目二</a:t>
            </a:r>
          </a:p>
        </p:txBody>
      </p:sp>
      <p:sp>
        <p:nvSpPr>
          <p:cNvPr id="22" name="TextBox 182"/>
          <p:cNvSpPr txBox="1"/>
          <p:nvPr/>
        </p:nvSpPr>
        <p:spPr>
          <a:xfrm>
            <a:off x="4310906" y="3823112"/>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项目三</a:t>
            </a:r>
          </a:p>
        </p:txBody>
      </p:sp>
      <p:sp>
        <p:nvSpPr>
          <p:cNvPr id="23" name="TextBox 183"/>
          <p:cNvSpPr txBox="1"/>
          <p:nvPr/>
        </p:nvSpPr>
        <p:spPr>
          <a:xfrm>
            <a:off x="4310906" y="427991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项目四</a:t>
            </a:r>
          </a:p>
        </p:txBody>
      </p:sp>
      <p:sp>
        <p:nvSpPr>
          <p:cNvPr id="24" name="Oval 4"/>
          <p:cNvSpPr/>
          <p:nvPr/>
        </p:nvSpPr>
        <p:spPr>
          <a:xfrm>
            <a:off x="4957546" y="1131590"/>
            <a:ext cx="838590" cy="790950"/>
          </a:xfrm>
          <a:prstGeom prst="ellipse">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2016</a:t>
            </a:r>
            <a:endParaRPr kumimoji="0" 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Oval 5"/>
          <p:cNvSpPr/>
          <p:nvPr/>
        </p:nvSpPr>
        <p:spPr>
          <a:xfrm>
            <a:off x="3411117" y="1131590"/>
            <a:ext cx="838590" cy="790950"/>
          </a:xfrm>
          <a:prstGeom prst="ellipse">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2015</a:t>
            </a:r>
            <a:endParaRPr kumimoji="0" 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6" name="Text Box 10"/>
          <p:cNvSpPr txBox="1">
            <a:spLocks noChangeArrowheads="1"/>
          </p:cNvSpPr>
          <p:nvPr/>
        </p:nvSpPr>
        <p:spPr bwMode="auto">
          <a:xfrm>
            <a:off x="4959426" y="2019822"/>
            <a:ext cx="3717030" cy="754822"/>
          </a:xfrm>
          <a:prstGeom prst="rect">
            <a:avLst/>
          </a:prstGeom>
          <a:noFill/>
          <a:ln w="9525">
            <a:noFill/>
            <a:miter lim="800000"/>
            <a:headEnd/>
            <a:tailEnd/>
          </a:ln>
        </p:spPr>
        <p:txBody>
          <a:bodyPr wrap="square" lIns="34290" tIns="17145" rIns="34290" bIns="17145">
            <a:spAutoFit/>
          </a:bodyPr>
          <a:lstStyle/>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27" name="Text Box 10"/>
          <p:cNvSpPr txBox="1">
            <a:spLocks noChangeArrowheads="1"/>
          </p:cNvSpPr>
          <p:nvPr/>
        </p:nvSpPr>
        <p:spPr bwMode="auto">
          <a:xfrm>
            <a:off x="611560" y="2019821"/>
            <a:ext cx="3631847" cy="754822"/>
          </a:xfrm>
          <a:prstGeom prst="rect">
            <a:avLst/>
          </a:prstGeom>
          <a:noFill/>
          <a:ln w="9525">
            <a:noFill/>
            <a:miter lim="800000"/>
            <a:headEnd/>
            <a:tailEnd/>
          </a:ln>
        </p:spPr>
        <p:txBody>
          <a:bodyPr wrap="square" lIns="34290" tIns="17145" rIns="34290" bIns="17145">
            <a:spAutoFit/>
          </a:bodyPr>
          <a:lstStyle/>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30" name="TextBox 29"/>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55638991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1+#ppt_w/2"/>
                                          </p:val>
                                        </p:tav>
                                        <p:tav tm="100000">
                                          <p:val>
                                            <p:strVal val="#ppt_x"/>
                                          </p:val>
                                        </p:tav>
                                      </p:tavLst>
                                    </p:anim>
                                    <p:anim calcmode="lin" valueType="num">
                                      <p:cBhvr additive="base">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79" name="矩形 78"/>
          <p:cNvSpPr/>
          <p:nvPr/>
        </p:nvSpPr>
        <p:spPr>
          <a:xfrm>
            <a:off x="0" y="1448918"/>
            <a:ext cx="9144000" cy="969534"/>
          </a:xfrm>
          <a:prstGeom prst="rect">
            <a:avLst/>
          </a:prstGeom>
          <a:solidFill>
            <a:srgbClr val="02144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文本框 17"/>
          <p:cNvSpPr txBox="1"/>
          <p:nvPr/>
        </p:nvSpPr>
        <p:spPr>
          <a:xfrm>
            <a:off x="3337583" y="1672075"/>
            <a:ext cx="4257871" cy="584775"/>
          </a:xfrm>
          <a:prstGeom prst="rect">
            <a:avLst/>
          </a:prstGeom>
          <a:noFill/>
        </p:spPr>
        <p:txBody>
          <a:bodyPr wrap="square" rtlCol="0">
            <a:spAutoFit/>
          </a:bodyPr>
          <a:lstStyle/>
          <a:p>
            <a:pPr defTabSz="914400"/>
            <a:r>
              <a:rPr lang="zh-CN" altLang="en-US" sz="3200" b="1" dirty="0" smtClean="0">
                <a:solidFill>
                  <a:prstClr val="white"/>
                </a:solidFill>
                <a:latin typeface="微软雅黑" panose="020B0503020204020204" pitchFamily="34" charset="-122"/>
                <a:ea typeface="微软雅黑" panose="020B0503020204020204" pitchFamily="34" charset="-122"/>
              </a:rPr>
              <a:t>单击此处添加文字标题</a:t>
            </a:r>
            <a:endParaRPr lang="en-US" altLang="zh-CN" sz="3200" b="1" dirty="0">
              <a:solidFill>
                <a:prstClr val="white"/>
              </a:solidFill>
              <a:latin typeface="微软雅黑" panose="020B0503020204020204" pitchFamily="34" charset="-122"/>
              <a:ea typeface="微软雅黑" panose="020B0503020204020204" pitchFamily="34" charset="-122"/>
            </a:endParaRPr>
          </a:p>
        </p:txBody>
      </p:sp>
      <p:sp>
        <p:nvSpPr>
          <p:cNvPr id="81" name="文本框 19"/>
          <p:cNvSpPr txBox="1"/>
          <p:nvPr/>
        </p:nvSpPr>
        <p:spPr bwMode="auto">
          <a:xfrm>
            <a:off x="3337583" y="2590122"/>
            <a:ext cx="4257871" cy="955646"/>
          </a:xfrm>
          <a:prstGeom prst="rect">
            <a:avLst/>
          </a:prstGeom>
          <a:solidFill>
            <a:srgbClr val="021446"/>
          </a:solidFill>
        </p:spPr>
        <p:txBody>
          <a:bodyPr wrap="square" lIns="68580" tIns="34290" rIns="68580" bIns="34290">
            <a:spAutoFit/>
          </a:bodyPr>
          <a:lstStyle/>
          <a:p>
            <a:pPr defTabSz="914400">
              <a:lnSpc>
                <a:spcPct val="120000"/>
              </a:lnSpc>
            </a:pPr>
            <a:r>
              <a:rPr lang="zh-CN" altLang="en-US" sz="1200" dirty="0">
                <a:solidFill>
                  <a:schemeClr val="bg1"/>
                </a:solidFill>
                <a:latin typeface="微软雅黑" pitchFamily="34" charset="-122"/>
                <a:ea typeface="微软雅黑" pitchFamily="34" charset="-122"/>
              </a:rPr>
              <a:t>详细内容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200" dirty="0">
              <a:solidFill>
                <a:schemeClr val="bg1"/>
              </a:solidFill>
              <a:latin typeface="微软雅黑" pitchFamily="34" charset="-122"/>
              <a:ea typeface="微软雅黑" pitchFamily="34" charset="-122"/>
            </a:endParaRPr>
          </a:p>
        </p:txBody>
      </p:sp>
      <p:grpSp>
        <p:nvGrpSpPr>
          <p:cNvPr id="82" name="组合 81"/>
          <p:cNvGrpSpPr/>
          <p:nvPr/>
        </p:nvGrpSpPr>
        <p:grpSpPr>
          <a:xfrm>
            <a:off x="3491880" y="806222"/>
            <a:ext cx="414516" cy="414516"/>
            <a:chOff x="3543574" y="4265651"/>
            <a:chExt cx="414516" cy="414516"/>
          </a:xfrm>
        </p:grpSpPr>
        <p:sp>
          <p:nvSpPr>
            <p:cNvPr id="83" name="椭圆 82"/>
            <p:cNvSpPr/>
            <p:nvPr/>
          </p:nvSpPr>
          <p:spPr>
            <a:xfrm>
              <a:off x="3543574"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4" name="组合 83"/>
            <p:cNvGrpSpPr/>
            <p:nvPr/>
          </p:nvGrpSpPr>
          <p:grpSpPr>
            <a:xfrm>
              <a:off x="3629640" y="4325788"/>
              <a:ext cx="259976" cy="261734"/>
              <a:chOff x="5042691" y="2273922"/>
              <a:chExt cx="702937" cy="707690"/>
            </a:xfrm>
            <a:solidFill>
              <a:sysClr val="window" lastClr="FFFFFF"/>
            </a:solidFill>
          </p:grpSpPr>
          <p:sp>
            <p:nvSpPr>
              <p:cNvPr id="8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86"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87" name="组合 86"/>
          <p:cNvGrpSpPr/>
          <p:nvPr/>
        </p:nvGrpSpPr>
        <p:grpSpPr>
          <a:xfrm>
            <a:off x="4050431" y="806222"/>
            <a:ext cx="414516" cy="414516"/>
            <a:chOff x="4102125" y="4265651"/>
            <a:chExt cx="414516" cy="414516"/>
          </a:xfrm>
        </p:grpSpPr>
        <p:sp>
          <p:nvSpPr>
            <p:cNvPr id="88" name="椭圆 87"/>
            <p:cNvSpPr/>
            <p:nvPr/>
          </p:nvSpPr>
          <p:spPr>
            <a:xfrm>
              <a:off x="4102125"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9" name="组合 88"/>
            <p:cNvGrpSpPr/>
            <p:nvPr/>
          </p:nvGrpSpPr>
          <p:grpSpPr>
            <a:xfrm>
              <a:off x="4199233" y="4358783"/>
              <a:ext cx="238761" cy="198211"/>
              <a:chOff x="3132963" y="3140191"/>
              <a:chExt cx="645573" cy="535933"/>
            </a:xfrm>
            <a:solidFill>
              <a:sysClr val="window" lastClr="FFFFFF"/>
            </a:solidFill>
          </p:grpSpPr>
          <p:sp>
            <p:nvSpPr>
              <p:cNvPr id="9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96" name="组合 95"/>
          <p:cNvGrpSpPr/>
          <p:nvPr/>
        </p:nvGrpSpPr>
        <p:grpSpPr>
          <a:xfrm>
            <a:off x="5129792" y="806222"/>
            <a:ext cx="414516" cy="414516"/>
            <a:chOff x="5181486" y="4265651"/>
            <a:chExt cx="414516" cy="414516"/>
          </a:xfrm>
        </p:grpSpPr>
        <p:sp>
          <p:nvSpPr>
            <p:cNvPr id="97" name="椭圆 96"/>
            <p:cNvSpPr/>
            <p:nvPr/>
          </p:nvSpPr>
          <p:spPr>
            <a:xfrm>
              <a:off x="5181486"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98" name="组合 97"/>
            <p:cNvGrpSpPr/>
            <p:nvPr/>
          </p:nvGrpSpPr>
          <p:grpSpPr>
            <a:xfrm>
              <a:off x="5287222" y="4375239"/>
              <a:ext cx="253419" cy="172633"/>
              <a:chOff x="4895160" y="4287159"/>
              <a:chExt cx="571418" cy="389258"/>
            </a:xfrm>
            <a:solidFill>
              <a:sysClr val="window" lastClr="FFFFFF"/>
            </a:solidFill>
          </p:grpSpPr>
          <p:sp>
            <p:nvSpPr>
              <p:cNvPr id="9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108" name="组合 107"/>
          <p:cNvGrpSpPr/>
          <p:nvPr/>
        </p:nvGrpSpPr>
        <p:grpSpPr>
          <a:xfrm>
            <a:off x="4574743" y="806222"/>
            <a:ext cx="414516" cy="414516"/>
            <a:chOff x="4626437" y="4265651"/>
            <a:chExt cx="414516" cy="414516"/>
          </a:xfrm>
        </p:grpSpPr>
        <p:sp>
          <p:nvSpPr>
            <p:cNvPr id="109" name="椭圆 108"/>
            <p:cNvSpPr/>
            <p:nvPr/>
          </p:nvSpPr>
          <p:spPr>
            <a:xfrm>
              <a:off x="4626437"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0" name="组合 109"/>
            <p:cNvGrpSpPr/>
            <p:nvPr/>
          </p:nvGrpSpPr>
          <p:grpSpPr>
            <a:xfrm>
              <a:off x="4710891" y="4356960"/>
              <a:ext cx="232896" cy="199705"/>
              <a:chOff x="3546346" y="2339026"/>
              <a:chExt cx="897787" cy="769842"/>
            </a:xfrm>
            <a:solidFill>
              <a:sysClr val="window" lastClr="FFFFFF"/>
            </a:solidFill>
          </p:grpSpPr>
          <p:sp>
            <p:nvSpPr>
              <p:cNvPr id="1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5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grpSp>
      </p:grpSp>
      <p:grpSp>
        <p:nvGrpSpPr>
          <p:cNvPr id="151" name="组合 150"/>
          <p:cNvGrpSpPr/>
          <p:nvPr/>
        </p:nvGrpSpPr>
        <p:grpSpPr>
          <a:xfrm>
            <a:off x="1366956" y="1146457"/>
            <a:ext cx="1586056" cy="1586449"/>
            <a:chOff x="1041891" y="2887277"/>
            <a:chExt cx="1036261" cy="1036518"/>
          </a:xfrm>
        </p:grpSpPr>
        <p:sp>
          <p:nvSpPr>
            <p:cNvPr id="152"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3"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rPr>
                <a:t>02</a:t>
              </a:r>
              <a:endParaRPr kumimoji="0" lang="en-US" altLang="zh-CN" sz="6600" b="0" i="0" u="none" strike="noStrike" kern="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174607273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1"/>
                                        </p:tgtEl>
                                        <p:attrNameLst>
                                          <p:attrName>style.visibility</p:attrName>
                                        </p:attrNameLst>
                                      </p:cBhvr>
                                      <p:to>
                                        <p:strVal val="visible"/>
                                      </p:to>
                                    </p:set>
                                    <p:animEffect transition="in" filter="wheel(1)">
                                      <p:cBhvr>
                                        <p:cTn id="11" dur="650"/>
                                        <p:tgtEl>
                                          <p:spTgt spid="151"/>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par>
                                <p:cTn id="18" presetID="53" presetClass="entr" presetSubtype="16" fill="hold" nodeType="withEffect">
                                  <p:stCondLst>
                                    <p:cond delay="300"/>
                                  </p:stCondLst>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6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par>
                                <p:cTn id="28" presetID="53" presetClass="entr" presetSubtype="16" fill="hold" nodeType="withEffect">
                                  <p:stCondLst>
                                    <p:cond delay="900"/>
                                  </p:stCondLst>
                                  <p:childTnLst>
                                    <p:set>
                                      <p:cBhvr>
                                        <p:cTn id="29" dur="1" fill="hold">
                                          <p:stCondLst>
                                            <p:cond delay="0"/>
                                          </p:stCondLst>
                                        </p:cTn>
                                        <p:tgtEl>
                                          <p:spTgt spid="96"/>
                                        </p:tgtEl>
                                        <p:attrNameLst>
                                          <p:attrName>style.visibility</p:attrName>
                                        </p:attrNameLst>
                                      </p:cBhvr>
                                      <p:to>
                                        <p:strVal val="visible"/>
                                      </p:to>
                                    </p:set>
                                    <p:anim calcmode="lin" valueType="num">
                                      <p:cBhvr>
                                        <p:cTn id="30" dur="500" fill="hold"/>
                                        <p:tgtEl>
                                          <p:spTgt spid="96"/>
                                        </p:tgtEl>
                                        <p:attrNameLst>
                                          <p:attrName>ppt_w</p:attrName>
                                        </p:attrNameLst>
                                      </p:cBhvr>
                                      <p:tavLst>
                                        <p:tav tm="0">
                                          <p:val>
                                            <p:fltVal val="0"/>
                                          </p:val>
                                        </p:tav>
                                        <p:tav tm="100000">
                                          <p:val>
                                            <p:strVal val="#ppt_w"/>
                                          </p:val>
                                        </p:tav>
                                      </p:tavLst>
                                    </p:anim>
                                    <p:anim calcmode="lin" valueType="num">
                                      <p:cBhvr>
                                        <p:cTn id="31" dur="500" fill="hold"/>
                                        <p:tgtEl>
                                          <p:spTgt spid="96"/>
                                        </p:tgtEl>
                                        <p:attrNameLst>
                                          <p:attrName>ppt_h</p:attrName>
                                        </p:attrNameLst>
                                      </p:cBhvr>
                                      <p:tavLst>
                                        <p:tav tm="0">
                                          <p:val>
                                            <p:fltVal val="0"/>
                                          </p:val>
                                        </p:tav>
                                        <p:tav tm="100000">
                                          <p:val>
                                            <p:strVal val="#ppt_h"/>
                                          </p:val>
                                        </p:tav>
                                      </p:tavLst>
                                    </p:anim>
                                    <p:animEffect transition="in" filter="fade">
                                      <p:cBhvr>
                                        <p:cTn id="32" dur="500"/>
                                        <p:tgtEl>
                                          <p:spTgt spid="96"/>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wipe(left)">
                                      <p:cBhvr>
                                        <p:cTn id="36" dur="500"/>
                                        <p:tgtEl>
                                          <p:spTgt spid="8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81"/>
                                        </p:tgtEl>
                                        <p:attrNameLst>
                                          <p:attrName>style.visibility</p:attrName>
                                        </p:attrNameLst>
                                      </p:cBhvr>
                                      <p:to>
                                        <p:strVal val="visible"/>
                                      </p:to>
                                    </p:set>
                                    <p:animEffect transition="in" filter="wipe(right)">
                                      <p:cBhvr>
                                        <p:cTn id="4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p:bldP spid="8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grpSp>
        <p:nvGrpSpPr>
          <p:cNvPr id="43" name="Group 14"/>
          <p:cNvGrpSpPr/>
          <p:nvPr/>
        </p:nvGrpSpPr>
        <p:grpSpPr>
          <a:xfrm>
            <a:off x="4034357" y="2296724"/>
            <a:ext cx="1061000" cy="1214343"/>
            <a:chOff x="5379142" y="2991066"/>
            <a:chExt cx="1414667" cy="1619124"/>
          </a:xfrm>
        </p:grpSpPr>
        <p:sp>
          <p:nvSpPr>
            <p:cNvPr id="44" name="Shape 1723"/>
            <p:cNvSpPr/>
            <p:nvPr/>
          </p:nvSpPr>
          <p:spPr>
            <a:xfrm rot="18900000">
              <a:off x="5379143" y="2991066"/>
              <a:ext cx="1414666" cy="1414666"/>
            </a:xfrm>
            <a:prstGeom prst="roundRect">
              <a:avLst>
                <a:gd name="adj" fmla="val 15000"/>
              </a:avLst>
            </a:prstGeom>
            <a:solidFill>
              <a:schemeClr val="accent3"/>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45" name="Shape 1726"/>
            <p:cNvSpPr/>
            <p:nvPr/>
          </p:nvSpPr>
          <p:spPr>
            <a:xfrm rot="18900000">
              <a:off x="5379142" y="3195523"/>
              <a:ext cx="1414666" cy="1414667"/>
            </a:xfrm>
            <a:prstGeom prst="roundRect">
              <a:avLst>
                <a:gd name="adj" fmla="val 15000"/>
              </a:avLst>
            </a:pr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46" name="Group 12"/>
          <p:cNvGrpSpPr/>
          <p:nvPr/>
        </p:nvGrpSpPr>
        <p:grpSpPr>
          <a:xfrm>
            <a:off x="2672903" y="2452981"/>
            <a:ext cx="1061000" cy="1214343"/>
            <a:chOff x="3563871" y="3199409"/>
            <a:chExt cx="1414666" cy="1619124"/>
          </a:xfrm>
        </p:grpSpPr>
        <p:sp>
          <p:nvSpPr>
            <p:cNvPr id="47" name="Shape 1722"/>
            <p:cNvSpPr/>
            <p:nvPr/>
          </p:nvSpPr>
          <p:spPr>
            <a:xfrm rot="8100000">
              <a:off x="3563871" y="3403867"/>
              <a:ext cx="1414666" cy="1414666"/>
            </a:xfrm>
            <a:prstGeom prst="roundRect">
              <a:avLst>
                <a:gd name="adj" fmla="val 15000"/>
              </a:avLst>
            </a:prstGeom>
            <a:solidFill>
              <a:schemeClr val="accent2"/>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48" name="Shape 1729"/>
            <p:cNvSpPr/>
            <p:nvPr/>
          </p:nvSpPr>
          <p:spPr>
            <a:xfrm rot="8100000">
              <a:off x="3563871" y="3199409"/>
              <a:ext cx="1414666" cy="1414667"/>
            </a:xfrm>
            <a:prstGeom prst="roundRect">
              <a:avLst>
                <a:gd name="adj" fmla="val 15000"/>
              </a:avLst>
            </a:pr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49" name="Group 11"/>
          <p:cNvGrpSpPr/>
          <p:nvPr/>
        </p:nvGrpSpPr>
        <p:grpSpPr>
          <a:xfrm>
            <a:off x="1259632" y="2296724"/>
            <a:ext cx="1061000" cy="1214343"/>
            <a:chOff x="1743076" y="2991066"/>
            <a:chExt cx="1414666" cy="1619124"/>
          </a:xfrm>
        </p:grpSpPr>
        <p:sp>
          <p:nvSpPr>
            <p:cNvPr id="50"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1" name="Shape 1732"/>
            <p:cNvSpPr/>
            <p:nvPr/>
          </p:nvSpPr>
          <p:spPr>
            <a:xfrm rot="18900000">
              <a:off x="1743076" y="3195523"/>
              <a:ext cx="1414666" cy="1414667"/>
            </a:xfrm>
            <a:prstGeom prst="roundRect">
              <a:avLst>
                <a:gd name="adj" fmla="val 15000"/>
              </a:avLst>
            </a:prstGeom>
            <a:solidFill>
              <a:schemeClr val="accent1"/>
            </a:solidFill>
            <a:ln w="508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52" name="Group 15"/>
          <p:cNvGrpSpPr/>
          <p:nvPr/>
        </p:nvGrpSpPr>
        <p:grpSpPr>
          <a:xfrm>
            <a:off x="5399953" y="2452981"/>
            <a:ext cx="1061000" cy="1214344"/>
            <a:chOff x="7199937" y="3199409"/>
            <a:chExt cx="1414666" cy="1619125"/>
          </a:xfrm>
        </p:grpSpPr>
        <p:sp>
          <p:nvSpPr>
            <p:cNvPr id="53" name="Shape 1724"/>
            <p:cNvSpPr/>
            <p:nvPr/>
          </p:nvSpPr>
          <p:spPr>
            <a:xfrm rot="8100000">
              <a:off x="7199937" y="3403868"/>
              <a:ext cx="1414666" cy="1414666"/>
            </a:xfrm>
            <a:prstGeom prst="roundRect">
              <a:avLst>
                <a:gd name="adj" fmla="val 15000"/>
              </a:avLst>
            </a:prstGeom>
            <a:solidFill>
              <a:schemeClr val="accent4"/>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4" name="Shape 1735"/>
            <p:cNvSpPr/>
            <p:nvPr/>
          </p:nvSpPr>
          <p:spPr>
            <a:xfrm rot="8100000">
              <a:off x="7199937" y="3199409"/>
              <a:ext cx="1414666" cy="1414667"/>
            </a:xfrm>
            <a:prstGeom prst="roundRect">
              <a:avLst>
                <a:gd name="adj" fmla="val 15000"/>
              </a:avLst>
            </a:pr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55" name="Group 16"/>
          <p:cNvGrpSpPr/>
          <p:nvPr/>
        </p:nvGrpSpPr>
        <p:grpSpPr>
          <a:xfrm>
            <a:off x="6761407" y="2296724"/>
            <a:ext cx="1061000" cy="1214343"/>
            <a:chOff x="9015209" y="2991066"/>
            <a:chExt cx="1414666" cy="1619124"/>
          </a:xfrm>
        </p:grpSpPr>
        <p:sp>
          <p:nvSpPr>
            <p:cNvPr id="56"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7" name="Shape 1738"/>
            <p:cNvSpPr/>
            <p:nvPr/>
          </p:nvSpPr>
          <p:spPr>
            <a:xfrm rot="18900000">
              <a:off x="9015209" y="3195523"/>
              <a:ext cx="1414666" cy="1414667"/>
            </a:xfrm>
            <a:prstGeom prst="roundRect">
              <a:avLst>
                <a:gd name="adj" fmla="val 15000"/>
              </a:avLst>
            </a:pr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sp>
        <p:nvSpPr>
          <p:cNvPr id="58" name="Text Placeholder 4"/>
          <p:cNvSpPr txBox="1">
            <a:spLocks/>
          </p:cNvSpPr>
          <p:nvPr/>
        </p:nvSpPr>
        <p:spPr>
          <a:xfrm>
            <a:off x="133607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9" name="Text Placeholder 4"/>
          <p:cNvSpPr txBox="1">
            <a:spLocks/>
          </p:cNvSpPr>
          <p:nvPr/>
        </p:nvSpPr>
        <p:spPr>
          <a:xfrm>
            <a:off x="2747274"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Text Placeholder 4"/>
          <p:cNvSpPr txBox="1">
            <a:spLocks/>
          </p:cNvSpPr>
          <p:nvPr/>
        </p:nvSpPr>
        <p:spPr>
          <a:xfrm>
            <a:off x="411026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1" name="Text Placeholder 4"/>
          <p:cNvSpPr txBox="1">
            <a:spLocks/>
          </p:cNvSpPr>
          <p:nvPr/>
        </p:nvSpPr>
        <p:spPr>
          <a:xfrm>
            <a:off x="5473789"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Text Placeholder 4"/>
          <p:cNvSpPr txBox="1">
            <a:spLocks/>
          </p:cNvSpPr>
          <p:nvPr/>
        </p:nvSpPr>
        <p:spPr>
          <a:xfrm>
            <a:off x="68378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TextBox 62"/>
          <p:cNvSpPr txBox="1"/>
          <p:nvPr/>
        </p:nvSpPr>
        <p:spPr>
          <a:xfrm>
            <a:off x="971600" y="1310446"/>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4" name="TextBox 63"/>
          <p:cNvSpPr txBox="1"/>
          <p:nvPr/>
        </p:nvSpPr>
        <p:spPr>
          <a:xfrm>
            <a:off x="2339752" y="3921318"/>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5" name="TextBox 64"/>
          <p:cNvSpPr txBox="1"/>
          <p:nvPr/>
        </p:nvSpPr>
        <p:spPr>
          <a:xfrm>
            <a:off x="3702065" y="1310446"/>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6" name="TextBox 65"/>
          <p:cNvSpPr txBox="1"/>
          <p:nvPr/>
        </p:nvSpPr>
        <p:spPr>
          <a:xfrm>
            <a:off x="5065405" y="3921318"/>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7" name="TextBox 66"/>
          <p:cNvSpPr txBox="1"/>
          <p:nvPr/>
        </p:nvSpPr>
        <p:spPr>
          <a:xfrm>
            <a:off x="6414567" y="1310446"/>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62679219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dissolv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xEl>
                                              <p:pRg st="0" end="0"/>
                                            </p:txEl>
                                          </p:spTgt>
                                        </p:tgtEl>
                                        <p:attrNameLst>
                                          <p:attrName>style.visibility</p:attrName>
                                        </p:attrNameLst>
                                      </p:cBhvr>
                                      <p:to>
                                        <p:strVal val="visible"/>
                                      </p:to>
                                    </p:set>
                                    <p:animEffect transition="in" filter="fade">
                                      <p:cBhvr>
                                        <p:cTn id="10" dur="500"/>
                                        <p:tgtEl>
                                          <p:spTgt spid="58">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strips(downRight)">
                                      <p:cBhvr>
                                        <p:cTn id="14" dur="500"/>
                                        <p:tgtEl>
                                          <p:spTgt spid="63"/>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dissolve">
                                      <p:cBhvr>
                                        <p:cTn id="18" dur="500"/>
                                        <p:tgtEl>
                                          <p:spTgt spid="4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9">
                                            <p:txEl>
                                              <p:pRg st="0" end="0"/>
                                            </p:txEl>
                                          </p:spTgt>
                                        </p:tgtEl>
                                        <p:attrNameLst>
                                          <p:attrName>style.visibility</p:attrName>
                                        </p:attrNameLst>
                                      </p:cBhvr>
                                      <p:to>
                                        <p:strVal val="visible"/>
                                      </p:to>
                                    </p:set>
                                    <p:animEffect transition="in" filter="fade">
                                      <p:cBhvr>
                                        <p:cTn id="21" dur="500"/>
                                        <p:tgtEl>
                                          <p:spTgt spid="59">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strips(downRight)">
                                      <p:cBhvr>
                                        <p:cTn id="25" dur="500"/>
                                        <p:tgtEl>
                                          <p:spTgt spid="64"/>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dissolve">
                                      <p:cBhvr>
                                        <p:cTn id="29" dur="500"/>
                                        <p:tgtEl>
                                          <p:spTgt spid="4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0">
                                            <p:txEl>
                                              <p:pRg st="0" end="0"/>
                                            </p:txEl>
                                          </p:spTgt>
                                        </p:tgtEl>
                                        <p:attrNameLst>
                                          <p:attrName>style.visibility</p:attrName>
                                        </p:attrNameLst>
                                      </p:cBhvr>
                                      <p:to>
                                        <p:strVal val="visible"/>
                                      </p:to>
                                    </p:set>
                                    <p:animEffect transition="in" filter="fade">
                                      <p:cBhvr>
                                        <p:cTn id="32" dur="500"/>
                                        <p:tgtEl>
                                          <p:spTgt spid="60">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strips(downRight)">
                                      <p:cBhvr>
                                        <p:cTn id="36" dur="500"/>
                                        <p:tgtEl>
                                          <p:spTgt spid="65"/>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dissolv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1">
                                            <p:txEl>
                                              <p:pRg st="0" end="0"/>
                                            </p:txEl>
                                          </p:spTgt>
                                        </p:tgtEl>
                                        <p:attrNameLst>
                                          <p:attrName>style.visibility</p:attrName>
                                        </p:attrNameLst>
                                      </p:cBhvr>
                                      <p:to>
                                        <p:strVal val="visible"/>
                                      </p:to>
                                    </p:set>
                                    <p:animEffect transition="in" filter="fade">
                                      <p:cBhvr>
                                        <p:cTn id="43" dur="500"/>
                                        <p:tgtEl>
                                          <p:spTgt spid="61">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strips(downRight)">
                                      <p:cBhvr>
                                        <p:cTn id="47" dur="500"/>
                                        <p:tgtEl>
                                          <p:spTgt spid="66"/>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dissolve">
                                      <p:cBhvr>
                                        <p:cTn id="51" dur="500"/>
                                        <p:tgtEl>
                                          <p:spTgt spid="5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62">
                                            <p:txEl>
                                              <p:pRg st="0" end="0"/>
                                            </p:txEl>
                                          </p:spTgt>
                                        </p:tgtEl>
                                        <p:attrNameLst>
                                          <p:attrName>style.visibility</p:attrName>
                                        </p:attrNameLst>
                                      </p:cBhvr>
                                      <p:to>
                                        <p:strVal val="visible"/>
                                      </p:to>
                                    </p:set>
                                    <p:animEffect transition="in" filter="fade">
                                      <p:cBhvr>
                                        <p:cTn id="54" dur="500"/>
                                        <p:tgtEl>
                                          <p:spTgt spid="62">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67"/>
                                        </p:tgtEl>
                                        <p:attrNameLst>
                                          <p:attrName>style.visibility</p:attrName>
                                        </p:attrNameLst>
                                      </p:cBhvr>
                                      <p:to>
                                        <p:strVal val="visible"/>
                                      </p:to>
                                    </p:set>
                                    <p:animEffect transition="in" filter="strips(downRight)">
                                      <p:cBhvr>
                                        <p:cTn id="5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uild="p"/>
      <p:bldP spid="59" grpId="0" build="p"/>
      <p:bldP spid="60" grpId="0" build="p"/>
      <p:bldP spid="61" grpId="0" build="p"/>
      <p:bldP spid="62" grpId="0" build="p"/>
      <p:bldP spid="63" grpId="0"/>
      <p:bldP spid="64" grpId="0"/>
      <p:bldP spid="65" grpId="0"/>
      <p:bldP spid="66" grpId="0"/>
      <p:bldP spid="6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0"/>
            </a:xfrm>
            <a:prstGeom prst="roundRect">
              <a:avLst>
                <a:gd name="adj" fmla="val 9350"/>
              </a:avLst>
            </a:prstGeom>
            <a:solidFill>
              <a:schemeClr val="accent2"/>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2"/>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5" name="椭圆 34"/>
            <p:cNvSpPr/>
            <p:nvPr/>
          </p:nvSpPr>
          <p:spPr>
            <a:xfrm>
              <a:off x="1403141" y="1647875"/>
              <a:ext cx="600075" cy="600075"/>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01</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完成模高和</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图高的作业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争取尽快做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好不能再拖</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1"/>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02</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辅助软件可以</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为幻灯片提供</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很好的辅助等</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有必要去学习</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3"/>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3"/>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9" name="椭圆 48"/>
            <p:cNvSpPr/>
            <p:nvPr/>
          </p:nvSpPr>
          <p:spPr>
            <a:xfrm>
              <a:off x="5228238" y="1647875"/>
              <a:ext cx="600075" cy="6000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03</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形成思路风格</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仔细考量细节 </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把每一步做好</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4"/>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4"/>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6" name="椭圆 55"/>
            <p:cNvSpPr/>
            <p:nvPr/>
          </p:nvSpPr>
          <p:spPr>
            <a:xfrm>
              <a:off x="7140787" y="1647875"/>
              <a:ext cx="600075" cy="6000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04</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这是并列关系</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的表达方式之</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你可以输入其</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他的内容代替</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60" name="TextBox 59"/>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75244704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grpSp>
        <p:nvGrpSpPr>
          <p:cNvPr id="14" name="Group 66"/>
          <p:cNvGrpSpPr>
            <a:grpSpLocks/>
          </p:cNvGrpSpPr>
          <p:nvPr/>
        </p:nvGrpSpPr>
        <p:grpSpPr bwMode="auto">
          <a:xfrm>
            <a:off x="395641" y="986284"/>
            <a:ext cx="4453517" cy="3745706"/>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89" name="Freeform 78"/>
          <p:cNvSpPr>
            <a:spLocks/>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0" name="Freeform 92"/>
          <p:cNvSpPr>
            <a:spLocks/>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1" name="Freeform 100"/>
          <p:cNvSpPr>
            <a:spLocks/>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2" name="Freeform 82"/>
          <p:cNvSpPr>
            <a:spLocks/>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cxnSp>
        <p:nvCxnSpPr>
          <p:cNvPr id="93" name="直接连接符 92"/>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553" y="2211710"/>
            <a:ext cx="1061803" cy="253904"/>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2" name="矩形 101"/>
          <p:cNvSpPr/>
          <p:nvPr/>
        </p:nvSpPr>
        <p:spPr>
          <a:xfrm>
            <a:off x="5027553" y="2643491"/>
            <a:ext cx="1061803" cy="253904"/>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3" name="矩形 102"/>
          <p:cNvSpPr/>
          <p:nvPr/>
        </p:nvSpPr>
        <p:spPr>
          <a:xfrm>
            <a:off x="5027553" y="3142570"/>
            <a:ext cx="1061803" cy="253904"/>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4" name="矩形 103"/>
          <p:cNvSpPr/>
          <p:nvPr/>
        </p:nvSpPr>
        <p:spPr>
          <a:xfrm>
            <a:off x="4993600" y="4140047"/>
            <a:ext cx="1061803" cy="253904"/>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5" name="矩形标注 104"/>
          <p:cNvSpPr/>
          <p:nvPr/>
        </p:nvSpPr>
        <p:spPr>
          <a:xfrm>
            <a:off x="6607141" y="1498393"/>
            <a:ext cx="1957258" cy="3017573"/>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6" name="TextBox 105"/>
          <p:cNvSpPr txBox="1"/>
          <p:nvPr/>
        </p:nvSpPr>
        <p:spPr>
          <a:xfrm>
            <a:off x="6781196" y="1660770"/>
            <a:ext cx="1656184" cy="2639172"/>
          </a:xfrm>
          <a:prstGeom prst="rect">
            <a:avLst/>
          </a:prstGeom>
          <a:noFill/>
        </p:spPr>
        <p:txBody>
          <a:bodyPr wrap="square" lIns="68567" tIns="34284" rIns="68567" bIns="34284"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所有省份可任意编辑</a:t>
            </a:r>
            <a:endParaRPr kumimoji="0" lang="en-US" altLang="zh-CN" sz="11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您</a:t>
            </a: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的内容打在这里，或者通过复制您的文本后，在此框中选择粘贴，并选择只保留文字。您的内容打在这里，或者通过复制您的文本后，在此框中选择粘贴，并选择只保留文字。</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Tree>
    <p:extLst>
      <p:ext uri="{BB962C8B-B14F-4D97-AF65-F5344CB8AC3E}">
        <p14:creationId xmlns:p14="http://schemas.microsoft.com/office/powerpoint/2010/main" val="425222362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27" name="箭头3"/>
          <p:cNvSpPr>
            <a:spLocks/>
          </p:cNvSpPr>
          <p:nvPr/>
        </p:nvSpPr>
        <p:spPr bwMode="gray">
          <a:xfrm flipV="1">
            <a:off x="1391522"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8" name="箭头2"/>
          <p:cNvSpPr>
            <a:spLocks/>
          </p:cNvSpPr>
          <p:nvPr/>
        </p:nvSpPr>
        <p:spPr bwMode="gray">
          <a:xfrm rot="16200000">
            <a:off x="1607533"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9" name="箭头1"/>
          <p:cNvSpPr>
            <a:spLocks/>
          </p:cNvSpPr>
          <p:nvPr/>
        </p:nvSpPr>
        <p:spPr bwMode="gray">
          <a:xfrm>
            <a:off x="1386251"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30" name="文本1"/>
          <p:cNvSpPr>
            <a:spLocks noChangeArrowheads="1"/>
          </p:cNvSpPr>
          <p:nvPr/>
        </p:nvSpPr>
        <p:spPr bwMode="gray">
          <a:xfrm>
            <a:off x="3381955" y="1352205"/>
            <a:ext cx="4578109" cy="896993"/>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选择</a:t>
            </a:r>
            <a:endParaRPr kumimoji="0" lang="en-US" altLang="zh-CN"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粘贴</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1" name="标题1"/>
          <p:cNvSpPr>
            <a:spLocks noChangeArrowheads="1"/>
          </p:cNvSpPr>
          <p:nvPr/>
        </p:nvSpPr>
        <p:spPr bwMode="gray">
          <a:xfrm>
            <a:off x="2305985" y="1347614"/>
            <a:ext cx="931954" cy="901585"/>
          </a:xfrm>
          <a:prstGeom prst="roundRect">
            <a:avLst>
              <a:gd name="adj" fmla="val 11921"/>
            </a:avLst>
          </a:prstGeom>
          <a:solidFill>
            <a:schemeClr val="accent2"/>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2" name="文本2"/>
          <p:cNvSpPr>
            <a:spLocks noChangeArrowheads="1"/>
          </p:cNvSpPr>
          <p:nvPr/>
        </p:nvSpPr>
        <p:spPr bwMode="gray">
          <a:xfrm>
            <a:off x="3381955" y="2442238"/>
            <a:ext cx="4578109" cy="894027"/>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3" name="标题2"/>
          <p:cNvSpPr>
            <a:spLocks noChangeArrowheads="1"/>
          </p:cNvSpPr>
          <p:nvPr/>
        </p:nvSpPr>
        <p:spPr bwMode="gray">
          <a:xfrm>
            <a:off x="2305985" y="2442238"/>
            <a:ext cx="931955" cy="894027"/>
          </a:xfrm>
          <a:prstGeom prst="roundRect">
            <a:avLst>
              <a:gd name="adj" fmla="val 11921"/>
            </a:avLst>
          </a:prstGeom>
          <a:solidFill>
            <a:schemeClr val="accent3"/>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4" name="文本3"/>
          <p:cNvSpPr>
            <a:spLocks noChangeArrowheads="1"/>
          </p:cNvSpPr>
          <p:nvPr/>
        </p:nvSpPr>
        <p:spPr bwMode="ltGray">
          <a:xfrm>
            <a:off x="3381955" y="3523042"/>
            <a:ext cx="4578109" cy="886051"/>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5" name="标题3"/>
          <p:cNvSpPr>
            <a:spLocks noChangeArrowheads="1"/>
          </p:cNvSpPr>
          <p:nvPr/>
        </p:nvSpPr>
        <p:spPr bwMode="gray">
          <a:xfrm>
            <a:off x="2305985" y="3523042"/>
            <a:ext cx="931954" cy="886051"/>
          </a:xfrm>
          <a:prstGeom prst="roundRect">
            <a:avLst>
              <a:gd name="adj" fmla="val 11921"/>
            </a:avLst>
          </a:prstGeom>
          <a:solidFill>
            <a:schemeClr val="accent4"/>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6" name="Oval 19"/>
          <p:cNvSpPr>
            <a:spLocks noChangeArrowheads="1"/>
          </p:cNvSpPr>
          <p:nvPr/>
        </p:nvSpPr>
        <p:spPr bwMode="auto">
          <a:xfrm>
            <a:off x="825376" y="2370440"/>
            <a:ext cx="1036927" cy="1038223"/>
          </a:xfrm>
          <a:prstGeom prst="ellipse">
            <a:avLst/>
          </a:prstGeom>
          <a:solidFill>
            <a:schemeClr val="accent1"/>
          </a:solidFill>
          <a:ln w="63500">
            <a:solidFill>
              <a:schemeClr val="bg1"/>
            </a:solidFill>
            <a:round/>
            <a:headEnd/>
            <a:tailEnd/>
          </a:ln>
          <a:effectLst>
            <a:outerShdw blurRad="127000" dist="38100" dir="5400000" algn="ctr" rotWithShape="0">
              <a:prstClr val="black">
                <a:alpha val="40000"/>
              </a:prstClr>
            </a:outerShdw>
          </a:effectLst>
        </p:spPr>
        <p:txBody>
          <a:bodyPr lIns="62118" tIns="31058" rIns="62118" bIns="31058"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74865396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3376" y="1435592"/>
            <a:ext cx="2203725" cy="50282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Freeform 42"/>
          <p:cNvSpPr>
            <a:spLocks/>
          </p:cNvSpPr>
          <p:nvPr/>
        </p:nvSpPr>
        <p:spPr bwMode="auto">
          <a:xfrm flipH="1">
            <a:off x="5072368" y="1435592"/>
            <a:ext cx="2203725" cy="50282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Freeform 42"/>
          <p:cNvSpPr>
            <a:spLocks/>
          </p:cNvSpPr>
          <p:nvPr/>
        </p:nvSpPr>
        <p:spPr bwMode="auto">
          <a:xfrm flipV="1">
            <a:off x="1823376" y="3700475"/>
            <a:ext cx="2203725" cy="501748"/>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Freeform 42"/>
          <p:cNvSpPr>
            <a:spLocks/>
          </p:cNvSpPr>
          <p:nvPr/>
        </p:nvSpPr>
        <p:spPr bwMode="auto">
          <a:xfrm flipH="1" flipV="1">
            <a:off x="5072368" y="3700475"/>
            <a:ext cx="2203725" cy="501748"/>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矩形 32"/>
          <p:cNvSpPr>
            <a:spLocks noChangeArrowheads="1"/>
          </p:cNvSpPr>
          <p:nvPr/>
        </p:nvSpPr>
        <p:spPr bwMode="auto">
          <a:xfrm>
            <a:off x="0" y="2476856"/>
            <a:ext cx="9144000" cy="782295"/>
          </a:xfrm>
          <a:prstGeom prst="rect">
            <a:avLst/>
          </a:prstGeom>
          <a:solidFill>
            <a:schemeClr val="bg1">
              <a:lumMod val="85000"/>
            </a:schemeClr>
          </a:solidFill>
          <a:ln>
            <a:noFill/>
          </a:ln>
        </p:spPr>
        <p:txBody>
          <a:bodyPr lIns="62084" tIns="31042" rIns="62084" bIns="3104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35" name="TextBox 33"/>
          <p:cNvSpPr txBox="1">
            <a:spLocks noChangeArrowheads="1"/>
          </p:cNvSpPr>
          <p:nvPr/>
        </p:nvSpPr>
        <p:spPr bwMode="auto">
          <a:xfrm>
            <a:off x="3203848" y="2699135"/>
            <a:ext cx="2690185" cy="370467"/>
          </a:xfrm>
          <a:prstGeom prst="rect">
            <a:avLst/>
          </a:prstGeom>
          <a:noFill/>
          <a:ln>
            <a:noFill/>
          </a:ln>
        </p:spPr>
        <p:txBody>
          <a:bodyPr wrap="none"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点击添加表述内容标题</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36" name="组合 34"/>
          <p:cNvGrpSpPr>
            <a:grpSpLocks/>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39" name="组合 37"/>
          <p:cNvGrpSpPr>
            <a:grpSpLocks/>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2" name="组合 40"/>
          <p:cNvGrpSpPr>
            <a:grpSpLocks/>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5" name="组合 43"/>
          <p:cNvGrpSpPr>
            <a:grpSpLocks/>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48" name="TextBox 46"/>
          <p:cNvSpPr txBox="1">
            <a:spLocks noChangeArrowheads="1"/>
          </p:cNvSpPr>
          <p:nvPr/>
        </p:nvSpPr>
        <p:spPr bwMode="auto">
          <a:xfrm>
            <a:off x="2291060" y="1128068"/>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sp>
        <p:nvSpPr>
          <p:cNvPr id="49" name="TextBox 47"/>
          <p:cNvSpPr txBox="1">
            <a:spLocks noChangeArrowheads="1"/>
          </p:cNvSpPr>
          <p:nvPr/>
        </p:nvSpPr>
        <p:spPr bwMode="auto">
          <a:xfrm>
            <a:off x="2239336"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692" y="1128068"/>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sp>
        <p:nvSpPr>
          <p:cNvPr id="51" name="TextBox 49"/>
          <p:cNvSpPr txBox="1">
            <a:spLocks noChangeArrowheads="1"/>
          </p:cNvSpPr>
          <p:nvPr/>
        </p:nvSpPr>
        <p:spPr bwMode="auto">
          <a:xfrm>
            <a:off x="5076678"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060" y="4237832"/>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sp>
        <p:nvSpPr>
          <p:cNvPr id="53" name="TextBox 51"/>
          <p:cNvSpPr txBox="1">
            <a:spLocks noChangeArrowheads="1"/>
          </p:cNvSpPr>
          <p:nvPr/>
        </p:nvSpPr>
        <p:spPr bwMode="auto">
          <a:xfrm>
            <a:off x="2239336"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692" y="4237832"/>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sp>
        <p:nvSpPr>
          <p:cNvPr id="55" name="TextBox 53"/>
          <p:cNvSpPr txBox="1">
            <a:spLocks noChangeArrowheads="1"/>
          </p:cNvSpPr>
          <p:nvPr/>
        </p:nvSpPr>
        <p:spPr bwMode="auto">
          <a:xfrm>
            <a:off x="5076678"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6" name="TextBox 55"/>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7149765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79" name="矩形 78"/>
          <p:cNvSpPr/>
          <p:nvPr/>
        </p:nvSpPr>
        <p:spPr>
          <a:xfrm>
            <a:off x="0" y="1448918"/>
            <a:ext cx="9144000" cy="969534"/>
          </a:xfrm>
          <a:prstGeom prst="rect">
            <a:avLst/>
          </a:prstGeom>
          <a:solidFill>
            <a:srgbClr val="02144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文本框 17"/>
          <p:cNvSpPr txBox="1"/>
          <p:nvPr/>
        </p:nvSpPr>
        <p:spPr>
          <a:xfrm>
            <a:off x="3337583" y="1672075"/>
            <a:ext cx="4257871" cy="584775"/>
          </a:xfrm>
          <a:prstGeom prst="rect">
            <a:avLst/>
          </a:prstGeom>
          <a:noFill/>
        </p:spPr>
        <p:txBody>
          <a:bodyPr wrap="square" rtlCol="0">
            <a:spAutoFit/>
          </a:bodyPr>
          <a:lstStyle/>
          <a:p>
            <a:pPr defTabSz="914400"/>
            <a:r>
              <a:rPr lang="zh-CN" altLang="en-US" sz="3200" b="1" dirty="0" smtClean="0">
                <a:solidFill>
                  <a:prstClr val="white"/>
                </a:solidFill>
                <a:latin typeface="微软雅黑" panose="020B0503020204020204" pitchFamily="34" charset="-122"/>
                <a:ea typeface="微软雅黑" panose="020B0503020204020204" pitchFamily="34" charset="-122"/>
              </a:rPr>
              <a:t>单击此处添加文字标题</a:t>
            </a:r>
            <a:endParaRPr lang="en-US" altLang="zh-CN" sz="3200" b="1" dirty="0">
              <a:solidFill>
                <a:prstClr val="white"/>
              </a:solidFill>
              <a:latin typeface="微软雅黑" panose="020B0503020204020204" pitchFamily="34" charset="-122"/>
              <a:ea typeface="微软雅黑" panose="020B0503020204020204" pitchFamily="34" charset="-122"/>
            </a:endParaRPr>
          </a:p>
        </p:txBody>
      </p:sp>
      <p:sp>
        <p:nvSpPr>
          <p:cNvPr id="81" name="文本框 19"/>
          <p:cNvSpPr txBox="1"/>
          <p:nvPr/>
        </p:nvSpPr>
        <p:spPr bwMode="auto">
          <a:xfrm>
            <a:off x="3337583" y="2590122"/>
            <a:ext cx="4257871" cy="955646"/>
          </a:xfrm>
          <a:prstGeom prst="rect">
            <a:avLst/>
          </a:prstGeom>
          <a:solidFill>
            <a:srgbClr val="021446"/>
          </a:solidFill>
        </p:spPr>
        <p:txBody>
          <a:bodyPr wrap="square" lIns="68580" tIns="34290" rIns="68580" bIns="34290">
            <a:spAutoFit/>
          </a:bodyPr>
          <a:lstStyle/>
          <a:p>
            <a:pPr defTabSz="914400">
              <a:lnSpc>
                <a:spcPct val="120000"/>
              </a:lnSpc>
            </a:pPr>
            <a:r>
              <a:rPr lang="zh-CN" altLang="en-US" sz="1200" dirty="0">
                <a:solidFill>
                  <a:schemeClr val="bg1"/>
                </a:solidFill>
                <a:latin typeface="微软雅黑" pitchFamily="34" charset="-122"/>
                <a:ea typeface="微软雅黑" pitchFamily="34" charset="-122"/>
              </a:rPr>
              <a:t>详细内容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200" dirty="0">
              <a:solidFill>
                <a:schemeClr val="bg1"/>
              </a:solidFill>
              <a:latin typeface="微软雅黑" pitchFamily="34" charset="-122"/>
              <a:ea typeface="微软雅黑" pitchFamily="34" charset="-122"/>
            </a:endParaRPr>
          </a:p>
        </p:txBody>
      </p:sp>
      <p:grpSp>
        <p:nvGrpSpPr>
          <p:cNvPr id="82" name="组合 81"/>
          <p:cNvGrpSpPr/>
          <p:nvPr/>
        </p:nvGrpSpPr>
        <p:grpSpPr>
          <a:xfrm>
            <a:off x="3491880" y="806222"/>
            <a:ext cx="414516" cy="414516"/>
            <a:chOff x="3543574" y="4265651"/>
            <a:chExt cx="414516" cy="414516"/>
          </a:xfrm>
        </p:grpSpPr>
        <p:sp>
          <p:nvSpPr>
            <p:cNvPr id="83" name="椭圆 82"/>
            <p:cNvSpPr/>
            <p:nvPr/>
          </p:nvSpPr>
          <p:spPr>
            <a:xfrm>
              <a:off x="3543574"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4" name="组合 83"/>
            <p:cNvGrpSpPr/>
            <p:nvPr/>
          </p:nvGrpSpPr>
          <p:grpSpPr>
            <a:xfrm>
              <a:off x="3629640" y="4325788"/>
              <a:ext cx="259976" cy="261734"/>
              <a:chOff x="5042691" y="2273922"/>
              <a:chExt cx="702937" cy="707690"/>
            </a:xfrm>
            <a:solidFill>
              <a:sysClr val="window" lastClr="FFFFFF"/>
            </a:solidFill>
          </p:grpSpPr>
          <p:sp>
            <p:nvSpPr>
              <p:cNvPr id="8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86"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87" name="组合 86"/>
          <p:cNvGrpSpPr/>
          <p:nvPr/>
        </p:nvGrpSpPr>
        <p:grpSpPr>
          <a:xfrm>
            <a:off x="4050431" y="806222"/>
            <a:ext cx="414516" cy="414516"/>
            <a:chOff x="4102125" y="4265651"/>
            <a:chExt cx="414516" cy="414516"/>
          </a:xfrm>
        </p:grpSpPr>
        <p:sp>
          <p:nvSpPr>
            <p:cNvPr id="88" name="椭圆 87"/>
            <p:cNvSpPr/>
            <p:nvPr/>
          </p:nvSpPr>
          <p:spPr>
            <a:xfrm>
              <a:off x="4102125"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9" name="组合 88"/>
            <p:cNvGrpSpPr/>
            <p:nvPr/>
          </p:nvGrpSpPr>
          <p:grpSpPr>
            <a:xfrm>
              <a:off x="4199233" y="4358783"/>
              <a:ext cx="238761" cy="198211"/>
              <a:chOff x="3132963" y="3140191"/>
              <a:chExt cx="645573" cy="535933"/>
            </a:xfrm>
            <a:solidFill>
              <a:sysClr val="window" lastClr="FFFFFF"/>
            </a:solidFill>
          </p:grpSpPr>
          <p:sp>
            <p:nvSpPr>
              <p:cNvPr id="9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96" name="组合 95"/>
          <p:cNvGrpSpPr/>
          <p:nvPr/>
        </p:nvGrpSpPr>
        <p:grpSpPr>
          <a:xfrm>
            <a:off x="5129792" y="806222"/>
            <a:ext cx="414516" cy="414516"/>
            <a:chOff x="5181486" y="4265651"/>
            <a:chExt cx="414516" cy="414516"/>
          </a:xfrm>
        </p:grpSpPr>
        <p:sp>
          <p:nvSpPr>
            <p:cNvPr id="97" name="椭圆 96"/>
            <p:cNvSpPr/>
            <p:nvPr/>
          </p:nvSpPr>
          <p:spPr>
            <a:xfrm>
              <a:off x="5181486"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98" name="组合 97"/>
            <p:cNvGrpSpPr/>
            <p:nvPr/>
          </p:nvGrpSpPr>
          <p:grpSpPr>
            <a:xfrm>
              <a:off x="5287222" y="4375239"/>
              <a:ext cx="253419" cy="172633"/>
              <a:chOff x="4895160" y="4287159"/>
              <a:chExt cx="571418" cy="389258"/>
            </a:xfrm>
            <a:solidFill>
              <a:sysClr val="window" lastClr="FFFFFF"/>
            </a:solidFill>
          </p:grpSpPr>
          <p:sp>
            <p:nvSpPr>
              <p:cNvPr id="9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108" name="组合 107"/>
          <p:cNvGrpSpPr/>
          <p:nvPr/>
        </p:nvGrpSpPr>
        <p:grpSpPr>
          <a:xfrm>
            <a:off x="4574743" y="806222"/>
            <a:ext cx="414516" cy="414516"/>
            <a:chOff x="4626437" y="4265651"/>
            <a:chExt cx="414516" cy="414516"/>
          </a:xfrm>
        </p:grpSpPr>
        <p:sp>
          <p:nvSpPr>
            <p:cNvPr id="109" name="椭圆 108"/>
            <p:cNvSpPr/>
            <p:nvPr/>
          </p:nvSpPr>
          <p:spPr>
            <a:xfrm>
              <a:off x="4626437"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0" name="组合 109"/>
            <p:cNvGrpSpPr/>
            <p:nvPr/>
          </p:nvGrpSpPr>
          <p:grpSpPr>
            <a:xfrm>
              <a:off x="4710891" y="4356960"/>
              <a:ext cx="232896" cy="199705"/>
              <a:chOff x="3546346" y="2339026"/>
              <a:chExt cx="897787" cy="769842"/>
            </a:xfrm>
            <a:solidFill>
              <a:sysClr val="window" lastClr="FFFFFF"/>
            </a:solidFill>
          </p:grpSpPr>
          <p:sp>
            <p:nvSpPr>
              <p:cNvPr id="1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5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grpSp>
      </p:grpSp>
      <p:grpSp>
        <p:nvGrpSpPr>
          <p:cNvPr id="151" name="组合 150"/>
          <p:cNvGrpSpPr/>
          <p:nvPr/>
        </p:nvGrpSpPr>
        <p:grpSpPr>
          <a:xfrm>
            <a:off x="1366956" y="1146457"/>
            <a:ext cx="1586056" cy="1586449"/>
            <a:chOff x="1041891" y="2887277"/>
            <a:chExt cx="1036261" cy="1036518"/>
          </a:xfrm>
        </p:grpSpPr>
        <p:sp>
          <p:nvSpPr>
            <p:cNvPr id="152"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3"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rPr>
                <a:t>03</a:t>
              </a:r>
              <a:endParaRPr kumimoji="0" lang="en-US" altLang="zh-CN" sz="6600" b="0" i="0" u="none" strike="noStrike" kern="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305406036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1"/>
                                        </p:tgtEl>
                                        <p:attrNameLst>
                                          <p:attrName>style.visibility</p:attrName>
                                        </p:attrNameLst>
                                      </p:cBhvr>
                                      <p:to>
                                        <p:strVal val="visible"/>
                                      </p:to>
                                    </p:set>
                                    <p:animEffect transition="in" filter="wheel(1)">
                                      <p:cBhvr>
                                        <p:cTn id="11" dur="650"/>
                                        <p:tgtEl>
                                          <p:spTgt spid="151"/>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par>
                                <p:cTn id="18" presetID="53" presetClass="entr" presetSubtype="16" fill="hold" nodeType="withEffect">
                                  <p:stCondLst>
                                    <p:cond delay="300"/>
                                  </p:stCondLst>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6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par>
                                <p:cTn id="28" presetID="53" presetClass="entr" presetSubtype="16" fill="hold" nodeType="withEffect">
                                  <p:stCondLst>
                                    <p:cond delay="900"/>
                                  </p:stCondLst>
                                  <p:childTnLst>
                                    <p:set>
                                      <p:cBhvr>
                                        <p:cTn id="29" dur="1" fill="hold">
                                          <p:stCondLst>
                                            <p:cond delay="0"/>
                                          </p:stCondLst>
                                        </p:cTn>
                                        <p:tgtEl>
                                          <p:spTgt spid="96"/>
                                        </p:tgtEl>
                                        <p:attrNameLst>
                                          <p:attrName>style.visibility</p:attrName>
                                        </p:attrNameLst>
                                      </p:cBhvr>
                                      <p:to>
                                        <p:strVal val="visible"/>
                                      </p:to>
                                    </p:set>
                                    <p:anim calcmode="lin" valueType="num">
                                      <p:cBhvr>
                                        <p:cTn id="30" dur="500" fill="hold"/>
                                        <p:tgtEl>
                                          <p:spTgt spid="96"/>
                                        </p:tgtEl>
                                        <p:attrNameLst>
                                          <p:attrName>ppt_w</p:attrName>
                                        </p:attrNameLst>
                                      </p:cBhvr>
                                      <p:tavLst>
                                        <p:tav tm="0">
                                          <p:val>
                                            <p:fltVal val="0"/>
                                          </p:val>
                                        </p:tav>
                                        <p:tav tm="100000">
                                          <p:val>
                                            <p:strVal val="#ppt_w"/>
                                          </p:val>
                                        </p:tav>
                                      </p:tavLst>
                                    </p:anim>
                                    <p:anim calcmode="lin" valueType="num">
                                      <p:cBhvr>
                                        <p:cTn id="31" dur="500" fill="hold"/>
                                        <p:tgtEl>
                                          <p:spTgt spid="96"/>
                                        </p:tgtEl>
                                        <p:attrNameLst>
                                          <p:attrName>ppt_h</p:attrName>
                                        </p:attrNameLst>
                                      </p:cBhvr>
                                      <p:tavLst>
                                        <p:tav tm="0">
                                          <p:val>
                                            <p:fltVal val="0"/>
                                          </p:val>
                                        </p:tav>
                                        <p:tav tm="100000">
                                          <p:val>
                                            <p:strVal val="#ppt_h"/>
                                          </p:val>
                                        </p:tav>
                                      </p:tavLst>
                                    </p:anim>
                                    <p:animEffect transition="in" filter="fade">
                                      <p:cBhvr>
                                        <p:cTn id="32" dur="500"/>
                                        <p:tgtEl>
                                          <p:spTgt spid="96"/>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wipe(left)">
                                      <p:cBhvr>
                                        <p:cTn id="36" dur="500"/>
                                        <p:tgtEl>
                                          <p:spTgt spid="8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81"/>
                                        </p:tgtEl>
                                        <p:attrNameLst>
                                          <p:attrName>style.visibility</p:attrName>
                                        </p:attrNameLst>
                                      </p:cBhvr>
                                      <p:to>
                                        <p:strVal val="visible"/>
                                      </p:to>
                                    </p:set>
                                    <p:animEffect transition="in" filter="wipe(right)">
                                      <p:cBhvr>
                                        <p:cTn id="4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p:bldP spid="8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027" y="1451588"/>
            <a:ext cx="1918068" cy="68081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第二季度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5336" y="1451588"/>
            <a:ext cx="1918068" cy="68081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40618"/>
              <a:ext cx="2293960" cy="735506"/>
            </a:xfrm>
            <a:prstGeom prst="rect">
              <a:avLst/>
            </a:prstGeom>
            <a:noFill/>
            <a:ln w="50800">
              <a:noFill/>
            </a:ln>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第一季度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70356" y="1451588"/>
            <a:ext cx="1918068" cy="68081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40618"/>
              <a:ext cx="2230360" cy="735506"/>
            </a:xfrm>
            <a:prstGeom prst="rect">
              <a:avLst/>
            </a:prstGeom>
            <a:noFill/>
            <a:ln w="50800">
              <a:noFill/>
            </a:ln>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第四季度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91" y="1451588"/>
            <a:ext cx="1918068" cy="68081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40622"/>
              <a:ext cx="2205655" cy="735506"/>
            </a:xfrm>
            <a:prstGeom prst="rect">
              <a:avLst/>
            </a:prstGeom>
            <a:noFill/>
            <a:ln w="50800">
              <a:noFill/>
            </a:ln>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第三季度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1304" y="4003331"/>
            <a:ext cx="7039088"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3959" y="2456293"/>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8" name="矩形 47"/>
          <p:cNvSpPr>
            <a:spLocks noChangeArrowheads="1"/>
          </p:cNvSpPr>
          <p:nvPr/>
        </p:nvSpPr>
        <p:spPr bwMode="auto">
          <a:xfrm>
            <a:off x="1187624" y="2815633"/>
            <a:ext cx="1685237"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325" y="2456293"/>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0" name="矩形 47"/>
          <p:cNvSpPr>
            <a:spLocks noChangeArrowheads="1"/>
          </p:cNvSpPr>
          <p:nvPr/>
        </p:nvSpPr>
        <p:spPr bwMode="auto">
          <a:xfrm>
            <a:off x="2968994" y="2815633"/>
            <a:ext cx="1656509"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745" y="2456293"/>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2" name="矩形 47"/>
          <p:cNvSpPr>
            <a:spLocks noChangeArrowheads="1"/>
          </p:cNvSpPr>
          <p:nvPr/>
        </p:nvSpPr>
        <p:spPr bwMode="auto">
          <a:xfrm>
            <a:off x="4788025" y="2815633"/>
            <a:ext cx="1671742"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3" name="矩形 22"/>
          <p:cNvSpPr/>
          <p:nvPr/>
        </p:nvSpPr>
        <p:spPr>
          <a:xfrm>
            <a:off x="6854400" y="2456293"/>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4" name="矩形 47"/>
          <p:cNvSpPr>
            <a:spLocks noChangeArrowheads="1"/>
          </p:cNvSpPr>
          <p:nvPr/>
        </p:nvSpPr>
        <p:spPr bwMode="auto">
          <a:xfrm>
            <a:off x="6588225" y="2815633"/>
            <a:ext cx="1656184"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0885" y="3911572"/>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06818547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25" name="TextBox 24"/>
          <p:cNvSpPr txBox="1"/>
          <p:nvPr/>
        </p:nvSpPr>
        <p:spPr>
          <a:xfrm>
            <a:off x="1025957" y="3504292"/>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26" name="TextBox 25"/>
          <p:cNvSpPr txBox="1"/>
          <p:nvPr/>
        </p:nvSpPr>
        <p:spPr>
          <a:xfrm>
            <a:off x="2123749" y="2388839"/>
            <a:ext cx="1193420" cy="692337"/>
          </a:xfrm>
          <a:prstGeom prst="rect">
            <a:avLst/>
          </a:prstGeom>
          <a:noFill/>
        </p:spPr>
        <p:txBody>
          <a:bodyPr wrap="square" lIns="68543" tIns="34272" rIns="68543" bIns="34272"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27" name="TextBox 26"/>
          <p:cNvSpPr txBox="1"/>
          <p:nvPr/>
        </p:nvSpPr>
        <p:spPr>
          <a:xfrm>
            <a:off x="3607913" y="3328917"/>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37" name="TextBox 36"/>
          <p:cNvSpPr txBox="1"/>
          <p:nvPr/>
        </p:nvSpPr>
        <p:spPr>
          <a:xfrm>
            <a:off x="4689429" y="2517989"/>
            <a:ext cx="1193420" cy="484636"/>
          </a:xfrm>
          <a:prstGeom prst="rect">
            <a:avLst/>
          </a:prstGeom>
          <a:noFill/>
        </p:spPr>
        <p:txBody>
          <a:bodyPr wrap="square" lIns="68543" tIns="34272" rIns="68543" bIns="34272"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文字点击</a:t>
            </a:r>
          </a:p>
        </p:txBody>
      </p:sp>
      <p:sp>
        <p:nvSpPr>
          <p:cNvPr id="38" name="矩形 37"/>
          <p:cNvSpPr/>
          <p:nvPr/>
        </p:nvSpPr>
        <p:spPr>
          <a:xfrm>
            <a:off x="6454228" y="1833506"/>
            <a:ext cx="1943204" cy="2630881"/>
          </a:xfrm>
          <a:prstGeom prst="rect">
            <a:avLst/>
          </a:prstGeom>
        </p:spPr>
        <p:txBody>
          <a:bodyPr wrap="square" lIns="68543" tIns="34272" rIns="68543" bIns="34272">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点击添加小标题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8595" y="1869787"/>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4" name="Freeform 6"/>
          <p:cNvSpPr>
            <a:spLocks/>
          </p:cNvSpPr>
          <p:nvPr/>
        </p:nvSpPr>
        <p:spPr bwMode="auto">
          <a:xfrm>
            <a:off x="3330306" y="2822178"/>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rgbClr val="414455"/>
              </a:solidFill>
              <a:effectLst/>
              <a:uLnTx/>
              <a:uFillTx/>
              <a:latin typeface="微软雅黑" pitchFamily="34" charset="-122"/>
              <a:ea typeface="微软雅黑" pitchFamily="34" charset="-122"/>
              <a:cs typeface="+mn-cs"/>
            </a:endParaRPr>
          </a:p>
        </p:txBody>
      </p:sp>
      <p:sp>
        <p:nvSpPr>
          <p:cNvPr id="45" name="Freeform 8"/>
          <p:cNvSpPr>
            <a:spLocks/>
          </p:cNvSpPr>
          <p:nvPr/>
        </p:nvSpPr>
        <p:spPr bwMode="auto">
          <a:xfrm>
            <a:off x="685592" y="2955687"/>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6" name="Freeform 6"/>
          <p:cNvSpPr>
            <a:spLocks/>
          </p:cNvSpPr>
          <p:nvPr/>
        </p:nvSpPr>
        <p:spPr bwMode="auto">
          <a:xfrm>
            <a:off x="4443769" y="1924815"/>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7" name="矩形 46"/>
          <p:cNvSpPr/>
          <p:nvPr/>
        </p:nvSpPr>
        <p:spPr>
          <a:xfrm>
            <a:off x="3114597" y="1131590"/>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点击添加小标题</a:t>
            </a:r>
            <a:endParaRPr kumimoji="0" lang="zh-CN" altLang="en-US" sz="1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09528758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bg1"/>
                </a:solidFill>
                <a:latin typeface="微软雅黑" pitchFamily="34" charset="-122"/>
                <a:ea typeface="微软雅黑" pitchFamily="34" charset="-122"/>
              </a:rPr>
              <a:t>点击添加标题文本</a:t>
            </a:r>
            <a:endParaRPr lang="zh-CN" altLang="en-US" sz="2000" b="1" dirty="0">
              <a:solidFill>
                <a:schemeClr val="bg1"/>
              </a:solidFill>
              <a:latin typeface="微软雅黑" pitchFamily="34" charset="-122"/>
              <a:ea typeface="微软雅黑" pitchFamily="34" charset="-122"/>
            </a:endParaRPr>
          </a:p>
        </p:txBody>
      </p:sp>
      <p:sp>
        <p:nvSpPr>
          <p:cNvPr id="7" name="Oval 3"/>
          <p:cNvSpPr/>
          <p:nvPr/>
        </p:nvSpPr>
        <p:spPr>
          <a:xfrm>
            <a:off x="762790" y="1419622"/>
            <a:ext cx="1330785" cy="1330784"/>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9" name="Oval 14"/>
          <p:cNvSpPr/>
          <p:nvPr/>
        </p:nvSpPr>
        <p:spPr>
          <a:xfrm>
            <a:off x="2884013" y="1425122"/>
            <a:ext cx="1330785" cy="1330784"/>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0" name="Oval 17"/>
          <p:cNvSpPr/>
          <p:nvPr/>
        </p:nvSpPr>
        <p:spPr>
          <a:xfrm>
            <a:off x="5008213" y="1425122"/>
            <a:ext cx="1330785" cy="1330784"/>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1" name="Oval 20"/>
          <p:cNvSpPr/>
          <p:nvPr/>
        </p:nvSpPr>
        <p:spPr>
          <a:xfrm>
            <a:off x="7129647" y="1425122"/>
            <a:ext cx="1330785" cy="1330784"/>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2" name="TextBox 11"/>
          <p:cNvSpPr txBox="1"/>
          <p:nvPr/>
        </p:nvSpPr>
        <p:spPr>
          <a:xfrm>
            <a:off x="2066607" y="1602904"/>
            <a:ext cx="832074" cy="926779"/>
          </a:xfrm>
          <a:prstGeom prst="rect">
            <a:avLst/>
          </a:prstGeom>
          <a:noFill/>
        </p:spPr>
        <p:txBody>
          <a:bodyPr wrap="square" lIns="91420" tIns="45709" rIns="91420" bIns="45709" rtlCol="0">
            <a:spAutoFit/>
          </a:bodyPr>
          <a:lstStyle/>
          <a:p>
            <a:pPr algn="ctr"/>
            <a:r>
              <a:rPr lang="en-US" sz="5400" b="1" dirty="0" smtClean="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3" name="TextBox 12"/>
          <p:cNvSpPr txBox="1"/>
          <p:nvPr/>
        </p:nvSpPr>
        <p:spPr>
          <a:xfrm>
            <a:off x="4189424" y="1602904"/>
            <a:ext cx="832074" cy="926779"/>
          </a:xfrm>
          <a:prstGeom prst="rect">
            <a:avLst/>
          </a:prstGeom>
          <a:noFill/>
        </p:spPr>
        <p:txBody>
          <a:bodyPr wrap="square" lIns="91420" tIns="45709" rIns="91420" bIns="45709" rtlCol="0">
            <a:spAutoFit/>
          </a:bodyPr>
          <a:lstStyle/>
          <a:p>
            <a:pPr algn="ctr"/>
            <a:r>
              <a:rPr lang="en-US" sz="5400" b="1" dirty="0" smtClean="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4" name="TextBox 13"/>
          <p:cNvSpPr txBox="1"/>
          <p:nvPr/>
        </p:nvSpPr>
        <p:spPr>
          <a:xfrm>
            <a:off x="6300449" y="1613103"/>
            <a:ext cx="832074" cy="926779"/>
          </a:xfrm>
          <a:prstGeom prst="rect">
            <a:avLst/>
          </a:prstGeom>
          <a:noFill/>
        </p:spPr>
        <p:txBody>
          <a:bodyPr wrap="square" lIns="91420" tIns="45709" rIns="91420" bIns="45709" rtlCol="0">
            <a:spAutoFit/>
          </a:bodyPr>
          <a:lstStyle/>
          <a:p>
            <a:pPr algn="ctr"/>
            <a:r>
              <a:rPr lang="en-US" sz="5400" b="1" dirty="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5" name="TextBox 14"/>
          <p:cNvSpPr txBox="1"/>
          <p:nvPr/>
        </p:nvSpPr>
        <p:spPr>
          <a:xfrm>
            <a:off x="531754" y="3205395"/>
            <a:ext cx="1807998" cy="230832"/>
          </a:xfrm>
          <a:prstGeom prst="rect">
            <a:avLst/>
          </a:prstGeom>
          <a:noFill/>
        </p:spPr>
        <p:txBody>
          <a:bodyPr wrap="square" lIns="0" rIns="0" bIns="0" rtlCol="0">
            <a:spAutoFit/>
          </a:bodyPr>
          <a:lstStyle/>
          <a:p>
            <a:pPr algn="ctr">
              <a:tabLst>
                <a:tab pos="1025525" algn="l"/>
              </a:tabLst>
            </a:pPr>
            <a:r>
              <a:rPr lang="zh-CN" altLang="en-US" sz="1200" b="1" dirty="0" smtClean="0">
                <a:solidFill>
                  <a:schemeClr val="accent1"/>
                </a:solidFill>
                <a:latin typeface="微软雅黑" panose="020B0503020204020204" pitchFamily="34" charset="-122"/>
                <a:ea typeface="微软雅黑" panose="020B0503020204020204" pitchFamily="34" charset="-122"/>
                <a:cs typeface="Calibri"/>
              </a:rPr>
              <a:t>填加文字标题</a:t>
            </a:r>
            <a:endParaRPr lang="en-US" sz="1200" b="1" dirty="0">
              <a:solidFill>
                <a:schemeClr val="accent1"/>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8358" y="3509595"/>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a:t>
            </a:r>
            <a:r>
              <a:rPr lang="zh-CN" altLang="en-US" sz="1000" dirty="0" smtClean="0">
                <a:solidFill>
                  <a:schemeClr val="tx1">
                    <a:lumMod val="75000"/>
                    <a:lumOff val="25000"/>
                  </a:schemeClr>
                </a:solidFill>
                <a:latin typeface="微软雅黑" pitchFamily="34" charset="-122"/>
                <a:ea typeface="微软雅黑" panose="020B0503020204020204" pitchFamily="34" charset="-122"/>
              </a:rPr>
              <a:t>此处文本单击添加文本</a:t>
            </a: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a:t>
            </a:r>
            <a:r>
              <a:rPr lang="zh-CN" altLang="en-US" sz="1000" dirty="0" smtClean="0">
                <a:solidFill>
                  <a:schemeClr val="tx1">
                    <a:lumMod val="75000"/>
                    <a:lumOff val="25000"/>
                  </a:schemeClr>
                </a:solidFill>
                <a:latin typeface="微软雅黑" pitchFamily="34" charset="-122"/>
                <a:ea typeface="微软雅黑" panose="020B0503020204020204" pitchFamily="34" charset="-122"/>
              </a:rPr>
              <a:t>文本</a:t>
            </a: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单击此处文本单击添加文本</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163" y="3202850"/>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2"/>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schemeClr val="accent2"/>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2767" y="350705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84" y="3200306"/>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3"/>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schemeClr val="accent3"/>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188" y="350450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40466" y="3205395"/>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4"/>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schemeClr val="accent4"/>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7070" y="3509595"/>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2080" y="1724446"/>
            <a:ext cx="798745" cy="729289"/>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4" name="Group 71"/>
          <p:cNvGrpSpPr/>
          <p:nvPr/>
        </p:nvGrpSpPr>
        <p:grpSpPr>
          <a:xfrm>
            <a:off x="3241580" y="1794607"/>
            <a:ext cx="584222" cy="58320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7" name="Group 173"/>
          <p:cNvGrpSpPr/>
          <p:nvPr/>
        </p:nvGrpSpPr>
        <p:grpSpPr>
          <a:xfrm>
            <a:off x="7468222" y="1758815"/>
            <a:ext cx="648072" cy="643352"/>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43" name="Group 162"/>
          <p:cNvGrpSpPr/>
          <p:nvPr/>
        </p:nvGrpSpPr>
        <p:grpSpPr>
          <a:xfrm>
            <a:off x="1124599" y="1731515"/>
            <a:ext cx="604289" cy="646302"/>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Tree>
    <p:extLst>
      <p:ext uri="{BB962C8B-B14F-4D97-AF65-F5344CB8AC3E}">
        <p14:creationId xmlns:p14="http://schemas.microsoft.com/office/powerpoint/2010/main" val="3861561368"/>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3" name="Shape 5166"/>
          <p:cNvSpPr/>
          <p:nvPr/>
        </p:nvSpPr>
        <p:spPr>
          <a:xfrm>
            <a:off x="1944344" y="1407431"/>
            <a:ext cx="1218057"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4" name="Shape 5167"/>
          <p:cNvSpPr/>
          <p:nvPr/>
        </p:nvSpPr>
        <p:spPr>
          <a:xfrm>
            <a:off x="1574954" y="2047198"/>
            <a:ext cx="1961434"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5" name="Shape 5168"/>
          <p:cNvSpPr/>
          <p:nvPr/>
        </p:nvSpPr>
        <p:spPr>
          <a:xfrm>
            <a:off x="1205564" y="2740899"/>
            <a:ext cx="2704811"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6" name="Shape 5169"/>
          <p:cNvSpPr/>
          <p:nvPr/>
        </p:nvSpPr>
        <p:spPr>
          <a:xfrm>
            <a:off x="827584" y="3434599"/>
            <a:ext cx="3448181"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grpSp>
        <p:nvGrpSpPr>
          <p:cNvPr id="7" name="组合 6"/>
          <p:cNvGrpSpPr/>
          <p:nvPr/>
        </p:nvGrpSpPr>
        <p:grpSpPr>
          <a:xfrm>
            <a:off x="2313735" y="1108481"/>
            <a:ext cx="857881" cy="735467"/>
            <a:chOff x="2313735" y="1108481"/>
            <a:chExt cx="857881" cy="735467"/>
          </a:xfrm>
          <a:effectLst>
            <a:outerShdw blurRad="127000" dist="38100" dir="5400000" algn="t" rotWithShape="0">
              <a:prstClr val="black">
                <a:alpha val="40000"/>
              </a:prstClr>
            </a:outerShdw>
          </a:effectLst>
        </p:grpSpPr>
        <p:sp>
          <p:nvSpPr>
            <p:cNvPr id="8"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25400" cap="flat">
              <a:solidFill>
                <a:schemeClr val="bg1"/>
              </a:solidFill>
              <a:miter lim="400000"/>
            </a:ln>
            <a:effectLst/>
          </p:spPr>
          <p:txBody>
            <a:bodyPr wrap="square" lIns="0" tIns="0" rIns="0" bIns="0" numCol="1"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sym typeface="Helvetica Neue"/>
                </a:rPr>
                <a:t>输入文本</a:t>
              </a:r>
              <a:endPar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endParaRPr>
            </a:p>
          </p:txBody>
        </p:sp>
      </p:grpSp>
      <p:grpSp>
        <p:nvGrpSpPr>
          <p:cNvPr id="10" name="组合 9"/>
          <p:cNvGrpSpPr/>
          <p:nvPr/>
        </p:nvGrpSpPr>
        <p:grpSpPr>
          <a:xfrm>
            <a:off x="1944344" y="2047198"/>
            <a:ext cx="1589745" cy="432411"/>
            <a:chOff x="1944344" y="2047198"/>
            <a:chExt cx="1589745" cy="432411"/>
          </a:xfrm>
          <a:effectLst>
            <a:outerShdw blurRad="127000" dist="38100" dir="5400000" algn="t" rotWithShape="0">
              <a:prstClr val="black">
                <a:alpha val="40000"/>
              </a:prstClr>
            </a:outerShdw>
          </a:effectLst>
        </p:grpSpPr>
        <p:sp>
          <p:nvSpPr>
            <p:cNvPr id="11"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4"/>
            </a:solidFill>
            <a:ln w="25400" cap="flat">
              <a:solidFill>
                <a:schemeClr val="bg1"/>
              </a:solid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2" name="Shape 5177"/>
            <p:cNvSpPr/>
            <p:nvPr/>
          </p:nvSpPr>
          <p:spPr>
            <a:xfrm>
              <a:off x="2191740" y="2087244"/>
              <a:ext cx="1099552"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a:t>
              </a:r>
              <a:r>
                <a:rPr kumimoji="0" lang="zh-CN" altLang="en-US" sz="1200" b="1" i="0" u="none" strike="noStrike" kern="1200" cap="all"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sym typeface="Helvetica Neue"/>
                </a:rPr>
                <a:t>输入文本</a:t>
              </a:r>
              <a:endPar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endParaRPr>
            </a:p>
          </p:txBody>
        </p:sp>
      </p:grpSp>
      <p:grpSp>
        <p:nvGrpSpPr>
          <p:cNvPr id="13" name="组合 12"/>
          <p:cNvGrpSpPr/>
          <p:nvPr/>
        </p:nvGrpSpPr>
        <p:grpSpPr>
          <a:xfrm>
            <a:off x="1574955" y="2740898"/>
            <a:ext cx="2333121" cy="432412"/>
            <a:chOff x="1574955" y="2740898"/>
            <a:chExt cx="2333121" cy="432412"/>
          </a:xfrm>
          <a:effectLst>
            <a:outerShdw blurRad="127000" dist="38100" dir="5400000" algn="t" rotWithShape="0">
              <a:prstClr val="black">
                <a:alpha val="40000"/>
              </a:prstClr>
            </a:outerShdw>
          </a:effectLst>
        </p:grpSpPr>
        <p:sp>
          <p:nvSpPr>
            <p:cNvPr id="14"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25400" cap="flat">
              <a:solidFill>
                <a:schemeClr val="bg1"/>
              </a:solid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5" name="Shape 5178"/>
            <p:cNvSpPr/>
            <p:nvPr/>
          </p:nvSpPr>
          <p:spPr>
            <a:xfrm>
              <a:off x="1815028" y="2780945"/>
              <a:ext cx="1849246"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grpSp>
        <p:nvGrpSpPr>
          <p:cNvPr id="16" name="组合 15"/>
          <p:cNvGrpSpPr/>
          <p:nvPr/>
        </p:nvGrpSpPr>
        <p:grpSpPr>
          <a:xfrm>
            <a:off x="1205565" y="3434598"/>
            <a:ext cx="3076490" cy="432407"/>
            <a:chOff x="1205565" y="3434598"/>
            <a:chExt cx="3076490" cy="432407"/>
          </a:xfrm>
          <a:effectLst>
            <a:outerShdw blurRad="127000" dist="38100" dir="5400000" algn="t" rotWithShape="0">
              <a:prstClr val="black">
                <a:alpha val="40000"/>
              </a:prstClr>
            </a:outerShdw>
          </a:effectLst>
        </p:grpSpPr>
        <p:sp>
          <p:nvSpPr>
            <p:cNvPr id="1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2"/>
            </a:solidFill>
            <a:ln w="25400" cap="flat">
              <a:solidFill>
                <a:schemeClr val="bg1"/>
              </a:solid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8" name="Shape 5179"/>
            <p:cNvSpPr/>
            <p:nvPr/>
          </p:nvSpPr>
          <p:spPr>
            <a:xfrm>
              <a:off x="1422332" y="3474643"/>
              <a:ext cx="2634639"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grpSp>
        <p:nvGrpSpPr>
          <p:cNvPr id="19" name="组合 18"/>
          <p:cNvGrpSpPr/>
          <p:nvPr/>
        </p:nvGrpSpPr>
        <p:grpSpPr>
          <a:xfrm>
            <a:off x="827585" y="4118665"/>
            <a:ext cx="3819870" cy="432407"/>
            <a:chOff x="827585" y="4118665"/>
            <a:chExt cx="3819870" cy="432407"/>
          </a:xfrm>
          <a:effectLst>
            <a:outerShdw blurRad="127000" dist="38100" dir="5400000" algn="t" rotWithShape="0">
              <a:prstClr val="black">
                <a:alpha val="40000"/>
              </a:prstClr>
            </a:outerShdw>
          </a:effectLst>
        </p:grpSpPr>
        <p:sp>
          <p:nvSpPr>
            <p:cNvPr id="20"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25400" cap="flat">
              <a:solidFill>
                <a:schemeClr val="bg1"/>
              </a:solid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21" name="Shape 5180"/>
            <p:cNvSpPr/>
            <p:nvPr/>
          </p:nvSpPr>
          <p:spPr>
            <a:xfrm>
              <a:off x="1072475" y="4158709"/>
              <a:ext cx="3334354"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sp>
        <p:nvSpPr>
          <p:cNvPr id="22" name="Round Same Side Corner Rectangle 67"/>
          <p:cNvSpPr/>
          <p:nvPr/>
        </p:nvSpPr>
        <p:spPr>
          <a:xfrm rot="10800000" flipH="1">
            <a:off x="5091212" y="112191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4" name="Round Same Side Corner Rectangle 68"/>
          <p:cNvSpPr/>
          <p:nvPr/>
        </p:nvSpPr>
        <p:spPr>
          <a:xfrm rot="10800000" flipH="1">
            <a:off x="5089572" y="1903209"/>
            <a:ext cx="49903" cy="514044"/>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5" name="Round Same Side Corner Rectangle 69"/>
          <p:cNvSpPr/>
          <p:nvPr/>
        </p:nvSpPr>
        <p:spPr>
          <a:xfrm rot="10800000" flipH="1">
            <a:off x="5091212" y="2613341"/>
            <a:ext cx="49903" cy="514044"/>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grpSp>
        <p:nvGrpSpPr>
          <p:cNvPr id="26" name="组合 25"/>
          <p:cNvGrpSpPr/>
          <p:nvPr/>
        </p:nvGrpSpPr>
        <p:grpSpPr>
          <a:xfrm>
            <a:off x="5228512" y="1109269"/>
            <a:ext cx="2871880" cy="582144"/>
            <a:chOff x="5228512" y="1109269"/>
            <a:chExt cx="2871880" cy="582144"/>
          </a:xfrm>
        </p:grpSpPr>
        <p:sp>
          <p:nvSpPr>
            <p:cNvPr id="27" name="TextBox 26"/>
            <p:cNvSpPr txBox="1"/>
            <p:nvPr/>
          </p:nvSpPr>
          <p:spPr>
            <a:xfrm>
              <a:off x="5228512" y="1303102"/>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8" name="Rectangle 71"/>
            <p:cNvSpPr/>
            <p:nvPr/>
          </p:nvSpPr>
          <p:spPr>
            <a:xfrm>
              <a:off x="5228513" y="1109269"/>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29" name="组合 28"/>
          <p:cNvGrpSpPr/>
          <p:nvPr/>
        </p:nvGrpSpPr>
        <p:grpSpPr>
          <a:xfrm>
            <a:off x="5228512" y="1869180"/>
            <a:ext cx="2871880" cy="582143"/>
            <a:chOff x="5228512" y="1869180"/>
            <a:chExt cx="2871880" cy="582143"/>
          </a:xfrm>
        </p:grpSpPr>
        <p:sp>
          <p:nvSpPr>
            <p:cNvPr id="30" name="TextBox 29"/>
            <p:cNvSpPr txBox="1"/>
            <p:nvPr/>
          </p:nvSpPr>
          <p:spPr>
            <a:xfrm>
              <a:off x="5228512" y="2063012"/>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1" name="Rectangle 73"/>
            <p:cNvSpPr/>
            <p:nvPr/>
          </p:nvSpPr>
          <p:spPr>
            <a:xfrm>
              <a:off x="5228513" y="1869180"/>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32" name="组合 31"/>
          <p:cNvGrpSpPr/>
          <p:nvPr/>
        </p:nvGrpSpPr>
        <p:grpSpPr>
          <a:xfrm>
            <a:off x="5228512" y="2629091"/>
            <a:ext cx="2871880" cy="582144"/>
            <a:chOff x="5228512" y="2629091"/>
            <a:chExt cx="2871880" cy="582144"/>
          </a:xfrm>
        </p:grpSpPr>
        <p:sp>
          <p:nvSpPr>
            <p:cNvPr id="33" name="TextBox 32"/>
            <p:cNvSpPr txBox="1"/>
            <p:nvPr/>
          </p:nvSpPr>
          <p:spPr>
            <a:xfrm>
              <a:off x="5228512" y="2822924"/>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4" name="Rectangle 75"/>
            <p:cNvSpPr/>
            <p:nvPr/>
          </p:nvSpPr>
          <p:spPr>
            <a:xfrm>
              <a:off x="5228513" y="2629091"/>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sp>
        <p:nvSpPr>
          <p:cNvPr id="35" name="Round Same Side Corner Rectangle 76"/>
          <p:cNvSpPr/>
          <p:nvPr/>
        </p:nvSpPr>
        <p:spPr>
          <a:xfrm rot="10800000" flipH="1">
            <a:off x="5089572" y="3333829"/>
            <a:ext cx="49903" cy="514044"/>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6" name="Round Same Side Corner Rectangle 77"/>
          <p:cNvSpPr/>
          <p:nvPr/>
        </p:nvSpPr>
        <p:spPr>
          <a:xfrm rot="10800000" flipH="1">
            <a:off x="5091212" y="404396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grpSp>
        <p:nvGrpSpPr>
          <p:cNvPr id="37" name="组合 36"/>
          <p:cNvGrpSpPr/>
          <p:nvPr/>
        </p:nvGrpSpPr>
        <p:grpSpPr>
          <a:xfrm>
            <a:off x="5228512" y="3299800"/>
            <a:ext cx="2871880" cy="582144"/>
            <a:chOff x="5228512" y="3299800"/>
            <a:chExt cx="2871880" cy="582144"/>
          </a:xfrm>
        </p:grpSpPr>
        <p:sp>
          <p:nvSpPr>
            <p:cNvPr id="38" name="TextBox 37"/>
            <p:cNvSpPr txBox="1"/>
            <p:nvPr/>
          </p:nvSpPr>
          <p:spPr>
            <a:xfrm>
              <a:off x="5228512" y="3493633"/>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9" name="Rectangle 79"/>
            <p:cNvSpPr/>
            <p:nvPr/>
          </p:nvSpPr>
          <p:spPr>
            <a:xfrm>
              <a:off x="5228513" y="3299800"/>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40" name="组合 39"/>
          <p:cNvGrpSpPr/>
          <p:nvPr/>
        </p:nvGrpSpPr>
        <p:grpSpPr>
          <a:xfrm>
            <a:off x="5228512" y="4059711"/>
            <a:ext cx="2871880" cy="582144"/>
            <a:chOff x="5228512" y="4059711"/>
            <a:chExt cx="2871880" cy="582144"/>
          </a:xfrm>
        </p:grpSpPr>
        <p:sp>
          <p:nvSpPr>
            <p:cNvPr id="41" name="TextBox 40"/>
            <p:cNvSpPr txBox="1"/>
            <p:nvPr/>
          </p:nvSpPr>
          <p:spPr>
            <a:xfrm>
              <a:off x="5228512" y="4253544"/>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2" name="Rectangle 81"/>
            <p:cNvSpPr/>
            <p:nvPr/>
          </p:nvSpPr>
          <p:spPr>
            <a:xfrm>
              <a:off x="5228513" y="4059711"/>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spTree>
    <p:extLst>
      <p:ext uri="{BB962C8B-B14F-4D97-AF65-F5344CB8AC3E}">
        <p14:creationId xmlns:p14="http://schemas.microsoft.com/office/powerpoint/2010/main" val="117445537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up)">
                                      <p:cBhvr>
                                        <p:cTn id="51" dur="500"/>
                                        <p:tgtEl>
                                          <p:spTgt spid="24"/>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up)">
                                      <p:cBhvr>
                                        <p:cTn id="67" dur="500"/>
                                        <p:tgtEl>
                                          <p:spTgt spid="35"/>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22" grpId="0" animBg="1"/>
      <p:bldP spid="24" grpId="0" animBg="1"/>
      <p:bldP spid="25" grpId="0" animBg="1"/>
      <p:bldP spid="35" grpId="0" animBg="1"/>
      <p:bldP spid="3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717" y="338069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247835"/>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5583" y="337324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386" y="215928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21832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208" y="1952292"/>
            <a:ext cx="817690" cy="714916"/>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387742"/>
            <a:ext cx="817690" cy="714917"/>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a:ln w="38100">
              <a:noFill/>
            </a:ln>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7028" y="3023238"/>
            <a:ext cx="817690" cy="714917"/>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a:ln w="38100">
              <a:noFill/>
            </a:ln>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231" y="3014501"/>
            <a:ext cx="817690" cy="714917"/>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27721"/>
            </a:xfrm>
            <a:prstGeom prst="rect">
              <a:avLst/>
            </a:prstGeom>
            <a:noFill/>
            <a:ln w="38100">
              <a:noFill/>
            </a:ln>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05</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033" y="1923678"/>
            <a:ext cx="817690" cy="714916"/>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06</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05958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3" name="矩形 47"/>
          <p:cNvSpPr>
            <a:spLocks noChangeArrowheads="1"/>
          </p:cNvSpPr>
          <p:nvPr/>
        </p:nvSpPr>
        <p:spPr bwMode="auto">
          <a:xfrm>
            <a:off x="1331640" y="130769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4" name="矩形 73"/>
          <p:cNvSpPr/>
          <p:nvPr/>
        </p:nvSpPr>
        <p:spPr>
          <a:xfrm>
            <a:off x="1681203" y="200184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5" name="矩形 47"/>
          <p:cNvSpPr>
            <a:spLocks noChangeArrowheads="1"/>
          </p:cNvSpPr>
          <p:nvPr/>
        </p:nvSpPr>
        <p:spPr bwMode="auto">
          <a:xfrm>
            <a:off x="942340" y="224995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6" name="矩形 75"/>
          <p:cNvSpPr/>
          <p:nvPr/>
        </p:nvSpPr>
        <p:spPr>
          <a:xfrm>
            <a:off x="1660401" y="3125138"/>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7" name="矩形 47"/>
          <p:cNvSpPr>
            <a:spLocks noChangeArrowheads="1"/>
          </p:cNvSpPr>
          <p:nvPr/>
        </p:nvSpPr>
        <p:spPr bwMode="auto">
          <a:xfrm>
            <a:off x="921537" y="3373249"/>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8" name="矩形 77"/>
          <p:cNvSpPr/>
          <p:nvPr/>
        </p:nvSpPr>
        <p:spPr>
          <a:xfrm>
            <a:off x="6361016" y="1628331"/>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9" name="矩形 47"/>
          <p:cNvSpPr>
            <a:spLocks noChangeArrowheads="1"/>
          </p:cNvSpPr>
          <p:nvPr/>
        </p:nvSpPr>
        <p:spPr bwMode="auto">
          <a:xfrm>
            <a:off x="6380670" y="1887161"/>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0" name="矩形 79"/>
          <p:cNvSpPr/>
          <p:nvPr/>
        </p:nvSpPr>
        <p:spPr>
          <a:xfrm>
            <a:off x="6382865" y="2921879"/>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6395300" y="3180710"/>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2" name="矩形 81"/>
          <p:cNvSpPr/>
          <p:nvPr/>
        </p:nvSpPr>
        <p:spPr>
          <a:xfrm>
            <a:off x="5678017" y="3897091"/>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5697675" y="4155924"/>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grpSp>
        <p:nvGrpSpPr>
          <p:cNvPr id="84" name="组合 83"/>
          <p:cNvGrpSpPr/>
          <p:nvPr/>
        </p:nvGrpSpPr>
        <p:grpSpPr>
          <a:xfrm flipH="1">
            <a:off x="5748086" y="1783021"/>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2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90" name="TextBox 89"/>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grpSp>
        <p:nvGrpSpPr>
          <p:cNvPr id="69" name="组合 68"/>
          <p:cNvGrpSpPr/>
          <p:nvPr/>
        </p:nvGrpSpPr>
        <p:grpSpPr>
          <a:xfrm>
            <a:off x="4119540" y="3538778"/>
            <a:ext cx="817690" cy="714916"/>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211371355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79" name="矩形 78"/>
          <p:cNvSpPr/>
          <p:nvPr/>
        </p:nvSpPr>
        <p:spPr>
          <a:xfrm>
            <a:off x="0" y="1448918"/>
            <a:ext cx="9144000" cy="969534"/>
          </a:xfrm>
          <a:prstGeom prst="rect">
            <a:avLst/>
          </a:prstGeom>
          <a:solidFill>
            <a:srgbClr val="02144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文本框 17"/>
          <p:cNvSpPr txBox="1"/>
          <p:nvPr/>
        </p:nvSpPr>
        <p:spPr>
          <a:xfrm>
            <a:off x="3337583" y="1672075"/>
            <a:ext cx="4257871" cy="584775"/>
          </a:xfrm>
          <a:prstGeom prst="rect">
            <a:avLst/>
          </a:prstGeom>
          <a:noFill/>
        </p:spPr>
        <p:txBody>
          <a:bodyPr wrap="square" rtlCol="0">
            <a:spAutoFit/>
          </a:bodyPr>
          <a:lstStyle/>
          <a:p>
            <a:pPr defTabSz="914400"/>
            <a:r>
              <a:rPr lang="zh-CN" altLang="en-US" sz="3200" b="1" dirty="0" smtClean="0">
                <a:solidFill>
                  <a:prstClr val="white"/>
                </a:solidFill>
                <a:latin typeface="微软雅黑" panose="020B0503020204020204" pitchFamily="34" charset="-122"/>
                <a:ea typeface="微软雅黑" panose="020B0503020204020204" pitchFamily="34" charset="-122"/>
              </a:rPr>
              <a:t>单击此处添加文字标题</a:t>
            </a:r>
            <a:endParaRPr lang="en-US" altLang="zh-CN" sz="3200" b="1" dirty="0">
              <a:solidFill>
                <a:prstClr val="white"/>
              </a:solidFill>
              <a:latin typeface="微软雅黑" panose="020B0503020204020204" pitchFamily="34" charset="-122"/>
              <a:ea typeface="微软雅黑" panose="020B0503020204020204" pitchFamily="34" charset="-122"/>
            </a:endParaRPr>
          </a:p>
        </p:txBody>
      </p:sp>
      <p:sp>
        <p:nvSpPr>
          <p:cNvPr id="81" name="文本框 19"/>
          <p:cNvSpPr txBox="1"/>
          <p:nvPr/>
        </p:nvSpPr>
        <p:spPr bwMode="auto">
          <a:xfrm>
            <a:off x="3337583" y="2590122"/>
            <a:ext cx="4257871" cy="955646"/>
          </a:xfrm>
          <a:prstGeom prst="rect">
            <a:avLst/>
          </a:prstGeom>
          <a:solidFill>
            <a:srgbClr val="021446"/>
          </a:solidFill>
        </p:spPr>
        <p:txBody>
          <a:bodyPr wrap="square" lIns="68580" tIns="34290" rIns="68580" bIns="34290">
            <a:spAutoFit/>
          </a:bodyPr>
          <a:lstStyle/>
          <a:p>
            <a:pPr defTabSz="914400">
              <a:lnSpc>
                <a:spcPct val="120000"/>
              </a:lnSpc>
            </a:pPr>
            <a:r>
              <a:rPr lang="zh-CN" altLang="en-US" sz="1200" dirty="0">
                <a:solidFill>
                  <a:schemeClr val="bg1"/>
                </a:solidFill>
                <a:latin typeface="微软雅黑" pitchFamily="34" charset="-122"/>
                <a:ea typeface="微软雅黑" pitchFamily="34" charset="-122"/>
              </a:rPr>
              <a:t>详细内容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200" dirty="0">
              <a:solidFill>
                <a:schemeClr val="bg1"/>
              </a:solidFill>
              <a:latin typeface="微软雅黑" pitchFamily="34" charset="-122"/>
              <a:ea typeface="微软雅黑" pitchFamily="34" charset="-122"/>
            </a:endParaRPr>
          </a:p>
        </p:txBody>
      </p:sp>
      <p:grpSp>
        <p:nvGrpSpPr>
          <p:cNvPr id="82" name="组合 81"/>
          <p:cNvGrpSpPr/>
          <p:nvPr/>
        </p:nvGrpSpPr>
        <p:grpSpPr>
          <a:xfrm>
            <a:off x="3491880" y="806222"/>
            <a:ext cx="414516" cy="414516"/>
            <a:chOff x="3543574" y="4265651"/>
            <a:chExt cx="414516" cy="414516"/>
          </a:xfrm>
        </p:grpSpPr>
        <p:sp>
          <p:nvSpPr>
            <p:cNvPr id="83" name="椭圆 82"/>
            <p:cNvSpPr/>
            <p:nvPr/>
          </p:nvSpPr>
          <p:spPr>
            <a:xfrm>
              <a:off x="3543574"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4" name="组合 83"/>
            <p:cNvGrpSpPr/>
            <p:nvPr/>
          </p:nvGrpSpPr>
          <p:grpSpPr>
            <a:xfrm>
              <a:off x="3629640" y="4325788"/>
              <a:ext cx="259976" cy="261734"/>
              <a:chOff x="5042691" y="2273922"/>
              <a:chExt cx="702937" cy="707690"/>
            </a:xfrm>
            <a:solidFill>
              <a:sysClr val="window" lastClr="FFFFFF"/>
            </a:solidFill>
          </p:grpSpPr>
          <p:sp>
            <p:nvSpPr>
              <p:cNvPr id="8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86"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87" name="组合 86"/>
          <p:cNvGrpSpPr/>
          <p:nvPr/>
        </p:nvGrpSpPr>
        <p:grpSpPr>
          <a:xfrm>
            <a:off x="4050431" y="806222"/>
            <a:ext cx="414516" cy="414516"/>
            <a:chOff x="4102125" y="4265651"/>
            <a:chExt cx="414516" cy="414516"/>
          </a:xfrm>
        </p:grpSpPr>
        <p:sp>
          <p:nvSpPr>
            <p:cNvPr id="88" name="椭圆 87"/>
            <p:cNvSpPr/>
            <p:nvPr/>
          </p:nvSpPr>
          <p:spPr>
            <a:xfrm>
              <a:off x="4102125"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9" name="组合 88"/>
            <p:cNvGrpSpPr/>
            <p:nvPr/>
          </p:nvGrpSpPr>
          <p:grpSpPr>
            <a:xfrm>
              <a:off x="4199233" y="4358783"/>
              <a:ext cx="238761" cy="198211"/>
              <a:chOff x="3132963" y="3140191"/>
              <a:chExt cx="645573" cy="535933"/>
            </a:xfrm>
            <a:solidFill>
              <a:sysClr val="window" lastClr="FFFFFF"/>
            </a:solidFill>
          </p:grpSpPr>
          <p:sp>
            <p:nvSpPr>
              <p:cNvPr id="9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96" name="组合 95"/>
          <p:cNvGrpSpPr/>
          <p:nvPr/>
        </p:nvGrpSpPr>
        <p:grpSpPr>
          <a:xfrm>
            <a:off x="5129792" y="806222"/>
            <a:ext cx="414516" cy="414516"/>
            <a:chOff x="5181486" y="4265651"/>
            <a:chExt cx="414516" cy="414516"/>
          </a:xfrm>
        </p:grpSpPr>
        <p:sp>
          <p:nvSpPr>
            <p:cNvPr id="97" name="椭圆 96"/>
            <p:cNvSpPr/>
            <p:nvPr/>
          </p:nvSpPr>
          <p:spPr>
            <a:xfrm>
              <a:off x="5181486"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98" name="组合 97"/>
            <p:cNvGrpSpPr/>
            <p:nvPr/>
          </p:nvGrpSpPr>
          <p:grpSpPr>
            <a:xfrm>
              <a:off x="5287222" y="4375239"/>
              <a:ext cx="253419" cy="172633"/>
              <a:chOff x="4895160" y="4287159"/>
              <a:chExt cx="571418" cy="389258"/>
            </a:xfrm>
            <a:solidFill>
              <a:sysClr val="window" lastClr="FFFFFF"/>
            </a:solidFill>
          </p:grpSpPr>
          <p:sp>
            <p:nvSpPr>
              <p:cNvPr id="9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108" name="组合 107"/>
          <p:cNvGrpSpPr/>
          <p:nvPr/>
        </p:nvGrpSpPr>
        <p:grpSpPr>
          <a:xfrm>
            <a:off x="4574743" y="806222"/>
            <a:ext cx="414516" cy="414516"/>
            <a:chOff x="4626437" y="4265651"/>
            <a:chExt cx="414516" cy="414516"/>
          </a:xfrm>
        </p:grpSpPr>
        <p:sp>
          <p:nvSpPr>
            <p:cNvPr id="109" name="椭圆 108"/>
            <p:cNvSpPr/>
            <p:nvPr/>
          </p:nvSpPr>
          <p:spPr>
            <a:xfrm>
              <a:off x="4626437"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0" name="组合 109"/>
            <p:cNvGrpSpPr/>
            <p:nvPr/>
          </p:nvGrpSpPr>
          <p:grpSpPr>
            <a:xfrm>
              <a:off x="4710891" y="4356960"/>
              <a:ext cx="232896" cy="199705"/>
              <a:chOff x="3546346" y="2339026"/>
              <a:chExt cx="897787" cy="769842"/>
            </a:xfrm>
            <a:solidFill>
              <a:sysClr val="window" lastClr="FFFFFF"/>
            </a:solidFill>
          </p:grpSpPr>
          <p:sp>
            <p:nvSpPr>
              <p:cNvPr id="1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5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grpSp>
      </p:grpSp>
      <p:grpSp>
        <p:nvGrpSpPr>
          <p:cNvPr id="151" name="组合 150"/>
          <p:cNvGrpSpPr/>
          <p:nvPr/>
        </p:nvGrpSpPr>
        <p:grpSpPr>
          <a:xfrm>
            <a:off x="1366956" y="1146457"/>
            <a:ext cx="1586056" cy="1586449"/>
            <a:chOff x="1041891" y="2887277"/>
            <a:chExt cx="1036261" cy="1036518"/>
          </a:xfrm>
        </p:grpSpPr>
        <p:sp>
          <p:nvSpPr>
            <p:cNvPr id="152"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3"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rPr>
                <a:t>04</a:t>
              </a:r>
              <a:endParaRPr kumimoji="0" lang="en-US" altLang="zh-CN" sz="6600" b="0" i="0" u="none" strike="noStrike" kern="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212426499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1"/>
                                        </p:tgtEl>
                                        <p:attrNameLst>
                                          <p:attrName>style.visibility</p:attrName>
                                        </p:attrNameLst>
                                      </p:cBhvr>
                                      <p:to>
                                        <p:strVal val="visible"/>
                                      </p:to>
                                    </p:set>
                                    <p:animEffect transition="in" filter="wheel(1)">
                                      <p:cBhvr>
                                        <p:cTn id="11" dur="650"/>
                                        <p:tgtEl>
                                          <p:spTgt spid="151"/>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par>
                                <p:cTn id="18" presetID="53" presetClass="entr" presetSubtype="16" fill="hold" nodeType="withEffect">
                                  <p:stCondLst>
                                    <p:cond delay="300"/>
                                  </p:stCondLst>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6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par>
                                <p:cTn id="28" presetID="53" presetClass="entr" presetSubtype="16" fill="hold" nodeType="withEffect">
                                  <p:stCondLst>
                                    <p:cond delay="900"/>
                                  </p:stCondLst>
                                  <p:childTnLst>
                                    <p:set>
                                      <p:cBhvr>
                                        <p:cTn id="29" dur="1" fill="hold">
                                          <p:stCondLst>
                                            <p:cond delay="0"/>
                                          </p:stCondLst>
                                        </p:cTn>
                                        <p:tgtEl>
                                          <p:spTgt spid="96"/>
                                        </p:tgtEl>
                                        <p:attrNameLst>
                                          <p:attrName>style.visibility</p:attrName>
                                        </p:attrNameLst>
                                      </p:cBhvr>
                                      <p:to>
                                        <p:strVal val="visible"/>
                                      </p:to>
                                    </p:set>
                                    <p:anim calcmode="lin" valueType="num">
                                      <p:cBhvr>
                                        <p:cTn id="30" dur="500" fill="hold"/>
                                        <p:tgtEl>
                                          <p:spTgt spid="96"/>
                                        </p:tgtEl>
                                        <p:attrNameLst>
                                          <p:attrName>ppt_w</p:attrName>
                                        </p:attrNameLst>
                                      </p:cBhvr>
                                      <p:tavLst>
                                        <p:tav tm="0">
                                          <p:val>
                                            <p:fltVal val="0"/>
                                          </p:val>
                                        </p:tav>
                                        <p:tav tm="100000">
                                          <p:val>
                                            <p:strVal val="#ppt_w"/>
                                          </p:val>
                                        </p:tav>
                                      </p:tavLst>
                                    </p:anim>
                                    <p:anim calcmode="lin" valueType="num">
                                      <p:cBhvr>
                                        <p:cTn id="31" dur="500" fill="hold"/>
                                        <p:tgtEl>
                                          <p:spTgt spid="96"/>
                                        </p:tgtEl>
                                        <p:attrNameLst>
                                          <p:attrName>ppt_h</p:attrName>
                                        </p:attrNameLst>
                                      </p:cBhvr>
                                      <p:tavLst>
                                        <p:tav tm="0">
                                          <p:val>
                                            <p:fltVal val="0"/>
                                          </p:val>
                                        </p:tav>
                                        <p:tav tm="100000">
                                          <p:val>
                                            <p:strVal val="#ppt_h"/>
                                          </p:val>
                                        </p:tav>
                                      </p:tavLst>
                                    </p:anim>
                                    <p:animEffect transition="in" filter="fade">
                                      <p:cBhvr>
                                        <p:cTn id="32" dur="500"/>
                                        <p:tgtEl>
                                          <p:spTgt spid="96"/>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wipe(left)">
                                      <p:cBhvr>
                                        <p:cTn id="36" dur="500"/>
                                        <p:tgtEl>
                                          <p:spTgt spid="8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81"/>
                                        </p:tgtEl>
                                        <p:attrNameLst>
                                          <p:attrName>style.visibility</p:attrName>
                                        </p:attrNameLst>
                                      </p:cBhvr>
                                      <p:to>
                                        <p:strVal val="visible"/>
                                      </p:to>
                                    </p:set>
                                    <p:animEffect transition="in" filter="wipe(right)">
                                      <p:cBhvr>
                                        <p:cTn id="4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p:bldP spid="8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bg1"/>
                </a:solidFill>
                <a:latin typeface="微软雅黑" pitchFamily="34" charset="-122"/>
                <a:ea typeface="微软雅黑" pitchFamily="34" charset="-122"/>
              </a:rPr>
              <a:t>点击添加标题文本</a:t>
            </a:r>
            <a:endParaRPr lang="zh-CN" altLang="en-US" sz="2000" b="1" dirty="0">
              <a:solidFill>
                <a:schemeClr val="bg1"/>
              </a:solidFill>
              <a:latin typeface="微软雅黑" pitchFamily="34" charset="-122"/>
              <a:ea typeface="微软雅黑" pitchFamily="34" charset="-122"/>
            </a:endParaRPr>
          </a:p>
        </p:txBody>
      </p:sp>
      <p:grpSp>
        <p:nvGrpSpPr>
          <p:cNvPr id="44" name="组合 43"/>
          <p:cNvGrpSpPr/>
          <p:nvPr/>
        </p:nvGrpSpPr>
        <p:grpSpPr>
          <a:xfrm>
            <a:off x="5227113" y="1649108"/>
            <a:ext cx="2513240" cy="2513240"/>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a:r>
                <a:rPr lang="en-US" sz="44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点击输入</a:t>
              </a:r>
              <a:r>
                <a:rPr lang="zh-CN" altLang="en-US" sz="1600" b="1" dirty="0" smtClean="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91" name="组合 90"/>
          <p:cNvGrpSpPr/>
          <p:nvPr/>
        </p:nvGrpSpPr>
        <p:grpSpPr>
          <a:xfrm>
            <a:off x="1115616" y="1221312"/>
            <a:ext cx="2372639" cy="2372639"/>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4" cy="553998"/>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itchFamily="34" charset="-122"/>
                  <a:ea typeface="微软雅黑" pitchFamily="34" charset="-122"/>
                </a:rPr>
                <a:t>点击输入本栏的具体文字，简明扼要的说明分项内容</a:t>
              </a:r>
              <a:r>
                <a:rPr lang="zh-CN" altLang="en-US" sz="1000" dirty="0" smtClean="0">
                  <a:solidFill>
                    <a:schemeClr val="bg1"/>
                  </a:solidFill>
                  <a:latin typeface="微软雅黑" pitchFamily="34" charset="-122"/>
                  <a:ea typeface="微软雅黑" pitchFamily="34" charset="-122"/>
                </a:rPr>
                <a:t>，请</a:t>
              </a:r>
              <a:r>
                <a:rPr lang="zh-CN" altLang="en-US" sz="1000" dirty="0">
                  <a:solidFill>
                    <a:schemeClr val="bg1"/>
                  </a:solidFill>
                  <a:latin typeface="微软雅黑" pitchFamily="34" charset="-122"/>
                  <a:ea typeface="微软雅黑" pitchFamily="34" charset="-122"/>
                </a:rPr>
                <a:t>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a:r>
                <a:rPr lang="en-US" sz="40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475656" y="2306575"/>
              <a:ext cx="1384995" cy="276999"/>
            </a:xfrm>
            <a:prstGeom prst="rect">
              <a:avLst/>
            </a:prstGeom>
            <a:noFill/>
          </p:spPr>
          <p:txBody>
            <a:bodyPr wrap="none" lIns="0" tIns="0" rIns="0" bIns="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点击输入</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96" name="组合 95"/>
          <p:cNvGrpSpPr/>
          <p:nvPr/>
        </p:nvGrpSpPr>
        <p:grpSpPr>
          <a:xfrm>
            <a:off x="2995947" y="2605470"/>
            <a:ext cx="2034540" cy="2034540"/>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a:t>
              </a:r>
              <a:r>
                <a:rPr lang="zh-CN" altLang="en-US" sz="1000" b="1" dirty="0" smtClean="0">
                  <a:solidFill>
                    <a:schemeClr val="bg1"/>
                  </a:solidFill>
                  <a:latin typeface="微软雅黑" panose="020B0503020204020204" pitchFamily="34" charset="-122"/>
                  <a:ea typeface="微软雅黑" panose="020B0503020204020204" pitchFamily="34" charset="-122"/>
                </a:rPr>
                <a:t>标题</a:t>
              </a:r>
              <a:endParaRPr lang="zh-CN" altLang="en-US" sz="1000" b="1" dirty="0">
                <a:solidFill>
                  <a:schemeClr val="bg1"/>
                </a:solidFill>
                <a:latin typeface="微软雅黑" panose="020B0503020204020204" pitchFamily="34" charset="-122"/>
                <a:ea typeface="微软雅黑" panose="020B0503020204020204" pitchFamily="34" charset="-122"/>
              </a:endParaRPr>
            </a:p>
          </p:txBody>
        </p:sp>
      </p:grpSp>
      <p:grpSp>
        <p:nvGrpSpPr>
          <p:cNvPr id="101" name="组合 100"/>
          <p:cNvGrpSpPr/>
          <p:nvPr/>
        </p:nvGrpSpPr>
        <p:grpSpPr>
          <a:xfrm>
            <a:off x="3815083" y="1131590"/>
            <a:ext cx="1663582" cy="1663582"/>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a:t>
              </a:r>
              <a:r>
                <a:rPr lang="zh-CN" altLang="en-US" sz="1000" b="1" dirty="0" smtClean="0">
                  <a:solidFill>
                    <a:schemeClr val="bg1"/>
                  </a:solidFill>
                  <a:latin typeface="微软雅黑" panose="020B0503020204020204" pitchFamily="34" charset="-122"/>
                  <a:ea typeface="微软雅黑" panose="020B0503020204020204" pitchFamily="34" charset="-122"/>
                </a:rPr>
                <a:t>标题</a:t>
              </a:r>
              <a:endParaRPr lang="zh-CN" altLang="en-US" sz="1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73342255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867"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234"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3" y="1478155"/>
            <a:ext cx="1976209" cy="787840"/>
          </a:xfrm>
          <a:prstGeom prst="rect">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p:nvPr/>
        </p:nvGrpSpPr>
        <p:grpSpPr>
          <a:xfrm>
            <a:off x="868236" y="2732491"/>
            <a:ext cx="1833514" cy="1126864"/>
            <a:chOff x="503238" y="2548492"/>
            <a:chExt cx="2191599" cy="1126865"/>
          </a:xfrm>
        </p:grpSpPr>
        <p:sp>
          <p:nvSpPr>
            <p:cNvPr id="22" name="矩形 21"/>
            <p:cNvSpPr/>
            <p:nvPr/>
          </p:nvSpPr>
          <p:spPr>
            <a:xfrm>
              <a:off x="503238" y="2548492"/>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503238"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24" name="42 Rectángulo"/>
          <p:cNvSpPr/>
          <p:nvPr/>
        </p:nvSpPr>
        <p:spPr>
          <a:xfrm>
            <a:off x="3393147" y="1478156"/>
            <a:ext cx="1976210" cy="787840"/>
          </a:xfrm>
          <a:prstGeom prst="rect">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p:nvPr/>
        </p:nvGrpSpPr>
        <p:grpSpPr>
          <a:xfrm>
            <a:off x="3393149" y="2732491"/>
            <a:ext cx="1833514" cy="1126865"/>
            <a:chOff x="471218" y="2548491"/>
            <a:chExt cx="2191599" cy="1126866"/>
          </a:xfrm>
        </p:grpSpPr>
        <p:sp>
          <p:nvSpPr>
            <p:cNvPr id="26" name="矩形 25"/>
            <p:cNvSpPr/>
            <p:nvPr/>
          </p:nvSpPr>
          <p:spPr>
            <a:xfrm>
              <a:off x="471218" y="2548491"/>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矩形 26"/>
            <p:cNvSpPr/>
            <p:nvPr/>
          </p:nvSpPr>
          <p:spPr>
            <a:xfrm>
              <a:off x="471218"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28" name="51 Rectángulo"/>
          <p:cNvSpPr/>
          <p:nvPr/>
        </p:nvSpPr>
        <p:spPr>
          <a:xfrm>
            <a:off x="5906837" y="1478156"/>
            <a:ext cx="1977532" cy="787839"/>
          </a:xfrm>
          <a:prstGeom prst="rect">
            <a:avLst/>
          </a:prstGeom>
          <a:solidFill>
            <a:schemeClr val="accent3"/>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p:nvPr/>
        </p:nvGrpSpPr>
        <p:grpSpPr>
          <a:xfrm>
            <a:off x="5906839" y="2732491"/>
            <a:ext cx="1833514" cy="1126865"/>
            <a:chOff x="467746" y="2548491"/>
            <a:chExt cx="2191599" cy="1126866"/>
          </a:xfrm>
        </p:grpSpPr>
        <p:sp>
          <p:nvSpPr>
            <p:cNvPr id="30" name="矩形 29"/>
            <p:cNvSpPr/>
            <p:nvPr/>
          </p:nvSpPr>
          <p:spPr>
            <a:xfrm>
              <a:off x="467746" y="2548491"/>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矩形 30"/>
            <p:cNvSpPr/>
            <p:nvPr/>
          </p:nvSpPr>
          <p:spPr>
            <a:xfrm>
              <a:off x="467746"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32" name="TextBox 31"/>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38164034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ppt_x"/>
                                          </p:val>
                                        </p:tav>
                                        <p:tav tm="100000">
                                          <p:val>
                                            <p:strVal val="#ppt_x"/>
                                          </p:val>
                                        </p:tav>
                                      </p:tavLst>
                                    </p:anim>
                                    <p:anim calcmode="lin" valueType="num">
                                      <p:cBhvr additive="base">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grpSp>
        <p:nvGrpSpPr>
          <p:cNvPr id="25" name="组合 32"/>
          <p:cNvGrpSpPr>
            <a:grpSpLocks/>
          </p:cNvGrpSpPr>
          <p:nvPr/>
        </p:nvGrpSpPr>
        <p:grpSpPr bwMode="auto">
          <a:xfrm>
            <a:off x="-108519" y="2506191"/>
            <a:ext cx="2967608" cy="506412"/>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grpSp>
      <p:sp>
        <p:nvSpPr>
          <p:cNvPr id="51" name="椭圆 35"/>
          <p:cNvSpPr>
            <a:spLocks noChangeArrowheads="1"/>
          </p:cNvSpPr>
          <p:nvPr/>
        </p:nvSpPr>
        <p:spPr bwMode="auto">
          <a:xfrm>
            <a:off x="1360488" y="1191741"/>
            <a:ext cx="1060450" cy="1060450"/>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latin typeface="宋体" pitchFamily="2" charset="-122"/>
              <a:ea typeface="宋体" panose="02010600030101010101" pitchFamily="2" charset="-122"/>
              <a:cs typeface="+mn-cs"/>
              <a:sym typeface="宋体" pitchFamily="2" charset="-122"/>
            </a:endParaRPr>
          </a:p>
        </p:txBody>
      </p:sp>
      <p:grpSp>
        <p:nvGrpSpPr>
          <p:cNvPr id="52" name="组合 36"/>
          <p:cNvGrpSpPr>
            <a:grpSpLocks/>
          </p:cNvGrpSpPr>
          <p:nvPr/>
        </p:nvGrpSpPr>
        <p:grpSpPr bwMode="auto">
          <a:xfrm flipV="1">
            <a:off x="2743200" y="2580803"/>
            <a:ext cx="1935163" cy="506413"/>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grpSp>
      <p:sp>
        <p:nvSpPr>
          <p:cNvPr id="55" name="椭圆 39"/>
          <p:cNvSpPr>
            <a:spLocks noChangeArrowheads="1"/>
          </p:cNvSpPr>
          <p:nvPr/>
        </p:nvSpPr>
        <p:spPr bwMode="auto">
          <a:xfrm>
            <a:off x="3244850" y="3260253"/>
            <a:ext cx="1060450" cy="1060450"/>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latin typeface="宋体" pitchFamily="2" charset="-122"/>
              <a:ea typeface="宋体" panose="02010600030101010101" pitchFamily="2" charset="-122"/>
              <a:cs typeface="+mn-cs"/>
              <a:sym typeface="宋体" pitchFamily="2" charset="-122"/>
            </a:endParaRPr>
          </a:p>
        </p:txBody>
      </p:sp>
      <p:grpSp>
        <p:nvGrpSpPr>
          <p:cNvPr id="56" name="组合 40"/>
          <p:cNvGrpSpPr>
            <a:grpSpLocks/>
          </p:cNvGrpSpPr>
          <p:nvPr/>
        </p:nvGrpSpPr>
        <p:grpSpPr bwMode="auto">
          <a:xfrm>
            <a:off x="4565650" y="2506191"/>
            <a:ext cx="1936750" cy="506412"/>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grpSp>
      <p:sp>
        <p:nvSpPr>
          <p:cNvPr id="59" name="椭圆 43"/>
          <p:cNvSpPr>
            <a:spLocks noChangeArrowheads="1"/>
          </p:cNvSpPr>
          <p:nvPr/>
        </p:nvSpPr>
        <p:spPr bwMode="auto">
          <a:xfrm>
            <a:off x="5003800" y="1191741"/>
            <a:ext cx="1060450" cy="1060450"/>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latin typeface="宋体" pitchFamily="2" charset="-122"/>
              <a:ea typeface="宋体" panose="02010600030101010101" pitchFamily="2" charset="-122"/>
              <a:cs typeface="+mn-cs"/>
              <a:sym typeface="宋体" pitchFamily="2" charset="-122"/>
            </a:endParaRPr>
          </a:p>
        </p:txBody>
      </p:sp>
      <p:sp>
        <p:nvSpPr>
          <p:cNvPr id="60" name="椭圆 45"/>
          <p:cNvSpPr>
            <a:spLocks noChangeArrowheads="1"/>
          </p:cNvSpPr>
          <p:nvPr/>
        </p:nvSpPr>
        <p:spPr bwMode="auto">
          <a:xfrm>
            <a:off x="6823075" y="3260253"/>
            <a:ext cx="1060450" cy="1060450"/>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latin typeface="宋体" pitchFamily="2" charset="-122"/>
              <a:ea typeface="宋体" panose="02010600030101010101" pitchFamily="2" charset="-122"/>
              <a:cs typeface="+mn-cs"/>
              <a:sym typeface="宋体" pitchFamily="2" charset="-122"/>
            </a:endParaRPr>
          </a:p>
        </p:txBody>
      </p:sp>
      <p:sp>
        <p:nvSpPr>
          <p:cNvPr id="61"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400" rtl="0" eaLnBrk="1" fontAlgn="auto" latinLnBrk="0" hangingPunct="1">
              <a:lnSpc>
                <a:spcPts val="14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详写内容</a:t>
            </a:r>
            <a:r>
              <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62"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添加标题内容</a:t>
            </a:r>
          </a:p>
        </p:txBody>
      </p:sp>
      <p:sp>
        <p:nvSpPr>
          <p:cNvPr id="63"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微软雅黑" pitchFamily="34" charset="-122"/>
              </a:rPr>
              <a:t>输入文本内容</a:t>
            </a:r>
            <a:endPar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endParaRPr>
          </a:p>
        </p:txBody>
      </p:sp>
      <p:sp>
        <p:nvSpPr>
          <p:cNvPr id="64"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输入文本内容</a:t>
            </a:r>
          </a:p>
        </p:txBody>
      </p:sp>
      <p:sp>
        <p:nvSpPr>
          <p:cNvPr id="65"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输入文本内容</a:t>
            </a:r>
          </a:p>
        </p:txBody>
      </p:sp>
      <p:grpSp>
        <p:nvGrpSpPr>
          <p:cNvPr id="66" name="组合 53"/>
          <p:cNvGrpSpPr>
            <a:grpSpLocks/>
          </p:cNvGrpSpPr>
          <p:nvPr/>
        </p:nvGrpSpPr>
        <p:grpSpPr bwMode="auto">
          <a:xfrm flipV="1">
            <a:off x="6384924" y="2580802"/>
            <a:ext cx="2867595" cy="506414"/>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grpSp>
      <p:sp>
        <p:nvSpPr>
          <p:cNvPr id="69"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输入文本内容</a:t>
            </a:r>
          </a:p>
        </p:txBody>
      </p:sp>
      <p:sp>
        <p:nvSpPr>
          <p:cNvPr id="70"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400" rtl="0" eaLnBrk="1" fontAlgn="auto" latinLnBrk="0" hangingPunct="1">
              <a:lnSpc>
                <a:spcPts val="14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详写内容</a:t>
            </a:r>
            <a:r>
              <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1"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添加标题内容</a:t>
            </a:r>
            <a:endPar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2"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400" rtl="0" eaLnBrk="1" fontAlgn="auto" latinLnBrk="0" hangingPunct="1">
              <a:lnSpc>
                <a:spcPts val="14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详写内容</a:t>
            </a:r>
            <a:r>
              <a:rPr kumimoji="0" lang="en-US" altLang="zh-CN"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点击输入本栏的具体文字，简明扼要的说明分项内容，此为概念图解，请根据您的具体内容酌情修改</a:t>
            </a:r>
            <a:endParaRPr kumimoji="0" lang="en-US" altLang="zh-CN"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3"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添加标题内容</a:t>
            </a:r>
          </a:p>
        </p:txBody>
      </p:sp>
      <p:sp>
        <p:nvSpPr>
          <p:cNvPr id="74"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400" rtl="0" eaLnBrk="1" fontAlgn="auto" latinLnBrk="0" hangingPunct="1">
              <a:lnSpc>
                <a:spcPts val="14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详写内容</a:t>
            </a:r>
            <a:r>
              <a:rPr kumimoji="0" lang="en-US" altLang="zh-CN"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点击输入本栏的具体文字，简明扼要的说明分项内容，此为概念图解，请根据您的具体内容酌情修改</a:t>
            </a:r>
            <a:endParaRPr kumimoji="0" lang="en-US" altLang="zh-CN"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5"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添加标题内容</a:t>
            </a:r>
          </a:p>
        </p:txBody>
      </p:sp>
      <p:sp>
        <p:nvSpPr>
          <p:cNvPr id="76"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微软雅黑" pitchFamily="34" charset="-122"/>
              </a:rPr>
              <a:t>添加标题</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endParaRPr>
          </a:p>
        </p:txBody>
      </p:sp>
      <p:sp>
        <p:nvSpPr>
          <p:cNvPr id="77"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添加标题</a:t>
            </a:r>
          </a:p>
        </p:txBody>
      </p:sp>
      <p:sp>
        <p:nvSpPr>
          <p:cNvPr id="78"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添加标题</a:t>
            </a:r>
          </a:p>
        </p:txBody>
      </p:sp>
      <p:sp>
        <p:nvSpPr>
          <p:cNvPr id="79"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添加标题</a:t>
            </a:r>
          </a:p>
        </p:txBody>
      </p:sp>
    </p:spTree>
    <p:extLst>
      <p:ext uri="{BB962C8B-B14F-4D97-AF65-F5344CB8AC3E}">
        <p14:creationId xmlns:p14="http://schemas.microsoft.com/office/powerpoint/2010/main" val="31192563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3" name="圆角矩形 2"/>
          <p:cNvSpPr/>
          <p:nvPr/>
        </p:nvSpPr>
        <p:spPr>
          <a:xfrm>
            <a:off x="899160" y="1248162"/>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TextBox 3"/>
          <p:cNvSpPr txBox="1"/>
          <p:nvPr/>
        </p:nvSpPr>
        <p:spPr>
          <a:xfrm>
            <a:off x="1196625" y="1491630"/>
            <a:ext cx="6750750" cy="867610"/>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 name="矩形 93"/>
          <p:cNvSpPr/>
          <p:nvPr/>
        </p:nvSpPr>
        <p:spPr>
          <a:xfrm>
            <a:off x="861492" y="120359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矩形 93"/>
          <p:cNvSpPr/>
          <p:nvPr/>
        </p:nvSpPr>
        <p:spPr>
          <a:xfrm rot="10800000">
            <a:off x="7996471" y="24001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Freeform 5"/>
          <p:cNvSpPr>
            <a:spLocks/>
          </p:cNvSpPr>
          <p:nvPr/>
        </p:nvSpPr>
        <p:spPr bwMode="auto">
          <a:xfrm>
            <a:off x="3004976"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2"/>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 name="TextBox 7"/>
          <p:cNvSpPr txBox="1"/>
          <p:nvPr/>
        </p:nvSpPr>
        <p:spPr>
          <a:xfrm>
            <a:off x="323793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
        <p:nvSpPr>
          <p:cNvPr id="9" name="Freeform 5"/>
          <p:cNvSpPr>
            <a:spLocks/>
          </p:cNvSpPr>
          <p:nvPr/>
        </p:nvSpPr>
        <p:spPr bwMode="auto">
          <a:xfrm>
            <a:off x="1410924"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 name="Freeform 5"/>
          <p:cNvSpPr>
            <a:spLocks/>
          </p:cNvSpPr>
          <p:nvPr/>
        </p:nvSpPr>
        <p:spPr bwMode="auto">
          <a:xfrm>
            <a:off x="4599028"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3"/>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1" name="Freeform 5"/>
          <p:cNvSpPr>
            <a:spLocks/>
          </p:cNvSpPr>
          <p:nvPr/>
        </p:nvSpPr>
        <p:spPr bwMode="auto">
          <a:xfrm>
            <a:off x="6193080"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4"/>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TextBox 11"/>
          <p:cNvSpPr txBox="1"/>
          <p:nvPr/>
        </p:nvSpPr>
        <p:spPr>
          <a:xfrm>
            <a:off x="1660400"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关键字</a:t>
            </a:r>
            <a:endPar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3" name="TextBox 12"/>
          <p:cNvSpPr txBox="1"/>
          <p:nvPr/>
        </p:nvSpPr>
        <p:spPr>
          <a:xfrm>
            <a:off x="4848504"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
        <p:nvSpPr>
          <p:cNvPr id="14" name="TextBox 13"/>
          <p:cNvSpPr txBox="1"/>
          <p:nvPr/>
        </p:nvSpPr>
        <p:spPr>
          <a:xfrm>
            <a:off x="644255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Tree>
    <p:extLst>
      <p:ext uri="{BB962C8B-B14F-4D97-AF65-F5344CB8AC3E}">
        <p14:creationId xmlns:p14="http://schemas.microsoft.com/office/powerpoint/2010/main" val="207628130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anim calcmode="lin" valueType="num">
                                      <p:cBhvr>
                                        <p:cTn id="17" dur="500" fill="hold"/>
                                        <p:tgtEl>
                                          <p:spTgt spid="6"/>
                                        </p:tgtEl>
                                        <p:attrNameLst>
                                          <p:attrName>ppt_x</p:attrName>
                                        </p:attrNameLst>
                                      </p:cBhvr>
                                      <p:tavLst>
                                        <p:tav tm="0">
                                          <p:val>
                                            <p:fltVal val="0.5"/>
                                          </p:val>
                                        </p:tav>
                                        <p:tav tm="100000">
                                          <p:val>
                                            <p:strVal val="#ppt_x"/>
                                          </p:val>
                                        </p:tav>
                                      </p:tavLst>
                                    </p:anim>
                                    <p:anim calcmode="lin" valueType="num">
                                      <p:cBhvr>
                                        <p:cTn id="18" dur="500" fill="hold"/>
                                        <p:tgtEl>
                                          <p:spTgt spid="6"/>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3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par>
                                <p:cTn id="43" presetID="10" presetClass="entr" presetSubtype="0" fill="hold" grpId="0" nodeType="withEffect">
                                  <p:stCondLst>
                                    <p:cond delay="60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90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90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7" grpId="0" animBg="1"/>
      <p:bldP spid="8" grpId="0"/>
      <p:bldP spid="9" grpId="0" animBg="1"/>
      <p:bldP spid="10" grpId="0" animBg="1"/>
      <p:bldP spid="11" grpId="0" animBg="1"/>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7936" y="1447848"/>
            <a:ext cx="1258035" cy="386488"/>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257" y="1509526"/>
            <a:ext cx="1056462"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28" name="五边形 27"/>
          <p:cNvSpPr/>
          <p:nvPr/>
        </p:nvSpPr>
        <p:spPr bwMode="auto">
          <a:xfrm>
            <a:off x="2087935" y="2638075"/>
            <a:ext cx="1258036" cy="386488"/>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29928" y="2714277"/>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30" name="五边形 29"/>
          <p:cNvSpPr/>
          <p:nvPr/>
        </p:nvSpPr>
        <p:spPr bwMode="auto">
          <a:xfrm>
            <a:off x="2087935" y="3885006"/>
            <a:ext cx="1258036" cy="386488"/>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29928" y="3947512"/>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32" name="任意多边形 31"/>
          <p:cNvSpPr/>
          <p:nvPr/>
        </p:nvSpPr>
        <p:spPr bwMode="auto">
          <a:xfrm>
            <a:off x="1215803"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algn="ctr" eaLnBrk="0" fontAlgn="ctr" hangingPunct="0">
              <a:buClr>
                <a:srgbClr val="FF0000"/>
              </a:buClr>
              <a:buSzPct val="70000"/>
              <a:defRPr/>
            </a:pPr>
            <a:endParaRPr lang="zh-CN" altLang="en-US" sz="1100" b="1" dirty="0">
              <a:solidFill>
                <a:schemeClr val="bg1"/>
              </a:solidFill>
              <a:latin typeface="微软雅黑" pitchFamily="34" charset="-122"/>
              <a:ea typeface="微软雅黑" pitchFamily="34" charset="-122"/>
            </a:endParaRPr>
          </a:p>
        </p:txBody>
      </p:sp>
      <p:sp>
        <p:nvSpPr>
          <p:cNvPr id="33" name="任意多边形 32"/>
          <p:cNvSpPr/>
          <p:nvPr/>
        </p:nvSpPr>
        <p:spPr bwMode="auto">
          <a:xfrm flipV="1">
            <a:off x="1215805"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algn="ctr" eaLnBrk="0" fontAlgn="ctr" hangingPunct="0">
              <a:buClr>
                <a:srgbClr val="FF0000"/>
              </a:buClr>
              <a:buSzPct val="70000"/>
              <a:defRPr/>
            </a:pPr>
            <a:endParaRPr lang="zh-CN" altLang="en-US" sz="1100" b="1" dirty="0">
              <a:solidFill>
                <a:schemeClr val="bg1"/>
              </a:solidFill>
              <a:latin typeface="微软雅黑" pitchFamily="34" charset="-122"/>
              <a:ea typeface="微软雅黑" pitchFamily="34" charset="-122"/>
            </a:endParaRPr>
          </a:p>
        </p:txBody>
      </p:sp>
      <p:cxnSp>
        <p:nvCxnSpPr>
          <p:cNvPr id="34" name="直接连接符 33"/>
          <p:cNvCxnSpPr/>
          <p:nvPr/>
        </p:nvCxnSpPr>
        <p:spPr bwMode="auto">
          <a:xfrm>
            <a:off x="1215803" y="2850908"/>
            <a:ext cx="855695"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3568" y="2379807"/>
            <a:ext cx="943005" cy="942204"/>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118" tIns="31058" rIns="62118" bIns="31058" anchor="ctr"/>
          <a:lstStyle/>
          <a:p>
            <a:pPr algn="ctr"/>
            <a:r>
              <a:rPr lang="zh-CN" altLang="en-US" sz="1400" b="1" dirty="0">
                <a:solidFill>
                  <a:srgbClr val="F8F8F8"/>
                </a:solidFill>
                <a:ea typeface="微软雅黑" pitchFamily="34" charset="-122"/>
              </a:rPr>
              <a:t>添加</a:t>
            </a:r>
            <a:endParaRPr lang="en-US" altLang="zh-CN" sz="1400" b="1" dirty="0">
              <a:solidFill>
                <a:srgbClr val="F8F8F8"/>
              </a:solidFill>
              <a:ea typeface="微软雅黑" pitchFamily="34" charset="-122"/>
            </a:endParaRPr>
          </a:p>
          <a:p>
            <a:pPr algn="ctr"/>
            <a:r>
              <a:rPr lang="zh-CN" altLang="en-US" sz="1400" b="1" dirty="0">
                <a:solidFill>
                  <a:srgbClr val="F8F8F8"/>
                </a:solidFill>
                <a:ea typeface="微软雅黑" pitchFamily="34" charset="-122"/>
              </a:rPr>
              <a:t>标题</a:t>
            </a:r>
          </a:p>
        </p:txBody>
      </p:sp>
      <p:sp>
        <p:nvSpPr>
          <p:cNvPr id="36" name="右弧形箭头 35"/>
          <p:cNvSpPr/>
          <p:nvPr/>
        </p:nvSpPr>
        <p:spPr>
          <a:xfrm>
            <a:off x="6465291" y="1389622"/>
            <a:ext cx="673760" cy="1408981"/>
          </a:xfrm>
          <a:prstGeom prst="curvedLeftArrow">
            <a:avLst/>
          </a:prstGeom>
          <a:solidFill>
            <a:schemeClr val="accent1"/>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7" name="右弧形箭头 36"/>
          <p:cNvSpPr/>
          <p:nvPr/>
        </p:nvSpPr>
        <p:spPr>
          <a:xfrm>
            <a:off x="6472126" y="2801444"/>
            <a:ext cx="666924" cy="1557403"/>
          </a:xfrm>
          <a:prstGeom prst="curvedLeftArrow">
            <a:avLst/>
          </a:prstGeom>
          <a:solidFill>
            <a:schemeClr val="accent4"/>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8" name="右弧形箭头 37"/>
          <p:cNvSpPr/>
          <p:nvPr/>
        </p:nvSpPr>
        <p:spPr>
          <a:xfrm rot="10800000" flipH="1">
            <a:off x="6272926" y="1696865"/>
            <a:ext cx="770430" cy="2285921"/>
          </a:xfrm>
          <a:prstGeom prst="curvedLeftArrow">
            <a:avLst/>
          </a:prstGeom>
          <a:solidFill>
            <a:schemeClr val="accent3"/>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9" name="TextBox 31"/>
          <p:cNvSpPr txBox="1"/>
          <p:nvPr/>
        </p:nvSpPr>
        <p:spPr>
          <a:xfrm>
            <a:off x="7136544" y="2724738"/>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a:rPr>
              <a:t>补充性文字</a:t>
            </a:r>
          </a:p>
        </p:txBody>
      </p:sp>
      <p:sp>
        <p:nvSpPr>
          <p:cNvPr id="40" name="TextBox 31"/>
          <p:cNvSpPr txBox="1"/>
          <p:nvPr/>
        </p:nvSpPr>
        <p:spPr>
          <a:xfrm>
            <a:off x="7272372" y="3471893"/>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a:rPr>
              <a:t>补充性文字</a:t>
            </a:r>
          </a:p>
        </p:txBody>
      </p:sp>
      <p:sp>
        <p:nvSpPr>
          <p:cNvPr id="41" name="TextBox 31"/>
          <p:cNvSpPr txBox="1"/>
          <p:nvPr/>
        </p:nvSpPr>
        <p:spPr>
          <a:xfrm>
            <a:off x="7272372" y="1958569"/>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a:rPr>
              <a:t>补充性文字</a:t>
            </a:r>
          </a:p>
        </p:txBody>
      </p:sp>
      <p:sp>
        <p:nvSpPr>
          <p:cNvPr id="42" name="圆角矩形 41"/>
          <p:cNvSpPr/>
          <p:nvPr/>
        </p:nvSpPr>
        <p:spPr bwMode="auto">
          <a:xfrm>
            <a:off x="3131840"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endParaRPr>
          </a:p>
        </p:txBody>
      </p:sp>
      <p:sp>
        <p:nvSpPr>
          <p:cNvPr id="43" name="圆角矩形 42"/>
          <p:cNvSpPr/>
          <p:nvPr/>
        </p:nvSpPr>
        <p:spPr bwMode="auto">
          <a:xfrm>
            <a:off x="3131840"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latin typeface="Arial" pitchFamily="34" charset="0"/>
              <a:ea typeface="宋体" pitchFamily="2" charset="-122"/>
            </a:endParaRPr>
          </a:p>
        </p:txBody>
      </p:sp>
      <p:sp>
        <p:nvSpPr>
          <p:cNvPr id="44" name="圆角矩形 43"/>
          <p:cNvSpPr/>
          <p:nvPr/>
        </p:nvSpPr>
        <p:spPr bwMode="auto">
          <a:xfrm>
            <a:off x="3131840"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latin typeface="Arial" pitchFamily="34" charset="0"/>
              <a:ea typeface="宋体" pitchFamily="2" charset="-122"/>
            </a:endParaRPr>
          </a:p>
        </p:txBody>
      </p:sp>
      <p:sp>
        <p:nvSpPr>
          <p:cNvPr id="45" name="TextBox 32"/>
          <p:cNvSpPr txBox="1">
            <a:spLocks noChangeArrowheads="1"/>
          </p:cNvSpPr>
          <p:nvPr/>
        </p:nvSpPr>
        <p:spPr bwMode="auto">
          <a:xfrm>
            <a:off x="3323497" y="3859782"/>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6" name="TextBox 32"/>
          <p:cNvSpPr txBox="1">
            <a:spLocks noChangeArrowheads="1"/>
          </p:cNvSpPr>
          <p:nvPr/>
        </p:nvSpPr>
        <p:spPr bwMode="auto">
          <a:xfrm>
            <a:off x="3311874" y="256715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7" name="TextBox 32"/>
          <p:cNvSpPr txBox="1">
            <a:spLocks noChangeArrowheads="1"/>
          </p:cNvSpPr>
          <p:nvPr/>
        </p:nvSpPr>
        <p:spPr bwMode="auto">
          <a:xfrm>
            <a:off x="3315821" y="139373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8" name="TextBox 4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bg1"/>
                </a:solidFill>
                <a:latin typeface="微软雅黑" pitchFamily="34" charset="-122"/>
                <a:ea typeface="微软雅黑" pitchFamily="34" charset="-122"/>
              </a:rPr>
              <a:t>点击添加标题文本</a:t>
            </a:r>
            <a:endParaRPr lang="zh-CN" altLang="en-US" sz="2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49020331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18" name="矩形 17"/>
          <p:cNvSpPr/>
          <p:nvPr/>
        </p:nvSpPr>
        <p:spPr>
          <a:xfrm>
            <a:off x="986971" y="0"/>
            <a:ext cx="3178629" cy="5143500"/>
          </a:xfrm>
          <a:prstGeom prst="rect">
            <a:avLst/>
          </a:prstGeom>
          <a:solidFill>
            <a:srgbClr val="021446">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073309" y="1414805"/>
            <a:ext cx="3005951" cy="769441"/>
          </a:xfrm>
          <a:prstGeom prst="rect">
            <a:avLst/>
          </a:prstGeom>
          <a:noFill/>
        </p:spPr>
        <p:txBody>
          <a:bodyPr wrap="none" rtlCol="0">
            <a:spAutoFit/>
          </a:bodyPr>
          <a:lstStyle/>
          <a:p>
            <a:pPr lvl="0" algn="ctr">
              <a:defRPr/>
            </a:pPr>
            <a:r>
              <a:rPr lang="zh-CN" altLang="en-US" sz="4400" b="1" dirty="0" smtClean="0">
                <a:solidFill>
                  <a:schemeClr val="bg1"/>
                </a:solidFill>
                <a:latin typeface="微软雅黑" panose="020B0503020204020204" pitchFamily="34" charset="-122"/>
                <a:ea typeface="微软雅黑" panose="020B0503020204020204" pitchFamily="34" charset="-122"/>
              </a:rPr>
              <a:t>感谢您观看</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0" name="Text Box 2"/>
          <p:cNvSpPr txBox="1">
            <a:spLocks noChangeArrowheads="1"/>
          </p:cNvSpPr>
          <p:nvPr/>
        </p:nvSpPr>
        <p:spPr bwMode="auto">
          <a:xfrm>
            <a:off x="1030511" y="1108777"/>
            <a:ext cx="1814286" cy="276999"/>
          </a:xfrm>
          <a:prstGeom prst="rect">
            <a:avLst/>
          </a:prstGeom>
          <a:noFill/>
          <a:ln w="9525">
            <a:noFill/>
            <a:miter lim="800000"/>
            <a:headEnd/>
            <a:tailEnd/>
          </a:ln>
        </p:spPr>
        <p:txBody>
          <a:bodyPr wrap="square">
            <a:spAutoFit/>
          </a:bodyPr>
          <a:lstStyle/>
          <a:p>
            <a:pPr algn="ctr"/>
            <a:r>
              <a:rPr lang="en-US" altLang="zh-CN" sz="1200" dirty="0" smtClean="0">
                <a:solidFill>
                  <a:schemeClr val="bg1"/>
                </a:solidFill>
                <a:latin typeface="微软雅黑" pitchFamily="34" charset="-122"/>
                <a:ea typeface="微软雅黑" pitchFamily="34" charset="-122"/>
              </a:rPr>
              <a:t>COMPANY </a:t>
            </a:r>
            <a:r>
              <a:rPr lang="zh-CN" altLang="en-US" sz="1200" dirty="0" smtClean="0">
                <a:solidFill>
                  <a:schemeClr val="bg1"/>
                </a:solidFill>
                <a:latin typeface="微软雅黑" pitchFamily="34" charset="-122"/>
                <a:ea typeface="微软雅黑" pitchFamily="34" charset="-122"/>
              </a:rPr>
              <a:t>企业名称</a:t>
            </a:r>
            <a:endParaRPr lang="nl-NL" altLang="zh-CN" sz="1200" dirty="0">
              <a:solidFill>
                <a:schemeClr val="bg1"/>
              </a:solidFill>
              <a:latin typeface="微软雅黑" pitchFamily="34" charset="-122"/>
              <a:ea typeface="微软雅黑" pitchFamily="34" charset="-122"/>
            </a:endParaRPr>
          </a:p>
        </p:txBody>
      </p:sp>
      <p:sp>
        <p:nvSpPr>
          <p:cNvPr id="21" name="Text Box 2"/>
          <p:cNvSpPr txBox="1">
            <a:spLocks noChangeArrowheads="1"/>
          </p:cNvSpPr>
          <p:nvPr/>
        </p:nvSpPr>
        <p:spPr bwMode="auto">
          <a:xfrm>
            <a:off x="1047829" y="2205864"/>
            <a:ext cx="2475677" cy="338554"/>
          </a:xfrm>
          <a:prstGeom prst="rect">
            <a:avLst/>
          </a:prstGeom>
          <a:noFill/>
          <a:ln w="9525">
            <a:noFill/>
            <a:miter lim="800000"/>
            <a:headEnd/>
            <a:tailEnd/>
          </a:ln>
        </p:spPr>
        <p:txBody>
          <a:bodyPr wrap="square">
            <a:spAutoFit/>
          </a:bodyPr>
          <a:lstStyle/>
          <a:p>
            <a:pPr algn="ctr"/>
            <a:r>
              <a:rPr lang="zh-CN" altLang="en-US" sz="1600" b="1" dirty="0" smtClean="0">
                <a:solidFill>
                  <a:schemeClr val="bg1"/>
                </a:solidFill>
                <a:latin typeface="微软雅黑" pitchFamily="34" charset="-122"/>
                <a:ea typeface="微软雅黑" pitchFamily="34" charset="-122"/>
              </a:rPr>
              <a:t>单击此处添加您的</a:t>
            </a:r>
            <a:r>
              <a:rPr lang="zh-CN" altLang="en-US" sz="1600" b="1" dirty="0">
                <a:solidFill>
                  <a:schemeClr val="bg1"/>
                </a:solidFill>
                <a:latin typeface="微软雅黑" pitchFamily="34" charset="-122"/>
                <a:ea typeface="微软雅黑" pitchFamily="34" charset="-122"/>
              </a:rPr>
              <a:t>副标题</a:t>
            </a:r>
            <a:endParaRPr lang="en-US" altLang="zh-CN" sz="1600" b="1" dirty="0">
              <a:solidFill>
                <a:schemeClr val="bg1"/>
              </a:solidFill>
              <a:latin typeface="微软雅黑" pitchFamily="34" charset="-122"/>
              <a:ea typeface="微软雅黑" pitchFamily="34" charset="-122"/>
            </a:endParaRPr>
          </a:p>
        </p:txBody>
      </p:sp>
      <p:grpSp>
        <p:nvGrpSpPr>
          <p:cNvPr id="22" name="组合 21"/>
          <p:cNvGrpSpPr/>
          <p:nvPr/>
        </p:nvGrpSpPr>
        <p:grpSpPr>
          <a:xfrm>
            <a:off x="1138713" y="2160130"/>
            <a:ext cx="2940548" cy="45719"/>
            <a:chOff x="2054384" y="3643262"/>
            <a:chExt cx="4942263" cy="46281"/>
          </a:xfrm>
        </p:grpSpPr>
        <p:grpSp>
          <p:nvGrpSpPr>
            <p:cNvPr id="23" name="组合 22"/>
            <p:cNvGrpSpPr/>
            <p:nvPr/>
          </p:nvGrpSpPr>
          <p:grpSpPr>
            <a:xfrm>
              <a:off x="2054384" y="3643262"/>
              <a:ext cx="4919404" cy="45719"/>
              <a:chOff x="2010494" y="4118060"/>
              <a:chExt cx="4919404" cy="45719"/>
            </a:xfrm>
          </p:grpSpPr>
          <p:cxnSp>
            <p:nvCxnSpPr>
              <p:cNvPr id="25" name="直接连接符 24"/>
              <p:cNvCxnSpPr/>
              <p:nvPr/>
            </p:nvCxnSpPr>
            <p:spPr>
              <a:xfrm>
                <a:off x="2033354" y="4140342"/>
                <a:ext cx="48965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2010494" y="4118060"/>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椭圆 23"/>
            <p:cNvSpPr/>
            <p:nvPr/>
          </p:nvSpPr>
          <p:spPr>
            <a:xfrm>
              <a:off x="6950928" y="3643824"/>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7" name="Text Box 2"/>
          <p:cNvSpPr txBox="1">
            <a:spLocks noChangeArrowheads="1"/>
          </p:cNvSpPr>
          <p:nvPr/>
        </p:nvSpPr>
        <p:spPr bwMode="auto">
          <a:xfrm>
            <a:off x="1001801" y="4663373"/>
            <a:ext cx="2803027" cy="276999"/>
          </a:xfrm>
          <a:prstGeom prst="rect">
            <a:avLst/>
          </a:prstGeom>
          <a:noFill/>
          <a:ln w="9525">
            <a:noFill/>
            <a:miter lim="800000"/>
            <a:headEnd/>
            <a:tailEnd/>
          </a:ln>
        </p:spPr>
        <p:txBody>
          <a:bodyPr wrap="square">
            <a:spAutoFit/>
          </a:bodyPr>
          <a:lstStyle/>
          <a:p>
            <a:pPr algn="ctr"/>
            <a:r>
              <a:rPr lang="zh-CN" altLang="en-US" sz="1200" dirty="0" smtClean="0">
                <a:solidFill>
                  <a:schemeClr val="bg1"/>
                </a:solidFill>
                <a:latin typeface="微软雅黑" pitchFamily="34" charset="-122"/>
                <a:ea typeface="微软雅黑" pitchFamily="34" charset="-122"/>
              </a:rPr>
              <a:t>汇报</a:t>
            </a:r>
            <a:r>
              <a:rPr lang="zh-CN" altLang="en-US" sz="1200" smtClean="0">
                <a:solidFill>
                  <a:schemeClr val="bg1"/>
                </a:solidFill>
                <a:latin typeface="微软雅黑" pitchFamily="34" charset="-122"/>
                <a:ea typeface="微软雅黑" pitchFamily="34" charset="-122"/>
              </a:rPr>
              <a:t>人</a:t>
            </a:r>
            <a:r>
              <a:rPr lang="zh-CN" altLang="en-US" sz="1200" smtClean="0">
                <a:solidFill>
                  <a:schemeClr val="bg1"/>
                </a:solidFill>
                <a:latin typeface="微软雅黑" pitchFamily="34" charset="-122"/>
                <a:ea typeface="微软雅黑" pitchFamily="34" charset="-122"/>
              </a:rPr>
              <a:t>：</a:t>
            </a:r>
            <a:r>
              <a:rPr lang="en-US" altLang="zh-CN" sz="1200" smtClean="0">
                <a:solidFill>
                  <a:schemeClr val="bg1"/>
                </a:solidFill>
                <a:latin typeface="微软雅黑" pitchFamily="34" charset="-122"/>
                <a:ea typeface="微软雅黑" pitchFamily="34" charset="-122"/>
              </a:rPr>
              <a:t>PPT</a:t>
            </a:r>
            <a:r>
              <a:rPr lang="zh-CN" altLang="en-US" sz="1200" smtClean="0">
                <a:solidFill>
                  <a:schemeClr val="bg1"/>
                </a:solidFill>
                <a:latin typeface="微软雅黑" pitchFamily="34" charset="-122"/>
                <a:ea typeface="微软雅黑" pitchFamily="34" charset="-122"/>
              </a:rPr>
              <a:t>家园   </a:t>
            </a:r>
            <a:r>
              <a:rPr lang="zh-CN" altLang="en-US" sz="1200" dirty="0" smtClean="0">
                <a:solidFill>
                  <a:schemeClr val="bg1"/>
                </a:solidFill>
                <a:latin typeface="微软雅黑" pitchFamily="34" charset="-122"/>
                <a:ea typeface="微软雅黑" pitchFamily="34" charset="-122"/>
              </a:rPr>
              <a:t>指导</a:t>
            </a:r>
            <a:r>
              <a:rPr lang="zh-CN" altLang="en-US" sz="1200" smtClean="0">
                <a:solidFill>
                  <a:schemeClr val="bg1"/>
                </a:solidFill>
                <a:latin typeface="微软雅黑" pitchFamily="34" charset="-122"/>
                <a:ea typeface="微软雅黑" pitchFamily="34" charset="-122"/>
              </a:rPr>
              <a:t>老师</a:t>
            </a:r>
            <a:r>
              <a:rPr lang="zh-CN" altLang="en-US" sz="1200" smtClean="0">
                <a:solidFill>
                  <a:schemeClr val="bg1"/>
                </a:solidFill>
                <a:latin typeface="微软雅黑" pitchFamily="34" charset="-122"/>
                <a:ea typeface="微软雅黑" pitchFamily="34" charset="-122"/>
              </a:rPr>
              <a:t>：</a:t>
            </a:r>
            <a:r>
              <a:rPr lang="en-US" altLang="zh-CN" sz="1200" smtClean="0">
                <a:solidFill>
                  <a:schemeClr val="bg1"/>
                </a:solidFill>
                <a:latin typeface="微软雅黑" pitchFamily="34" charset="-122"/>
                <a:ea typeface="微软雅黑" pitchFamily="34" charset="-122"/>
              </a:rPr>
              <a:t>PPT</a:t>
            </a:r>
            <a:endParaRPr lang="nl-NL" altLang="zh-CN"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40941958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750"/>
                                        <p:tgtEl>
                                          <p:spTgt spid="18"/>
                                        </p:tgtEl>
                                      </p:cBhvr>
                                    </p:animEffect>
                                  </p:childTnLst>
                                </p:cTn>
                              </p:par>
                            </p:childTnLst>
                          </p:cTn>
                        </p:par>
                        <p:par>
                          <p:cTn id="12" fill="hold">
                            <p:stCondLst>
                              <p:cond delay="175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childTnLst>
                          </p:cTn>
                        </p:par>
                        <p:par>
                          <p:cTn id="18" fill="hold">
                            <p:stCondLst>
                              <p:cond delay="2450"/>
                            </p:stCondLst>
                            <p:childTnLst>
                              <p:par>
                                <p:cTn id="19" presetID="16" presetClass="entr" presetSubtype="21"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barn(inVertical)">
                                      <p:cBhvr>
                                        <p:cTn id="21" dur="500"/>
                                        <p:tgtEl>
                                          <p:spTgt spid="22"/>
                                        </p:tgtEl>
                                      </p:cBhvr>
                                    </p:animEffect>
                                  </p:childTnLst>
                                </p:cTn>
                              </p:par>
                            </p:childTnLst>
                          </p:cTn>
                        </p:par>
                        <p:par>
                          <p:cTn id="22" fill="hold">
                            <p:stCondLst>
                              <p:cond delay="29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1"/>
                                        </p:tgtEl>
                                        <p:attrNameLst>
                                          <p:attrName>style.visibility</p:attrName>
                                        </p:attrNameLst>
                                      </p:cBhvr>
                                      <p:to>
                                        <p:strVal val="visible"/>
                                      </p:to>
                                    </p:set>
                                    <p:anim calcmode="lin" valueType="num">
                                      <p:cBhvr>
                                        <p:cTn id="25" dur="8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6" dur="800" fill="hold"/>
                                        <p:tgtEl>
                                          <p:spTgt spid="21"/>
                                        </p:tgtEl>
                                        <p:attrNameLst>
                                          <p:attrName>ppt_y</p:attrName>
                                        </p:attrNameLst>
                                      </p:cBhvr>
                                      <p:tavLst>
                                        <p:tav tm="0">
                                          <p:val>
                                            <p:strVal val="#ppt_y"/>
                                          </p:val>
                                        </p:tav>
                                        <p:tav tm="100000">
                                          <p:val>
                                            <p:strVal val="#ppt_y"/>
                                          </p:val>
                                        </p:tav>
                                      </p:tavLst>
                                    </p:anim>
                                    <p:anim calcmode="lin" valueType="num">
                                      <p:cBhvr>
                                        <p:cTn id="27" dur="8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8" dur="8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800" tmFilter="0,0; .5, 1; 1, 1"/>
                                        <p:tgtEl>
                                          <p:spTgt spid="21"/>
                                        </p:tgtEl>
                                      </p:cBhvr>
                                    </p:animEffect>
                                  </p:childTnLst>
                                </p:cTn>
                              </p:par>
                            </p:childTnLst>
                          </p:cTn>
                        </p:par>
                        <p:par>
                          <p:cTn id="30" fill="hold">
                            <p:stCondLst>
                              <p:cond delay="455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childTnLst>
                          </p:cTn>
                        </p:par>
                        <p:par>
                          <p:cTn id="36" fill="hold">
                            <p:stCondLst>
                              <p:cond delay="555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P spid="21"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业融资"/>
</p:tagLst>
</file>

<file path=ppt/theme/theme1.xml><?xml version="1.0" encoding="utf-8"?>
<a:theme xmlns:a="http://schemas.openxmlformats.org/drawingml/2006/main" name="第一PPT，www.1ppt.com">
  <a:themeElements>
    <a:clrScheme name="自定义 248">
      <a:dk1>
        <a:sysClr val="windowText" lastClr="000000"/>
      </a:dk1>
      <a:lt1>
        <a:sysClr val="window" lastClr="FFFFFF"/>
      </a:lt1>
      <a:dk2>
        <a:srgbClr val="1F497D"/>
      </a:dk2>
      <a:lt2>
        <a:srgbClr val="EEECE1"/>
      </a:lt2>
      <a:accent1>
        <a:srgbClr val="0070C0"/>
      </a:accent1>
      <a:accent2>
        <a:srgbClr val="0070C0"/>
      </a:accent2>
      <a:accent3>
        <a:srgbClr val="0070C0"/>
      </a:accent3>
      <a:accent4>
        <a:srgbClr val="0070C0"/>
      </a:accent4>
      <a:accent5>
        <a:srgbClr val="7F7F7F"/>
      </a:accent5>
      <a:accent6>
        <a:srgbClr val="7F7F7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TotalTime>
  <Words>2693</Words>
  <Application>Microsoft Office PowerPoint</Application>
  <PresentationFormat>全屏显示(16:9)</PresentationFormat>
  <Paragraphs>345</Paragraphs>
  <Slides>27</Slides>
  <Notes>27</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27</vt:i4>
      </vt:variant>
    </vt:vector>
  </HeadingPairs>
  <TitlesOfParts>
    <vt:vector size="46" baseType="lpstr">
      <vt:lpstr>Aller Light</vt:lpstr>
      <vt:lpstr>Broadway BT</vt:lpstr>
      <vt:lpstr>Gill Sans</vt:lpstr>
      <vt:lpstr>Helvetica Light</vt:lpstr>
      <vt:lpstr>Helvetica Neue</vt:lpstr>
      <vt:lpstr>Lato Light</vt:lpstr>
      <vt:lpstr>新細明體</vt:lpstr>
      <vt:lpstr>Roboto Regular</vt:lpstr>
      <vt:lpstr>等线</vt:lpstr>
      <vt:lpstr>华文黑体</vt:lpstr>
      <vt:lpstr>宋体</vt:lpstr>
      <vt:lpstr>微软雅黑</vt:lpstr>
      <vt:lpstr>张海山锐谐体2.0-授权联系：Samtype@QQ.com</vt:lpstr>
      <vt:lpstr>Arial</vt:lpstr>
      <vt:lpstr>Calibri</vt:lpstr>
      <vt:lpstr>Calibri Light</vt:lpstr>
      <vt:lpstr>Impact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商业融资</dc:title>
  <dc:creator>第一PPT</dc:creator>
  <cp:keywords>www.1ppt.com</cp:keywords>
  <dc:description>www.1ppt.com</dc:description>
  <cp:lastModifiedBy>Sky123.Org</cp:lastModifiedBy>
  <cp:revision>15</cp:revision>
  <dcterms:created xsi:type="dcterms:W3CDTF">2016-12-20T02:55:13Z</dcterms:created>
  <dcterms:modified xsi:type="dcterms:W3CDTF">2020-01-04T07:59:56Z</dcterms:modified>
</cp:coreProperties>
</file>