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60" r:id="rId13"/>
    <p:sldId id="270" r:id="rId14"/>
    <p:sldId id="271" r:id="rId15"/>
    <p:sldId id="272" r:id="rId16"/>
    <p:sldId id="273" r:id="rId17"/>
    <p:sldId id="261" r:id="rId18"/>
    <p:sldId id="274" r:id="rId19"/>
    <p:sldId id="275" r:id="rId20"/>
    <p:sldId id="276" r:id="rId21"/>
    <p:sldId id="262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72AB"/>
    <a:srgbClr val="073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5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B29-465E-857D-546927D70F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B29-465E-857D-546927D70FF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B29-465E-857D-546927D70FF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073860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B29-465E-857D-546927D70FF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B29-465E-857D-546927D70F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20"/>
        <c:axId val="155766784"/>
        <c:axId val="155769088"/>
      </c:barChart>
      <c:catAx>
        <c:axId val="155766784"/>
        <c:scaling>
          <c:orientation val="maxMin"/>
        </c:scaling>
        <c:delete val="1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one"/>
        <c:crossAx val="155769088"/>
        <c:crosses val="autoZero"/>
        <c:auto val="0"/>
        <c:lblAlgn val="ctr"/>
        <c:lblOffset val="100"/>
        <c:noMultiLvlLbl val="0"/>
      </c:catAx>
      <c:valAx>
        <c:axId val="1557690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crossAx val="155766784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2272AB"/>
            </a:solidFill>
          </c:spPr>
          <c:invertIfNegative val="0"/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C22-47BD-80F8-6287020C1D6B}"/>
                </c:ext>
              </c:extLst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C22-47BD-80F8-6287020C1D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22-47BD-80F8-6287020C1D6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90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C22-47BD-80F8-6287020C1D6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50</c:v>
                </c:pt>
                <c:pt idx="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C22-47BD-80F8-6287020C1D6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40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C22-47BD-80F8-6287020C1D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8"/>
        <c:overlap val="-18"/>
        <c:axId val="157905664"/>
        <c:axId val="157907200"/>
      </c:barChart>
      <c:catAx>
        <c:axId val="157905664"/>
        <c:scaling>
          <c:orientation val="maxMin"/>
        </c:scaling>
        <c:delete val="0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extTo"/>
        <c:spPr>
          <a:noFill/>
        </c:spPr>
        <c:txPr>
          <a:bodyPr rot="54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57907200"/>
        <c:crosses val="autoZero"/>
        <c:auto val="0"/>
        <c:lblAlgn val="ctr"/>
        <c:lblOffset val="100"/>
        <c:noMultiLvlLbl val="0"/>
      </c:catAx>
      <c:valAx>
        <c:axId val="15790720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spPr>
          <a:noFill/>
          <a:ln w="9525" cap="flat" cmpd="sng" algn="ctr">
            <a:noFill/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57905664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2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1-8D93-4511-9CBC-DF89621B36F5}"/>
              </c:ext>
            </c:extLst>
          </c:dPt>
          <c:dPt>
            <c:idx val="1"/>
            <c:bubble3D val="0"/>
            <c:spPr>
              <a:solidFill>
                <a:srgbClr val="2272AB"/>
              </a:solidFill>
            </c:spPr>
            <c:extLst>
              <c:ext xmlns:c16="http://schemas.microsoft.com/office/drawing/2014/chart" uri="{C3380CC4-5D6E-409C-BE32-E72D297353CC}">
                <c16:uniqueId val="{00000003-8D93-4511-9CBC-DF89621B36F5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D93-4511-9CBC-DF89621B36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1-192E-4000-AD18-75D5DC123D06}"/>
              </c:ext>
            </c:extLst>
          </c:dPt>
          <c:dPt>
            <c:idx val="1"/>
            <c:bubble3D val="0"/>
            <c:spPr>
              <a:solidFill>
                <a:srgbClr val="073860"/>
              </a:solidFill>
            </c:spPr>
            <c:extLst>
              <c:ext xmlns:c16="http://schemas.microsoft.com/office/drawing/2014/chart" uri="{C3380CC4-5D6E-409C-BE32-E72D297353CC}">
                <c16:uniqueId val="{00000003-192E-4000-AD18-75D5DC123D06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92E-4000-AD18-75D5DC123D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5CD5C-2666-4F79-AACF-153D56B64BB7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41457-D407-498A-9CF9-EE4929DBA2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90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098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240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29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43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296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156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700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06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791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963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503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915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0908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422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2445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12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6169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8673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3504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81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659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3066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3604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6760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41457-D407-498A-9CF9-EE4929DBA2D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235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25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13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80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60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37060" y="47888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8333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540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04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701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52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691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40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FECC5-ABCB-48FB-AFAA-EA2727A61AF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03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363506" y="2381024"/>
            <a:ext cx="63081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高端大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气通用商务</a:t>
            </a:r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PPT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模板</a:t>
            </a:r>
            <a:endParaRPr 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ctr">
              <a:defRPr/>
            </a:pPr>
            <a:r>
              <a:rPr lang="en-US" altLang="zh-CN" sz="3200" dirty="0">
                <a:ln w="31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 TEMPLATE</a:t>
            </a:r>
          </a:p>
        </p:txBody>
      </p:sp>
      <p:sp>
        <p:nvSpPr>
          <p:cNvPr id="18" name="矩形 17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64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" y="0"/>
            <a:ext cx="4073025" cy="5143500"/>
          </a:xfrm>
          <a:prstGeom prst="rect">
            <a:avLst/>
          </a:prstGeom>
          <a:solidFill>
            <a:srgbClr val="07386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20"/>
          <p:cNvSpPr txBox="1"/>
          <p:nvPr/>
        </p:nvSpPr>
        <p:spPr>
          <a:xfrm>
            <a:off x="5776626" y="1750006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6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16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21"/>
          <p:cNvSpPr txBox="1"/>
          <p:nvPr/>
        </p:nvSpPr>
        <p:spPr>
          <a:xfrm>
            <a:off x="5776626" y="2305344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7" name="TextBox 22"/>
          <p:cNvSpPr txBox="1"/>
          <p:nvPr/>
        </p:nvSpPr>
        <p:spPr>
          <a:xfrm>
            <a:off x="5776626" y="2860681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8" name="TextBox 23"/>
          <p:cNvSpPr txBox="1"/>
          <p:nvPr/>
        </p:nvSpPr>
        <p:spPr>
          <a:xfrm>
            <a:off x="5776626" y="341601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9" name="组合 8"/>
          <p:cNvGrpSpPr/>
          <p:nvPr/>
        </p:nvGrpSpPr>
        <p:grpSpPr>
          <a:xfrm>
            <a:off x="5258211" y="1792318"/>
            <a:ext cx="388800" cy="321323"/>
            <a:chOff x="4284016" y="1850297"/>
            <a:chExt cx="432000" cy="357025"/>
          </a:xfrm>
        </p:grpSpPr>
        <p:sp>
          <p:nvSpPr>
            <p:cNvPr id="10" name="平行四边形 25"/>
            <p:cNvSpPr/>
            <p:nvPr/>
          </p:nvSpPr>
          <p:spPr>
            <a:xfrm>
              <a:off x="4284016" y="1850297"/>
              <a:ext cx="432000" cy="357025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TextBox 43"/>
            <p:cNvSpPr txBox="1"/>
            <p:nvPr/>
          </p:nvSpPr>
          <p:spPr>
            <a:xfrm>
              <a:off x="4388456" y="1878703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1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258211" y="2288613"/>
            <a:ext cx="388800" cy="388800"/>
            <a:chOff x="4284016" y="2552498"/>
            <a:chExt cx="432000" cy="432000"/>
          </a:xfrm>
        </p:grpSpPr>
        <p:sp>
          <p:nvSpPr>
            <p:cNvPr id="13" name="平行四边形 45"/>
            <p:cNvSpPr/>
            <p:nvPr/>
          </p:nvSpPr>
          <p:spPr>
            <a:xfrm>
              <a:off x="4284016" y="2552498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TextBox 46"/>
            <p:cNvSpPr txBox="1"/>
            <p:nvPr/>
          </p:nvSpPr>
          <p:spPr>
            <a:xfrm>
              <a:off x="4388456" y="2618392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2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58211" y="2852385"/>
            <a:ext cx="388800" cy="388800"/>
            <a:chOff x="4284016" y="3292187"/>
            <a:chExt cx="432000" cy="432000"/>
          </a:xfrm>
        </p:grpSpPr>
        <p:sp>
          <p:nvSpPr>
            <p:cNvPr id="16" name="平行四边形 48"/>
            <p:cNvSpPr/>
            <p:nvPr/>
          </p:nvSpPr>
          <p:spPr>
            <a:xfrm>
              <a:off x="4284016" y="3292187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TextBox 49"/>
            <p:cNvSpPr txBox="1"/>
            <p:nvPr/>
          </p:nvSpPr>
          <p:spPr>
            <a:xfrm>
              <a:off x="4388456" y="3358081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3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258211" y="3416158"/>
            <a:ext cx="388800" cy="388800"/>
            <a:chOff x="4284016" y="4031876"/>
            <a:chExt cx="432000" cy="432000"/>
          </a:xfrm>
        </p:grpSpPr>
        <p:sp>
          <p:nvSpPr>
            <p:cNvPr id="19" name="平行四边形 51"/>
            <p:cNvSpPr/>
            <p:nvPr/>
          </p:nvSpPr>
          <p:spPr>
            <a:xfrm>
              <a:off x="4284016" y="4031876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TextBox 52"/>
            <p:cNvSpPr txBox="1"/>
            <p:nvPr/>
          </p:nvSpPr>
          <p:spPr>
            <a:xfrm>
              <a:off x="4388456" y="4097770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4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sp>
        <p:nvSpPr>
          <p:cNvPr id="21" name="TextBox 27"/>
          <p:cNvSpPr txBox="1"/>
          <p:nvPr/>
        </p:nvSpPr>
        <p:spPr>
          <a:xfrm>
            <a:off x="5776626" y="397135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258211" y="3979931"/>
            <a:ext cx="388800" cy="388800"/>
            <a:chOff x="4284016" y="4667225"/>
            <a:chExt cx="432000" cy="432000"/>
          </a:xfrm>
        </p:grpSpPr>
        <p:sp>
          <p:nvSpPr>
            <p:cNvPr id="23" name="平行四边形 28"/>
            <p:cNvSpPr/>
            <p:nvPr/>
          </p:nvSpPr>
          <p:spPr>
            <a:xfrm>
              <a:off x="4284016" y="4667225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TextBox 29"/>
            <p:cNvSpPr txBox="1"/>
            <p:nvPr/>
          </p:nvSpPr>
          <p:spPr>
            <a:xfrm>
              <a:off x="4388456" y="4733119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5</a:t>
              </a:r>
              <a:endParaRPr lang="zh-CN" altLang="en-US" sz="3600" b="1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pic>
        <p:nvPicPr>
          <p:cNvPr id="25" name="Picture 2" descr="C:\Users\Administrator\Desktop\png\20169_0000_----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15182" y="832887"/>
            <a:ext cx="1550324" cy="75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0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10517"/>
            <a:ext cx="4037013" cy="488196"/>
            <a:chOff x="4572000" y="1910517"/>
            <a:chExt cx="403701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79950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398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62" name="Rectangle 8"/>
          <p:cNvSpPr/>
          <p:nvPr/>
        </p:nvSpPr>
        <p:spPr>
          <a:xfrm>
            <a:off x="1987670" y="1477060"/>
            <a:ext cx="7164315" cy="21314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63" name="Group 9"/>
          <p:cNvGrpSpPr/>
          <p:nvPr/>
        </p:nvGrpSpPr>
        <p:grpSpPr>
          <a:xfrm>
            <a:off x="0" y="1477060"/>
            <a:ext cx="2182717" cy="2131459"/>
            <a:chOff x="-7985" y="901147"/>
            <a:chExt cx="2182717" cy="2131459"/>
          </a:xfrm>
        </p:grpSpPr>
        <p:grpSp>
          <p:nvGrpSpPr>
            <p:cNvPr id="64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66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rgbClr val="2272AB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67" name="TextBox 13"/>
              <p:cNvSpPr txBox="1"/>
              <p:nvPr/>
            </p:nvSpPr>
            <p:spPr>
              <a:xfrm>
                <a:off x="3477468" y="2308212"/>
                <a:ext cx="2189066" cy="769441"/>
              </a:xfrm>
              <a:prstGeom prst="rect">
                <a:avLst/>
              </a:prstGeom>
              <a:solidFill>
                <a:srgbClr val="2272AB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赢在起点</a:t>
                </a:r>
                <a:endParaRPr lang="en-US" altLang="zh-CN" sz="1400" b="1" dirty="0" smtClean="0"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zh-CN" altLang="en-US" sz="1000" i="1" dirty="0">
                    <a:solidFill>
                      <a:schemeClr val="bg1"/>
                    </a:solidFill>
                    <a:latin typeface="+mn-ea"/>
                  </a:rPr>
                  <a:t>此处添加详细文本描述，建议与标题相关并符合整体语言风格</a:t>
                </a:r>
                <a:endParaRPr lang="en-US" sz="1000" i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65" name="Isosceles Triangle 11"/>
            <p:cNvSpPr/>
            <p:nvPr/>
          </p:nvSpPr>
          <p:spPr>
            <a:xfrm rot="5400000">
              <a:off x="1846781" y="1869353"/>
              <a:ext cx="460856" cy="195047"/>
            </a:xfrm>
            <a:prstGeom prst="triangl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sp>
        <p:nvSpPr>
          <p:cNvPr id="68" name="TextBox 15"/>
          <p:cNvSpPr txBox="1"/>
          <p:nvPr/>
        </p:nvSpPr>
        <p:spPr>
          <a:xfrm>
            <a:off x="559989" y="4315680"/>
            <a:ext cx="809071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69" name="Straight Connector 20"/>
          <p:cNvCxnSpPr/>
          <p:nvPr/>
        </p:nvCxnSpPr>
        <p:spPr>
          <a:xfrm>
            <a:off x="790216" y="4182342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21"/>
          <p:cNvSpPr/>
          <p:nvPr/>
        </p:nvSpPr>
        <p:spPr>
          <a:xfrm>
            <a:off x="775708" y="3894307"/>
            <a:ext cx="820738" cy="24622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zh-CN" altLang="en-US" sz="16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关于我们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20765" y="1679333"/>
            <a:ext cx="571116" cy="571116"/>
            <a:chOff x="3630613" y="203201"/>
            <a:chExt cx="360363" cy="360363"/>
          </a:xfrm>
          <a:solidFill>
            <a:schemeClr val="bg1"/>
          </a:solidFill>
        </p:grpSpPr>
        <p:sp>
          <p:nvSpPr>
            <p:cNvPr id="72" name="Freeform 117"/>
            <p:cNvSpPr>
              <a:spLocks noEditPoints="1"/>
            </p:cNvSpPr>
            <p:nvPr/>
          </p:nvSpPr>
          <p:spPr bwMode="auto">
            <a:xfrm>
              <a:off x="3630613" y="203201"/>
              <a:ext cx="360363" cy="360363"/>
            </a:xfrm>
            <a:custGeom>
              <a:avLst/>
              <a:gdLst>
                <a:gd name="T0" fmla="*/ 133 w 156"/>
                <a:gd name="T1" fmla="*/ 119 h 156"/>
                <a:gd name="T2" fmla="*/ 141 w 156"/>
                <a:gd name="T3" fmla="*/ 101 h 156"/>
                <a:gd name="T4" fmla="*/ 30 w 156"/>
                <a:gd name="T5" fmla="*/ 32 h 156"/>
                <a:gd name="T6" fmla="*/ 40 w 156"/>
                <a:gd name="T7" fmla="*/ 32 h 156"/>
                <a:gd name="T8" fmla="*/ 36 w 156"/>
                <a:gd name="T9" fmla="*/ 32 h 156"/>
                <a:gd name="T10" fmla="*/ 28 w 156"/>
                <a:gd name="T11" fmla="*/ 46 h 156"/>
                <a:gd name="T12" fmla="*/ 38 w 156"/>
                <a:gd name="T13" fmla="*/ 42 h 156"/>
                <a:gd name="T14" fmla="*/ 43 w 156"/>
                <a:gd name="T15" fmla="*/ 54 h 156"/>
                <a:gd name="T16" fmla="*/ 33 w 156"/>
                <a:gd name="T17" fmla="*/ 60 h 156"/>
                <a:gd name="T18" fmla="*/ 19 w 156"/>
                <a:gd name="T19" fmla="*/ 70 h 156"/>
                <a:gd name="T20" fmla="*/ 34 w 156"/>
                <a:gd name="T21" fmla="*/ 82 h 156"/>
                <a:gd name="T22" fmla="*/ 53 w 156"/>
                <a:gd name="T23" fmla="*/ 94 h 156"/>
                <a:gd name="T24" fmla="*/ 45 w 156"/>
                <a:gd name="T25" fmla="*/ 116 h 156"/>
                <a:gd name="T26" fmla="*/ 38 w 156"/>
                <a:gd name="T27" fmla="*/ 134 h 156"/>
                <a:gd name="T28" fmla="*/ 33 w 156"/>
                <a:gd name="T29" fmla="*/ 121 h 156"/>
                <a:gd name="T30" fmla="*/ 28 w 156"/>
                <a:gd name="T31" fmla="*/ 92 h 156"/>
                <a:gd name="T32" fmla="*/ 14 w 156"/>
                <a:gd name="T33" fmla="*/ 74 h 156"/>
                <a:gd name="T34" fmla="*/ 45 w 156"/>
                <a:gd name="T35" fmla="*/ 15 h 156"/>
                <a:gd name="T36" fmla="*/ 30 w 156"/>
                <a:gd name="T37" fmla="*/ 25 h 156"/>
                <a:gd name="T38" fmla="*/ 139 w 156"/>
                <a:gd name="T39" fmla="*/ 65 h 156"/>
                <a:gd name="T40" fmla="*/ 130 w 156"/>
                <a:gd name="T41" fmla="*/ 77 h 156"/>
                <a:gd name="T42" fmla="*/ 124 w 156"/>
                <a:gd name="T43" fmla="*/ 83 h 156"/>
                <a:gd name="T44" fmla="*/ 113 w 156"/>
                <a:gd name="T45" fmla="*/ 85 h 156"/>
                <a:gd name="T46" fmla="*/ 101 w 156"/>
                <a:gd name="T47" fmla="*/ 72 h 156"/>
                <a:gd name="T48" fmla="*/ 92 w 156"/>
                <a:gd name="T49" fmla="*/ 78 h 156"/>
                <a:gd name="T50" fmla="*/ 93 w 156"/>
                <a:gd name="T51" fmla="*/ 92 h 156"/>
                <a:gd name="T52" fmla="*/ 76 w 156"/>
                <a:gd name="T53" fmla="*/ 102 h 156"/>
                <a:gd name="T54" fmla="*/ 60 w 156"/>
                <a:gd name="T55" fmla="*/ 75 h 156"/>
                <a:gd name="T56" fmla="*/ 81 w 156"/>
                <a:gd name="T57" fmla="*/ 66 h 156"/>
                <a:gd name="T58" fmla="*/ 83 w 156"/>
                <a:gd name="T59" fmla="*/ 64 h 156"/>
                <a:gd name="T60" fmla="*/ 78 w 156"/>
                <a:gd name="T61" fmla="*/ 63 h 156"/>
                <a:gd name="T62" fmla="*/ 64 w 156"/>
                <a:gd name="T63" fmla="*/ 63 h 156"/>
                <a:gd name="T64" fmla="*/ 67 w 156"/>
                <a:gd name="T65" fmla="*/ 50 h 156"/>
                <a:gd name="T66" fmla="*/ 71 w 156"/>
                <a:gd name="T67" fmla="*/ 49 h 156"/>
                <a:gd name="T68" fmla="*/ 79 w 156"/>
                <a:gd name="T69" fmla="*/ 31 h 156"/>
                <a:gd name="T70" fmla="*/ 99 w 156"/>
                <a:gd name="T71" fmla="*/ 32 h 156"/>
                <a:gd name="T72" fmla="*/ 110 w 156"/>
                <a:gd name="T73" fmla="*/ 25 h 156"/>
                <a:gd name="T74" fmla="*/ 126 w 156"/>
                <a:gd name="T75" fmla="*/ 26 h 156"/>
                <a:gd name="T76" fmla="*/ 139 w 156"/>
                <a:gd name="T77" fmla="*/ 82 h 156"/>
                <a:gd name="T78" fmla="*/ 139 w 156"/>
                <a:gd name="T79" fmla="*/ 92 h 156"/>
                <a:gd name="T80" fmla="*/ 135 w 156"/>
                <a:gd name="T81" fmla="*/ 89 h 156"/>
                <a:gd name="T82" fmla="*/ 138 w 156"/>
                <a:gd name="T83" fmla="*/ 77 h 156"/>
                <a:gd name="T84" fmla="*/ 141 w 156"/>
                <a:gd name="T85" fmla="*/ 66 h 156"/>
                <a:gd name="T86" fmla="*/ 144 w 156"/>
                <a:gd name="T87" fmla="*/ 51 h 156"/>
                <a:gd name="T88" fmla="*/ 114 w 156"/>
                <a:gd name="T89" fmla="*/ 86 h 156"/>
                <a:gd name="T90" fmla="*/ 96 w 156"/>
                <a:gd name="T91" fmla="*/ 100 h 156"/>
                <a:gd name="T92" fmla="*/ 47 w 156"/>
                <a:gd name="T93" fmla="*/ 33 h 156"/>
                <a:gd name="T94" fmla="*/ 41 w 156"/>
                <a:gd name="T95" fmla="*/ 22 h 156"/>
                <a:gd name="T96" fmla="*/ 61 w 156"/>
                <a:gd name="T97" fmla="*/ 14 h 156"/>
                <a:gd name="T98" fmla="*/ 66 w 156"/>
                <a:gd name="T99" fmla="*/ 23 h 156"/>
                <a:gd name="T100" fmla="*/ 56 w 156"/>
                <a:gd name="T101" fmla="*/ 35 h 156"/>
                <a:gd name="T102" fmla="*/ 76 w 156"/>
                <a:gd name="T103" fmla="*/ 21 h 156"/>
                <a:gd name="T104" fmla="*/ 78 w 156"/>
                <a:gd name="T105" fmla="*/ 18 h 156"/>
                <a:gd name="T106" fmla="*/ 62 w 156"/>
                <a:gd name="T107" fmla="*/ 35 h 156"/>
                <a:gd name="T108" fmla="*/ 99 w 156"/>
                <a:gd name="T109" fmla="*/ 25 h 156"/>
                <a:gd name="T110" fmla="*/ 116 w 156"/>
                <a:gd name="T111" fmla="*/ 19 h 156"/>
                <a:gd name="T112" fmla="*/ 36 w 156"/>
                <a:gd name="T113" fmla="*/ 77 h 156"/>
                <a:gd name="T114" fmla="*/ 32 w 156"/>
                <a:gd name="T115" fmla="*/ 78 h 156"/>
                <a:gd name="T116" fmla="*/ 31 w 156"/>
                <a:gd name="T117" fmla="*/ 72 h 156"/>
                <a:gd name="T118" fmla="*/ 147 w 156"/>
                <a:gd name="T119" fmla="*/ 9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6" h="156">
                  <a:moveTo>
                    <a:pt x="78" y="0"/>
                  </a:moveTo>
                  <a:cubicBezTo>
                    <a:pt x="35" y="0"/>
                    <a:pt x="0" y="35"/>
                    <a:pt x="0" y="78"/>
                  </a:cubicBezTo>
                  <a:cubicBezTo>
                    <a:pt x="0" y="121"/>
                    <a:pt x="35" y="156"/>
                    <a:pt x="78" y="156"/>
                  </a:cubicBezTo>
                  <a:cubicBezTo>
                    <a:pt x="121" y="156"/>
                    <a:pt x="156" y="121"/>
                    <a:pt x="156" y="78"/>
                  </a:cubicBezTo>
                  <a:cubicBezTo>
                    <a:pt x="156" y="35"/>
                    <a:pt x="121" y="0"/>
                    <a:pt x="78" y="0"/>
                  </a:cubicBezTo>
                  <a:close/>
                  <a:moveTo>
                    <a:pt x="145" y="101"/>
                  </a:moveTo>
                  <a:cubicBezTo>
                    <a:pt x="145" y="101"/>
                    <a:pt x="145" y="101"/>
                    <a:pt x="145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3" y="107"/>
                    <a:pt x="141" y="112"/>
                    <a:pt x="138" y="117"/>
                  </a:cubicBezTo>
                  <a:cubicBezTo>
                    <a:pt x="137" y="117"/>
                    <a:pt x="137" y="117"/>
                    <a:pt x="137" y="118"/>
                  </a:cubicBezTo>
                  <a:cubicBezTo>
                    <a:pt x="135" y="117"/>
                    <a:pt x="134" y="118"/>
                    <a:pt x="133" y="119"/>
                  </a:cubicBezTo>
                  <a:cubicBezTo>
                    <a:pt x="133" y="119"/>
                    <a:pt x="133" y="118"/>
                    <a:pt x="132" y="118"/>
                  </a:cubicBezTo>
                  <a:cubicBezTo>
                    <a:pt x="132" y="117"/>
                    <a:pt x="132" y="117"/>
                    <a:pt x="132" y="115"/>
                  </a:cubicBezTo>
                  <a:cubicBezTo>
                    <a:pt x="132" y="115"/>
                    <a:pt x="132" y="114"/>
                    <a:pt x="131" y="114"/>
                  </a:cubicBezTo>
                  <a:cubicBezTo>
                    <a:pt x="132" y="112"/>
                    <a:pt x="131" y="111"/>
                    <a:pt x="131" y="110"/>
                  </a:cubicBezTo>
                  <a:cubicBezTo>
                    <a:pt x="132" y="109"/>
                    <a:pt x="133" y="109"/>
                    <a:pt x="133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5" y="105"/>
                    <a:pt x="135" y="106"/>
                    <a:pt x="135" y="106"/>
                  </a:cubicBezTo>
                  <a:cubicBezTo>
                    <a:pt x="136" y="106"/>
                    <a:pt x="135" y="105"/>
                    <a:pt x="136" y="105"/>
                  </a:cubicBezTo>
                  <a:cubicBezTo>
                    <a:pt x="136" y="105"/>
                    <a:pt x="137" y="104"/>
                    <a:pt x="138" y="105"/>
                  </a:cubicBezTo>
                  <a:cubicBezTo>
                    <a:pt x="139" y="104"/>
                    <a:pt x="138" y="103"/>
                    <a:pt x="139" y="102"/>
                  </a:cubicBezTo>
                  <a:cubicBezTo>
                    <a:pt x="139" y="102"/>
                    <a:pt x="140" y="101"/>
                    <a:pt x="141" y="101"/>
                  </a:cubicBezTo>
                  <a:cubicBezTo>
                    <a:pt x="141" y="101"/>
                    <a:pt x="141" y="100"/>
                    <a:pt x="141" y="100"/>
                  </a:cubicBezTo>
                  <a:cubicBezTo>
                    <a:pt x="143" y="100"/>
                    <a:pt x="145" y="100"/>
                    <a:pt x="146" y="101"/>
                  </a:cubicBezTo>
                  <a:cubicBezTo>
                    <a:pt x="146" y="101"/>
                    <a:pt x="146" y="101"/>
                    <a:pt x="145" y="101"/>
                  </a:cubicBezTo>
                  <a:close/>
                  <a:moveTo>
                    <a:pt x="23" y="33"/>
                  </a:moveTo>
                  <a:cubicBezTo>
                    <a:pt x="23" y="33"/>
                    <a:pt x="23" y="33"/>
                    <a:pt x="24" y="33"/>
                  </a:cubicBezTo>
                  <a:cubicBezTo>
                    <a:pt x="25" y="33"/>
                    <a:pt x="25" y="32"/>
                    <a:pt x="26" y="32"/>
                  </a:cubicBezTo>
                  <a:cubicBezTo>
                    <a:pt x="26" y="32"/>
                    <a:pt x="26" y="33"/>
                    <a:pt x="26" y="33"/>
                  </a:cubicBezTo>
                  <a:cubicBezTo>
                    <a:pt x="27" y="33"/>
                    <a:pt x="27" y="30"/>
                    <a:pt x="26" y="30"/>
                  </a:cubicBezTo>
                  <a:cubicBezTo>
                    <a:pt x="26" y="29"/>
                    <a:pt x="27" y="29"/>
                    <a:pt x="27" y="29"/>
                  </a:cubicBezTo>
                  <a:cubicBezTo>
                    <a:pt x="28" y="28"/>
                    <a:pt x="28" y="29"/>
                    <a:pt x="28" y="29"/>
                  </a:cubicBezTo>
                  <a:cubicBezTo>
                    <a:pt x="29" y="30"/>
                    <a:pt x="30" y="31"/>
                    <a:pt x="30" y="32"/>
                  </a:cubicBezTo>
                  <a:cubicBezTo>
                    <a:pt x="31" y="33"/>
                    <a:pt x="30" y="33"/>
                    <a:pt x="30" y="33"/>
                  </a:cubicBezTo>
                  <a:cubicBezTo>
                    <a:pt x="31" y="33"/>
                    <a:pt x="31" y="32"/>
                    <a:pt x="31" y="32"/>
                  </a:cubicBezTo>
                  <a:cubicBezTo>
                    <a:pt x="31" y="31"/>
                    <a:pt x="30" y="31"/>
                    <a:pt x="30" y="31"/>
                  </a:cubicBezTo>
                  <a:cubicBezTo>
                    <a:pt x="29" y="30"/>
                    <a:pt x="30" y="27"/>
                    <a:pt x="31" y="26"/>
                  </a:cubicBezTo>
                  <a:cubicBezTo>
                    <a:pt x="32" y="26"/>
                    <a:pt x="32" y="27"/>
                    <a:pt x="32" y="28"/>
                  </a:cubicBezTo>
                  <a:cubicBezTo>
                    <a:pt x="33" y="27"/>
                    <a:pt x="35" y="26"/>
                    <a:pt x="34" y="28"/>
                  </a:cubicBezTo>
                  <a:cubicBezTo>
                    <a:pt x="35" y="28"/>
                    <a:pt x="36" y="27"/>
                    <a:pt x="37" y="28"/>
                  </a:cubicBezTo>
                  <a:cubicBezTo>
                    <a:pt x="37" y="28"/>
                    <a:pt x="38" y="28"/>
                    <a:pt x="38" y="29"/>
                  </a:cubicBezTo>
                  <a:cubicBezTo>
                    <a:pt x="38" y="29"/>
                    <a:pt x="39" y="29"/>
                    <a:pt x="40" y="29"/>
                  </a:cubicBezTo>
                  <a:cubicBezTo>
                    <a:pt x="40" y="30"/>
                    <a:pt x="40" y="30"/>
                    <a:pt x="41" y="31"/>
                  </a:cubicBezTo>
                  <a:cubicBezTo>
                    <a:pt x="41" y="32"/>
                    <a:pt x="40" y="31"/>
                    <a:pt x="40" y="32"/>
                  </a:cubicBezTo>
                  <a:cubicBezTo>
                    <a:pt x="41" y="32"/>
                    <a:pt x="41" y="33"/>
                    <a:pt x="42" y="33"/>
                  </a:cubicBezTo>
                  <a:cubicBezTo>
                    <a:pt x="42" y="33"/>
                    <a:pt x="42" y="34"/>
                    <a:pt x="43" y="34"/>
                  </a:cubicBezTo>
                  <a:cubicBezTo>
                    <a:pt x="43" y="34"/>
                    <a:pt x="42" y="35"/>
                    <a:pt x="43" y="35"/>
                  </a:cubicBezTo>
                  <a:cubicBezTo>
                    <a:pt x="42" y="35"/>
                    <a:pt x="42" y="36"/>
                    <a:pt x="42" y="37"/>
                  </a:cubicBezTo>
                  <a:cubicBezTo>
                    <a:pt x="41" y="36"/>
                    <a:pt x="41" y="35"/>
                    <a:pt x="40" y="35"/>
                  </a:cubicBezTo>
                  <a:cubicBezTo>
                    <a:pt x="40" y="36"/>
                    <a:pt x="41" y="36"/>
                    <a:pt x="41" y="37"/>
                  </a:cubicBezTo>
                  <a:cubicBezTo>
                    <a:pt x="41" y="39"/>
                    <a:pt x="40" y="39"/>
                    <a:pt x="40" y="40"/>
                  </a:cubicBezTo>
                  <a:cubicBezTo>
                    <a:pt x="38" y="40"/>
                    <a:pt x="38" y="38"/>
                    <a:pt x="36" y="37"/>
                  </a:cubicBezTo>
                  <a:cubicBezTo>
                    <a:pt x="35" y="37"/>
                    <a:pt x="34" y="37"/>
                    <a:pt x="34" y="37"/>
                  </a:cubicBezTo>
                  <a:cubicBezTo>
                    <a:pt x="34" y="35"/>
                    <a:pt x="37" y="36"/>
                    <a:pt x="37" y="33"/>
                  </a:cubicBezTo>
                  <a:cubicBezTo>
                    <a:pt x="37" y="32"/>
                    <a:pt x="36" y="33"/>
                    <a:pt x="36" y="32"/>
                  </a:cubicBezTo>
                  <a:cubicBezTo>
                    <a:pt x="35" y="32"/>
                    <a:pt x="35" y="31"/>
                    <a:pt x="34" y="32"/>
                  </a:cubicBezTo>
                  <a:cubicBezTo>
                    <a:pt x="34" y="31"/>
                    <a:pt x="33" y="31"/>
                    <a:pt x="32" y="31"/>
                  </a:cubicBezTo>
                  <a:cubicBezTo>
                    <a:pt x="32" y="31"/>
                    <a:pt x="33" y="31"/>
                    <a:pt x="33" y="32"/>
                  </a:cubicBezTo>
                  <a:cubicBezTo>
                    <a:pt x="33" y="33"/>
                    <a:pt x="33" y="34"/>
                    <a:pt x="33" y="35"/>
                  </a:cubicBezTo>
                  <a:cubicBezTo>
                    <a:pt x="32" y="35"/>
                    <a:pt x="31" y="35"/>
                    <a:pt x="29" y="36"/>
                  </a:cubicBezTo>
                  <a:cubicBezTo>
                    <a:pt x="29" y="36"/>
                    <a:pt x="30" y="36"/>
                    <a:pt x="30" y="37"/>
                  </a:cubicBezTo>
                  <a:cubicBezTo>
                    <a:pt x="28" y="37"/>
                    <a:pt x="28" y="38"/>
                    <a:pt x="27" y="39"/>
                  </a:cubicBezTo>
                  <a:cubicBezTo>
                    <a:pt x="27" y="40"/>
                    <a:pt x="26" y="41"/>
                    <a:pt x="26" y="41"/>
                  </a:cubicBezTo>
                  <a:cubicBezTo>
                    <a:pt x="26" y="41"/>
                    <a:pt x="26" y="42"/>
                    <a:pt x="25" y="42"/>
                  </a:cubicBezTo>
                  <a:cubicBezTo>
                    <a:pt x="25" y="43"/>
                    <a:pt x="26" y="42"/>
                    <a:pt x="26" y="44"/>
                  </a:cubicBezTo>
                  <a:cubicBezTo>
                    <a:pt x="27" y="44"/>
                    <a:pt x="28" y="45"/>
                    <a:pt x="28" y="46"/>
                  </a:cubicBezTo>
                  <a:cubicBezTo>
                    <a:pt x="29" y="46"/>
                    <a:pt x="29" y="45"/>
                    <a:pt x="29" y="46"/>
                  </a:cubicBezTo>
                  <a:cubicBezTo>
                    <a:pt x="30" y="46"/>
                    <a:pt x="30" y="45"/>
                    <a:pt x="30" y="46"/>
                  </a:cubicBezTo>
                  <a:cubicBezTo>
                    <a:pt x="31" y="47"/>
                    <a:pt x="31" y="48"/>
                    <a:pt x="31" y="49"/>
                  </a:cubicBezTo>
                  <a:cubicBezTo>
                    <a:pt x="32" y="48"/>
                    <a:pt x="32" y="46"/>
                    <a:pt x="33" y="46"/>
                  </a:cubicBezTo>
                  <a:cubicBezTo>
                    <a:pt x="32" y="45"/>
                    <a:pt x="32" y="46"/>
                    <a:pt x="32" y="45"/>
                  </a:cubicBezTo>
                  <a:cubicBezTo>
                    <a:pt x="32" y="44"/>
                    <a:pt x="33" y="45"/>
                    <a:pt x="33" y="45"/>
                  </a:cubicBezTo>
                  <a:cubicBezTo>
                    <a:pt x="33" y="43"/>
                    <a:pt x="34" y="42"/>
                    <a:pt x="33" y="39"/>
                  </a:cubicBezTo>
                  <a:cubicBezTo>
                    <a:pt x="34" y="39"/>
                    <a:pt x="34" y="38"/>
                    <a:pt x="34" y="38"/>
                  </a:cubicBezTo>
                  <a:cubicBezTo>
                    <a:pt x="35" y="38"/>
                    <a:pt x="35" y="40"/>
                    <a:pt x="36" y="39"/>
                  </a:cubicBezTo>
                  <a:cubicBezTo>
                    <a:pt x="37" y="39"/>
                    <a:pt x="36" y="40"/>
                    <a:pt x="38" y="40"/>
                  </a:cubicBezTo>
                  <a:cubicBezTo>
                    <a:pt x="38" y="41"/>
                    <a:pt x="38" y="41"/>
                    <a:pt x="38" y="42"/>
                  </a:cubicBezTo>
                  <a:cubicBezTo>
                    <a:pt x="38" y="43"/>
                    <a:pt x="39" y="43"/>
                    <a:pt x="39" y="43"/>
                  </a:cubicBezTo>
                  <a:cubicBezTo>
                    <a:pt x="40" y="43"/>
                    <a:pt x="40" y="42"/>
                    <a:pt x="40" y="41"/>
                  </a:cubicBezTo>
                  <a:cubicBezTo>
                    <a:pt x="41" y="41"/>
                    <a:pt x="41" y="43"/>
                    <a:pt x="42" y="44"/>
                  </a:cubicBezTo>
                  <a:cubicBezTo>
                    <a:pt x="42" y="45"/>
                    <a:pt x="42" y="45"/>
                    <a:pt x="41" y="45"/>
                  </a:cubicBezTo>
                  <a:cubicBezTo>
                    <a:pt x="41" y="46"/>
                    <a:pt x="43" y="46"/>
                    <a:pt x="43" y="48"/>
                  </a:cubicBezTo>
                  <a:cubicBezTo>
                    <a:pt x="43" y="48"/>
                    <a:pt x="43" y="47"/>
                    <a:pt x="44" y="48"/>
                  </a:cubicBezTo>
                  <a:cubicBezTo>
                    <a:pt x="44" y="49"/>
                    <a:pt x="44" y="50"/>
                    <a:pt x="44" y="51"/>
                  </a:cubicBezTo>
                  <a:cubicBezTo>
                    <a:pt x="44" y="52"/>
                    <a:pt x="44" y="53"/>
                    <a:pt x="45" y="53"/>
                  </a:cubicBezTo>
                  <a:cubicBezTo>
                    <a:pt x="45" y="54"/>
                    <a:pt x="45" y="54"/>
                    <a:pt x="45" y="55"/>
                  </a:cubicBezTo>
                  <a:cubicBezTo>
                    <a:pt x="44" y="55"/>
                    <a:pt x="44" y="54"/>
                    <a:pt x="43" y="55"/>
                  </a:cubicBezTo>
                  <a:cubicBezTo>
                    <a:pt x="43" y="55"/>
                    <a:pt x="43" y="54"/>
                    <a:pt x="43" y="54"/>
                  </a:cubicBezTo>
                  <a:cubicBezTo>
                    <a:pt x="42" y="54"/>
                    <a:pt x="42" y="54"/>
                    <a:pt x="41" y="54"/>
                  </a:cubicBezTo>
                  <a:cubicBezTo>
                    <a:pt x="42" y="53"/>
                    <a:pt x="43" y="52"/>
                    <a:pt x="43" y="50"/>
                  </a:cubicBezTo>
                  <a:cubicBezTo>
                    <a:pt x="43" y="50"/>
                    <a:pt x="41" y="52"/>
                    <a:pt x="40" y="51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3"/>
                    <a:pt x="39" y="53"/>
                    <a:pt x="39" y="54"/>
                  </a:cubicBezTo>
                  <a:cubicBezTo>
                    <a:pt x="39" y="55"/>
                    <a:pt x="40" y="55"/>
                    <a:pt x="41" y="55"/>
                  </a:cubicBezTo>
                  <a:cubicBezTo>
                    <a:pt x="40" y="56"/>
                    <a:pt x="39" y="56"/>
                    <a:pt x="38" y="57"/>
                  </a:cubicBezTo>
                  <a:cubicBezTo>
                    <a:pt x="38" y="56"/>
                    <a:pt x="39" y="56"/>
                    <a:pt x="38" y="56"/>
                  </a:cubicBezTo>
                  <a:cubicBezTo>
                    <a:pt x="37" y="56"/>
                    <a:pt x="36" y="56"/>
                    <a:pt x="35" y="57"/>
                  </a:cubicBezTo>
                  <a:cubicBezTo>
                    <a:pt x="35" y="58"/>
                    <a:pt x="36" y="58"/>
                    <a:pt x="36" y="59"/>
                  </a:cubicBezTo>
                  <a:cubicBezTo>
                    <a:pt x="35" y="59"/>
                    <a:pt x="34" y="60"/>
                    <a:pt x="33" y="60"/>
                  </a:cubicBezTo>
                  <a:cubicBezTo>
                    <a:pt x="34" y="62"/>
                    <a:pt x="32" y="62"/>
                    <a:pt x="33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4"/>
                    <a:pt x="32" y="64"/>
                    <a:pt x="32" y="65"/>
                  </a:cubicBezTo>
                  <a:cubicBezTo>
                    <a:pt x="30" y="65"/>
                    <a:pt x="29" y="66"/>
                    <a:pt x="28" y="68"/>
                  </a:cubicBezTo>
                  <a:cubicBezTo>
                    <a:pt x="28" y="69"/>
                    <a:pt x="29" y="69"/>
                    <a:pt x="29" y="70"/>
                  </a:cubicBezTo>
                  <a:cubicBezTo>
                    <a:pt x="29" y="71"/>
                    <a:pt x="29" y="71"/>
                    <a:pt x="29" y="73"/>
                  </a:cubicBezTo>
                  <a:cubicBezTo>
                    <a:pt x="28" y="72"/>
                    <a:pt x="27" y="72"/>
                    <a:pt x="27" y="70"/>
                  </a:cubicBezTo>
                  <a:cubicBezTo>
                    <a:pt x="27" y="69"/>
                    <a:pt x="26" y="69"/>
                    <a:pt x="25" y="69"/>
                  </a:cubicBezTo>
                  <a:cubicBezTo>
                    <a:pt x="24" y="69"/>
                    <a:pt x="24" y="70"/>
                    <a:pt x="24" y="70"/>
                  </a:cubicBezTo>
                  <a:cubicBezTo>
                    <a:pt x="23" y="70"/>
                    <a:pt x="23" y="69"/>
                    <a:pt x="22" y="69"/>
                  </a:cubicBezTo>
                  <a:cubicBezTo>
                    <a:pt x="21" y="69"/>
                    <a:pt x="20" y="70"/>
                    <a:pt x="19" y="70"/>
                  </a:cubicBezTo>
                  <a:cubicBezTo>
                    <a:pt x="20" y="72"/>
                    <a:pt x="18" y="77"/>
                    <a:pt x="21" y="77"/>
                  </a:cubicBezTo>
                  <a:cubicBezTo>
                    <a:pt x="22" y="77"/>
                    <a:pt x="22" y="76"/>
                    <a:pt x="22" y="75"/>
                  </a:cubicBezTo>
                  <a:cubicBezTo>
                    <a:pt x="23" y="75"/>
                    <a:pt x="23" y="75"/>
                    <a:pt x="25" y="75"/>
                  </a:cubicBezTo>
                  <a:cubicBezTo>
                    <a:pt x="25" y="77"/>
                    <a:pt x="24" y="77"/>
                    <a:pt x="24" y="79"/>
                  </a:cubicBezTo>
                  <a:cubicBezTo>
                    <a:pt x="25" y="79"/>
                    <a:pt x="26" y="79"/>
                    <a:pt x="27" y="80"/>
                  </a:cubicBezTo>
                  <a:cubicBezTo>
                    <a:pt x="27" y="82"/>
                    <a:pt x="26" y="83"/>
                    <a:pt x="27" y="84"/>
                  </a:cubicBezTo>
                  <a:cubicBezTo>
                    <a:pt x="28" y="84"/>
                    <a:pt x="28" y="83"/>
                    <a:pt x="28" y="83"/>
                  </a:cubicBezTo>
                  <a:cubicBezTo>
                    <a:pt x="29" y="83"/>
                    <a:pt x="29" y="84"/>
                    <a:pt x="29" y="85"/>
                  </a:cubicBezTo>
                  <a:cubicBezTo>
                    <a:pt x="30" y="84"/>
                    <a:pt x="31" y="83"/>
                    <a:pt x="31" y="82"/>
                  </a:cubicBezTo>
                  <a:cubicBezTo>
                    <a:pt x="32" y="82"/>
                    <a:pt x="32" y="82"/>
                    <a:pt x="33" y="81"/>
                  </a:cubicBezTo>
                  <a:cubicBezTo>
                    <a:pt x="33" y="81"/>
                    <a:pt x="33" y="82"/>
                    <a:pt x="34" y="82"/>
                  </a:cubicBezTo>
                  <a:cubicBezTo>
                    <a:pt x="34" y="82"/>
                    <a:pt x="34" y="81"/>
                    <a:pt x="35" y="81"/>
                  </a:cubicBezTo>
                  <a:cubicBezTo>
                    <a:pt x="35" y="83"/>
                    <a:pt x="36" y="83"/>
                    <a:pt x="36" y="84"/>
                  </a:cubicBezTo>
                  <a:cubicBezTo>
                    <a:pt x="37" y="84"/>
                    <a:pt x="37" y="83"/>
                    <a:pt x="37" y="83"/>
                  </a:cubicBezTo>
                  <a:cubicBezTo>
                    <a:pt x="38" y="84"/>
                    <a:pt x="39" y="84"/>
                    <a:pt x="40" y="85"/>
                  </a:cubicBezTo>
                  <a:cubicBezTo>
                    <a:pt x="41" y="86"/>
                    <a:pt x="41" y="87"/>
                    <a:pt x="42" y="87"/>
                  </a:cubicBezTo>
                  <a:cubicBezTo>
                    <a:pt x="44" y="86"/>
                    <a:pt x="45" y="90"/>
                    <a:pt x="45" y="91"/>
                  </a:cubicBezTo>
                  <a:cubicBezTo>
                    <a:pt x="45" y="92"/>
                    <a:pt x="45" y="92"/>
                    <a:pt x="46" y="92"/>
                  </a:cubicBezTo>
                  <a:cubicBezTo>
                    <a:pt x="46" y="93"/>
                    <a:pt x="48" y="92"/>
                    <a:pt x="48" y="93"/>
                  </a:cubicBezTo>
                  <a:cubicBezTo>
                    <a:pt x="49" y="93"/>
                    <a:pt x="49" y="93"/>
                    <a:pt x="50" y="93"/>
                  </a:cubicBezTo>
                  <a:cubicBezTo>
                    <a:pt x="51" y="93"/>
                    <a:pt x="52" y="94"/>
                    <a:pt x="52" y="95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4" y="95"/>
                    <a:pt x="54" y="96"/>
                    <a:pt x="54" y="97"/>
                  </a:cubicBezTo>
                  <a:cubicBezTo>
                    <a:pt x="54" y="97"/>
                    <a:pt x="53" y="98"/>
                    <a:pt x="54" y="98"/>
                  </a:cubicBezTo>
                  <a:cubicBezTo>
                    <a:pt x="53" y="99"/>
                    <a:pt x="53" y="99"/>
                    <a:pt x="53" y="100"/>
                  </a:cubicBezTo>
                  <a:cubicBezTo>
                    <a:pt x="53" y="101"/>
                    <a:pt x="52" y="101"/>
                    <a:pt x="52" y="102"/>
                  </a:cubicBezTo>
                  <a:cubicBezTo>
                    <a:pt x="52" y="102"/>
                    <a:pt x="52" y="102"/>
                    <a:pt x="51" y="102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0" y="107"/>
                    <a:pt x="50" y="109"/>
                  </a:cubicBezTo>
                  <a:cubicBezTo>
                    <a:pt x="49" y="110"/>
                    <a:pt x="49" y="110"/>
                    <a:pt x="48" y="110"/>
                  </a:cubicBezTo>
                  <a:cubicBezTo>
                    <a:pt x="48" y="110"/>
                    <a:pt x="47" y="111"/>
                    <a:pt x="47" y="112"/>
                  </a:cubicBezTo>
                  <a:cubicBezTo>
                    <a:pt x="47" y="112"/>
                    <a:pt x="47" y="113"/>
                    <a:pt x="47" y="114"/>
                  </a:cubicBezTo>
                  <a:cubicBezTo>
                    <a:pt x="46" y="114"/>
                    <a:pt x="45" y="115"/>
                    <a:pt x="45" y="116"/>
                  </a:cubicBezTo>
                  <a:cubicBezTo>
                    <a:pt x="45" y="116"/>
                    <a:pt x="45" y="117"/>
                    <a:pt x="44" y="118"/>
                  </a:cubicBezTo>
                  <a:cubicBezTo>
                    <a:pt x="44" y="118"/>
                    <a:pt x="44" y="118"/>
                    <a:pt x="44" y="118"/>
                  </a:cubicBezTo>
                  <a:cubicBezTo>
                    <a:pt x="43" y="118"/>
                    <a:pt x="43" y="118"/>
                    <a:pt x="42" y="118"/>
                  </a:cubicBezTo>
                  <a:cubicBezTo>
                    <a:pt x="42" y="119"/>
                    <a:pt x="43" y="120"/>
                    <a:pt x="43" y="121"/>
                  </a:cubicBezTo>
                  <a:cubicBezTo>
                    <a:pt x="42" y="121"/>
                    <a:pt x="41" y="122"/>
                    <a:pt x="40" y="122"/>
                  </a:cubicBezTo>
                  <a:cubicBezTo>
                    <a:pt x="40" y="123"/>
                    <a:pt x="40" y="124"/>
                    <a:pt x="38" y="124"/>
                  </a:cubicBezTo>
                  <a:cubicBezTo>
                    <a:pt x="40" y="124"/>
                    <a:pt x="39" y="127"/>
                    <a:pt x="38" y="128"/>
                  </a:cubicBezTo>
                  <a:cubicBezTo>
                    <a:pt x="38" y="129"/>
                    <a:pt x="39" y="128"/>
                    <a:pt x="39" y="129"/>
                  </a:cubicBezTo>
                  <a:cubicBezTo>
                    <a:pt x="39" y="130"/>
                    <a:pt x="38" y="131"/>
                    <a:pt x="38" y="131"/>
                  </a:cubicBezTo>
                  <a:cubicBezTo>
                    <a:pt x="38" y="132"/>
                    <a:pt x="37" y="132"/>
                    <a:pt x="37" y="133"/>
                  </a:cubicBezTo>
                  <a:cubicBezTo>
                    <a:pt x="37" y="134"/>
                    <a:pt x="38" y="134"/>
                    <a:pt x="38" y="134"/>
                  </a:cubicBezTo>
                  <a:cubicBezTo>
                    <a:pt x="38" y="135"/>
                    <a:pt x="39" y="135"/>
                    <a:pt x="39" y="136"/>
                  </a:cubicBezTo>
                  <a:cubicBezTo>
                    <a:pt x="39" y="137"/>
                    <a:pt x="37" y="136"/>
                    <a:pt x="37" y="136"/>
                  </a:cubicBezTo>
                  <a:cubicBezTo>
                    <a:pt x="36" y="136"/>
                    <a:pt x="36" y="136"/>
                    <a:pt x="35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5" y="134"/>
                  </a:cubicBezTo>
                  <a:cubicBezTo>
                    <a:pt x="34" y="134"/>
                    <a:pt x="34" y="132"/>
                    <a:pt x="33" y="131"/>
                  </a:cubicBezTo>
                  <a:cubicBezTo>
                    <a:pt x="34" y="130"/>
                    <a:pt x="33" y="129"/>
                    <a:pt x="33" y="127"/>
                  </a:cubicBezTo>
                  <a:cubicBezTo>
                    <a:pt x="33" y="126"/>
                    <a:pt x="33" y="125"/>
                    <a:pt x="33" y="125"/>
                  </a:cubicBezTo>
                  <a:cubicBezTo>
                    <a:pt x="34" y="124"/>
                    <a:pt x="32" y="125"/>
                    <a:pt x="33" y="124"/>
                  </a:cubicBezTo>
                  <a:cubicBezTo>
                    <a:pt x="33" y="123"/>
                    <a:pt x="34" y="123"/>
                    <a:pt x="34" y="122"/>
                  </a:cubicBezTo>
                  <a:cubicBezTo>
                    <a:pt x="34" y="121"/>
                    <a:pt x="33" y="122"/>
                    <a:pt x="33" y="121"/>
                  </a:cubicBezTo>
                  <a:cubicBezTo>
                    <a:pt x="33" y="120"/>
                    <a:pt x="33" y="116"/>
                    <a:pt x="34" y="116"/>
                  </a:cubicBezTo>
                  <a:cubicBezTo>
                    <a:pt x="34" y="114"/>
                    <a:pt x="33" y="112"/>
                    <a:pt x="34" y="111"/>
                  </a:cubicBezTo>
                  <a:cubicBezTo>
                    <a:pt x="34" y="111"/>
                    <a:pt x="34" y="110"/>
                    <a:pt x="33" y="110"/>
                  </a:cubicBezTo>
                  <a:cubicBezTo>
                    <a:pt x="34" y="110"/>
                    <a:pt x="34" y="109"/>
                    <a:pt x="34" y="109"/>
                  </a:cubicBezTo>
                  <a:cubicBezTo>
                    <a:pt x="34" y="107"/>
                    <a:pt x="33" y="106"/>
                    <a:pt x="33" y="105"/>
                  </a:cubicBezTo>
                  <a:cubicBezTo>
                    <a:pt x="31" y="104"/>
                    <a:pt x="31" y="103"/>
                    <a:pt x="30" y="102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29" y="100"/>
                    <a:pt x="28" y="99"/>
                    <a:pt x="28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96"/>
                    <a:pt x="28" y="96"/>
                    <a:pt x="28" y="95"/>
                  </a:cubicBezTo>
                  <a:cubicBezTo>
                    <a:pt x="29" y="95"/>
                    <a:pt x="27" y="93"/>
                    <a:pt x="28" y="92"/>
                  </a:cubicBezTo>
                  <a:cubicBezTo>
                    <a:pt x="28" y="90"/>
                    <a:pt x="29" y="90"/>
                    <a:pt x="29" y="89"/>
                  </a:cubicBezTo>
                  <a:cubicBezTo>
                    <a:pt x="29" y="88"/>
                    <a:pt x="29" y="88"/>
                    <a:pt x="29" y="88"/>
                  </a:cubicBezTo>
                  <a:cubicBezTo>
                    <a:pt x="29" y="87"/>
                    <a:pt x="29" y="86"/>
                    <a:pt x="28" y="85"/>
                  </a:cubicBezTo>
                  <a:cubicBezTo>
                    <a:pt x="28" y="85"/>
                    <a:pt x="28" y="86"/>
                    <a:pt x="28" y="86"/>
                  </a:cubicBezTo>
                  <a:cubicBezTo>
                    <a:pt x="27" y="86"/>
                    <a:pt x="26" y="84"/>
                    <a:pt x="25" y="84"/>
                  </a:cubicBezTo>
                  <a:cubicBezTo>
                    <a:pt x="25" y="84"/>
                    <a:pt x="25" y="84"/>
                    <a:pt x="25" y="83"/>
                  </a:cubicBezTo>
                  <a:cubicBezTo>
                    <a:pt x="24" y="83"/>
                    <a:pt x="24" y="83"/>
                    <a:pt x="24" y="82"/>
                  </a:cubicBezTo>
                  <a:cubicBezTo>
                    <a:pt x="23" y="82"/>
                    <a:pt x="23" y="82"/>
                    <a:pt x="22" y="82"/>
                  </a:cubicBezTo>
                  <a:cubicBezTo>
                    <a:pt x="21" y="81"/>
                    <a:pt x="21" y="81"/>
                    <a:pt x="21" y="80"/>
                  </a:cubicBezTo>
                  <a:cubicBezTo>
                    <a:pt x="18" y="80"/>
                    <a:pt x="17" y="79"/>
                    <a:pt x="15" y="78"/>
                  </a:cubicBezTo>
                  <a:cubicBezTo>
                    <a:pt x="15" y="77"/>
                    <a:pt x="14" y="76"/>
                    <a:pt x="14" y="74"/>
                  </a:cubicBezTo>
                  <a:cubicBezTo>
                    <a:pt x="14" y="73"/>
                    <a:pt x="13" y="73"/>
                    <a:pt x="12" y="72"/>
                  </a:cubicBezTo>
                  <a:cubicBezTo>
                    <a:pt x="12" y="72"/>
                    <a:pt x="12" y="71"/>
                    <a:pt x="12" y="71"/>
                  </a:cubicBezTo>
                  <a:cubicBezTo>
                    <a:pt x="12" y="73"/>
                    <a:pt x="12" y="72"/>
                    <a:pt x="12" y="74"/>
                  </a:cubicBezTo>
                  <a:cubicBezTo>
                    <a:pt x="12" y="74"/>
                    <a:pt x="12" y="73"/>
                    <a:pt x="11" y="73"/>
                  </a:cubicBezTo>
                  <a:cubicBezTo>
                    <a:pt x="11" y="72"/>
                    <a:pt x="10" y="71"/>
                    <a:pt x="9" y="71"/>
                  </a:cubicBezTo>
                  <a:cubicBezTo>
                    <a:pt x="9" y="70"/>
                    <a:pt x="9" y="70"/>
                    <a:pt x="10" y="70"/>
                  </a:cubicBezTo>
                  <a:cubicBezTo>
                    <a:pt x="9" y="69"/>
                    <a:pt x="9" y="67"/>
                    <a:pt x="8" y="66"/>
                  </a:cubicBezTo>
                  <a:cubicBezTo>
                    <a:pt x="8" y="66"/>
                    <a:pt x="8" y="65"/>
                    <a:pt x="8" y="65"/>
                  </a:cubicBezTo>
                  <a:cubicBezTo>
                    <a:pt x="10" y="53"/>
                    <a:pt x="15" y="42"/>
                    <a:pt x="23" y="33"/>
                  </a:cubicBezTo>
                  <a:close/>
                  <a:moveTo>
                    <a:pt x="32" y="24"/>
                  </a:moveTo>
                  <a:cubicBezTo>
                    <a:pt x="36" y="20"/>
                    <a:pt x="40" y="17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7"/>
                    <a:pt x="44" y="16"/>
                    <a:pt x="43" y="17"/>
                  </a:cubicBezTo>
                  <a:cubicBezTo>
                    <a:pt x="42" y="17"/>
                    <a:pt x="43" y="17"/>
                    <a:pt x="43" y="18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19"/>
                    <a:pt x="39" y="20"/>
                    <a:pt x="38" y="20"/>
                  </a:cubicBezTo>
                  <a:cubicBezTo>
                    <a:pt x="38" y="22"/>
                    <a:pt x="37" y="22"/>
                    <a:pt x="37" y="23"/>
                  </a:cubicBezTo>
                  <a:cubicBezTo>
                    <a:pt x="36" y="23"/>
                    <a:pt x="36" y="23"/>
                    <a:pt x="35" y="23"/>
                  </a:cubicBezTo>
                  <a:cubicBezTo>
                    <a:pt x="35" y="24"/>
                    <a:pt x="36" y="23"/>
                    <a:pt x="36" y="24"/>
                  </a:cubicBezTo>
                  <a:cubicBezTo>
                    <a:pt x="36" y="25"/>
                    <a:pt x="36" y="25"/>
                    <a:pt x="35" y="25"/>
                  </a:cubicBezTo>
                  <a:cubicBezTo>
                    <a:pt x="35" y="27"/>
                    <a:pt x="32" y="25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1" y="25"/>
                    <a:pt x="31" y="24"/>
                  </a:cubicBezTo>
                  <a:cubicBezTo>
                    <a:pt x="32" y="25"/>
                    <a:pt x="32" y="25"/>
                    <a:pt x="33" y="25"/>
                  </a:cubicBezTo>
                  <a:cubicBezTo>
                    <a:pt x="33" y="24"/>
                    <a:pt x="32" y="24"/>
                    <a:pt x="32" y="24"/>
                  </a:cubicBezTo>
                  <a:close/>
                  <a:moveTo>
                    <a:pt x="141" y="45"/>
                  </a:moveTo>
                  <a:cubicBezTo>
                    <a:pt x="141" y="45"/>
                    <a:pt x="140" y="46"/>
                    <a:pt x="140" y="46"/>
                  </a:cubicBezTo>
                  <a:cubicBezTo>
                    <a:pt x="141" y="48"/>
                    <a:pt x="141" y="47"/>
                    <a:pt x="142" y="47"/>
                  </a:cubicBezTo>
                  <a:cubicBezTo>
                    <a:pt x="142" y="47"/>
                    <a:pt x="143" y="48"/>
                    <a:pt x="143" y="49"/>
                  </a:cubicBezTo>
                  <a:cubicBezTo>
                    <a:pt x="143" y="50"/>
                    <a:pt x="144" y="52"/>
                    <a:pt x="143" y="54"/>
                  </a:cubicBezTo>
                  <a:cubicBezTo>
                    <a:pt x="143" y="54"/>
                    <a:pt x="142" y="56"/>
                    <a:pt x="141" y="57"/>
                  </a:cubicBezTo>
                  <a:cubicBezTo>
                    <a:pt x="141" y="58"/>
                    <a:pt x="140" y="58"/>
                    <a:pt x="140" y="58"/>
                  </a:cubicBezTo>
                  <a:cubicBezTo>
                    <a:pt x="139" y="60"/>
                    <a:pt x="140" y="64"/>
                    <a:pt x="139" y="65"/>
                  </a:cubicBezTo>
                  <a:cubicBezTo>
                    <a:pt x="138" y="64"/>
                    <a:pt x="137" y="64"/>
                    <a:pt x="138" y="62"/>
                  </a:cubicBezTo>
                  <a:cubicBezTo>
                    <a:pt x="137" y="62"/>
                    <a:pt x="136" y="61"/>
                    <a:pt x="136" y="61"/>
                  </a:cubicBezTo>
                  <a:cubicBezTo>
                    <a:pt x="135" y="61"/>
                    <a:pt x="136" y="62"/>
                    <a:pt x="136" y="62"/>
                  </a:cubicBezTo>
                  <a:cubicBezTo>
                    <a:pt x="136" y="63"/>
                    <a:pt x="136" y="63"/>
                    <a:pt x="135" y="63"/>
                  </a:cubicBezTo>
                  <a:cubicBezTo>
                    <a:pt x="135" y="64"/>
                    <a:pt x="135" y="63"/>
                    <a:pt x="135" y="64"/>
                  </a:cubicBezTo>
                  <a:cubicBezTo>
                    <a:pt x="135" y="65"/>
                    <a:pt x="135" y="65"/>
                    <a:pt x="136" y="66"/>
                  </a:cubicBezTo>
                  <a:cubicBezTo>
                    <a:pt x="136" y="66"/>
                    <a:pt x="136" y="67"/>
                    <a:pt x="136" y="67"/>
                  </a:cubicBezTo>
                  <a:cubicBezTo>
                    <a:pt x="136" y="68"/>
                    <a:pt x="136" y="70"/>
                    <a:pt x="136" y="71"/>
                  </a:cubicBezTo>
                  <a:cubicBezTo>
                    <a:pt x="135" y="71"/>
                    <a:pt x="135" y="71"/>
                    <a:pt x="135" y="71"/>
                  </a:cubicBezTo>
                  <a:cubicBezTo>
                    <a:pt x="135" y="73"/>
                    <a:pt x="134" y="74"/>
                    <a:pt x="133" y="76"/>
                  </a:cubicBezTo>
                  <a:cubicBezTo>
                    <a:pt x="132" y="76"/>
                    <a:pt x="130" y="76"/>
                    <a:pt x="130" y="77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31" y="78"/>
                    <a:pt x="131" y="79"/>
                    <a:pt x="130" y="79"/>
                  </a:cubicBezTo>
                  <a:cubicBezTo>
                    <a:pt x="131" y="82"/>
                    <a:pt x="130" y="84"/>
                    <a:pt x="128" y="85"/>
                  </a:cubicBezTo>
                  <a:cubicBezTo>
                    <a:pt x="128" y="84"/>
                    <a:pt x="128" y="84"/>
                    <a:pt x="127" y="84"/>
                  </a:cubicBezTo>
                  <a:cubicBezTo>
                    <a:pt x="126" y="84"/>
                    <a:pt x="126" y="83"/>
                    <a:pt x="125" y="82"/>
                  </a:cubicBezTo>
                  <a:cubicBezTo>
                    <a:pt x="125" y="82"/>
                    <a:pt x="125" y="83"/>
                    <a:pt x="125" y="84"/>
                  </a:cubicBezTo>
                  <a:cubicBezTo>
                    <a:pt x="125" y="85"/>
                    <a:pt x="126" y="86"/>
                    <a:pt x="127" y="86"/>
                  </a:cubicBezTo>
                  <a:cubicBezTo>
                    <a:pt x="127" y="88"/>
                    <a:pt x="128" y="88"/>
                    <a:pt x="128" y="90"/>
                  </a:cubicBezTo>
                  <a:cubicBezTo>
                    <a:pt x="127" y="89"/>
                    <a:pt x="125" y="88"/>
                    <a:pt x="124" y="87"/>
                  </a:cubicBezTo>
                  <a:cubicBezTo>
                    <a:pt x="125" y="86"/>
                    <a:pt x="124" y="85"/>
                    <a:pt x="124" y="85"/>
                  </a:cubicBezTo>
                  <a:cubicBezTo>
                    <a:pt x="124" y="84"/>
                    <a:pt x="124" y="84"/>
                    <a:pt x="124" y="83"/>
                  </a:cubicBezTo>
                  <a:cubicBezTo>
                    <a:pt x="124" y="82"/>
                    <a:pt x="124" y="82"/>
                    <a:pt x="123" y="81"/>
                  </a:cubicBezTo>
                  <a:cubicBezTo>
                    <a:pt x="123" y="81"/>
                    <a:pt x="123" y="80"/>
                    <a:pt x="123" y="80"/>
                  </a:cubicBezTo>
                  <a:cubicBezTo>
                    <a:pt x="123" y="79"/>
                    <a:pt x="121" y="80"/>
                    <a:pt x="121" y="79"/>
                  </a:cubicBezTo>
                  <a:cubicBezTo>
                    <a:pt x="121" y="78"/>
                    <a:pt x="121" y="78"/>
                    <a:pt x="121" y="78"/>
                  </a:cubicBezTo>
                  <a:cubicBezTo>
                    <a:pt x="120" y="77"/>
                    <a:pt x="120" y="76"/>
                    <a:pt x="120" y="75"/>
                  </a:cubicBezTo>
                  <a:cubicBezTo>
                    <a:pt x="119" y="75"/>
                    <a:pt x="118" y="76"/>
                    <a:pt x="118" y="76"/>
                  </a:cubicBezTo>
                  <a:cubicBezTo>
                    <a:pt x="117" y="77"/>
                    <a:pt x="116" y="77"/>
                    <a:pt x="116" y="78"/>
                  </a:cubicBezTo>
                  <a:cubicBezTo>
                    <a:pt x="116" y="78"/>
                    <a:pt x="116" y="79"/>
                    <a:pt x="115" y="79"/>
                  </a:cubicBezTo>
                  <a:cubicBezTo>
                    <a:pt x="115" y="79"/>
                    <a:pt x="115" y="80"/>
                    <a:pt x="115" y="80"/>
                  </a:cubicBezTo>
                  <a:cubicBezTo>
                    <a:pt x="115" y="80"/>
                    <a:pt x="115" y="80"/>
                    <a:pt x="114" y="80"/>
                  </a:cubicBezTo>
                  <a:cubicBezTo>
                    <a:pt x="114" y="82"/>
                    <a:pt x="114" y="84"/>
                    <a:pt x="113" y="85"/>
                  </a:cubicBezTo>
                  <a:cubicBezTo>
                    <a:pt x="113" y="85"/>
                    <a:pt x="112" y="85"/>
                    <a:pt x="112" y="85"/>
                  </a:cubicBezTo>
                  <a:cubicBezTo>
                    <a:pt x="112" y="85"/>
                    <a:pt x="112" y="84"/>
                    <a:pt x="112" y="83"/>
                  </a:cubicBezTo>
                  <a:cubicBezTo>
                    <a:pt x="111" y="83"/>
                    <a:pt x="111" y="82"/>
                    <a:pt x="110" y="81"/>
                  </a:cubicBezTo>
                  <a:cubicBezTo>
                    <a:pt x="110" y="80"/>
                    <a:pt x="110" y="79"/>
                    <a:pt x="109" y="78"/>
                  </a:cubicBezTo>
                  <a:cubicBezTo>
                    <a:pt x="109" y="77"/>
                    <a:pt x="109" y="77"/>
                    <a:pt x="109" y="76"/>
                  </a:cubicBezTo>
                  <a:cubicBezTo>
                    <a:pt x="108" y="75"/>
                    <a:pt x="108" y="76"/>
                    <a:pt x="107" y="75"/>
                  </a:cubicBezTo>
                  <a:cubicBezTo>
                    <a:pt x="107" y="75"/>
                    <a:pt x="107" y="74"/>
                    <a:pt x="108" y="74"/>
                  </a:cubicBezTo>
                  <a:cubicBezTo>
                    <a:pt x="107" y="74"/>
                    <a:pt x="106" y="73"/>
                    <a:pt x="105" y="73"/>
                  </a:cubicBezTo>
                  <a:cubicBezTo>
                    <a:pt x="104" y="73"/>
                    <a:pt x="104" y="73"/>
                    <a:pt x="104" y="73"/>
                  </a:cubicBezTo>
                  <a:cubicBezTo>
                    <a:pt x="103" y="73"/>
                    <a:pt x="103" y="74"/>
                    <a:pt x="102" y="73"/>
                  </a:cubicBezTo>
                  <a:cubicBezTo>
                    <a:pt x="102" y="72"/>
                    <a:pt x="101" y="73"/>
                    <a:pt x="101" y="72"/>
                  </a:cubicBezTo>
                  <a:cubicBezTo>
                    <a:pt x="99" y="72"/>
                    <a:pt x="99" y="69"/>
                    <a:pt x="98" y="68"/>
                  </a:cubicBezTo>
                  <a:cubicBezTo>
                    <a:pt x="97" y="68"/>
                    <a:pt x="97" y="69"/>
                    <a:pt x="97" y="69"/>
                  </a:cubicBezTo>
                  <a:cubicBezTo>
                    <a:pt x="97" y="69"/>
                    <a:pt x="97" y="70"/>
                    <a:pt x="98" y="70"/>
                  </a:cubicBezTo>
                  <a:cubicBezTo>
                    <a:pt x="98" y="71"/>
                    <a:pt x="99" y="72"/>
                    <a:pt x="99" y="73"/>
                  </a:cubicBezTo>
                  <a:cubicBezTo>
                    <a:pt x="99" y="72"/>
                    <a:pt x="100" y="72"/>
                    <a:pt x="101" y="72"/>
                  </a:cubicBezTo>
                  <a:cubicBezTo>
                    <a:pt x="101" y="74"/>
                    <a:pt x="102" y="74"/>
                    <a:pt x="102" y="75"/>
                  </a:cubicBezTo>
                  <a:cubicBezTo>
                    <a:pt x="102" y="76"/>
                    <a:pt x="101" y="76"/>
                    <a:pt x="102" y="77"/>
                  </a:cubicBezTo>
                  <a:cubicBezTo>
                    <a:pt x="101" y="78"/>
                    <a:pt x="100" y="78"/>
                    <a:pt x="99" y="79"/>
                  </a:cubicBezTo>
                  <a:cubicBezTo>
                    <a:pt x="99" y="79"/>
                    <a:pt x="99" y="80"/>
                    <a:pt x="99" y="80"/>
                  </a:cubicBezTo>
                  <a:cubicBezTo>
                    <a:pt x="97" y="80"/>
                    <a:pt x="96" y="81"/>
                    <a:pt x="94" y="82"/>
                  </a:cubicBezTo>
                  <a:cubicBezTo>
                    <a:pt x="93" y="81"/>
                    <a:pt x="93" y="79"/>
                    <a:pt x="92" y="78"/>
                  </a:cubicBezTo>
                  <a:cubicBezTo>
                    <a:pt x="91" y="77"/>
                    <a:pt x="91" y="75"/>
                    <a:pt x="90" y="74"/>
                  </a:cubicBezTo>
                  <a:cubicBezTo>
                    <a:pt x="90" y="74"/>
                    <a:pt x="89" y="72"/>
                    <a:pt x="89" y="72"/>
                  </a:cubicBezTo>
                  <a:cubicBezTo>
                    <a:pt x="88" y="72"/>
                    <a:pt x="89" y="73"/>
                    <a:pt x="89" y="74"/>
                  </a:cubicBezTo>
                  <a:cubicBezTo>
                    <a:pt x="89" y="75"/>
                    <a:pt x="90" y="75"/>
                    <a:pt x="90" y="76"/>
                  </a:cubicBezTo>
                  <a:cubicBezTo>
                    <a:pt x="90" y="78"/>
                    <a:pt x="91" y="77"/>
                    <a:pt x="91" y="79"/>
                  </a:cubicBezTo>
                  <a:cubicBezTo>
                    <a:pt x="92" y="80"/>
                    <a:pt x="93" y="81"/>
                    <a:pt x="93" y="83"/>
                  </a:cubicBezTo>
                  <a:cubicBezTo>
                    <a:pt x="94" y="83"/>
                    <a:pt x="95" y="83"/>
                    <a:pt x="95" y="83"/>
                  </a:cubicBezTo>
                  <a:cubicBezTo>
                    <a:pt x="96" y="83"/>
                    <a:pt x="96" y="82"/>
                    <a:pt x="97" y="82"/>
                  </a:cubicBezTo>
                  <a:cubicBezTo>
                    <a:pt x="98" y="83"/>
                    <a:pt x="98" y="84"/>
                    <a:pt x="98" y="85"/>
                  </a:cubicBezTo>
                  <a:cubicBezTo>
                    <a:pt x="96" y="87"/>
                    <a:pt x="95" y="89"/>
                    <a:pt x="94" y="91"/>
                  </a:cubicBezTo>
                  <a:cubicBezTo>
                    <a:pt x="94" y="91"/>
                    <a:pt x="93" y="92"/>
                    <a:pt x="93" y="92"/>
                  </a:cubicBezTo>
                  <a:cubicBezTo>
                    <a:pt x="92" y="94"/>
                    <a:pt x="92" y="95"/>
                    <a:pt x="91" y="96"/>
                  </a:cubicBezTo>
                  <a:cubicBezTo>
                    <a:pt x="92" y="98"/>
                    <a:pt x="92" y="102"/>
                    <a:pt x="91" y="104"/>
                  </a:cubicBezTo>
                  <a:cubicBezTo>
                    <a:pt x="90" y="105"/>
                    <a:pt x="89" y="107"/>
                    <a:pt x="88" y="110"/>
                  </a:cubicBezTo>
                  <a:cubicBezTo>
                    <a:pt x="88" y="110"/>
                    <a:pt x="87" y="111"/>
                    <a:pt x="87" y="111"/>
                  </a:cubicBezTo>
                  <a:cubicBezTo>
                    <a:pt x="87" y="112"/>
                    <a:pt x="87" y="112"/>
                    <a:pt x="87" y="113"/>
                  </a:cubicBezTo>
                  <a:cubicBezTo>
                    <a:pt x="86" y="114"/>
                    <a:pt x="85" y="115"/>
                    <a:pt x="85" y="117"/>
                  </a:cubicBezTo>
                  <a:cubicBezTo>
                    <a:pt x="83" y="117"/>
                    <a:pt x="81" y="119"/>
                    <a:pt x="79" y="119"/>
                  </a:cubicBezTo>
                  <a:cubicBezTo>
                    <a:pt x="78" y="117"/>
                    <a:pt x="78" y="115"/>
                    <a:pt x="77" y="113"/>
                  </a:cubicBezTo>
                  <a:cubicBezTo>
                    <a:pt x="77" y="112"/>
                    <a:pt x="77" y="112"/>
                    <a:pt x="77" y="111"/>
                  </a:cubicBezTo>
                  <a:cubicBezTo>
                    <a:pt x="77" y="109"/>
                    <a:pt x="76" y="107"/>
                    <a:pt x="75" y="106"/>
                  </a:cubicBezTo>
                  <a:cubicBezTo>
                    <a:pt x="75" y="105"/>
                    <a:pt x="75" y="103"/>
                    <a:pt x="76" y="102"/>
                  </a:cubicBezTo>
                  <a:cubicBezTo>
                    <a:pt x="76" y="100"/>
                    <a:pt x="76" y="99"/>
                    <a:pt x="75" y="98"/>
                  </a:cubicBezTo>
                  <a:cubicBezTo>
                    <a:pt x="75" y="96"/>
                    <a:pt x="74" y="95"/>
                    <a:pt x="73" y="93"/>
                  </a:cubicBezTo>
                  <a:cubicBezTo>
                    <a:pt x="73" y="91"/>
                    <a:pt x="74" y="90"/>
                    <a:pt x="74" y="88"/>
                  </a:cubicBezTo>
                  <a:cubicBezTo>
                    <a:pt x="73" y="88"/>
                    <a:pt x="73" y="88"/>
                    <a:pt x="73" y="89"/>
                  </a:cubicBezTo>
                  <a:cubicBezTo>
                    <a:pt x="72" y="89"/>
                    <a:pt x="71" y="88"/>
                    <a:pt x="70" y="88"/>
                  </a:cubicBezTo>
                  <a:cubicBezTo>
                    <a:pt x="70" y="88"/>
                    <a:pt x="70" y="87"/>
                    <a:pt x="70" y="87"/>
                  </a:cubicBezTo>
                  <a:cubicBezTo>
                    <a:pt x="69" y="87"/>
                    <a:pt x="69" y="88"/>
                    <a:pt x="68" y="88"/>
                  </a:cubicBezTo>
                  <a:cubicBezTo>
                    <a:pt x="67" y="88"/>
                    <a:pt x="66" y="88"/>
                    <a:pt x="65" y="89"/>
                  </a:cubicBezTo>
                  <a:cubicBezTo>
                    <a:pt x="63" y="88"/>
                    <a:pt x="63" y="87"/>
                    <a:pt x="62" y="86"/>
                  </a:cubicBezTo>
                  <a:cubicBezTo>
                    <a:pt x="61" y="85"/>
                    <a:pt x="60" y="84"/>
                    <a:pt x="60" y="83"/>
                  </a:cubicBezTo>
                  <a:cubicBezTo>
                    <a:pt x="60" y="80"/>
                    <a:pt x="60" y="78"/>
                    <a:pt x="60" y="75"/>
                  </a:cubicBezTo>
                  <a:cubicBezTo>
                    <a:pt x="60" y="74"/>
                    <a:pt x="61" y="73"/>
                    <a:pt x="61" y="72"/>
                  </a:cubicBezTo>
                  <a:cubicBezTo>
                    <a:pt x="61" y="71"/>
                    <a:pt x="63" y="70"/>
                    <a:pt x="63" y="69"/>
                  </a:cubicBezTo>
                  <a:cubicBezTo>
                    <a:pt x="64" y="68"/>
                    <a:pt x="63" y="67"/>
                    <a:pt x="64" y="65"/>
                  </a:cubicBezTo>
                  <a:cubicBezTo>
                    <a:pt x="65" y="65"/>
                    <a:pt x="65" y="65"/>
                    <a:pt x="66" y="64"/>
                  </a:cubicBezTo>
                  <a:cubicBezTo>
                    <a:pt x="66" y="64"/>
                    <a:pt x="67" y="64"/>
                    <a:pt x="67" y="64"/>
                  </a:cubicBezTo>
                  <a:cubicBezTo>
                    <a:pt x="68" y="63"/>
                    <a:pt x="70" y="63"/>
                    <a:pt x="72" y="63"/>
                  </a:cubicBezTo>
                  <a:cubicBezTo>
                    <a:pt x="73" y="63"/>
                    <a:pt x="74" y="62"/>
                    <a:pt x="75" y="62"/>
                  </a:cubicBezTo>
                  <a:cubicBezTo>
                    <a:pt x="75" y="63"/>
                    <a:pt x="75" y="64"/>
                    <a:pt x="75" y="64"/>
                  </a:cubicBezTo>
                  <a:cubicBezTo>
                    <a:pt x="75" y="64"/>
                    <a:pt x="76" y="64"/>
                    <a:pt x="75" y="65"/>
                  </a:cubicBezTo>
                  <a:cubicBezTo>
                    <a:pt x="76" y="67"/>
                    <a:pt x="79" y="67"/>
                    <a:pt x="80" y="68"/>
                  </a:cubicBezTo>
                  <a:cubicBezTo>
                    <a:pt x="80" y="68"/>
                    <a:pt x="80" y="67"/>
                    <a:pt x="81" y="66"/>
                  </a:cubicBezTo>
                  <a:cubicBezTo>
                    <a:pt x="83" y="67"/>
                    <a:pt x="85" y="67"/>
                    <a:pt x="87" y="68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4"/>
                    <a:pt x="88" y="64"/>
                    <a:pt x="88" y="63"/>
                  </a:cubicBezTo>
                  <a:cubicBezTo>
                    <a:pt x="87" y="63"/>
                    <a:pt x="88" y="65"/>
                    <a:pt x="87" y="65"/>
                  </a:cubicBezTo>
                  <a:cubicBezTo>
                    <a:pt x="86" y="65"/>
                    <a:pt x="87" y="64"/>
                    <a:pt x="87" y="63"/>
                  </a:cubicBezTo>
                  <a:cubicBezTo>
                    <a:pt x="86" y="64"/>
                    <a:pt x="84" y="64"/>
                    <a:pt x="83" y="63"/>
                  </a:cubicBezTo>
                  <a:cubicBezTo>
                    <a:pt x="83" y="63"/>
                    <a:pt x="83" y="62"/>
                    <a:pt x="83" y="62"/>
                  </a:cubicBezTo>
                  <a:cubicBezTo>
                    <a:pt x="83" y="61"/>
                    <a:pt x="83" y="61"/>
                    <a:pt x="83" y="60"/>
                  </a:cubicBezTo>
                  <a:cubicBezTo>
                    <a:pt x="83" y="60"/>
                    <a:pt x="83" y="60"/>
                    <a:pt x="82" y="60"/>
                  </a:cubicBezTo>
                  <a:cubicBezTo>
                    <a:pt x="82" y="61"/>
                    <a:pt x="82" y="62"/>
                    <a:pt x="82" y="63"/>
                  </a:cubicBezTo>
                  <a:cubicBezTo>
                    <a:pt x="83" y="63"/>
                    <a:pt x="83" y="63"/>
                    <a:pt x="83" y="64"/>
                  </a:cubicBezTo>
                  <a:cubicBezTo>
                    <a:pt x="83" y="64"/>
                    <a:pt x="82" y="64"/>
                    <a:pt x="82" y="64"/>
                  </a:cubicBezTo>
                  <a:cubicBezTo>
                    <a:pt x="82" y="64"/>
                    <a:pt x="82" y="64"/>
                    <a:pt x="82" y="63"/>
                  </a:cubicBezTo>
                  <a:cubicBezTo>
                    <a:pt x="81" y="63"/>
                    <a:pt x="81" y="63"/>
                    <a:pt x="80" y="63"/>
                  </a:cubicBezTo>
                  <a:cubicBezTo>
                    <a:pt x="80" y="62"/>
                    <a:pt x="80" y="62"/>
                    <a:pt x="80" y="61"/>
                  </a:cubicBezTo>
                  <a:cubicBezTo>
                    <a:pt x="80" y="61"/>
                    <a:pt x="80" y="61"/>
                    <a:pt x="80" y="60"/>
                  </a:cubicBezTo>
                  <a:cubicBezTo>
                    <a:pt x="80" y="60"/>
                    <a:pt x="80" y="59"/>
                    <a:pt x="79" y="59"/>
                  </a:cubicBezTo>
                  <a:cubicBezTo>
                    <a:pt x="79" y="58"/>
                    <a:pt x="77" y="57"/>
                    <a:pt x="77" y="56"/>
                  </a:cubicBezTo>
                  <a:cubicBezTo>
                    <a:pt x="76" y="58"/>
                    <a:pt x="79" y="58"/>
                    <a:pt x="79" y="60"/>
                  </a:cubicBezTo>
                  <a:cubicBezTo>
                    <a:pt x="79" y="61"/>
                    <a:pt x="79" y="59"/>
                    <a:pt x="78" y="60"/>
                  </a:cubicBezTo>
                  <a:cubicBezTo>
                    <a:pt x="78" y="60"/>
                    <a:pt x="79" y="60"/>
                    <a:pt x="79" y="61"/>
                  </a:cubicBezTo>
                  <a:cubicBezTo>
                    <a:pt x="78" y="61"/>
                    <a:pt x="77" y="62"/>
                    <a:pt x="78" y="63"/>
                  </a:cubicBezTo>
                  <a:cubicBezTo>
                    <a:pt x="77" y="62"/>
                    <a:pt x="76" y="62"/>
                    <a:pt x="76" y="61"/>
                  </a:cubicBezTo>
                  <a:cubicBezTo>
                    <a:pt x="77" y="61"/>
                    <a:pt x="77" y="61"/>
                    <a:pt x="78" y="61"/>
                  </a:cubicBezTo>
                  <a:cubicBezTo>
                    <a:pt x="77" y="60"/>
                    <a:pt x="77" y="59"/>
                    <a:pt x="75" y="59"/>
                  </a:cubicBezTo>
                  <a:cubicBezTo>
                    <a:pt x="75" y="59"/>
                    <a:pt x="75" y="58"/>
                    <a:pt x="75" y="58"/>
                  </a:cubicBezTo>
                  <a:cubicBezTo>
                    <a:pt x="75" y="60"/>
                    <a:pt x="75" y="61"/>
                    <a:pt x="74" y="61"/>
                  </a:cubicBezTo>
                  <a:cubicBezTo>
                    <a:pt x="74" y="60"/>
                    <a:pt x="73" y="58"/>
                    <a:pt x="74" y="57"/>
                  </a:cubicBezTo>
                  <a:cubicBezTo>
                    <a:pt x="73" y="57"/>
                    <a:pt x="73" y="58"/>
                    <a:pt x="72" y="57"/>
                  </a:cubicBezTo>
                  <a:cubicBezTo>
                    <a:pt x="70" y="57"/>
                    <a:pt x="70" y="59"/>
                    <a:pt x="69" y="59"/>
                  </a:cubicBezTo>
                  <a:cubicBezTo>
                    <a:pt x="70" y="61"/>
                    <a:pt x="69" y="62"/>
                    <a:pt x="68" y="63"/>
                  </a:cubicBezTo>
                  <a:cubicBezTo>
                    <a:pt x="67" y="63"/>
                    <a:pt x="67" y="63"/>
                    <a:pt x="66" y="63"/>
                  </a:cubicBezTo>
                  <a:cubicBezTo>
                    <a:pt x="66" y="63"/>
                    <a:pt x="65" y="62"/>
                    <a:pt x="64" y="63"/>
                  </a:cubicBezTo>
                  <a:cubicBezTo>
                    <a:pt x="64" y="61"/>
                    <a:pt x="64" y="61"/>
                    <a:pt x="64" y="60"/>
                  </a:cubicBezTo>
                  <a:cubicBezTo>
                    <a:pt x="65" y="60"/>
                    <a:pt x="64" y="58"/>
                    <a:pt x="64" y="57"/>
                  </a:cubicBezTo>
                  <a:cubicBezTo>
                    <a:pt x="66" y="57"/>
                    <a:pt x="67" y="57"/>
                    <a:pt x="68" y="57"/>
                  </a:cubicBezTo>
                  <a:cubicBezTo>
                    <a:pt x="68" y="57"/>
                    <a:pt x="68" y="56"/>
                    <a:pt x="68" y="56"/>
                  </a:cubicBezTo>
                  <a:cubicBezTo>
                    <a:pt x="69" y="55"/>
                    <a:pt x="67" y="55"/>
                    <a:pt x="67" y="54"/>
                  </a:cubicBezTo>
                  <a:cubicBezTo>
                    <a:pt x="67" y="54"/>
                    <a:pt x="66" y="54"/>
                    <a:pt x="66" y="54"/>
                  </a:cubicBezTo>
                  <a:cubicBezTo>
                    <a:pt x="66" y="53"/>
                    <a:pt x="66" y="53"/>
                    <a:pt x="67" y="52"/>
                  </a:cubicBezTo>
                  <a:cubicBezTo>
                    <a:pt x="68" y="52"/>
                    <a:pt x="68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8" y="51"/>
                    <a:pt x="67" y="51"/>
                    <a:pt x="65" y="51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66" y="50"/>
                    <a:pt x="66" y="49"/>
                    <a:pt x="66" y="48"/>
                  </a:cubicBezTo>
                  <a:cubicBezTo>
                    <a:pt x="66" y="48"/>
                    <a:pt x="67" y="48"/>
                    <a:pt x="67" y="47"/>
                  </a:cubicBezTo>
                  <a:cubicBezTo>
                    <a:pt x="67" y="46"/>
                    <a:pt x="67" y="46"/>
                    <a:pt x="66" y="46"/>
                  </a:cubicBezTo>
                  <a:cubicBezTo>
                    <a:pt x="66" y="45"/>
                    <a:pt x="66" y="44"/>
                    <a:pt x="66" y="42"/>
                  </a:cubicBezTo>
                  <a:cubicBezTo>
                    <a:pt x="67" y="42"/>
                    <a:pt x="67" y="42"/>
                    <a:pt x="68" y="42"/>
                  </a:cubicBezTo>
                  <a:cubicBezTo>
                    <a:pt x="68" y="43"/>
                    <a:pt x="68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cubicBezTo>
                    <a:pt x="68" y="45"/>
                    <a:pt x="69" y="45"/>
                    <a:pt x="69" y="47"/>
                  </a:cubicBezTo>
                  <a:cubicBezTo>
                    <a:pt x="69" y="48"/>
                    <a:pt x="70" y="48"/>
                    <a:pt x="70" y="48"/>
                  </a:cubicBezTo>
                  <a:cubicBezTo>
                    <a:pt x="69" y="49"/>
                    <a:pt x="69" y="50"/>
                    <a:pt x="69" y="51"/>
                  </a:cubicBezTo>
                  <a:cubicBezTo>
                    <a:pt x="70" y="51"/>
                    <a:pt x="69" y="49"/>
                    <a:pt x="71" y="49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8"/>
                    <a:pt x="73" y="47"/>
                    <a:pt x="73" y="47"/>
                  </a:cubicBezTo>
                  <a:cubicBezTo>
                    <a:pt x="73" y="47"/>
                    <a:pt x="73" y="46"/>
                    <a:pt x="73" y="46"/>
                  </a:cubicBezTo>
                  <a:cubicBezTo>
                    <a:pt x="73" y="45"/>
                    <a:pt x="73" y="45"/>
                    <a:pt x="74" y="44"/>
                  </a:cubicBezTo>
                  <a:cubicBezTo>
                    <a:pt x="74" y="44"/>
                    <a:pt x="72" y="44"/>
                    <a:pt x="72" y="44"/>
                  </a:cubicBezTo>
                  <a:cubicBezTo>
                    <a:pt x="72" y="42"/>
                    <a:pt x="72" y="41"/>
                    <a:pt x="72" y="40"/>
                  </a:cubicBezTo>
                  <a:cubicBezTo>
                    <a:pt x="72" y="39"/>
                    <a:pt x="72" y="37"/>
                    <a:pt x="74" y="37"/>
                  </a:cubicBezTo>
                  <a:cubicBezTo>
                    <a:pt x="74" y="37"/>
                    <a:pt x="74" y="37"/>
                    <a:pt x="74" y="36"/>
                  </a:cubicBezTo>
                  <a:cubicBezTo>
                    <a:pt x="74" y="36"/>
                    <a:pt x="74" y="36"/>
                    <a:pt x="74" y="37"/>
                  </a:cubicBezTo>
                  <a:cubicBezTo>
                    <a:pt x="75" y="36"/>
                    <a:pt x="76" y="35"/>
                    <a:pt x="76" y="33"/>
                  </a:cubicBezTo>
                  <a:cubicBezTo>
                    <a:pt x="77" y="33"/>
                    <a:pt x="78" y="32"/>
                    <a:pt x="79" y="31"/>
                  </a:cubicBezTo>
                  <a:cubicBezTo>
                    <a:pt x="79" y="31"/>
                    <a:pt x="79" y="30"/>
                    <a:pt x="79" y="31"/>
                  </a:cubicBezTo>
                  <a:cubicBezTo>
                    <a:pt x="80" y="30"/>
                    <a:pt x="81" y="30"/>
                    <a:pt x="81" y="29"/>
                  </a:cubicBezTo>
                  <a:cubicBezTo>
                    <a:pt x="82" y="29"/>
                    <a:pt x="83" y="29"/>
                    <a:pt x="83" y="29"/>
                  </a:cubicBezTo>
                  <a:cubicBezTo>
                    <a:pt x="84" y="29"/>
                    <a:pt x="84" y="30"/>
                    <a:pt x="85" y="31"/>
                  </a:cubicBezTo>
                  <a:cubicBezTo>
                    <a:pt x="86" y="31"/>
                    <a:pt x="86" y="31"/>
                    <a:pt x="87" y="32"/>
                  </a:cubicBezTo>
                  <a:cubicBezTo>
                    <a:pt x="88" y="32"/>
                    <a:pt x="90" y="33"/>
                    <a:pt x="89" y="35"/>
                  </a:cubicBezTo>
                  <a:cubicBezTo>
                    <a:pt x="91" y="35"/>
                    <a:pt x="91" y="33"/>
                    <a:pt x="91" y="32"/>
                  </a:cubicBezTo>
                  <a:cubicBezTo>
                    <a:pt x="91" y="32"/>
                    <a:pt x="92" y="32"/>
                    <a:pt x="92" y="32"/>
                  </a:cubicBezTo>
                  <a:cubicBezTo>
                    <a:pt x="92" y="33"/>
                    <a:pt x="92" y="33"/>
                    <a:pt x="92" y="34"/>
                  </a:cubicBezTo>
                  <a:cubicBezTo>
                    <a:pt x="94" y="33"/>
                    <a:pt x="94" y="32"/>
                    <a:pt x="95" y="32"/>
                  </a:cubicBezTo>
                  <a:cubicBezTo>
                    <a:pt x="97" y="32"/>
                    <a:pt x="98" y="32"/>
                    <a:pt x="99" y="32"/>
                  </a:cubicBezTo>
                  <a:cubicBezTo>
                    <a:pt x="99" y="31"/>
                    <a:pt x="97" y="31"/>
                    <a:pt x="98" y="30"/>
                  </a:cubicBezTo>
                  <a:cubicBezTo>
                    <a:pt x="99" y="30"/>
                    <a:pt x="99" y="31"/>
                    <a:pt x="101" y="31"/>
                  </a:cubicBezTo>
                  <a:cubicBezTo>
                    <a:pt x="102" y="30"/>
                    <a:pt x="103" y="29"/>
                    <a:pt x="103" y="28"/>
                  </a:cubicBezTo>
                  <a:cubicBezTo>
                    <a:pt x="104" y="27"/>
                    <a:pt x="104" y="28"/>
                    <a:pt x="105" y="29"/>
                  </a:cubicBezTo>
                  <a:cubicBezTo>
                    <a:pt x="106" y="29"/>
                    <a:pt x="105" y="28"/>
                    <a:pt x="106" y="28"/>
                  </a:cubicBezTo>
                  <a:cubicBezTo>
                    <a:pt x="106" y="29"/>
                    <a:pt x="106" y="29"/>
                    <a:pt x="106" y="30"/>
                  </a:cubicBezTo>
                  <a:cubicBezTo>
                    <a:pt x="107" y="30"/>
                    <a:pt x="107" y="29"/>
                    <a:pt x="107" y="28"/>
                  </a:cubicBezTo>
                  <a:cubicBezTo>
                    <a:pt x="108" y="28"/>
                    <a:pt x="108" y="29"/>
                    <a:pt x="109" y="29"/>
                  </a:cubicBezTo>
                  <a:cubicBezTo>
                    <a:pt x="109" y="28"/>
                    <a:pt x="108" y="28"/>
                    <a:pt x="108" y="27"/>
                  </a:cubicBezTo>
                  <a:cubicBezTo>
                    <a:pt x="108" y="26"/>
                    <a:pt x="109" y="27"/>
                    <a:pt x="110" y="27"/>
                  </a:cubicBezTo>
                  <a:cubicBezTo>
                    <a:pt x="110" y="27"/>
                    <a:pt x="110" y="26"/>
                    <a:pt x="110" y="25"/>
                  </a:cubicBezTo>
                  <a:cubicBezTo>
                    <a:pt x="111" y="25"/>
                    <a:pt x="111" y="25"/>
                    <a:pt x="112" y="25"/>
                  </a:cubicBezTo>
                  <a:cubicBezTo>
                    <a:pt x="113" y="25"/>
                    <a:pt x="114" y="24"/>
                    <a:pt x="115" y="23"/>
                  </a:cubicBezTo>
                  <a:cubicBezTo>
                    <a:pt x="115" y="23"/>
                    <a:pt x="115" y="24"/>
                    <a:pt x="115" y="24"/>
                  </a:cubicBezTo>
                  <a:cubicBezTo>
                    <a:pt x="116" y="24"/>
                    <a:pt x="116" y="23"/>
                    <a:pt x="117" y="23"/>
                  </a:cubicBezTo>
                  <a:cubicBezTo>
                    <a:pt x="117" y="22"/>
                    <a:pt x="117" y="22"/>
                    <a:pt x="118" y="21"/>
                  </a:cubicBezTo>
                  <a:cubicBezTo>
                    <a:pt x="119" y="21"/>
                    <a:pt x="119" y="22"/>
                    <a:pt x="119" y="23"/>
                  </a:cubicBezTo>
                  <a:cubicBezTo>
                    <a:pt x="120" y="23"/>
                    <a:pt x="121" y="23"/>
                    <a:pt x="122" y="22"/>
                  </a:cubicBezTo>
                  <a:cubicBezTo>
                    <a:pt x="122" y="23"/>
                    <a:pt x="123" y="23"/>
                    <a:pt x="124" y="24"/>
                  </a:cubicBezTo>
                  <a:cubicBezTo>
                    <a:pt x="124" y="25"/>
                    <a:pt x="123" y="25"/>
                    <a:pt x="123" y="26"/>
                  </a:cubicBezTo>
                  <a:cubicBezTo>
                    <a:pt x="124" y="26"/>
                    <a:pt x="125" y="26"/>
                    <a:pt x="125" y="26"/>
                  </a:cubicBezTo>
                  <a:cubicBezTo>
                    <a:pt x="126" y="27"/>
                    <a:pt x="126" y="26"/>
                    <a:pt x="126" y="26"/>
                  </a:cubicBezTo>
                  <a:cubicBezTo>
                    <a:pt x="127" y="27"/>
                    <a:pt x="127" y="27"/>
                    <a:pt x="128" y="27"/>
                  </a:cubicBezTo>
                  <a:cubicBezTo>
                    <a:pt x="133" y="32"/>
                    <a:pt x="138" y="38"/>
                    <a:pt x="141" y="45"/>
                  </a:cubicBezTo>
                  <a:close/>
                  <a:moveTo>
                    <a:pt x="146" y="58"/>
                  </a:moveTo>
                  <a:cubicBezTo>
                    <a:pt x="146" y="58"/>
                    <a:pt x="146" y="58"/>
                    <a:pt x="146" y="58"/>
                  </a:cubicBezTo>
                  <a:cubicBezTo>
                    <a:pt x="146" y="58"/>
                    <a:pt x="146" y="57"/>
                    <a:pt x="146" y="57"/>
                  </a:cubicBezTo>
                  <a:cubicBezTo>
                    <a:pt x="145" y="57"/>
                    <a:pt x="145" y="59"/>
                    <a:pt x="144" y="58"/>
                  </a:cubicBezTo>
                  <a:cubicBezTo>
                    <a:pt x="144" y="57"/>
                    <a:pt x="145" y="56"/>
                    <a:pt x="144" y="55"/>
                  </a:cubicBezTo>
                  <a:cubicBezTo>
                    <a:pt x="145" y="55"/>
                    <a:pt x="145" y="55"/>
                    <a:pt x="146" y="55"/>
                  </a:cubicBezTo>
                  <a:cubicBezTo>
                    <a:pt x="146" y="56"/>
                    <a:pt x="146" y="57"/>
                    <a:pt x="146" y="58"/>
                  </a:cubicBezTo>
                  <a:close/>
                  <a:moveTo>
                    <a:pt x="138" y="83"/>
                  </a:moveTo>
                  <a:cubicBezTo>
                    <a:pt x="138" y="82"/>
                    <a:pt x="139" y="82"/>
                    <a:pt x="139" y="82"/>
                  </a:cubicBezTo>
                  <a:cubicBezTo>
                    <a:pt x="139" y="81"/>
                    <a:pt x="139" y="80"/>
                    <a:pt x="140" y="80"/>
                  </a:cubicBezTo>
                  <a:cubicBezTo>
                    <a:pt x="140" y="80"/>
                    <a:pt x="141" y="81"/>
                    <a:pt x="141" y="81"/>
                  </a:cubicBezTo>
                  <a:cubicBezTo>
                    <a:pt x="141" y="82"/>
                    <a:pt x="142" y="82"/>
                    <a:pt x="142" y="83"/>
                  </a:cubicBezTo>
                  <a:cubicBezTo>
                    <a:pt x="141" y="83"/>
                    <a:pt x="140" y="83"/>
                    <a:pt x="140" y="84"/>
                  </a:cubicBezTo>
                  <a:cubicBezTo>
                    <a:pt x="139" y="84"/>
                    <a:pt x="139" y="84"/>
                    <a:pt x="139" y="83"/>
                  </a:cubicBezTo>
                  <a:cubicBezTo>
                    <a:pt x="139" y="83"/>
                    <a:pt x="138" y="83"/>
                    <a:pt x="138" y="83"/>
                  </a:cubicBezTo>
                  <a:close/>
                  <a:moveTo>
                    <a:pt x="139" y="94"/>
                  </a:moveTo>
                  <a:cubicBezTo>
                    <a:pt x="138" y="95"/>
                    <a:pt x="138" y="94"/>
                    <a:pt x="137" y="93"/>
                  </a:cubicBezTo>
                  <a:cubicBezTo>
                    <a:pt x="137" y="94"/>
                    <a:pt x="137" y="94"/>
                    <a:pt x="137" y="95"/>
                  </a:cubicBezTo>
                  <a:cubicBezTo>
                    <a:pt x="135" y="94"/>
                    <a:pt x="136" y="91"/>
                    <a:pt x="137" y="90"/>
                  </a:cubicBezTo>
                  <a:cubicBezTo>
                    <a:pt x="137" y="91"/>
                    <a:pt x="139" y="90"/>
                    <a:pt x="139" y="92"/>
                  </a:cubicBezTo>
                  <a:cubicBezTo>
                    <a:pt x="139" y="92"/>
                    <a:pt x="138" y="92"/>
                    <a:pt x="138" y="92"/>
                  </a:cubicBezTo>
                  <a:cubicBezTo>
                    <a:pt x="138" y="93"/>
                    <a:pt x="138" y="93"/>
                    <a:pt x="139" y="94"/>
                  </a:cubicBezTo>
                  <a:close/>
                  <a:moveTo>
                    <a:pt x="136" y="91"/>
                  </a:moveTo>
                  <a:cubicBezTo>
                    <a:pt x="135" y="92"/>
                    <a:pt x="135" y="93"/>
                    <a:pt x="134" y="94"/>
                  </a:cubicBezTo>
                  <a:cubicBezTo>
                    <a:pt x="134" y="94"/>
                    <a:pt x="135" y="94"/>
                    <a:pt x="135" y="94"/>
                  </a:cubicBezTo>
                  <a:cubicBezTo>
                    <a:pt x="135" y="95"/>
                    <a:pt x="134" y="94"/>
                    <a:pt x="134" y="95"/>
                  </a:cubicBezTo>
                  <a:cubicBezTo>
                    <a:pt x="133" y="95"/>
                    <a:pt x="133" y="94"/>
                    <a:pt x="131" y="94"/>
                  </a:cubicBezTo>
                  <a:cubicBezTo>
                    <a:pt x="131" y="93"/>
                    <a:pt x="130" y="92"/>
                    <a:pt x="130" y="91"/>
                  </a:cubicBezTo>
                  <a:cubicBezTo>
                    <a:pt x="130" y="89"/>
                    <a:pt x="134" y="89"/>
                    <a:pt x="134" y="86"/>
                  </a:cubicBezTo>
                  <a:cubicBezTo>
                    <a:pt x="135" y="86"/>
                    <a:pt x="135" y="87"/>
                    <a:pt x="136" y="87"/>
                  </a:cubicBezTo>
                  <a:cubicBezTo>
                    <a:pt x="136" y="88"/>
                    <a:pt x="136" y="88"/>
                    <a:pt x="135" y="89"/>
                  </a:cubicBezTo>
                  <a:cubicBezTo>
                    <a:pt x="136" y="89"/>
                    <a:pt x="135" y="90"/>
                    <a:pt x="136" y="91"/>
                  </a:cubicBezTo>
                  <a:close/>
                  <a:moveTo>
                    <a:pt x="134" y="98"/>
                  </a:moveTo>
                  <a:cubicBezTo>
                    <a:pt x="131" y="98"/>
                    <a:pt x="130" y="97"/>
                    <a:pt x="128" y="97"/>
                  </a:cubicBezTo>
                  <a:cubicBezTo>
                    <a:pt x="128" y="96"/>
                    <a:pt x="128" y="96"/>
                    <a:pt x="129" y="95"/>
                  </a:cubicBezTo>
                  <a:cubicBezTo>
                    <a:pt x="130" y="96"/>
                    <a:pt x="131" y="96"/>
                    <a:pt x="133" y="96"/>
                  </a:cubicBezTo>
                  <a:cubicBezTo>
                    <a:pt x="133" y="97"/>
                    <a:pt x="134" y="97"/>
                    <a:pt x="134" y="98"/>
                  </a:cubicBezTo>
                  <a:close/>
                  <a:moveTo>
                    <a:pt x="136" y="75"/>
                  </a:moveTo>
                  <a:cubicBezTo>
                    <a:pt x="136" y="74"/>
                    <a:pt x="135" y="73"/>
                    <a:pt x="135" y="73"/>
                  </a:cubicBezTo>
                  <a:cubicBezTo>
                    <a:pt x="135" y="72"/>
                    <a:pt x="136" y="72"/>
                    <a:pt x="137" y="72"/>
                  </a:cubicBezTo>
                  <a:cubicBezTo>
                    <a:pt x="137" y="73"/>
                    <a:pt x="137" y="75"/>
                    <a:pt x="136" y="75"/>
                  </a:cubicBezTo>
                  <a:close/>
                  <a:moveTo>
                    <a:pt x="138" y="77"/>
                  </a:moveTo>
                  <a:cubicBezTo>
                    <a:pt x="139" y="78"/>
                    <a:pt x="138" y="79"/>
                    <a:pt x="137" y="80"/>
                  </a:cubicBezTo>
                  <a:cubicBezTo>
                    <a:pt x="137" y="79"/>
                    <a:pt x="136" y="79"/>
                    <a:pt x="136" y="78"/>
                  </a:cubicBezTo>
                  <a:cubicBezTo>
                    <a:pt x="136" y="76"/>
                    <a:pt x="138" y="76"/>
                    <a:pt x="138" y="77"/>
                  </a:cubicBezTo>
                  <a:close/>
                  <a:moveTo>
                    <a:pt x="144" y="90"/>
                  </a:moveTo>
                  <a:cubicBezTo>
                    <a:pt x="144" y="92"/>
                    <a:pt x="142" y="92"/>
                    <a:pt x="141" y="91"/>
                  </a:cubicBezTo>
                  <a:cubicBezTo>
                    <a:pt x="141" y="90"/>
                    <a:pt x="143" y="90"/>
                    <a:pt x="144" y="90"/>
                  </a:cubicBezTo>
                  <a:close/>
                  <a:moveTo>
                    <a:pt x="143" y="66"/>
                  </a:moveTo>
                  <a:cubicBezTo>
                    <a:pt x="143" y="66"/>
                    <a:pt x="143" y="66"/>
                    <a:pt x="142" y="66"/>
                  </a:cubicBezTo>
                  <a:cubicBezTo>
                    <a:pt x="142" y="66"/>
                    <a:pt x="141" y="66"/>
                    <a:pt x="141" y="68"/>
                  </a:cubicBezTo>
                  <a:cubicBezTo>
                    <a:pt x="141" y="67"/>
                    <a:pt x="140" y="67"/>
                    <a:pt x="140" y="66"/>
                  </a:cubicBezTo>
                  <a:cubicBezTo>
                    <a:pt x="141" y="66"/>
                    <a:pt x="141" y="66"/>
                    <a:pt x="141" y="66"/>
                  </a:cubicBezTo>
                  <a:cubicBezTo>
                    <a:pt x="142" y="65"/>
                    <a:pt x="140" y="66"/>
                    <a:pt x="140" y="65"/>
                  </a:cubicBezTo>
                  <a:cubicBezTo>
                    <a:pt x="140" y="64"/>
                    <a:pt x="142" y="64"/>
                    <a:pt x="143" y="64"/>
                  </a:cubicBezTo>
                  <a:cubicBezTo>
                    <a:pt x="144" y="63"/>
                    <a:pt x="144" y="62"/>
                    <a:pt x="145" y="62"/>
                  </a:cubicBezTo>
                  <a:cubicBezTo>
                    <a:pt x="145" y="62"/>
                    <a:pt x="145" y="61"/>
                    <a:pt x="145" y="61"/>
                  </a:cubicBezTo>
                  <a:cubicBezTo>
                    <a:pt x="145" y="60"/>
                    <a:pt x="145" y="59"/>
                    <a:pt x="145" y="58"/>
                  </a:cubicBezTo>
                  <a:cubicBezTo>
                    <a:pt x="145" y="58"/>
                    <a:pt x="145" y="58"/>
                    <a:pt x="146" y="58"/>
                  </a:cubicBezTo>
                  <a:cubicBezTo>
                    <a:pt x="146" y="60"/>
                    <a:pt x="146" y="62"/>
                    <a:pt x="146" y="64"/>
                  </a:cubicBezTo>
                  <a:cubicBezTo>
                    <a:pt x="145" y="65"/>
                    <a:pt x="144" y="65"/>
                    <a:pt x="143" y="66"/>
                  </a:cubicBezTo>
                  <a:close/>
                  <a:moveTo>
                    <a:pt x="144" y="51"/>
                  </a:moveTo>
                  <a:cubicBezTo>
                    <a:pt x="145" y="52"/>
                    <a:pt x="145" y="53"/>
                    <a:pt x="145" y="54"/>
                  </a:cubicBezTo>
                  <a:cubicBezTo>
                    <a:pt x="144" y="54"/>
                    <a:pt x="144" y="53"/>
                    <a:pt x="144" y="51"/>
                  </a:cubicBezTo>
                  <a:close/>
                  <a:moveTo>
                    <a:pt x="122" y="87"/>
                  </a:moveTo>
                  <a:cubicBezTo>
                    <a:pt x="123" y="87"/>
                    <a:pt x="124" y="88"/>
                    <a:pt x="124" y="87"/>
                  </a:cubicBezTo>
                  <a:cubicBezTo>
                    <a:pt x="124" y="87"/>
                    <a:pt x="124" y="88"/>
                    <a:pt x="125" y="87"/>
                  </a:cubicBezTo>
                  <a:cubicBezTo>
                    <a:pt x="124" y="88"/>
                    <a:pt x="125" y="89"/>
                    <a:pt x="125" y="89"/>
                  </a:cubicBezTo>
                  <a:cubicBezTo>
                    <a:pt x="126" y="90"/>
                    <a:pt x="127" y="91"/>
                    <a:pt x="127" y="91"/>
                  </a:cubicBezTo>
                  <a:cubicBezTo>
                    <a:pt x="127" y="93"/>
                    <a:pt x="128" y="94"/>
                    <a:pt x="128" y="95"/>
                  </a:cubicBezTo>
                  <a:cubicBezTo>
                    <a:pt x="127" y="95"/>
                    <a:pt x="126" y="94"/>
                    <a:pt x="125" y="93"/>
                  </a:cubicBezTo>
                  <a:cubicBezTo>
                    <a:pt x="126" y="90"/>
                    <a:pt x="122" y="90"/>
                    <a:pt x="122" y="87"/>
                  </a:cubicBezTo>
                  <a:close/>
                  <a:moveTo>
                    <a:pt x="114" y="84"/>
                  </a:moveTo>
                  <a:cubicBezTo>
                    <a:pt x="115" y="84"/>
                    <a:pt x="115" y="85"/>
                    <a:pt x="115" y="86"/>
                  </a:cubicBezTo>
                  <a:cubicBezTo>
                    <a:pt x="115" y="86"/>
                    <a:pt x="115" y="87"/>
                    <a:pt x="114" y="86"/>
                  </a:cubicBezTo>
                  <a:cubicBezTo>
                    <a:pt x="113" y="86"/>
                    <a:pt x="115" y="85"/>
                    <a:pt x="114" y="84"/>
                  </a:cubicBezTo>
                  <a:close/>
                  <a:moveTo>
                    <a:pt x="97" y="106"/>
                  </a:moveTo>
                  <a:cubicBezTo>
                    <a:pt x="96" y="106"/>
                    <a:pt x="96" y="107"/>
                    <a:pt x="96" y="107"/>
                  </a:cubicBezTo>
                  <a:cubicBezTo>
                    <a:pt x="96" y="107"/>
                    <a:pt x="96" y="108"/>
                    <a:pt x="96" y="108"/>
                  </a:cubicBezTo>
                  <a:cubicBezTo>
                    <a:pt x="95" y="110"/>
                    <a:pt x="96" y="110"/>
                    <a:pt x="95" y="111"/>
                  </a:cubicBezTo>
                  <a:cubicBezTo>
                    <a:pt x="94" y="111"/>
                    <a:pt x="94" y="112"/>
                    <a:pt x="93" y="112"/>
                  </a:cubicBezTo>
                  <a:cubicBezTo>
                    <a:pt x="92" y="111"/>
                    <a:pt x="93" y="110"/>
                    <a:pt x="93" y="108"/>
                  </a:cubicBezTo>
                  <a:cubicBezTo>
                    <a:pt x="93" y="108"/>
                    <a:pt x="93" y="107"/>
                    <a:pt x="93" y="107"/>
                  </a:cubicBezTo>
                  <a:cubicBezTo>
                    <a:pt x="93" y="106"/>
                    <a:pt x="93" y="106"/>
                    <a:pt x="93" y="105"/>
                  </a:cubicBezTo>
                  <a:cubicBezTo>
                    <a:pt x="94" y="104"/>
                    <a:pt x="94" y="103"/>
                    <a:pt x="95" y="103"/>
                  </a:cubicBezTo>
                  <a:cubicBezTo>
                    <a:pt x="95" y="102"/>
                    <a:pt x="96" y="101"/>
                    <a:pt x="96" y="100"/>
                  </a:cubicBezTo>
                  <a:cubicBezTo>
                    <a:pt x="97" y="100"/>
                    <a:pt x="96" y="102"/>
                    <a:pt x="97" y="102"/>
                  </a:cubicBezTo>
                  <a:cubicBezTo>
                    <a:pt x="97" y="104"/>
                    <a:pt x="96" y="105"/>
                    <a:pt x="97" y="106"/>
                  </a:cubicBezTo>
                  <a:close/>
                  <a:moveTo>
                    <a:pt x="43" y="132"/>
                  </a:moveTo>
                  <a:cubicBezTo>
                    <a:pt x="43" y="131"/>
                    <a:pt x="44" y="131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lose/>
                  <a:moveTo>
                    <a:pt x="52" y="41"/>
                  </a:moveTo>
                  <a:cubicBezTo>
                    <a:pt x="51" y="41"/>
                    <a:pt x="51" y="42"/>
                    <a:pt x="51" y="42"/>
                  </a:cubicBezTo>
                  <a:cubicBezTo>
                    <a:pt x="50" y="42"/>
                    <a:pt x="50" y="41"/>
                    <a:pt x="50" y="41"/>
                  </a:cubicBezTo>
                  <a:cubicBezTo>
                    <a:pt x="49" y="41"/>
                    <a:pt x="49" y="41"/>
                    <a:pt x="48" y="41"/>
                  </a:cubicBezTo>
                  <a:cubicBezTo>
                    <a:pt x="47" y="39"/>
                    <a:pt x="48" y="36"/>
                    <a:pt x="46" y="35"/>
                  </a:cubicBezTo>
                  <a:cubicBezTo>
                    <a:pt x="46" y="34"/>
                    <a:pt x="47" y="34"/>
                    <a:pt x="47" y="33"/>
                  </a:cubicBezTo>
                  <a:cubicBezTo>
                    <a:pt x="47" y="33"/>
                    <a:pt x="48" y="32"/>
                    <a:pt x="48" y="32"/>
                  </a:cubicBezTo>
                  <a:cubicBezTo>
                    <a:pt x="48" y="31"/>
                    <a:pt x="47" y="31"/>
                    <a:pt x="46" y="30"/>
                  </a:cubicBezTo>
                  <a:cubicBezTo>
                    <a:pt x="47" y="30"/>
                    <a:pt x="48" y="30"/>
                    <a:pt x="48" y="29"/>
                  </a:cubicBezTo>
                  <a:cubicBezTo>
                    <a:pt x="47" y="28"/>
                    <a:pt x="47" y="30"/>
                    <a:pt x="46" y="29"/>
                  </a:cubicBezTo>
                  <a:cubicBezTo>
                    <a:pt x="46" y="28"/>
                    <a:pt x="46" y="28"/>
                    <a:pt x="46" y="27"/>
                  </a:cubicBezTo>
                  <a:cubicBezTo>
                    <a:pt x="46" y="27"/>
                    <a:pt x="46" y="26"/>
                    <a:pt x="46" y="25"/>
                  </a:cubicBezTo>
                  <a:cubicBezTo>
                    <a:pt x="44" y="25"/>
                    <a:pt x="44" y="25"/>
                    <a:pt x="43" y="24"/>
                  </a:cubicBezTo>
                  <a:cubicBezTo>
                    <a:pt x="42" y="24"/>
                    <a:pt x="43" y="25"/>
                    <a:pt x="42" y="25"/>
                  </a:cubicBezTo>
                  <a:cubicBezTo>
                    <a:pt x="41" y="24"/>
                    <a:pt x="40" y="24"/>
                    <a:pt x="40" y="23"/>
                  </a:cubicBezTo>
                  <a:cubicBezTo>
                    <a:pt x="41" y="22"/>
                    <a:pt x="42" y="23"/>
                    <a:pt x="43" y="23"/>
                  </a:cubicBezTo>
                  <a:cubicBezTo>
                    <a:pt x="43" y="21"/>
                    <a:pt x="42" y="22"/>
                    <a:pt x="41" y="22"/>
                  </a:cubicBezTo>
                  <a:cubicBezTo>
                    <a:pt x="41" y="22"/>
                    <a:pt x="40" y="22"/>
                    <a:pt x="40" y="22"/>
                  </a:cubicBezTo>
                  <a:cubicBezTo>
                    <a:pt x="40" y="22"/>
                    <a:pt x="40" y="22"/>
                    <a:pt x="39" y="22"/>
                  </a:cubicBezTo>
                  <a:cubicBezTo>
                    <a:pt x="39" y="21"/>
                    <a:pt x="40" y="21"/>
                    <a:pt x="41" y="21"/>
                  </a:cubicBezTo>
                  <a:cubicBezTo>
                    <a:pt x="41" y="20"/>
                    <a:pt x="43" y="20"/>
                    <a:pt x="43" y="20"/>
                  </a:cubicBezTo>
                  <a:cubicBezTo>
                    <a:pt x="43" y="19"/>
                    <a:pt x="42" y="19"/>
                    <a:pt x="42" y="18"/>
                  </a:cubicBezTo>
                  <a:cubicBezTo>
                    <a:pt x="45" y="18"/>
                    <a:pt x="46" y="16"/>
                    <a:pt x="48" y="16"/>
                  </a:cubicBezTo>
                  <a:cubicBezTo>
                    <a:pt x="50" y="16"/>
                    <a:pt x="51" y="16"/>
                    <a:pt x="53" y="16"/>
                  </a:cubicBezTo>
                  <a:cubicBezTo>
                    <a:pt x="53" y="16"/>
                    <a:pt x="52" y="15"/>
                    <a:pt x="52" y="14"/>
                  </a:cubicBezTo>
                  <a:cubicBezTo>
                    <a:pt x="53" y="13"/>
                    <a:pt x="54" y="14"/>
                    <a:pt x="55" y="14"/>
                  </a:cubicBezTo>
                  <a:cubicBezTo>
                    <a:pt x="56" y="13"/>
                    <a:pt x="59" y="14"/>
                    <a:pt x="59" y="13"/>
                  </a:cubicBezTo>
                  <a:cubicBezTo>
                    <a:pt x="60" y="13"/>
                    <a:pt x="60" y="13"/>
                    <a:pt x="61" y="14"/>
                  </a:cubicBezTo>
                  <a:cubicBezTo>
                    <a:pt x="61" y="13"/>
                    <a:pt x="62" y="13"/>
                    <a:pt x="63" y="14"/>
                  </a:cubicBezTo>
                  <a:cubicBezTo>
                    <a:pt x="64" y="14"/>
                    <a:pt x="65" y="14"/>
                    <a:pt x="66" y="14"/>
                  </a:cubicBezTo>
                  <a:cubicBezTo>
                    <a:pt x="65" y="16"/>
                    <a:pt x="63" y="15"/>
                    <a:pt x="63" y="16"/>
                  </a:cubicBezTo>
                  <a:cubicBezTo>
                    <a:pt x="64" y="17"/>
                    <a:pt x="65" y="16"/>
                    <a:pt x="66" y="16"/>
                  </a:cubicBezTo>
                  <a:cubicBezTo>
                    <a:pt x="67" y="16"/>
                    <a:pt x="67" y="17"/>
                    <a:pt x="67" y="17"/>
                  </a:cubicBezTo>
                  <a:cubicBezTo>
                    <a:pt x="67" y="17"/>
                    <a:pt x="69" y="17"/>
                    <a:pt x="68" y="18"/>
                  </a:cubicBezTo>
                  <a:cubicBezTo>
                    <a:pt x="68" y="19"/>
                    <a:pt x="67" y="18"/>
                    <a:pt x="66" y="18"/>
                  </a:cubicBezTo>
                  <a:cubicBezTo>
                    <a:pt x="66" y="18"/>
                    <a:pt x="66" y="19"/>
                    <a:pt x="65" y="19"/>
                  </a:cubicBezTo>
                  <a:cubicBezTo>
                    <a:pt x="65" y="20"/>
                    <a:pt x="65" y="20"/>
                    <a:pt x="65" y="21"/>
                  </a:cubicBezTo>
                  <a:cubicBezTo>
                    <a:pt x="64" y="20"/>
                    <a:pt x="65" y="21"/>
                    <a:pt x="64" y="21"/>
                  </a:cubicBezTo>
                  <a:cubicBezTo>
                    <a:pt x="64" y="22"/>
                    <a:pt x="66" y="22"/>
                    <a:pt x="66" y="23"/>
                  </a:cubicBezTo>
                  <a:cubicBezTo>
                    <a:pt x="65" y="23"/>
                    <a:pt x="64" y="23"/>
                    <a:pt x="64" y="23"/>
                  </a:cubicBezTo>
                  <a:cubicBezTo>
                    <a:pt x="64" y="25"/>
                    <a:pt x="65" y="27"/>
                    <a:pt x="63" y="28"/>
                  </a:cubicBezTo>
                  <a:cubicBezTo>
                    <a:pt x="63" y="28"/>
                    <a:pt x="63" y="28"/>
                    <a:pt x="63" y="29"/>
                  </a:cubicBezTo>
                  <a:cubicBezTo>
                    <a:pt x="63" y="29"/>
                    <a:pt x="62" y="29"/>
                    <a:pt x="62" y="29"/>
                  </a:cubicBezTo>
                  <a:cubicBezTo>
                    <a:pt x="61" y="29"/>
                    <a:pt x="63" y="30"/>
                    <a:pt x="63" y="30"/>
                  </a:cubicBezTo>
                  <a:cubicBezTo>
                    <a:pt x="61" y="30"/>
                    <a:pt x="61" y="30"/>
                    <a:pt x="60" y="29"/>
                  </a:cubicBezTo>
                  <a:cubicBezTo>
                    <a:pt x="59" y="29"/>
                    <a:pt x="59" y="30"/>
                    <a:pt x="59" y="30"/>
                  </a:cubicBezTo>
                  <a:cubicBezTo>
                    <a:pt x="60" y="30"/>
                    <a:pt x="61" y="31"/>
                    <a:pt x="61" y="30"/>
                  </a:cubicBezTo>
                  <a:cubicBezTo>
                    <a:pt x="62" y="31"/>
                    <a:pt x="60" y="32"/>
                    <a:pt x="60" y="33"/>
                  </a:cubicBezTo>
                  <a:cubicBezTo>
                    <a:pt x="59" y="33"/>
                    <a:pt x="58" y="34"/>
                    <a:pt x="57" y="3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5"/>
                    <a:pt x="55" y="36"/>
                    <a:pt x="54" y="35"/>
                  </a:cubicBezTo>
                  <a:cubicBezTo>
                    <a:pt x="53" y="35"/>
                    <a:pt x="53" y="37"/>
                    <a:pt x="53" y="37"/>
                  </a:cubicBezTo>
                  <a:cubicBezTo>
                    <a:pt x="53" y="39"/>
                    <a:pt x="52" y="39"/>
                    <a:pt x="52" y="41"/>
                  </a:cubicBezTo>
                  <a:close/>
                  <a:moveTo>
                    <a:pt x="78" y="19"/>
                  </a:moveTo>
                  <a:cubicBezTo>
                    <a:pt x="79" y="19"/>
                    <a:pt x="79" y="20"/>
                    <a:pt x="79" y="20"/>
                  </a:cubicBezTo>
                  <a:cubicBezTo>
                    <a:pt x="80" y="21"/>
                    <a:pt x="81" y="21"/>
                    <a:pt x="81" y="23"/>
                  </a:cubicBezTo>
                  <a:cubicBezTo>
                    <a:pt x="79" y="23"/>
                    <a:pt x="79" y="22"/>
                    <a:pt x="78" y="21"/>
                  </a:cubicBezTo>
                  <a:cubicBezTo>
                    <a:pt x="78" y="22"/>
                    <a:pt x="78" y="23"/>
                    <a:pt x="78" y="25"/>
                  </a:cubicBezTo>
                  <a:cubicBezTo>
                    <a:pt x="77" y="25"/>
                    <a:pt x="76" y="25"/>
                    <a:pt x="77" y="24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5" y="22"/>
                    <a:pt x="76" y="22"/>
                    <a:pt x="76" y="21"/>
                  </a:cubicBezTo>
                  <a:cubicBezTo>
                    <a:pt x="75" y="21"/>
                    <a:pt x="75" y="22"/>
                    <a:pt x="74" y="22"/>
                  </a:cubicBezTo>
                  <a:cubicBezTo>
                    <a:pt x="73" y="21"/>
                    <a:pt x="74" y="21"/>
                    <a:pt x="74" y="20"/>
                  </a:cubicBezTo>
                  <a:cubicBezTo>
                    <a:pt x="74" y="20"/>
                    <a:pt x="73" y="20"/>
                    <a:pt x="73" y="19"/>
                  </a:cubicBezTo>
                  <a:cubicBezTo>
                    <a:pt x="73" y="16"/>
                    <a:pt x="75" y="18"/>
                    <a:pt x="76" y="19"/>
                  </a:cubicBezTo>
                  <a:cubicBezTo>
                    <a:pt x="76" y="19"/>
                    <a:pt x="75" y="18"/>
                    <a:pt x="76" y="17"/>
                  </a:cubicBezTo>
                  <a:cubicBezTo>
                    <a:pt x="77" y="17"/>
                    <a:pt x="78" y="18"/>
                    <a:pt x="77" y="19"/>
                  </a:cubicBezTo>
                  <a:cubicBezTo>
                    <a:pt x="77" y="19"/>
                    <a:pt x="78" y="19"/>
                    <a:pt x="78" y="19"/>
                  </a:cubicBezTo>
                  <a:close/>
                  <a:moveTo>
                    <a:pt x="78" y="17"/>
                  </a:moveTo>
                  <a:cubicBezTo>
                    <a:pt x="80" y="17"/>
                    <a:pt x="82" y="17"/>
                    <a:pt x="84" y="17"/>
                  </a:cubicBezTo>
                  <a:cubicBezTo>
                    <a:pt x="84" y="19"/>
                    <a:pt x="83" y="18"/>
                    <a:pt x="83" y="19"/>
                  </a:cubicBezTo>
                  <a:cubicBezTo>
                    <a:pt x="81" y="19"/>
                    <a:pt x="80" y="18"/>
                    <a:pt x="78" y="18"/>
                  </a:cubicBezTo>
                  <a:cubicBezTo>
                    <a:pt x="78" y="18"/>
                    <a:pt x="78" y="17"/>
                    <a:pt x="78" y="17"/>
                  </a:cubicBezTo>
                  <a:close/>
                  <a:moveTo>
                    <a:pt x="66" y="49"/>
                  </a:moveTo>
                  <a:cubicBezTo>
                    <a:pt x="65" y="49"/>
                    <a:pt x="64" y="49"/>
                    <a:pt x="64" y="49"/>
                  </a:cubicBezTo>
                  <a:cubicBezTo>
                    <a:pt x="63" y="49"/>
                    <a:pt x="63" y="48"/>
                    <a:pt x="63" y="47"/>
                  </a:cubicBezTo>
                  <a:cubicBezTo>
                    <a:pt x="64" y="46"/>
                    <a:pt x="64" y="47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7"/>
                    <a:pt x="65" y="47"/>
                    <a:pt x="66" y="49"/>
                  </a:cubicBezTo>
                  <a:close/>
                  <a:moveTo>
                    <a:pt x="64" y="38"/>
                  </a:moveTo>
                  <a:cubicBezTo>
                    <a:pt x="63" y="38"/>
                    <a:pt x="63" y="36"/>
                    <a:pt x="62" y="37"/>
                  </a:cubicBezTo>
                  <a:cubicBezTo>
                    <a:pt x="62" y="36"/>
                    <a:pt x="63" y="36"/>
                    <a:pt x="63" y="35"/>
                  </a:cubicBezTo>
                  <a:cubicBezTo>
                    <a:pt x="62" y="35"/>
                    <a:pt x="62" y="36"/>
                    <a:pt x="62" y="35"/>
                  </a:cubicBezTo>
                  <a:cubicBezTo>
                    <a:pt x="62" y="34"/>
                    <a:pt x="63" y="35"/>
                    <a:pt x="63" y="33"/>
                  </a:cubicBezTo>
                  <a:cubicBezTo>
                    <a:pt x="63" y="33"/>
                    <a:pt x="63" y="34"/>
                    <a:pt x="64" y="35"/>
                  </a:cubicBezTo>
                  <a:cubicBezTo>
                    <a:pt x="65" y="34"/>
                    <a:pt x="65" y="35"/>
                    <a:pt x="66" y="34"/>
                  </a:cubicBezTo>
                  <a:cubicBezTo>
                    <a:pt x="66" y="35"/>
                    <a:pt x="67" y="36"/>
                    <a:pt x="67" y="37"/>
                  </a:cubicBezTo>
                  <a:cubicBezTo>
                    <a:pt x="67" y="37"/>
                    <a:pt x="66" y="37"/>
                    <a:pt x="66" y="38"/>
                  </a:cubicBezTo>
                  <a:cubicBezTo>
                    <a:pt x="65" y="38"/>
                    <a:pt x="64" y="37"/>
                    <a:pt x="64" y="38"/>
                  </a:cubicBezTo>
                  <a:close/>
                  <a:moveTo>
                    <a:pt x="96" y="25"/>
                  </a:moveTo>
                  <a:cubicBezTo>
                    <a:pt x="97" y="24"/>
                    <a:pt x="99" y="23"/>
                    <a:pt x="100" y="23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3"/>
                    <a:pt x="101" y="23"/>
                    <a:pt x="102" y="23"/>
                  </a:cubicBezTo>
                  <a:cubicBezTo>
                    <a:pt x="102" y="24"/>
                    <a:pt x="101" y="25"/>
                    <a:pt x="99" y="25"/>
                  </a:cubicBezTo>
                  <a:cubicBezTo>
                    <a:pt x="98" y="25"/>
                    <a:pt x="98" y="27"/>
                    <a:pt x="96" y="27"/>
                  </a:cubicBezTo>
                  <a:cubicBezTo>
                    <a:pt x="96" y="29"/>
                    <a:pt x="97" y="29"/>
                    <a:pt x="97" y="30"/>
                  </a:cubicBezTo>
                  <a:cubicBezTo>
                    <a:pt x="97" y="30"/>
                    <a:pt x="96" y="31"/>
                    <a:pt x="96" y="31"/>
                  </a:cubicBezTo>
                  <a:cubicBezTo>
                    <a:pt x="95" y="30"/>
                    <a:pt x="95" y="30"/>
                    <a:pt x="94" y="29"/>
                  </a:cubicBezTo>
                  <a:cubicBezTo>
                    <a:pt x="94" y="28"/>
                    <a:pt x="95" y="28"/>
                    <a:pt x="95" y="28"/>
                  </a:cubicBezTo>
                  <a:cubicBezTo>
                    <a:pt x="95" y="26"/>
                    <a:pt x="96" y="26"/>
                    <a:pt x="96" y="25"/>
                  </a:cubicBezTo>
                  <a:close/>
                  <a:moveTo>
                    <a:pt x="96" y="19"/>
                  </a:moveTo>
                  <a:cubicBezTo>
                    <a:pt x="96" y="17"/>
                    <a:pt x="98" y="17"/>
                    <a:pt x="98" y="18"/>
                  </a:cubicBezTo>
                  <a:cubicBezTo>
                    <a:pt x="97" y="18"/>
                    <a:pt x="97" y="20"/>
                    <a:pt x="96" y="19"/>
                  </a:cubicBezTo>
                  <a:close/>
                  <a:moveTo>
                    <a:pt x="112" y="18"/>
                  </a:moveTo>
                  <a:cubicBezTo>
                    <a:pt x="113" y="18"/>
                    <a:pt x="115" y="18"/>
                    <a:pt x="116" y="19"/>
                  </a:cubicBezTo>
                  <a:cubicBezTo>
                    <a:pt x="115" y="21"/>
                    <a:pt x="113" y="20"/>
                    <a:pt x="111" y="20"/>
                  </a:cubicBezTo>
                  <a:cubicBezTo>
                    <a:pt x="112" y="20"/>
                    <a:pt x="111" y="18"/>
                    <a:pt x="112" y="18"/>
                  </a:cubicBezTo>
                  <a:close/>
                  <a:moveTo>
                    <a:pt x="33" y="38"/>
                  </a:moveTo>
                  <a:cubicBezTo>
                    <a:pt x="33" y="40"/>
                    <a:pt x="31" y="37"/>
                    <a:pt x="31" y="39"/>
                  </a:cubicBezTo>
                  <a:cubicBezTo>
                    <a:pt x="30" y="39"/>
                    <a:pt x="29" y="39"/>
                    <a:pt x="29" y="38"/>
                  </a:cubicBezTo>
                  <a:cubicBezTo>
                    <a:pt x="30" y="38"/>
                    <a:pt x="30" y="37"/>
                    <a:pt x="31" y="36"/>
                  </a:cubicBezTo>
                  <a:cubicBezTo>
                    <a:pt x="31" y="36"/>
                    <a:pt x="31" y="37"/>
                    <a:pt x="32" y="37"/>
                  </a:cubicBezTo>
                  <a:cubicBezTo>
                    <a:pt x="33" y="37"/>
                    <a:pt x="32" y="38"/>
                    <a:pt x="33" y="38"/>
                  </a:cubicBezTo>
                  <a:close/>
                  <a:moveTo>
                    <a:pt x="37" y="77"/>
                  </a:moveTo>
                  <a:cubicBezTo>
                    <a:pt x="37" y="78"/>
                    <a:pt x="36" y="78"/>
                    <a:pt x="36" y="78"/>
                  </a:cubicBezTo>
                  <a:cubicBezTo>
                    <a:pt x="36" y="78"/>
                    <a:pt x="36" y="78"/>
                    <a:pt x="36" y="77"/>
                  </a:cubicBezTo>
                  <a:cubicBezTo>
                    <a:pt x="36" y="77"/>
                    <a:pt x="37" y="77"/>
                    <a:pt x="37" y="77"/>
                  </a:cubicBezTo>
                  <a:close/>
                  <a:moveTo>
                    <a:pt x="30" y="76"/>
                  </a:moveTo>
                  <a:cubicBezTo>
                    <a:pt x="29" y="76"/>
                    <a:pt x="29" y="75"/>
                    <a:pt x="28" y="75"/>
                  </a:cubicBezTo>
                  <a:cubicBezTo>
                    <a:pt x="27" y="74"/>
                    <a:pt x="27" y="75"/>
                    <a:pt x="26" y="75"/>
                  </a:cubicBezTo>
                  <a:cubicBezTo>
                    <a:pt x="26" y="75"/>
                    <a:pt x="26" y="74"/>
                    <a:pt x="27" y="74"/>
                  </a:cubicBezTo>
                  <a:cubicBezTo>
                    <a:pt x="28" y="74"/>
                    <a:pt x="29" y="74"/>
                    <a:pt x="30" y="74"/>
                  </a:cubicBezTo>
                  <a:cubicBezTo>
                    <a:pt x="30" y="75"/>
                    <a:pt x="31" y="75"/>
                    <a:pt x="32" y="75"/>
                  </a:cubicBezTo>
                  <a:cubicBezTo>
                    <a:pt x="32" y="76"/>
                    <a:pt x="32" y="75"/>
                    <a:pt x="32" y="76"/>
                  </a:cubicBezTo>
                  <a:cubicBezTo>
                    <a:pt x="33" y="76"/>
                    <a:pt x="35" y="76"/>
                    <a:pt x="35" y="78"/>
                  </a:cubicBezTo>
                  <a:cubicBezTo>
                    <a:pt x="34" y="78"/>
                    <a:pt x="33" y="78"/>
                    <a:pt x="33" y="78"/>
                  </a:cubicBezTo>
                  <a:cubicBezTo>
                    <a:pt x="33" y="78"/>
                    <a:pt x="33" y="78"/>
                    <a:pt x="32" y="78"/>
                  </a:cubicBezTo>
                  <a:cubicBezTo>
                    <a:pt x="32" y="77"/>
                    <a:pt x="31" y="77"/>
                    <a:pt x="32" y="77"/>
                  </a:cubicBezTo>
                  <a:cubicBezTo>
                    <a:pt x="32" y="76"/>
                    <a:pt x="31" y="77"/>
                    <a:pt x="30" y="76"/>
                  </a:cubicBezTo>
                  <a:close/>
                  <a:moveTo>
                    <a:pt x="31" y="78"/>
                  </a:moveTo>
                  <a:cubicBezTo>
                    <a:pt x="30" y="78"/>
                    <a:pt x="30" y="78"/>
                    <a:pt x="29" y="78"/>
                  </a:cubicBezTo>
                  <a:cubicBezTo>
                    <a:pt x="29" y="78"/>
                    <a:pt x="29" y="78"/>
                    <a:pt x="29" y="77"/>
                  </a:cubicBezTo>
                  <a:cubicBezTo>
                    <a:pt x="30" y="77"/>
                    <a:pt x="31" y="77"/>
                    <a:pt x="31" y="78"/>
                  </a:cubicBezTo>
                  <a:close/>
                  <a:moveTo>
                    <a:pt x="29" y="73"/>
                  </a:moveTo>
                  <a:cubicBezTo>
                    <a:pt x="29" y="73"/>
                    <a:pt x="29" y="73"/>
                    <a:pt x="29" y="72"/>
                  </a:cubicBezTo>
                  <a:cubicBezTo>
                    <a:pt x="30" y="72"/>
                    <a:pt x="30" y="73"/>
                    <a:pt x="30" y="73"/>
                  </a:cubicBezTo>
                  <a:cubicBezTo>
                    <a:pt x="30" y="73"/>
                    <a:pt x="30" y="73"/>
                    <a:pt x="29" y="73"/>
                  </a:cubicBezTo>
                  <a:close/>
                  <a:moveTo>
                    <a:pt x="31" y="72"/>
                  </a:moveTo>
                  <a:cubicBezTo>
                    <a:pt x="31" y="72"/>
                    <a:pt x="32" y="72"/>
                    <a:pt x="32" y="72"/>
                  </a:cubicBezTo>
                  <a:cubicBezTo>
                    <a:pt x="32" y="73"/>
                    <a:pt x="32" y="73"/>
                    <a:pt x="32" y="74"/>
                  </a:cubicBezTo>
                  <a:cubicBezTo>
                    <a:pt x="31" y="74"/>
                    <a:pt x="31" y="73"/>
                    <a:pt x="31" y="72"/>
                  </a:cubicBezTo>
                  <a:close/>
                  <a:moveTo>
                    <a:pt x="32" y="75"/>
                  </a:moveTo>
                  <a:cubicBezTo>
                    <a:pt x="32" y="74"/>
                    <a:pt x="32" y="74"/>
                    <a:pt x="32" y="73"/>
                  </a:cubicBezTo>
                  <a:cubicBezTo>
                    <a:pt x="33" y="73"/>
                    <a:pt x="33" y="74"/>
                    <a:pt x="33" y="74"/>
                  </a:cubicBezTo>
                  <a:cubicBezTo>
                    <a:pt x="34" y="75"/>
                    <a:pt x="34" y="74"/>
                    <a:pt x="34" y="75"/>
                  </a:cubicBezTo>
                  <a:cubicBezTo>
                    <a:pt x="34" y="76"/>
                    <a:pt x="33" y="76"/>
                    <a:pt x="33" y="74"/>
                  </a:cubicBezTo>
                  <a:cubicBezTo>
                    <a:pt x="33" y="75"/>
                    <a:pt x="33" y="75"/>
                    <a:pt x="32" y="75"/>
                  </a:cubicBezTo>
                  <a:close/>
                  <a:moveTo>
                    <a:pt x="147" y="97"/>
                  </a:moveTo>
                  <a:cubicBezTo>
                    <a:pt x="147" y="97"/>
                    <a:pt x="147" y="96"/>
                    <a:pt x="147" y="96"/>
                  </a:cubicBezTo>
                  <a:cubicBezTo>
                    <a:pt x="146" y="95"/>
                    <a:pt x="144" y="94"/>
                    <a:pt x="143" y="93"/>
                  </a:cubicBezTo>
                  <a:cubicBezTo>
                    <a:pt x="143" y="93"/>
                    <a:pt x="142" y="94"/>
                    <a:pt x="142" y="93"/>
                  </a:cubicBezTo>
                  <a:cubicBezTo>
                    <a:pt x="142" y="92"/>
                    <a:pt x="143" y="93"/>
                    <a:pt x="143" y="92"/>
                  </a:cubicBezTo>
                  <a:cubicBezTo>
                    <a:pt x="144" y="92"/>
                    <a:pt x="143" y="93"/>
                    <a:pt x="144" y="92"/>
                  </a:cubicBezTo>
                  <a:cubicBezTo>
                    <a:pt x="145" y="92"/>
                    <a:pt x="145" y="92"/>
                    <a:pt x="145" y="92"/>
                  </a:cubicBezTo>
                  <a:cubicBezTo>
                    <a:pt x="146" y="92"/>
                    <a:pt x="146" y="92"/>
                    <a:pt x="147" y="92"/>
                  </a:cubicBezTo>
                  <a:cubicBezTo>
                    <a:pt x="147" y="92"/>
                    <a:pt x="148" y="92"/>
                    <a:pt x="148" y="92"/>
                  </a:cubicBezTo>
                  <a:cubicBezTo>
                    <a:pt x="148" y="94"/>
                    <a:pt x="147" y="96"/>
                    <a:pt x="147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118"/>
            <p:cNvSpPr/>
            <p:nvPr/>
          </p:nvSpPr>
          <p:spPr bwMode="auto">
            <a:xfrm>
              <a:off x="3709988" y="258763"/>
              <a:ext cx="1588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4" name="Freeform 119"/>
            <p:cNvSpPr/>
            <p:nvPr/>
          </p:nvSpPr>
          <p:spPr bwMode="auto">
            <a:xfrm>
              <a:off x="3937000" y="341313"/>
              <a:ext cx="4763" cy="4763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5" name="Freeform 120"/>
            <p:cNvSpPr/>
            <p:nvPr/>
          </p:nvSpPr>
          <p:spPr bwMode="auto">
            <a:xfrm>
              <a:off x="3910013" y="26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121"/>
            <p:cNvSpPr/>
            <p:nvPr/>
          </p:nvSpPr>
          <p:spPr bwMode="auto">
            <a:xfrm>
              <a:off x="3911600" y="263526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7" name="Freeform 122"/>
            <p:cNvSpPr/>
            <p:nvPr/>
          </p:nvSpPr>
          <p:spPr bwMode="auto">
            <a:xfrm>
              <a:off x="3873500" y="274638"/>
              <a:ext cx="1588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8" name="Freeform 123"/>
            <p:cNvSpPr/>
            <p:nvPr/>
          </p:nvSpPr>
          <p:spPr bwMode="auto">
            <a:xfrm>
              <a:off x="3659188" y="3667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9" name="Freeform 124"/>
            <p:cNvSpPr/>
            <p:nvPr/>
          </p:nvSpPr>
          <p:spPr bwMode="auto">
            <a:xfrm>
              <a:off x="3802063" y="334963"/>
              <a:ext cx="1588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0" name="Freeform 125"/>
            <p:cNvSpPr/>
            <p:nvPr/>
          </p:nvSpPr>
          <p:spPr bwMode="auto">
            <a:xfrm>
              <a:off x="3802063" y="284163"/>
              <a:ext cx="15875" cy="28575"/>
            </a:xfrm>
            <a:custGeom>
              <a:avLst/>
              <a:gdLst>
                <a:gd name="T0" fmla="*/ 7 w 7"/>
                <a:gd name="T1" fmla="*/ 0 h 12"/>
                <a:gd name="T2" fmla="*/ 4 w 7"/>
                <a:gd name="T3" fmla="*/ 6 h 12"/>
                <a:gd name="T4" fmla="*/ 5 w 7"/>
                <a:gd name="T5" fmla="*/ 7 h 12"/>
                <a:gd name="T6" fmla="*/ 3 w 7"/>
                <a:gd name="T7" fmla="*/ 11 h 12"/>
                <a:gd name="T8" fmla="*/ 0 w 7"/>
                <a:gd name="T9" fmla="*/ 8 h 12"/>
                <a:gd name="T10" fmla="*/ 1 w 7"/>
                <a:gd name="T11" fmla="*/ 11 h 12"/>
                <a:gd name="T12" fmla="*/ 1 w 7"/>
                <a:gd name="T13" fmla="*/ 12 h 12"/>
                <a:gd name="T14" fmla="*/ 2 w 7"/>
                <a:gd name="T15" fmla="*/ 12 h 12"/>
                <a:gd name="T16" fmla="*/ 4 w 7"/>
                <a:gd name="T17" fmla="*/ 11 h 12"/>
                <a:gd name="T18" fmla="*/ 5 w 7"/>
                <a:gd name="T19" fmla="*/ 11 h 12"/>
                <a:gd name="T20" fmla="*/ 6 w 7"/>
                <a:gd name="T21" fmla="*/ 8 h 12"/>
                <a:gd name="T22" fmla="*/ 7 w 7"/>
                <a:gd name="T23" fmla="*/ 9 h 12"/>
                <a:gd name="T24" fmla="*/ 7 w 7"/>
                <a:gd name="T25" fmla="*/ 6 h 12"/>
                <a:gd name="T26" fmla="*/ 5 w 7"/>
                <a:gd name="T27" fmla="*/ 5 h 12"/>
                <a:gd name="T28" fmla="*/ 7 w 7"/>
                <a:gd name="T29" fmla="*/ 1 h 12"/>
                <a:gd name="T30" fmla="*/ 7 w 7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12">
                  <a:moveTo>
                    <a:pt x="7" y="0"/>
                  </a:moveTo>
                  <a:cubicBezTo>
                    <a:pt x="6" y="2"/>
                    <a:pt x="4" y="3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4" y="9"/>
                    <a:pt x="4" y="10"/>
                    <a:pt x="3" y="11"/>
                  </a:cubicBezTo>
                  <a:cubicBezTo>
                    <a:pt x="1" y="12"/>
                    <a:pt x="2" y="8"/>
                    <a:pt x="0" y="8"/>
                  </a:cubicBezTo>
                  <a:cubicBezTo>
                    <a:pt x="0" y="9"/>
                    <a:pt x="1" y="10"/>
                    <a:pt x="1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1"/>
                    <a:pt x="2" y="12"/>
                    <a:pt x="2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1"/>
                    <a:pt x="5" y="11"/>
                    <a:pt x="5" y="11"/>
                  </a:cubicBezTo>
                  <a:cubicBezTo>
                    <a:pt x="6" y="11"/>
                    <a:pt x="6" y="9"/>
                    <a:pt x="6" y="8"/>
                  </a:cubicBezTo>
                  <a:cubicBezTo>
                    <a:pt x="7" y="7"/>
                    <a:pt x="7" y="9"/>
                    <a:pt x="7" y="9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6"/>
                    <a:pt x="6" y="5"/>
                    <a:pt x="5" y="5"/>
                  </a:cubicBezTo>
                  <a:cubicBezTo>
                    <a:pt x="5" y="2"/>
                    <a:pt x="7" y="3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1" name="Freeform 126"/>
            <p:cNvSpPr/>
            <p:nvPr/>
          </p:nvSpPr>
          <p:spPr bwMode="auto">
            <a:xfrm>
              <a:off x="3727450" y="3143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2" name="Freeform 127"/>
            <p:cNvSpPr/>
            <p:nvPr/>
          </p:nvSpPr>
          <p:spPr bwMode="auto">
            <a:xfrm>
              <a:off x="3925888" y="376238"/>
              <a:ext cx="4763" cy="9525"/>
            </a:xfrm>
            <a:custGeom>
              <a:avLst/>
              <a:gdLst>
                <a:gd name="T0" fmla="*/ 1 w 2"/>
                <a:gd name="T1" fmla="*/ 1 h 4"/>
                <a:gd name="T2" fmla="*/ 1 w 2"/>
                <a:gd name="T3" fmla="*/ 3 h 4"/>
                <a:gd name="T4" fmla="*/ 2 w 2"/>
                <a:gd name="T5" fmla="*/ 4 h 4"/>
                <a:gd name="T6" fmla="*/ 2 w 2"/>
                <a:gd name="T7" fmla="*/ 2 h 4"/>
                <a:gd name="T8" fmla="*/ 1 w 2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1" y="2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3" name="Freeform 128"/>
            <p:cNvSpPr/>
            <p:nvPr/>
          </p:nvSpPr>
          <p:spPr bwMode="auto">
            <a:xfrm>
              <a:off x="3829050" y="282576"/>
              <a:ext cx="9525" cy="6350"/>
            </a:xfrm>
            <a:custGeom>
              <a:avLst/>
              <a:gdLst>
                <a:gd name="T0" fmla="*/ 0 w 4"/>
                <a:gd name="T1" fmla="*/ 0 h 3"/>
                <a:gd name="T2" fmla="*/ 2 w 4"/>
                <a:gd name="T3" fmla="*/ 3 h 3"/>
                <a:gd name="T4" fmla="*/ 2 w 4"/>
                <a:gd name="T5" fmla="*/ 2 h 3"/>
                <a:gd name="T6" fmla="*/ 3 w 4"/>
                <a:gd name="T7" fmla="*/ 1 h 3"/>
                <a:gd name="T8" fmla="*/ 0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3" y="1"/>
                    <a:pt x="4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4" name="Freeform 129"/>
            <p:cNvSpPr/>
            <p:nvPr/>
          </p:nvSpPr>
          <p:spPr bwMode="auto">
            <a:xfrm>
              <a:off x="3824288" y="2746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5" name="Freeform 130"/>
            <p:cNvSpPr/>
            <p:nvPr/>
          </p:nvSpPr>
          <p:spPr bwMode="auto">
            <a:xfrm>
              <a:off x="3833813" y="366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6" name="Freeform 131"/>
            <p:cNvSpPr/>
            <p:nvPr/>
          </p:nvSpPr>
          <p:spPr bwMode="auto">
            <a:xfrm>
              <a:off x="3833813" y="287338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7" name="Freeform 132"/>
            <p:cNvSpPr/>
            <p:nvPr/>
          </p:nvSpPr>
          <p:spPr bwMode="auto">
            <a:xfrm>
              <a:off x="3870325" y="273051"/>
              <a:ext cx="3175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8" name="Freeform 133"/>
            <p:cNvSpPr/>
            <p:nvPr/>
          </p:nvSpPr>
          <p:spPr bwMode="auto">
            <a:xfrm>
              <a:off x="3819525" y="298451"/>
              <a:ext cx="4763" cy="1588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9" name="Freeform 134"/>
            <p:cNvSpPr/>
            <p:nvPr/>
          </p:nvSpPr>
          <p:spPr bwMode="auto">
            <a:xfrm>
              <a:off x="3911600" y="263526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0" name="Freeform 135"/>
            <p:cNvSpPr/>
            <p:nvPr/>
          </p:nvSpPr>
          <p:spPr bwMode="auto">
            <a:xfrm>
              <a:off x="3767138" y="238126"/>
              <a:ext cx="9525" cy="4763"/>
            </a:xfrm>
            <a:custGeom>
              <a:avLst/>
              <a:gdLst>
                <a:gd name="T0" fmla="*/ 3 w 4"/>
                <a:gd name="T1" fmla="*/ 2 h 2"/>
                <a:gd name="T2" fmla="*/ 4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1"/>
                    <a:pt x="4" y="1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1" y="1"/>
                    <a:pt x="2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1" name="Freeform 136"/>
            <p:cNvSpPr/>
            <p:nvPr/>
          </p:nvSpPr>
          <p:spPr bwMode="auto">
            <a:xfrm>
              <a:off x="3771900" y="266701"/>
              <a:ext cx="1588" cy="3175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2" name="Freeform 137"/>
            <p:cNvSpPr/>
            <p:nvPr/>
          </p:nvSpPr>
          <p:spPr bwMode="auto">
            <a:xfrm>
              <a:off x="3656013" y="361951"/>
              <a:ext cx="3175" cy="4763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3" name="Freeform 138"/>
            <p:cNvSpPr/>
            <p:nvPr/>
          </p:nvSpPr>
          <p:spPr bwMode="auto">
            <a:xfrm>
              <a:off x="3656013" y="360363"/>
              <a:ext cx="0" cy="1588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978910" y="3265124"/>
            <a:ext cx="686790" cy="686790"/>
            <a:chOff x="3970925" y="2689211"/>
            <a:chExt cx="686790" cy="686790"/>
          </a:xfrm>
        </p:grpSpPr>
        <p:sp>
          <p:nvSpPr>
            <p:cNvPr id="95" name="Oval 16"/>
            <p:cNvSpPr/>
            <p:nvPr/>
          </p:nvSpPr>
          <p:spPr>
            <a:xfrm>
              <a:off x="3970925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6" name="Freeform 139"/>
            <p:cNvSpPr/>
            <p:nvPr/>
          </p:nvSpPr>
          <p:spPr bwMode="auto">
            <a:xfrm>
              <a:off x="4124613" y="2888937"/>
              <a:ext cx="379413" cy="287338"/>
            </a:xfrm>
            <a:custGeom>
              <a:avLst/>
              <a:gdLst>
                <a:gd name="T0" fmla="*/ 143 w 165"/>
                <a:gd name="T1" fmla="*/ 19 h 125"/>
                <a:gd name="T2" fmla="*/ 34 w 165"/>
                <a:gd name="T3" fmla="*/ 19 h 125"/>
                <a:gd name="T4" fmla="*/ 30 w 165"/>
                <a:gd name="T5" fmla="*/ 5 h 125"/>
                <a:gd name="T6" fmla="*/ 29 w 165"/>
                <a:gd name="T7" fmla="*/ 4 h 125"/>
                <a:gd name="T8" fmla="*/ 29 w 165"/>
                <a:gd name="T9" fmla="*/ 4 h 125"/>
                <a:gd name="T10" fmla="*/ 28 w 165"/>
                <a:gd name="T11" fmla="*/ 3 h 125"/>
                <a:gd name="T12" fmla="*/ 28 w 165"/>
                <a:gd name="T13" fmla="*/ 2 h 125"/>
                <a:gd name="T14" fmla="*/ 28 w 165"/>
                <a:gd name="T15" fmla="*/ 2 h 125"/>
                <a:gd name="T16" fmla="*/ 27 w 165"/>
                <a:gd name="T17" fmla="*/ 1 h 125"/>
                <a:gd name="T18" fmla="*/ 27 w 165"/>
                <a:gd name="T19" fmla="*/ 1 h 125"/>
                <a:gd name="T20" fmla="*/ 22 w 165"/>
                <a:gd name="T21" fmla="*/ 0 h 125"/>
                <a:gd name="T22" fmla="*/ 7 w 165"/>
                <a:gd name="T23" fmla="*/ 2 h 125"/>
                <a:gd name="T24" fmla="*/ 0 w 165"/>
                <a:gd name="T25" fmla="*/ 9 h 125"/>
                <a:gd name="T26" fmla="*/ 7 w 165"/>
                <a:gd name="T27" fmla="*/ 15 h 125"/>
                <a:gd name="T28" fmla="*/ 18 w 165"/>
                <a:gd name="T29" fmla="*/ 14 h 125"/>
                <a:gd name="T30" fmla="*/ 45 w 165"/>
                <a:gd name="T31" fmla="*/ 99 h 125"/>
                <a:gd name="T32" fmla="*/ 42 w 165"/>
                <a:gd name="T33" fmla="*/ 109 h 125"/>
                <a:gd name="T34" fmla="*/ 58 w 165"/>
                <a:gd name="T35" fmla="*/ 125 h 125"/>
                <a:gd name="T36" fmla="*/ 73 w 165"/>
                <a:gd name="T37" fmla="*/ 116 h 125"/>
                <a:gd name="T38" fmla="*/ 94 w 165"/>
                <a:gd name="T39" fmla="*/ 116 h 125"/>
                <a:gd name="T40" fmla="*/ 109 w 165"/>
                <a:gd name="T41" fmla="*/ 125 h 125"/>
                <a:gd name="T42" fmla="*/ 125 w 165"/>
                <a:gd name="T43" fmla="*/ 109 h 125"/>
                <a:gd name="T44" fmla="*/ 109 w 165"/>
                <a:gd name="T45" fmla="*/ 93 h 125"/>
                <a:gd name="T46" fmla="*/ 94 w 165"/>
                <a:gd name="T47" fmla="*/ 102 h 125"/>
                <a:gd name="T48" fmla="*/ 73 w 165"/>
                <a:gd name="T49" fmla="*/ 102 h 125"/>
                <a:gd name="T50" fmla="*/ 58 w 165"/>
                <a:gd name="T51" fmla="*/ 93 h 125"/>
                <a:gd name="T52" fmla="*/ 58 w 165"/>
                <a:gd name="T53" fmla="*/ 93 h 125"/>
                <a:gd name="T54" fmla="*/ 55 w 165"/>
                <a:gd name="T55" fmla="*/ 83 h 125"/>
                <a:gd name="T56" fmla="*/ 125 w 165"/>
                <a:gd name="T57" fmla="*/ 83 h 125"/>
                <a:gd name="T58" fmla="*/ 139 w 165"/>
                <a:gd name="T59" fmla="*/ 68 h 125"/>
                <a:gd name="T60" fmla="*/ 158 w 165"/>
                <a:gd name="T61" fmla="*/ 34 h 125"/>
                <a:gd name="T62" fmla="*/ 143 w 165"/>
                <a:gd name="T63" fmla="*/ 1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5" h="125">
                  <a:moveTo>
                    <a:pt x="143" y="19"/>
                  </a:moveTo>
                  <a:cubicBezTo>
                    <a:pt x="34" y="19"/>
                    <a:pt x="34" y="19"/>
                    <a:pt x="34" y="19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8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2"/>
                    <a:pt x="27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5" y="0"/>
                    <a:pt x="24" y="0"/>
                    <a:pt x="22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3" y="2"/>
                    <a:pt x="0" y="5"/>
                    <a:pt x="0" y="9"/>
                  </a:cubicBezTo>
                  <a:cubicBezTo>
                    <a:pt x="1" y="12"/>
                    <a:pt x="4" y="15"/>
                    <a:pt x="7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3" y="101"/>
                    <a:pt x="42" y="105"/>
                    <a:pt x="42" y="109"/>
                  </a:cubicBezTo>
                  <a:cubicBezTo>
                    <a:pt x="42" y="118"/>
                    <a:pt x="49" y="125"/>
                    <a:pt x="58" y="125"/>
                  </a:cubicBezTo>
                  <a:cubicBezTo>
                    <a:pt x="64" y="125"/>
                    <a:pt x="70" y="121"/>
                    <a:pt x="7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21"/>
                    <a:pt x="103" y="125"/>
                    <a:pt x="109" y="125"/>
                  </a:cubicBezTo>
                  <a:cubicBezTo>
                    <a:pt x="118" y="125"/>
                    <a:pt x="125" y="118"/>
                    <a:pt x="125" y="109"/>
                  </a:cubicBezTo>
                  <a:cubicBezTo>
                    <a:pt x="125" y="100"/>
                    <a:pt x="118" y="93"/>
                    <a:pt x="109" y="93"/>
                  </a:cubicBezTo>
                  <a:cubicBezTo>
                    <a:pt x="103" y="93"/>
                    <a:pt x="97" y="97"/>
                    <a:pt x="94" y="10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0" y="97"/>
                    <a:pt x="64" y="93"/>
                    <a:pt x="58" y="9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33" y="83"/>
                    <a:pt x="134" y="77"/>
                    <a:pt x="139" y="68"/>
                  </a:cubicBezTo>
                  <a:cubicBezTo>
                    <a:pt x="158" y="34"/>
                    <a:pt x="158" y="34"/>
                    <a:pt x="158" y="34"/>
                  </a:cubicBezTo>
                  <a:cubicBezTo>
                    <a:pt x="165" y="20"/>
                    <a:pt x="151" y="19"/>
                    <a:pt x="14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810592" y="3265124"/>
            <a:ext cx="686790" cy="686790"/>
            <a:chOff x="4802607" y="2689211"/>
            <a:chExt cx="686790" cy="686790"/>
          </a:xfrm>
        </p:grpSpPr>
        <p:sp>
          <p:nvSpPr>
            <p:cNvPr id="98" name="Oval 17"/>
            <p:cNvSpPr/>
            <p:nvPr/>
          </p:nvSpPr>
          <p:spPr>
            <a:xfrm>
              <a:off x="4802607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91440"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82489" y="2869093"/>
              <a:ext cx="327026" cy="327025"/>
              <a:chOff x="8921750" y="977901"/>
              <a:chExt cx="327026" cy="327025"/>
            </a:xfrm>
            <a:solidFill>
              <a:schemeClr val="bg1"/>
            </a:solidFill>
          </p:grpSpPr>
          <p:sp>
            <p:nvSpPr>
              <p:cNvPr id="100" name="Freeform 140"/>
              <p:cNvSpPr>
                <a:spLocks noEditPoints="1"/>
              </p:cNvSpPr>
              <p:nvPr/>
            </p:nvSpPr>
            <p:spPr bwMode="auto">
              <a:xfrm>
                <a:off x="8921750" y="1047751"/>
                <a:ext cx="257175" cy="257175"/>
              </a:xfrm>
              <a:custGeom>
                <a:avLst/>
                <a:gdLst>
                  <a:gd name="T0" fmla="*/ 103 w 112"/>
                  <a:gd name="T1" fmla="*/ 47 h 112"/>
                  <a:gd name="T2" fmla="*/ 106 w 112"/>
                  <a:gd name="T3" fmla="*/ 36 h 112"/>
                  <a:gd name="T4" fmla="*/ 102 w 112"/>
                  <a:gd name="T5" fmla="*/ 22 h 112"/>
                  <a:gd name="T6" fmla="*/ 92 w 112"/>
                  <a:gd name="T7" fmla="*/ 25 h 112"/>
                  <a:gd name="T8" fmla="*/ 90 w 112"/>
                  <a:gd name="T9" fmla="*/ 14 h 112"/>
                  <a:gd name="T10" fmla="*/ 79 w 112"/>
                  <a:gd name="T11" fmla="*/ 4 h 112"/>
                  <a:gd name="T12" fmla="*/ 71 w 112"/>
                  <a:gd name="T13" fmla="*/ 11 h 112"/>
                  <a:gd name="T14" fmla="*/ 64 w 112"/>
                  <a:gd name="T15" fmla="*/ 3 h 112"/>
                  <a:gd name="T16" fmla="*/ 50 w 112"/>
                  <a:gd name="T17" fmla="*/ 0 h 112"/>
                  <a:gd name="T18" fmla="*/ 47 w 112"/>
                  <a:gd name="T19" fmla="*/ 10 h 112"/>
                  <a:gd name="T20" fmla="*/ 37 w 112"/>
                  <a:gd name="T21" fmla="*/ 6 h 112"/>
                  <a:gd name="T22" fmla="*/ 23 w 112"/>
                  <a:gd name="T23" fmla="*/ 11 h 112"/>
                  <a:gd name="T24" fmla="*/ 25 w 112"/>
                  <a:gd name="T25" fmla="*/ 20 h 112"/>
                  <a:gd name="T26" fmla="*/ 14 w 112"/>
                  <a:gd name="T27" fmla="*/ 22 h 112"/>
                  <a:gd name="T28" fmla="*/ 5 w 112"/>
                  <a:gd name="T29" fmla="*/ 33 h 112"/>
                  <a:gd name="T30" fmla="*/ 12 w 112"/>
                  <a:gd name="T31" fmla="*/ 41 h 112"/>
                  <a:gd name="T32" fmla="*/ 3 w 112"/>
                  <a:gd name="T33" fmla="*/ 48 h 112"/>
                  <a:gd name="T34" fmla="*/ 0 w 112"/>
                  <a:gd name="T35" fmla="*/ 62 h 112"/>
                  <a:gd name="T36" fmla="*/ 10 w 112"/>
                  <a:gd name="T37" fmla="*/ 65 h 112"/>
                  <a:gd name="T38" fmla="*/ 6 w 112"/>
                  <a:gd name="T39" fmla="*/ 75 h 112"/>
                  <a:gd name="T40" fmla="*/ 11 w 112"/>
                  <a:gd name="T41" fmla="*/ 89 h 112"/>
                  <a:gd name="T42" fmla="*/ 21 w 112"/>
                  <a:gd name="T43" fmla="*/ 87 h 112"/>
                  <a:gd name="T44" fmla="*/ 23 w 112"/>
                  <a:gd name="T45" fmla="*/ 98 h 112"/>
                  <a:gd name="T46" fmla="*/ 34 w 112"/>
                  <a:gd name="T47" fmla="*/ 108 h 112"/>
                  <a:gd name="T48" fmla="*/ 41 w 112"/>
                  <a:gd name="T49" fmla="*/ 101 h 112"/>
                  <a:gd name="T50" fmla="*/ 48 w 112"/>
                  <a:gd name="T51" fmla="*/ 109 h 112"/>
                  <a:gd name="T52" fmla="*/ 63 w 112"/>
                  <a:gd name="T53" fmla="*/ 112 h 112"/>
                  <a:gd name="T54" fmla="*/ 66 w 112"/>
                  <a:gd name="T55" fmla="*/ 102 h 112"/>
                  <a:gd name="T56" fmla="*/ 76 w 112"/>
                  <a:gd name="T57" fmla="*/ 106 h 112"/>
                  <a:gd name="T58" fmla="*/ 90 w 112"/>
                  <a:gd name="T59" fmla="*/ 101 h 112"/>
                  <a:gd name="T60" fmla="*/ 88 w 112"/>
                  <a:gd name="T61" fmla="*/ 91 h 112"/>
                  <a:gd name="T62" fmla="*/ 98 w 112"/>
                  <a:gd name="T63" fmla="*/ 89 h 112"/>
                  <a:gd name="T64" fmla="*/ 108 w 112"/>
                  <a:gd name="T65" fmla="*/ 78 h 112"/>
                  <a:gd name="T66" fmla="*/ 101 w 112"/>
                  <a:gd name="T67" fmla="*/ 71 h 112"/>
                  <a:gd name="T68" fmla="*/ 110 w 112"/>
                  <a:gd name="T69" fmla="*/ 64 h 112"/>
                  <a:gd name="T70" fmla="*/ 112 w 112"/>
                  <a:gd name="T71" fmla="*/ 49 h 112"/>
                  <a:gd name="T72" fmla="*/ 56 w 112"/>
                  <a:gd name="T73" fmla="*/ 86 h 112"/>
                  <a:gd name="T74" fmla="*/ 56 w 112"/>
                  <a:gd name="T75" fmla="*/ 26 h 112"/>
                  <a:gd name="T76" fmla="*/ 56 w 112"/>
                  <a:gd name="T77" fmla="*/ 8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2" h="112">
                    <a:moveTo>
                      <a:pt x="110" y="47"/>
                    </a:moveTo>
                    <a:cubicBezTo>
                      <a:pt x="103" y="47"/>
                      <a:pt x="103" y="47"/>
                      <a:pt x="103" y="47"/>
                    </a:cubicBezTo>
                    <a:cubicBezTo>
                      <a:pt x="102" y="44"/>
                      <a:pt x="101" y="42"/>
                      <a:pt x="101" y="39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8" y="35"/>
                      <a:pt x="108" y="34"/>
                      <a:pt x="107" y="32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99" y="20"/>
                      <a:pt x="98" y="21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0" y="23"/>
                      <a:pt x="88" y="21"/>
                      <a:pt x="87" y="20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91" y="12"/>
                      <a:pt x="90" y="11"/>
                      <a:pt x="89" y="10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7" y="3"/>
                      <a:pt x="76" y="4"/>
                      <a:pt x="75" y="5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69" y="10"/>
                      <a:pt x="67" y="10"/>
                      <a:pt x="64" y="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8" y="0"/>
                      <a:pt x="47" y="1"/>
                      <a:pt x="47" y="3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5" y="10"/>
                      <a:pt x="42" y="11"/>
                      <a:pt x="40" y="12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4"/>
                      <a:pt x="34" y="4"/>
                      <a:pt x="33" y="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1" y="11"/>
                      <a:pt x="21" y="13"/>
                      <a:pt x="22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3" y="22"/>
                      <a:pt x="22" y="24"/>
                      <a:pt x="20" y="26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2"/>
                      <a:pt x="11" y="22"/>
                      <a:pt x="10" y="2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4" y="35"/>
                      <a:pt x="4" y="36"/>
                      <a:pt x="6" y="37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1" y="43"/>
                      <a:pt x="10" y="45"/>
                      <a:pt x="10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48"/>
                      <a:pt x="0" y="49"/>
                      <a:pt x="0" y="51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4"/>
                      <a:pt x="2" y="65"/>
                      <a:pt x="3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1" y="68"/>
                      <a:pt x="11" y="70"/>
                      <a:pt x="12" y="72"/>
                    </a:cubicBezTo>
                    <a:cubicBezTo>
                      <a:pt x="6" y="75"/>
                      <a:pt x="6" y="75"/>
                      <a:pt x="6" y="75"/>
                    </a:cubicBezTo>
                    <a:cubicBezTo>
                      <a:pt x="5" y="76"/>
                      <a:pt x="5" y="78"/>
                      <a:pt x="5" y="79"/>
                    </a:cubicBezTo>
                    <a:cubicBezTo>
                      <a:pt x="11" y="89"/>
                      <a:pt x="11" y="89"/>
                      <a:pt x="11" y="89"/>
                    </a:cubicBezTo>
                    <a:cubicBezTo>
                      <a:pt x="12" y="91"/>
                      <a:pt x="14" y="91"/>
                      <a:pt x="15" y="90"/>
                    </a:cubicBezTo>
                    <a:cubicBezTo>
                      <a:pt x="21" y="87"/>
                      <a:pt x="21" y="87"/>
                      <a:pt x="21" y="87"/>
                    </a:cubicBezTo>
                    <a:cubicBezTo>
                      <a:pt x="23" y="89"/>
                      <a:pt x="24" y="91"/>
                      <a:pt x="26" y="92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99"/>
                      <a:pt x="23" y="101"/>
                      <a:pt x="24" y="102"/>
                    </a:cubicBezTo>
                    <a:cubicBezTo>
                      <a:pt x="34" y="108"/>
                      <a:pt x="34" y="108"/>
                      <a:pt x="34" y="108"/>
                    </a:cubicBezTo>
                    <a:cubicBezTo>
                      <a:pt x="35" y="108"/>
                      <a:pt x="37" y="108"/>
                      <a:pt x="38" y="106"/>
                    </a:cubicBezTo>
                    <a:cubicBezTo>
                      <a:pt x="41" y="101"/>
                      <a:pt x="41" y="101"/>
                      <a:pt x="41" y="101"/>
                    </a:cubicBezTo>
                    <a:cubicBezTo>
                      <a:pt x="44" y="101"/>
                      <a:pt x="46" y="102"/>
                      <a:pt x="48" y="102"/>
                    </a:cubicBezTo>
                    <a:cubicBezTo>
                      <a:pt x="48" y="109"/>
                      <a:pt x="48" y="109"/>
                      <a:pt x="48" y="109"/>
                    </a:cubicBezTo>
                    <a:cubicBezTo>
                      <a:pt x="48" y="111"/>
                      <a:pt x="50" y="112"/>
                      <a:pt x="51" y="112"/>
                    </a:cubicBezTo>
                    <a:cubicBezTo>
                      <a:pt x="63" y="112"/>
                      <a:pt x="63" y="112"/>
                      <a:pt x="63" y="112"/>
                    </a:cubicBezTo>
                    <a:cubicBezTo>
                      <a:pt x="64" y="112"/>
                      <a:pt x="66" y="111"/>
                      <a:pt x="66" y="109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68" y="102"/>
                      <a:pt x="70" y="101"/>
                      <a:pt x="73" y="100"/>
                    </a:cubicBezTo>
                    <a:cubicBezTo>
                      <a:pt x="76" y="106"/>
                      <a:pt x="76" y="106"/>
                      <a:pt x="76" y="106"/>
                    </a:cubicBezTo>
                    <a:cubicBezTo>
                      <a:pt x="77" y="107"/>
                      <a:pt x="79" y="108"/>
                      <a:pt x="80" y="107"/>
                    </a:cubicBezTo>
                    <a:cubicBezTo>
                      <a:pt x="90" y="101"/>
                      <a:pt x="90" y="101"/>
                      <a:pt x="90" y="101"/>
                    </a:cubicBezTo>
                    <a:cubicBezTo>
                      <a:pt x="91" y="100"/>
                      <a:pt x="92" y="99"/>
                      <a:pt x="91" y="97"/>
                    </a:cubicBezTo>
                    <a:cubicBezTo>
                      <a:pt x="88" y="91"/>
                      <a:pt x="88" y="91"/>
                      <a:pt x="88" y="91"/>
                    </a:cubicBezTo>
                    <a:cubicBezTo>
                      <a:pt x="89" y="90"/>
                      <a:pt x="91" y="88"/>
                      <a:pt x="93" y="86"/>
                    </a:cubicBezTo>
                    <a:cubicBezTo>
                      <a:pt x="98" y="89"/>
                      <a:pt x="98" y="89"/>
                      <a:pt x="98" y="89"/>
                    </a:cubicBezTo>
                    <a:cubicBezTo>
                      <a:pt x="100" y="90"/>
                      <a:pt x="102" y="90"/>
                      <a:pt x="102" y="8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8" y="75"/>
                      <a:pt x="107" y="74"/>
                    </a:cubicBezTo>
                    <a:cubicBezTo>
                      <a:pt x="101" y="71"/>
                      <a:pt x="101" y="71"/>
                      <a:pt x="101" y="71"/>
                    </a:cubicBezTo>
                    <a:cubicBezTo>
                      <a:pt x="102" y="69"/>
                      <a:pt x="102" y="66"/>
                      <a:pt x="103" y="64"/>
                    </a:cubicBezTo>
                    <a:cubicBezTo>
                      <a:pt x="110" y="64"/>
                      <a:pt x="110" y="64"/>
                      <a:pt x="110" y="64"/>
                    </a:cubicBezTo>
                    <a:cubicBezTo>
                      <a:pt x="111" y="64"/>
                      <a:pt x="112" y="63"/>
                      <a:pt x="112" y="61"/>
                    </a:cubicBezTo>
                    <a:cubicBezTo>
                      <a:pt x="112" y="49"/>
                      <a:pt x="112" y="49"/>
                      <a:pt x="112" y="49"/>
                    </a:cubicBezTo>
                    <a:cubicBezTo>
                      <a:pt x="112" y="48"/>
                      <a:pt x="111" y="47"/>
                      <a:pt x="110" y="47"/>
                    </a:cubicBezTo>
                    <a:close/>
                    <a:moveTo>
                      <a:pt x="56" y="86"/>
                    </a:moveTo>
                    <a:cubicBezTo>
                      <a:pt x="40" y="86"/>
                      <a:pt x="26" y="72"/>
                      <a:pt x="26" y="56"/>
                    </a:cubicBezTo>
                    <a:cubicBezTo>
                      <a:pt x="26" y="39"/>
                      <a:pt x="40" y="26"/>
                      <a:pt x="56" y="26"/>
                    </a:cubicBezTo>
                    <a:cubicBezTo>
                      <a:pt x="73" y="26"/>
                      <a:pt x="86" y="39"/>
                      <a:pt x="86" y="56"/>
                    </a:cubicBezTo>
                    <a:cubicBezTo>
                      <a:pt x="86" y="72"/>
                      <a:pt x="73" y="86"/>
                      <a:pt x="56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1" name="Freeform 141"/>
              <p:cNvSpPr>
                <a:spLocks noEditPoints="1"/>
              </p:cNvSpPr>
              <p:nvPr/>
            </p:nvSpPr>
            <p:spPr bwMode="auto">
              <a:xfrm>
                <a:off x="9129713" y="977901"/>
                <a:ext cx="119063" cy="120650"/>
              </a:xfrm>
              <a:custGeom>
                <a:avLst/>
                <a:gdLst>
                  <a:gd name="T0" fmla="*/ 48 w 52"/>
                  <a:gd name="T1" fmla="*/ 23 h 52"/>
                  <a:gd name="T2" fmla="*/ 50 w 52"/>
                  <a:gd name="T3" fmla="*/ 17 h 52"/>
                  <a:gd name="T4" fmla="*/ 48 w 52"/>
                  <a:gd name="T5" fmla="*/ 11 h 52"/>
                  <a:gd name="T6" fmla="*/ 44 w 52"/>
                  <a:gd name="T7" fmla="*/ 12 h 52"/>
                  <a:gd name="T8" fmla="*/ 42 w 52"/>
                  <a:gd name="T9" fmla="*/ 6 h 52"/>
                  <a:gd name="T10" fmla="*/ 38 w 52"/>
                  <a:gd name="T11" fmla="*/ 2 h 52"/>
                  <a:gd name="T12" fmla="*/ 34 w 52"/>
                  <a:gd name="T13" fmla="*/ 5 h 52"/>
                  <a:gd name="T14" fmla="*/ 30 w 52"/>
                  <a:gd name="T15" fmla="*/ 1 h 52"/>
                  <a:gd name="T16" fmla="*/ 24 w 52"/>
                  <a:gd name="T17" fmla="*/ 0 h 52"/>
                  <a:gd name="T18" fmla="*/ 23 w 52"/>
                  <a:gd name="T19" fmla="*/ 4 h 52"/>
                  <a:gd name="T20" fmla="*/ 17 w 52"/>
                  <a:gd name="T21" fmla="*/ 2 h 52"/>
                  <a:gd name="T22" fmla="*/ 11 w 52"/>
                  <a:gd name="T23" fmla="*/ 4 h 52"/>
                  <a:gd name="T24" fmla="*/ 12 w 52"/>
                  <a:gd name="T25" fmla="*/ 8 h 52"/>
                  <a:gd name="T26" fmla="*/ 6 w 52"/>
                  <a:gd name="T27" fmla="*/ 10 h 52"/>
                  <a:gd name="T28" fmla="*/ 2 w 52"/>
                  <a:gd name="T29" fmla="*/ 14 h 52"/>
                  <a:gd name="T30" fmla="*/ 6 w 52"/>
                  <a:gd name="T31" fmla="*/ 18 h 52"/>
                  <a:gd name="T32" fmla="*/ 1 w 52"/>
                  <a:gd name="T33" fmla="*/ 22 h 52"/>
                  <a:gd name="T34" fmla="*/ 0 w 52"/>
                  <a:gd name="T35" fmla="*/ 28 h 52"/>
                  <a:gd name="T36" fmla="*/ 4 w 52"/>
                  <a:gd name="T37" fmla="*/ 29 h 52"/>
                  <a:gd name="T38" fmla="*/ 2 w 52"/>
                  <a:gd name="T39" fmla="*/ 35 h 52"/>
                  <a:gd name="T40" fmla="*/ 4 w 52"/>
                  <a:gd name="T41" fmla="*/ 41 h 52"/>
                  <a:gd name="T42" fmla="*/ 9 w 52"/>
                  <a:gd name="T43" fmla="*/ 40 h 52"/>
                  <a:gd name="T44" fmla="*/ 10 w 52"/>
                  <a:gd name="T45" fmla="*/ 46 h 52"/>
                  <a:gd name="T46" fmla="*/ 15 w 52"/>
                  <a:gd name="T47" fmla="*/ 50 h 52"/>
                  <a:gd name="T48" fmla="*/ 18 w 52"/>
                  <a:gd name="T49" fmla="*/ 47 h 52"/>
                  <a:gd name="T50" fmla="*/ 22 w 52"/>
                  <a:gd name="T51" fmla="*/ 51 h 52"/>
                  <a:gd name="T52" fmla="*/ 28 w 52"/>
                  <a:gd name="T53" fmla="*/ 52 h 52"/>
                  <a:gd name="T54" fmla="*/ 29 w 52"/>
                  <a:gd name="T55" fmla="*/ 48 h 52"/>
                  <a:gd name="T56" fmla="*/ 35 w 52"/>
                  <a:gd name="T57" fmla="*/ 50 h 52"/>
                  <a:gd name="T58" fmla="*/ 41 w 52"/>
                  <a:gd name="T59" fmla="*/ 48 h 52"/>
                  <a:gd name="T60" fmla="*/ 40 w 52"/>
                  <a:gd name="T61" fmla="*/ 43 h 52"/>
                  <a:gd name="T62" fmla="*/ 46 w 52"/>
                  <a:gd name="T63" fmla="*/ 42 h 52"/>
                  <a:gd name="T64" fmla="*/ 50 w 52"/>
                  <a:gd name="T65" fmla="*/ 37 h 52"/>
                  <a:gd name="T66" fmla="*/ 47 w 52"/>
                  <a:gd name="T67" fmla="*/ 34 h 52"/>
                  <a:gd name="T68" fmla="*/ 51 w 52"/>
                  <a:gd name="T69" fmla="*/ 30 h 52"/>
                  <a:gd name="T70" fmla="*/ 52 w 52"/>
                  <a:gd name="T71" fmla="*/ 24 h 52"/>
                  <a:gd name="T72" fmla="*/ 26 w 52"/>
                  <a:gd name="T73" fmla="*/ 40 h 52"/>
                  <a:gd name="T74" fmla="*/ 26 w 52"/>
                  <a:gd name="T75" fmla="*/ 12 h 52"/>
                  <a:gd name="T76" fmla="*/ 26 w 52"/>
                  <a:gd name="T77" fmla="*/ 4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" h="52">
                    <a:moveTo>
                      <a:pt x="51" y="23"/>
                    </a:move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1"/>
                      <a:pt x="48" y="20"/>
                      <a:pt x="47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1" y="16"/>
                      <a:pt x="50" y="15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0"/>
                      <a:pt x="47" y="10"/>
                      <a:pt x="46" y="11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3" y="11"/>
                      <a:pt x="42" y="10"/>
                      <a:pt x="40" y="9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6"/>
                      <a:pt x="42" y="5"/>
                      <a:pt x="42" y="4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6" y="2"/>
                      <a:pt x="36" y="3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2" y="4"/>
                      <a:pt x="30" y="4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0"/>
                      <a:pt x="29" y="0"/>
                      <a:pt x="29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1" y="4"/>
                      <a:pt x="20" y="5"/>
                      <a:pt x="19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6" y="1"/>
                      <a:pt x="15" y="2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5"/>
                      <a:pt x="11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9"/>
                      <a:pt x="10" y="10"/>
                      <a:pt x="9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5" y="10"/>
                      <a:pt x="5" y="10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6"/>
                      <a:pt x="3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5" y="19"/>
                      <a:pt x="5" y="21"/>
                      <a:pt x="4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29"/>
                      <a:pt x="1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1"/>
                      <a:pt x="5" y="32"/>
                      <a:pt x="5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2" y="36"/>
                      <a:pt x="2" y="36"/>
                      <a:pt x="2" y="37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1"/>
                      <a:pt x="5" y="42"/>
                      <a:pt x="6" y="41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0" y="41"/>
                      <a:pt x="11" y="42"/>
                      <a:pt x="12" y="43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7"/>
                      <a:pt x="11" y="47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6" y="50"/>
                      <a:pt x="16" y="49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7"/>
                      <a:pt x="21" y="48"/>
                      <a:pt x="22" y="48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2" y="52"/>
                      <a:pt x="23" y="52"/>
                      <a:pt x="24" y="52"/>
                    </a:cubicBezTo>
                    <a:cubicBezTo>
                      <a:pt x="28" y="52"/>
                      <a:pt x="28" y="52"/>
                      <a:pt x="28" y="52"/>
                    </a:cubicBezTo>
                    <a:cubicBezTo>
                      <a:pt x="29" y="52"/>
                      <a:pt x="29" y="52"/>
                      <a:pt x="29" y="51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31" y="48"/>
                      <a:pt x="32" y="47"/>
                      <a:pt x="34" y="47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7"/>
                      <a:pt x="42" y="47"/>
                      <a:pt x="41" y="46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2" y="41"/>
                      <a:pt x="43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7" y="42"/>
                      <a:pt x="47" y="42"/>
                      <a:pt x="48" y="41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6"/>
                      <a:pt x="50" y="36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3"/>
                      <a:pt x="48" y="31"/>
                      <a:pt x="48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2" y="30"/>
                      <a:pt x="52" y="29"/>
                      <a:pt x="52" y="29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2" y="23"/>
                      <a:pt x="51" y="23"/>
                    </a:cubicBezTo>
                    <a:close/>
                    <a:moveTo>
                      <a:pt x="26" y="40"/>
                    </a:moveTo>
                    <a:cubicBezTo>
                      <a:pt x="18" y="40"/>
                      <a:pt x="12" y="34"/>
                      <a:pt x="12" y="26"/>
                    </a:cubicBezTo>
                    <a:cubicBezTo>
                      <a:pt x="12" y="18"/>
                      <a:pt x="18" y="12"/>
                      <a:pt x="26" y="12"/>
                    </a:cubicBezTo>
                    <a:cubicBezTo>
                      <a:pt x="34" y="12"/>
                      <a:pt x="40" y="18"/>
                      <a:pt x="40" y="26"/>
                    </a:cubicBezTo>
                    <a:cubicBezTo>
                      <a:pt x="40" y="34"/>
                      <a:pt x="34" y="40"/>
                      <a:pt x="2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5642274" y="3265124"/>
            <a:ext cx="686790" cy="686790"/>
            <a:chOff x="5634289" y="2689211"/>
            <a:chExt cx="686790" cy="686790"/>
          </a:xfrm>
        </p:grpSpPr>
        <p:sp>
          <p:nvSpPr>
            <p:cNvPr id="103" name="Oval 18"/>
            <p:cNvSpPr/>
            <p:nvPr/>
          </p:nvSpPr>
          <p:spPr>
            <a:xfrm>
              <a:off x="5634289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5743527" y="2896081"/>
              <a:ext cx="468313" cy="273050"/>
              <a:chOff x="8851900" y="2522538"/>
              <a:chExt cx="468313" cy="273050"/>
            </a:xfrm>
            <a:solidFill>
              <a:schemeClr val="bg1"/>
            </a:solidFill>
          </p:grpSpPr>
          <p:sp>
            <p:nvSpPr>
              <p:cNvPr id="105" name="Freeform 166"/>
              <p:cNvSpPr/>
              <p:nvPr/>
            </p:nvSpPr>
            <p:spPr bwMode="auto">
              <a:xfrm>
                <a:off x="9039225" y="2522538"/>
                <a:ext cx="280988" cy="273050"/>
              </a:xfrm>
              <a:custGeom>
                <a:avLst/>
                <a:gdLst>
                  <a:gd name="T0" fmla="*/ 49 w 122"/>
                  <a:gd name="T1" fmla="*/ 48 h 119"/>
                  <a:gd name="T2" fmla="*/ 100 w 122"/>
                  <a:gd name="T3" fmla="*/ 26 h 119"/>
                  <a:gd name="T4" fmla="*/ 43 w 122"/>
                  <a:gd name="T5" fmla="*/ 47 h 119"/>
                  <a:gd name="T6" fmla="*/ 8 w 122"/>
                  <a:gd name="T7" fmla="*/ 89 h 119"/>
                  <a:gd name="T8" fmla="*/ 22 w 122"/>
                  <a:gd name="T9" fmla="*/ 36 h 119"/>
                  <a:gd name="T10" fmla="*/ 122 w 122"/>
                  <a:gd name="T11" fmla="*/ 27 h 119"/>
                  <a:gd name="T12" fmla="*/ 72 w 122"/>
                  <a:gd name="T13" fmla="*/ 105 h 119"/>
                  <a:gd name="T14" fmla="*/ 15 w 122"/>
                  <a:gd name="T15" fmla="*/ 100 h 119"/>
                  <a:gd name="T16" fmla="*/ 49 w 122"/>
                  <a:gd name="T17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2" h="119">
                    <a:moveTo>
                      <a:pt x="49" y="48"/>
                    </a:moveTo>
                    <a:cubicBezTo>
                      <a:pt x="65" y="36"/>
                      <a:pt x="83" y="28"/>
                      <a:pt x="100" y="26"/>
                    </a:cubicBezTo>
                    <a:cubicBezTo>
                      <a:pt x="81" y="27"/>
                      <a:pt x="61" y="34"/>
                      <a:pt x="43" y="47"/>
                    </a:cubicBezTo>
                    <a:cubicBezTo>
                      <a:pt x="27" y="58"/>
                      <a:pt x="15" y="73"/>
                      <a:pt x="8" y="89"/>
                    </a:cubicBezTo>
                    <a:cubicBezTo>
                      <a:pt x="0" y="71"/>
                      <a:pt x="5" y="48"/>
                      <a:pt x="22" y="36"/>
                    </a:cubicBezTo>
                    <a:cubicBezTo>
                      <a:pt x="70" y="0"/>
                      <a:pt x="122" y="27"/>
                      <a:pt x="122" y="27"/>
                    </a:cubicBezTo>
                    <a:cubicBezTo>
                      <a:pt x="92" y="31"/>
                      <a:pt x="98" y="86"/>
                      <a:pt x="72" y="105"/>
                    </a:cubicBezTo>
                    <a:cubicBezTo>
                      <a:pt x="55" y="119"/>
                      <a:pt x="30" y="116"/>
                      <a:pt x="15" y="100"/>
                    </a:cubicBezTo>
                    <a:cubicBezTo>
                      <a:pt x="14" y="98"/>
                      <a:pt x="25" y="67"/>
                      <a:pt x="4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6" name="Freeform 167"/>
              <p:cNvSpPr/>
              <p:nvPr/>
            </p:nvSpPr>
            <p:spPr bwMode="auto">
              <a:xfrm>
                <a:off x="8851900" y="2665413"/>
                <a:ext cx="187325" cy="128588"/>
              </a:xfrm>
              <a:custGeom>
                <a:avLst/>
                <a:gdLst>
                  <a:gd name="T0" fmla="*/ 44 w 81"/>
                  <a:gd name="T1" fmla="*/ 18 h 56"/>
                  <a:gd name="T2" fmla="*/ 10 w 81"/>
                  <a:gd name="T3" fmla="*/ 27 h 56"/>
                  <a:gd name="T4" fmla="*/ 46 w 81"/>
                  <a:gd name="T5" fmla="*/ 15 h 56"/>
                  <a:gd name="T6" fmla="*/ 80 w 81"/>
                  <a:gd name="T7" fmla="*/ 22 h 56"/>
                  <a:gd name="T8" fmla="*/ 53 w 81"/>
                  <a:gd name="T9" fmla="*/ 1 h 56"/>
                  <a:gd name="T10" fmla="*/ 0 w 81"/>
                  <a:gd name="T11" fmla="*/ 36 h 56"/>
                  <a:gd name="T12" fmla="*/ 55 w 81"/>
                  <a:gd name="T13" fmla="*/ 55 h 56"/>
                  <a:gd name="T14" fmla="*/ 81 w 81"/>
                  <a:gd name="T15" fmla="*/ 30 h 56"/>
                  <a:gd name="T16" fmla="*/ 44 w 81"/>
                  <a:gd name="T17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56">
                    <a:moveTo>
                      <a:pt x="44" y="18"/>
                    </a:moveTo>
                    <a:cubicBezTo>
                      <a:pt x="31" y="18"/>
                      <a:pt x="19" y="21"/>
                      <a:pt x="10" y="27"/>
                    </a:cubicBezTo>
                    <a:cubicBezTo>
                      <a:pt x="20" y="20"/>
                      <a:pt x="32" y="15"/>
                      <a:pt x="46" y="15"/>
                    </a:cubicBezTo>
                    <a:cubicBezTo>
                      <a:pt x="59" y="14"/>
                      <a:pt x="71" y="17"/>
                      <a:pt x="80" y="22"/>
                    </a:cubicBezTo>
                    <a:cubicBezTo>
                      <a:pt x="77" y="9"/>
                      <a:pt x="66" y="0"/>
                      <a:pt x="53" y="1"/>
                    </a:cubicBezTo>
                    <a:cubicBezTo>
                      <a:pt x="15" y="2"/>
                      <a:pt x="0" y="36"/>
                      <a:pt x="0" y="36"/>
                    </a:cubicBezTo>
                    <a:cubicBezTo>
                      <a:pt x="16" y="26"/>
                      <a:pt x="35" y="56"/>
                      <a:pt x="55" y="55"/>
                    </a:cubicBezTo>
                    <a:cubicBezTo>
                      <a:pt x="69" y="55"/>
                      <a:pt x="80" y="43"/>
                      <a:pt x="81" y="30"/>
                    </a:cubicBezTo>
                    <a:cubicBezTo>
                      <a:pt x="81" y="29"/>
                      <a:pt x="63" y="17"/>
                      <a:pt x="4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7" name="Freeform 168"/>
              <p:cNvSpPr/>
              <p:nvPr/>
            </p:nvSpPr>
            <p:spPr bwMode="auto">
              <a:xfrm>
                <a:off x="8947150" y="2522538"/>
                <a:ext cx="111125" cy="138113"/>
              </a:xfrm>
              <a:custGeom>
                <a:avLst/>
                <a:gdLst>
                  <a:gd name="T0" fmla="*/ 29 w 48"/>
                  <a:gd name="T1" fmla="*/ 26 h 60"/>
                  <a:gd name="T2" fmla="*/ 13 w 48"/>
                  <a:gd name="T3" fmla="*/ 5 h 60"/>
                  <a:gd name="T4" fmla="*/ 32 w 48"/>
                  <a:gd name="T5" fmla="*/ 27 h 60"/>
                  <a:gd name="T6" fmla="*/ 37 w 48"/>
                  <a:gd name="T7" fmla="*/ 53 h 60"/>
                  <a:gd name="T8" fmla="*/ 44 w 48"/>
                  <a:gd name="T9" fmla="*/ 27 h 60"/>
                  <a:gd name="T10" fmla="*/ 3 w 48"/>
                  <a:gd name="T11" fmla="*/ 0 h 60"/>
                  <a:gd name="T12" fmla="*/ 6 w 48"/>
                  <a:gd name="T13" fmla="*/ 45 h 60"/>
                  <a:gd name="T14" fmla="*/ 32 w 48"/>
                  <a:gd name="T15" fmla="*/ 56 h 60"/>
                  <a:gd name="T16" fmla="*/ 29 w 48"/>
                  <a:gd name="T17" fmla="*/ 2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0">
                    <a:moveTo>
                      <a:pt x="29" y="26"/>
                    </a:moveTo>
                    <a:cubicBezTo>
                      <a:pt x="25" y="17"/>
                      <a:pt x="20" y="10"/>
                      <a:pt x="13" y="5"/>
                    </a:cubicBezTo>
                    <a:cubicBezTo>
                      <a:pt x="21" y="9"/>
                      <a:pt x="28" y="17"/>
                      <a:pt x="32" y="27"/>
                    </a:cubicBezTo>
                    <a:cubicBezTo>
                      <a:pt x="36" y="36"/>
                      <a:pt x="38" y="45"/>
                      <a:pt x="37" y="53"/>
                    </a:cubicBezTo>
                    <a:cubicBezTo>
                      <a:pt x="45" y="48"/>
                      <a:pt x="48" y="37"/>
                      <a:pt x="44" y="27"/>
                    </a:cubicBezTo>
                    <a:cubicBezTo>
                      <a:pt x="32" y="1"/>
                      <a:pt x="3" y="0"/>
                      <a:pt x="3" y="0"/>
                    </a:cubicBezTo>
                    <a:cubicBezTo>
                      <a:pt x="15" y="9"/>
                      <a:pt x="0" y="31"/>
                      <a:pt x="6" y="45"/>
                    </a:cubicBezTo>
                    <a:cubicBezTo>
                      <a:pt x="10" y="55"/>
                      <a:pt x="22" y="60"/>
                      <a:pt x="32" y="56"/>
                    </a:cubicBezTo>
                    <a:cubicBezTo>
                      <a:pt x="32" y="56"/>
                      <a:pt x="35" y="40"/>
                      <a:pt x="2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8" name="组合 107"/>
          <p:cNvGrpSpPr/>
          <p:nvPr/>
        </p:nvGrpSpPr>
        <p:grpSpPr>
          <a:xfrm>
            <a:off x="6473955" y="3265124"/>
            <a:ext cx="686790" cy="686790"/>
            <a:chOff x="6465970" y="2689211"/>
            <a:chExt cx="686790" cy="686790"/>
          </a:xfrm>
        </p:grpSpPr>
        <p:sp>
          <p:nvSpPr>
            <p:cNvPr id="109" name="Oval 19"/>
            <p:cNvSpPr/>
            <p:nvPr/>
          </p:nvSpPr>
          <p:spPr>
            <a:xfrm>
              <a:off x="6465970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0" rIns="0" rtlCol="0" anchor="ctr"/>
            <a:lstStyle/>
            <a:p>
              <a:pPr algn="ctr"/>
              <a:endParaRPr lang="en-US" sz="24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0" name="Freeform 116"/>
            <p:cNvSpPr>
              <a:spLocks noEditPoints="1"/>
            </p:cNvSpPr>
            <p:nvPr/>
          </p:nvSpPr>
          <p:spPr bwMode="auto">
            <a:xfrm>
              <a:off x="6638303" y="2855173"/>
              <a:ext cx="350838" cy="309563"/>
            </a:xfrm>
            <a:custGeom>
              <a:avLst/>
              <a:gdLst>
                <a:gd name="T0" fmla="*/ 209 w 221"/>
                <a:gd name="T1" fmla="*/ 95 h 195"/>
                <a:gd name="T2" fmla="*/ 209 w 221"/>
                <a:gd name="T3" fmla="*/ 82 h 195"/>
                <a:gd name="T4" fmla="*/ 221 w 221"/>
                <a:gd name="T5" fmla="*/ 82 h 195"/>
                <a:gd name="T6" fmla="*/ 221 w 221"/>
                <a:gd name="T7" fmla="*/ 74 h 195"/>
                <a:gd name="T8" fmla="*/ 110 w 221"/>
                <a:gd name="T9" fmla="*/ 0 h 195"/>
                <a:gd name="T10" fmla="*/ 0 w 221"/>
                <a:gd name="T11" fmla="*/ 74 h 195"/>
                <a:gd name="T12" fmla="*/ 0 w 221"/>
                <a:gd name="T13" fmla="*/ 82 h 195"/>
                <a:gd name="T14" fmla="*/ 10 w 221"/>
                <a:gd name="T15" fmla="*/ 82 h 195"/>
                <a:gd name="T16" fmla="*/ 10 w 221"/>
                <a:gd name="T17" fmla="*/ 95 h 195"/>
                <a:gd name="T18" fmla="*/ 23 w 221"/>
                <a:gd name="T19" fmla="*/ 95 h 195"/>
                <a:gd name="T20" fmla="*/ 23 w 221"/>
                <a:gd name="T21" fmla="*/ 166 h 195"/>
                <a:gd name="T22" fmla="*/ 10 w 221"/>
                <a:gd name="T23" fmla="*/ 166 h 195"/>
                <a:gd name="T24" fmla="*/ 10 w 221"/>
                <a:gd name="T25" fmla="*/ 179 h 195"/>
                <a:gd name="T26" fmla="*/ 0 w 221"/>
                <a:gd name="T27" fmla="*/ 179 h 195"/>
                <a:gd name="T28" fmla="*/ 0 w 221"/>
                <a:gd name="T29" fmla="*/ 195 h 195"/>
                <a:gd name="T30" fmla="*/ 221 w 221"/>
                <a:gd name="T31" fmla="*/ 195 h 195"/>
                <a:gd name="T32" fmla="*/ 221 w 221"/>
                <a:gd name="T33" fmla="*/ 179 h 195"/>
                <a:gd name="T34" fmla="*/ 209 w 221"/>
                <a:gd name="T35" fmla="*/ 179 h 195"/>
                <a:gd name="T36" fmla="*/ 209 w 221"/>
                <a:gd name="T37" fmla="*/ 166 h 195"/>
                <a:gd name="T38" fmla="*/ 197 w 221"/>
                <a:gd name="T39" fmla="*/ 166 h 195"/>
                <a:gd name="T40" fmla="*/ 197 w 221"/>
                <a:gd name="T41" fmla="*/ 95 h 195"/>
                <a:gd name="T42" fmla="*/ 209 w 221"/>
                <a:gd name="T43" fmla="*/ 95 h 195"/>
                <a:gd name="T44" fmla="*/ 73 w 221"/>
                <a:gd name="T45" fmla="*/ 166 h 195"/>
                <a:gd name="T46" fmla="*/ 49 w 221"/>
                <a:gd name="T47" fmla="*/ 166 h 195"/>
                <a:gd name="T48" fmla="*/ 49 w 221"/>
                <a:gd name="T49" fmla="*/ 95 h 195"/>
                <a:gd name="T50" fmla="*/ 73 w 221"/>
                <a:gd name="T51" fmla="*/ 95 h 195"/>
                <a:gd name="T52" fmla="*/ 73 w 221"/>
                <a:gd name="T53" fmla="*/ 166 h 195"/>
                <a:gd name="T54" fmla="*/ 122 w 221"/>
                <a:gd name="T55" fmla="*/ 166 h 195"/>
                <a:gd name="T56" fmla="*/ 99 w 221"/>
                <a:gd name="T57" fmla="*/ 166 h 195"/>
                <a:gd name="T58" fmla="*/ 99 w 221"/>
                <a:gd name="T59" fmla="*/ 95 h 195"/>
                <a:gd name="T60" fmla="*/ 122 w 221"/>
                <a:gd name="T61" fmla="*/ 95 h 195"/>
                <a:gd name="T62" fmla="*/ 122 w 221"/>
                <a:gd name="T63" fmla="*/ 166 h 195"/>
                <a:gd name="T64" fmla="*/ 171 w 221"/>
                <a:gd name="T65" fmla="*/ 166 h 195"/>
                <a:gd name="T66" fmla="*/ 148 w 221"/>
                <a:gd name="T67" fmla="*/ 166 h 195"/>
                <a:gd name="T68" fmla="*/ 148 w 221"/>
                <a:gd name="T69" fmla="*/ 95 h 195"/>
                <a:gd name="T70" fmla="*/ 171 w 221"/>
                <a:gd name="T71" fmla="*/ 95 h 195"/>
                <a:gd name="T72" fmla="*/ 171 w 221"/>
                <a:gd name="T73" fmla="*/ 16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1" h="195">
                  <a:moveTo>
                    <a:pt x="209" y="95"/>
                  </a:moveTo>
                  <a:lnTo>
                    <a:pt x="209" y="82"/>
                  </a:lnTo>
                  <a:lnTo>
                    <a:pt x="221" y="82"/>
                  </a:lnTo>
                  <a:lnTo>
                    <a:pt x="221" y="74"/>
                  </a:lnTo>
                  <a:lnTo>
                    <a:pt x="110" y="0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10" y="82"/>
                  </a:lnTo>
                  <a:lnTo>
                    <a:pt x="10" y="95"/>
                  </a:lnTo>
                  <a:lnTo>
                    <a:pt x="23" y="95"/>
                  </a:lnTo>
                  <a:lnTo>
                    <a:pt x="23" y="166"/>
                  </a:lnTo>
                  <a:lnTo>
                    <a:pt x="10" y="166"/>
                  </a:lnTo>
                  <a:lnTo>
                    <a:pt x="10" y="179"/>
                  </a:lnTo>
                  <a:lnTo>
                    <a:pt x="0" y="179"/>
                  </a:lnTo>
                  <a:lnTo>
                    <a:pt x="0" y="195"/>
                  </a:lnTo>
                  <a:lnTo>
                    <a:pt x="221" y="195"/>
                  </a:lnTo>
                  <a:lnTo>
                    <a:pt x="221" y="179"/>
                  </a:lnTo>
                  <a:lnTo>
                    <a:pt x="209" y="179"/>
                  </a:lnTo>
                  <a:lnTo>
                    <a:pt x="209" y="166"/>
                  </a:lnTo>
                  <a:lnTo>
                    <a:pt x="197" y="166"/>
                  </a:lnTo>
                  <a:lnTo>
                    <a:pt x="197" y="95"/>
                  </a:lnTo>
                  <a:lnTo>
                    <a:pt x="209" y="95"/>
                  </a:lnTo>
                  <a:close/>
                  <a:moveTo>
                    <a:pt x="73" y="166"/>
                  </a:moveTo>
                  <a:lnTo>
                    <a:pt x="49" y="166"/>
                  </a:lnTo>
                  <a:lnTo>
                    <a:pt x="49" y="95"/>
                  </a:lnTo>
                  <a:lnTo>
                    <a:pt x="73" y="95"/>
                  </a:lnTo>
                  <a:lnTo>
                    <a:pt x="73" y="166"/>
                  </a:lnTo>
                  <a:close/>
                  <a:moveTo>
                    <a:pt x="122" y="166"/>
                  </a:moveTo>
                  <a:lnTo>
                    <a:pt x="99" y="166"/>
                  </a:lnTo>
                  <a:lnTo>
                    <a:pt x="99" y="95"/>
                  </a:lnTo>
                  <a:lnTo>
                    <a:pt x="122" y="95"/>
                  </a:lnTo>
                  <a:lnTo>
                    <a:pt x="122" y="166"/>
                  </a:lnTo>
                  <a:close/>
                  <a:moveTo>
                    <a:pt x="171" y="166"/>
                  </a:moveTo>
                  <a:lnTo>
                    <a:pt x="148" y="166"/>
                  </a:lnTo>
                  <a:lnTo>
                    <a:pt x="148" y="95"/>
                  </a:lnTo>
                  <a:lnTo>
                    <a:pt x="171" y="95"/>
                  </a:lnTo>
                  <a:lnTo>
                    <a:pt x="171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526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2" grpId="0" animBg="1"/>
      <p:bldP spid="68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 Placeholder 3"/>
          <p:cNvSpPr txBox="1"/>
          <p:nvPr/>
        </p:nvSpPr>
        <p:spPr>
          <a:xfrm>
            <a:off x="2152506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 Placeholder 3"/>
          <p:cNvSpPr txBox="1"/>
          <p:nvPr/>
        </p:nvSpPr>
        <p:spPr>
          <a:xfrm>
            <a:off x="5447992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r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</a:p>
        </p:txBody>
      </p:sp>
      <p:sp>
        <p:nvSpPr>
          <p:cNvPr id="15" name="Text Placeholder 3"/>
          <p:cNvSpPr txBox="1"/>
          <p:nvPr/>
        </p:nvSpPr>
        <p:spPr>
          <a:xfrm>
            <a:off x="5938318" y="1151897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6" name="Straight Connector 212"/>
          <p:cNvCxnSpPr>
            <a:endCxn id="20" idx="6"/>
          </p:cNvCxnSpPr>
          <p:nvPr/>
        </p:nvCxnSpPr>
        <p:spPr>
          <a:xfrm flipH="1">
            <a:off x="3273537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30"/>
          <p:cNvSpPr>
            <a:spLocks noEditPoints="1"/>
          </p:cNvSpPr>
          <p:nvPr/>
        </p:nvSpPr>
        <p:spPr bwMode="auto">
          <a:xfrm>
            <a:off x="3784645" y="1500923"/>
            <a:ext cx="1572935" cy="1514282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07386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8" name="Group 210"/>
          <p:cNvGrpSpPr/>
          <p:nvPr/>
        </p:nvGrpSpPr>
        <p:grpSpPr>
          <a:xfrm>
            <a:off x="1979685" y="1611138"/>
            <a:ext cx="1293852" cy="1293852"/>
            <a:chOff x="2183615" y="1663567"/>
            <a:chExt cx="1293852" cy="1293852"/>
          </a:xfrm>
        </p:grpSpPr>
        <p:sp>
          <p:nvSpPr>
            <p:cNvPr id="19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0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21" name="Group 211"/>
          <p:cNvGrpSpPr/>
          <p:nvPr/>
        </p:nvGrpSpPr>
        <p:grpSpPr>
          <a:xfrm>
            <a:off x="597117" y="1772411"/>
            <a:ext cx="971309" cy="971307"/>
            <a:chOff x="864537" y="1822859"/>
            <a:chExt cx="971309" cy="971307"/>
          </a:xfrm>
        </p:grpSpPr>
        <p:sp>
          <p:nvSpPr>
            <p:cNvPr id="22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3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sp>
        <p:nvSpPr>
          <p:cNvPr id="24" name="Arc 214"/>
          <p:cNvSpPr/>
          <p:nvPr/>
        </p:nvSpPr>
        <p:spPr>
          <a:xfrm>
            <a:off x="3684622" y="1376379"/>
            <a:ext cx="1763370" cy="1763370"/>
          </a:xfrm>
          <a:prstGeom prst="arc">
            <a:avLst>
              <a:gd name="adj1" fmla="val 21578092"/>
              <a:gd name="adj2" fmla="val 16283076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19"/>
          <p:cNvCxnSpPr/>
          <p:nvPr/>
        </p:nvCxnSpPr>
        <p:spPr>
          <a:xfrm flipH="1">
            <a:off x="1568426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20"/>
          <p:cNvCxnSpPr/>
          <p:nvPr/>
        </p:nvCxnSpPr>
        <p:spPr>
          <a:xfrm flipH="1">
            <a:off x="5447992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21"/>
          <p:cNvGrpSpPr/>
          <p:nvPr/>
        </p:nvGrpSpPr>
        <p:grpSpPr>
          <a:xfrm>
            <a:off x="5859078" y="1611138"/>
            <a:ext cx="1293852" cy="1293852"/>
            <a:chOff x="2183615" y="1663567"/>
            <a:chExt cx="1293852" cy="1293852"/>
          </a:xfrm>
        </p:grpSpPr>
        <p:sp>
          <p:nvSpPr>
            <p:cNvPr id="28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9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cxnSp>
        <p:nvCxnSpPr>
          <p:cNvPr id="30" name="Straight Connector 224"/>
          <p:cNvCxnSpPr/>
          <p:nvPr/>
        </p:nvCxnSpPr>
        <p:spPr>
          <a:xfrm flipH="1">
            <a:off x="7152930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25"/>
          <p:cNvGrpSpPr/>
          <p:nvPr/>
        </p:nvGrpSpPr>
        <p:grpSpPr>
          <a:xfrm>
            <a:off x="7564016" y="1772411"/>
            <a:ext cx="971309" cy="971307"/>
            <a:chOff x="864537" y="1822859"/>
            <a:chExt cx="971309" cy="971307"/>
          </a:xfrm>
        </p:grpSpPr>
        <p:sp>
          <p:nvSpPr>
            <p:cNvPr id="32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33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cxnSp>
        <p:nvCxnSpPr>
          <p:cNvPr id="34" name="Straight Connector 228"/>
          <p:cNvCxnSpPr/>
          <p:nvPr/>
        </p:nvCxnSpPr>
        <p:spPr>
          <a:xfrm flipH="1">
            <a:off x="4587612" y="1378223"/>
            <a:ext cx="675672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232"/>
          <p:cNvGrpSpPr/>
          <p:nvPr/>
        </p:nvGrpSpPr>
        <p:grpSpPr>
          <a:xfrm>
            <a:off x="5283702" y="1073968"/>
            <a:ext cx="617526" cy="617522"/>
            <a:chOff x="864537" y="1822859"/>
            <a:chExt cx="971309" cy="971307"/>
          </a:xfrm>
        </p:grpSpPr>
        <p:sp>
          <p:nvSpPr>
            <p:cNvPr id="36" name="Oval 233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7" name="Oval 234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38" name="Straight Connector 238"/>
          <p:cNvCxnSpPr/>
          <p:nvPr/>
        </p:nvCxnSpPr>
        <p:spPr>
          <a:xfrm>
            <a:off x="1753649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240"/>
          <p:cNvGrpSpPr/>
          <p:nvPr/>
        </p:nvGrpSpPr>
        <p:grpSpPr>
          <a:xfrm>
            <a:off x="1444886" y="2955142"/>
            <a:ext cx="617526" cy="617522"/>
            <a:chOff x="864537" y="1822859"/>
            <a:chExt cx="971309" cy="971307"/>
          </a:xfrm>
        </p:grpSpPr>
        <p:sp>
          <p:nvSpPr>
            <p:cNvPr id="40" name="Oval 241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1" name="Oval 242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42" name="Straight Connector 247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248"/>
          <p:cNvCxnSpPr/>
          <p:nvPr/>
        </p:nvCxnSpPr>
        <p:spPr>
          <a:xfrm>
            <a:off x="7353647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249"/>
          <p:cNvGrpSpPr/>
          <p:nvPr/>
        </p:nvGrpSpPr>
        <p:grpSpPr>
          <a:xfrm>
            <a:off x="7044884" y="2955142"/>
            <a:ext cx="617526" cy="617522"/>
            <a:chOff x="864537" y="1822859"/>
            <a:chExt cx="971309" cy="971307"/>
          </a:xfrm>
        </p:grpSpPr>
        <p:sp>
          <p:nvSpPr>
            <p:cNvPr id="45" name="Oval 250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6" name="Oval 251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47" name="TextBox 256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</a:t>
            </a:r>
          </a:p>
        </p:txBody>
      </p:sp>
      <p:sp>
        <p:nvSpPr>
          <p:cNvPr id="48" name="Freeform 143"/>
          <p:cNvSpPr>
            <a:spLocks noEditPoints="1"/>
          </p:cNvSpPr>
          <p:nvPr/>
        </p:nvSpPr>
        <p:spPr bwMode="auto">
          <a:xfrm>
            <a:off x="850540" y="2023552"/>
            <a:ext cx="461599" cy="425157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9" name="Freeform 92"/>
          <p:cNvSpPr>
            <a:spLocks noEditPoints="1"/>
          </p:cNvSpPr>
          <p:nvPr/>
        </p:nvSpPr>
        <p:spPr bwMode="auto">
          <a:xfrm>
            <a:off x="6294466" y="2049639"/>
            <a:ext cx="435281" cy="443379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2418140" y="2066066"/>
            <a:ext cx="408962" cy="382643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1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2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3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4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55" name="Freeform 140"/>
          <p:cNvSpPr>
            <a:spLocks noEditPoints="1"/>
          </p:cNvSpPr>
          <p:nvPr/>
        </p:nvSpPr>
        <p:spPr bwMode="auto">
          <a:xfrm>
            <a:off x="7823963" y="2021193"/>
            <a:ext cx="453871" cy="453871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164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14" grpId="0"/>
      <p:bldP spid="15" grpId="0"/>
      <p:bldP spid="17" grpId="0" animBg="1"/>
      <p:bldP spid="24" grpId="0" animBg="1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3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54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9"/>
          <p:cNvGrpSpPr/>
          <p:nvPr/>
        </p:nvGrpSpPr>
        <p:grpSpPr>
          <a:xfrm>
            <a:off x="5908510" y="1246791"/>
            <a:ext cx="3249802" cy="2419492"/>
            <a:chOff x="5908510" y="1246791"/>
            <a:chExt cx="3249802" cy="2419492"/>
          </a:xfrm>
        </p:grpSpPr>
        <p:grpSp>
          <p:nvGrpSpPr>
            <p:cNvPr id="16" name="Group 24"/>
            <p:cNvGrpSpPr/>
            <p:nvPr/>
          </p:nvGrpSpPr>
          <p:grpSpPr>
            <a:xfrm flipH="1">
              <a:off x="5908510" y="1246791"/>
              <a:ext cx="3249802" cy="518462"/>
              <a:chOff x="1322198" y="1304396"/>
              <a:chExt cx="3249802" cy="518462"/>
            </a:xfrm>
          </p:grpSpPr>
          <p:sp>
            <p:nvSpPr>
              <p:cNvPr id="26" name="Pentagon 25"/>
              <p:cNvSpPr/>
              <p:nvPr/>
            </p:nvSpPr>
            <p:spPr>
              <a:xfrm>
                <a:off x="1322198" y="1304396"/>
                <a:ext cx="3249802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3353431" y="1455905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7" name="Group 27"/>
            <p:cNvGrpSpPr/>
            <p:nvPr/>
          </p:nvGrpSpPr>
          <p:grpSpPr>
            <a:xfrm flipH="1">
              <a:off x="6405679" y="1880468"/>
              <a:ext cx="2731339" cy="518462"/>
              <a:chOff x="1322198" y="2110893"/>
              <a:chExt cx="2731339" cy="518462"/>
            </a:xfrm>
          </p:grpSpPr>
          <p:sp>
            <p:nvSpPr>
              <p:cNvPr id="24" name="Pentagon 28"/>
              <p:cNvSpPr/>
              <p:nvPr/>
            </p:nvSpPr>
            <p:spPr>
              <a:xfrm>
                <a:off x="1322198" y="2110893"/>
                <a:ext cx="2731339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5" name="TextBox 29"/>
              <p:cNvSpPr txBox="1"/>
              <p:nvPr/>
            </p:nvSpPr>
            <p:spPr>
              <a:xfrm>
                <a:off x="2738988" y="2265467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8" name="Group 30"/>
            <p:cNvGrpSpPr/>
            <p:nvPr/>
          </p:nvGrpSpPr>
          <p:grpSpPr>
            <a:xfrm flipH="1">
              <a:off x="6945435" y="2514145"/>
              <a:ext cx="2212876" cy="518462"/>
              <a:chOff x="1322199" y="2975000"/>
              <a:chExt cx="2212876" cy="518462"/>
            </a:xfrm>
          </p:grpSpPr>
          <p:sp>
            <p:nvSpPr>
              <p:cNvPr id="22" name="Pentagon 31"/>
              <p:cNvSpPr/>
              <p:nvPr/>
            </p:nvSpPr>
            <p:spPr>
              <a:xfrm>
                <a:off x="1322199" y="2975000"/>
                <a:ext cx="2212876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3" name="TextBox 32"/>
              <p:cNvSpPr txBox="1"/>
              <p:nvPr/>
            </p:nvSpPr>
            <p:spPr>
              <a:xfrm>
                <a:off x="2366324" y="3132772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9" name="Group 33"/>
            <p:cNvGrpSpPr/>
            <p:nvPr/>
          </p:nvGrpSpPr>
          <p:grpSpPr>
            <a:xfrm flipH="1">
              <a:off x="7564598" y="3147821"/>
              <a:ext cx="1579198" cy="518462"/>
              <a:chOff x="1322200" y="3781498"/>
              <a:chExt cx="1579198" cy="518462"/>
            </a:xfrm>
          </p:grpSpPr>
          <p:sp>
            <p:nvSpPr>
              <p:cNvPr id="20" name="Pentagon 34"/>
              <p:cNvSpPr/>
              <p:nvPr/>
            </p:nvSpPr>
            <p:spPr>
              <a:xfrm>
                <a:off x="1322200" y="3781498"/>
                <a:ext cx="1579198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1" name="TextBox 35"/>
              <p:cNvSpPr txBox="1"/>
              <p:nvPr/>
            </p:nvSpPr>
            <p:spPr>
              <a:xfrm>
                <a:off x="1759669" y="3922560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aphicFrame>
        <p:nvGraphicFramePr>
          <p:cNvPr id="28" name="Chart 37"/>
          <p:cNvGraphicFramePr/>
          <p:nvPr>
            <p:extLst>
              <p:ext uri="{D42A27DB-BD31-4B8C-83A1-F6EECF244321}">
                <p14:modId xmlns:p14="http://schemas.microsoft.com/office/powerpoint/2010/main" val="273724935"/>
              </p:ext>
            </p:extLst>
          </p:nvPr>
        </p:nvGraphicFramePr>
        <p:xfrm>
          <a:off x="597116" y="2543697"/>
          <a:ext cx="5811622" cy="1398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TextBox 38"/>
          <p:cNvSpPr txBox="1"/>
          <p:nvPr/>
        </p:nvSpPr>
        <p:spPr>
          <a:xfrm>
            <a:off x="597117" y="958755"/>
            <a:ext cx="524946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项目产品开发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</a:p>
        </p:txBody>
      </p:sp>
    </p:spTree>
    <p:extLst>
      <p:ext uri="{BB962C8B-B14F-4D97-AF65-F5344CB8AC3E}">
        <p14:creationId xmlns:p14="http://schemas.microsoft.com/office/powerpoint/2010/main" val="310570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Graphic spid="28" grpId="0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aphicFrame>
        <p:nvGraphicFramePr>
          <p:cNvPr id="13" name="Chart 63"/>
          <p:cNvGraphicFramePr/>
          <p:nvPr>
            <p:extLst>
              <p:ext uri="{D42A27DB-BD31-4B8C-83A1-F6EECF244321}">
                <p14:modId xmlns:p14="http://schemas.microsoft.com/office/powerpoint/2010/main" val="671166355"/>
              </p:ext>
            </p:extLst>
          </p:nvPr>
        </p:nvGraphicFramePr>
        <p:xfrm>
          <a:off x="833882" y="969879"/>
          <a:ext cx="7579538" cy="2642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47"/>
          <p:cNvGrpSpPr/>
          <p:nvPr/>
        </p:nvGrpSpPr>
        <p:grpSpPr>
          <a:xfrm>
            <a:off x="2039490" y="3645598"/>
            <a:ext cx="4786546" cy="197254"/>
            <a:chOff x="2221306" y="3931835"/>
            <a:chExt cx="4786546" cy="197254"/>
          </a:xfrm>
        </p:grpSpPr>
        <p:grpSp>
          <p:nvGrpSpPr>
            <p:cNvPr id="15" name="Group 50"/>
            <p:cNvGrpSpPr/>
            <p:nvPr/>
          </p:nvGrpSpPr>
          <p:grpSpPr>
            <a:xfrm>
              <a:off x="2221306" y="3931835"/>
              <a:ext cx="849262" cy="194452"/>
              <a:chOff x="2221306" y="3914656"/>
              <a:chExt cx="849262" cy="194452"/>
            </a:xfrm>
          </p:grpSpPr>
          <p:sp>
            <p:nvSpPr>
              <p:cNvPr id="25" name="TextBox 51"/>
              <p:cNvSpPr txBox="1"/>
              <p:nvPr/>
            </p:nvSpPr>
            <p:spPr>
              <a:xfrm>
                <a:off x="2788439" y="3934938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架构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6" name="Rounded Rectangle 52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6" name="Group 45"/>
            <p:cNvGrpSpPr/>
            <p:nvPr/>
          </p:nvGrpSpPr>
          <p:grpSpPr>
            <a:xfrm>
              <a:off x="3599144" y="3931835"/>
              <a:ext cx="669574" cy="194452"/>
              <a:chOff x="3776442" y="3947915"/>
              <a:chExt cx="669574" cy="194452"/>
            </a:xfrm>
          </p:grpSpPr>
          <p:sp>
            <p:nvSpPr>
              <p:cNvPr id="23" name="TextBox 49"/>
              <p:cNvSpPr txBox="1"/>
              <p:nvPr/>
            </p:nvSpPr>
            <p:spPr>
              <a:xfrm>
                <a:off x="4163887" y="3968197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分析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4" name="Rounded Rectangle 50"/>
              <p:cNvSpPr>
                <a:spLocks noChangeAspect="1"/>
              </p:cNvSpPr>
              <p:nvPr/>
            </p:nvSpPr>
            <p:spPr>
              <a:xfrm>
                <a:off x="3776442" y="3947915"/>
                <a:ext cx="200183" cy="194452"/>
              </a:xfrm>
              <a:prstGeom prst="roundRect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7" name="Group 37"/>
            <p:cNvGrpSpPr/>
            <p:nvPr/>
          </p:nvGrpSpPr>
          <p:grpSpPr>
            <a:xfrm>
              <a:off x="4664700" y="3931835"/>
              <a:ext cx="837804" cy="194452"/>
              <a:chOff x="4725932" y="3949014"/>
              <a:chExt cx="837804" cy="194452"/>
            </a:xfrm>
          </p:grpSpPr>
          <p:sp>
            <p:nvSpPr>
              <p:cNvPr id="21" name="TextBox 47"/>
              <p:cNvSpPr txBox="1"/>
              <p:nvPr/>
            </p:nvSpPr>
            <p:spPr>
              <a:xfrm>
                <a:off x="5281607" y="396683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完善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Rounded Rectangle 48"/>
              <p:cNvSpPr>
                <a:spLocks noChangeAspect="1"/>
              </p:cNvSpPr>
              <p:nvPr/>
            </p:nvSpPr>
            <p:spPr>
              <a:xfrm>
                <a:off x="4725932" y="3949014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8" name="Group 41"/>
            <p:cNvGrpSpPr/>
            <p:nvPr/>
          </p:nvGrpSpPr>
          <p:grpSpPr>
            <a:xfrm>
              <a:off x="6077268" y="3931835"/>
              <a:ext cx="930584" cy="197254"/>
              <a:chOff x="6077268" y="3949014"/>
              <a:chExt cx="930584" cy="197254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6725723" y="397699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重建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Rounded Rectangle 46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27" name="TextBox 53"/>
          <p:cNvSpPr txBox="1"/>
          <p:nvPr/>
        </p:nvSpPr>
        <p:spPr>
          <a:xfrm>
            <a:off x="840029" y="4125908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8" name="Straight Connector 54"/>
          <p:cNvCxnSpPr/>
          <p:nvPr/>
        </p:nvCxnSpPr>
        <p:spPr>
          <a:xfrm>
            <a:off x="846175" y="3992570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1000"/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1000"/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1000"/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3" grpId="0">
        <p:bldSub>
          <a:bldChart bld="series"/>
        </p:bldSub>
      </p:bldGraphic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1662" y="1910517"/>
            <a:ext cx="3929063" cy="488196"/>
            <a:chOff x="4571662" y="1910517"/>
            <a:chExt cx="392906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71662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798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32"/>
          <p:cNvCxnSpPr/>
          <p:nvPr/>
        </p:nvCxnSpPr>
        <p:spPr>
          <a:xfrm flipV="1">
            <a:off x="4572000" y="1265684"/>
            <a:ext cx="0" cy="232414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40"/>
          <p:cNvGrpSpPr/>
          <p:nvPr/>
        </p:nvGrpSpPr>
        <p:grpSpPr>
          <a:xfrm>
            <a:off x="760143" y="1189182"/>
            <a:ext cx="3526972" cy="2400646"/>
            <a:chOff x="4322543" y="1428799"/>
            <a:chExt cx="4051519" cy="2757680"/>
          </a:xfrm>
        </p:grpSpPr>
        <p:sp>
          <p:nvSpPr>
            <p:cNvPr id="15" name="Snip Single Corner Rectangle 27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ight Triangle 31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17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18" name="Rectangle 39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19" name="Rectangle 40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0" name="Rectangle 41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1" name="Group 40"/>
          <p:cNvGrpSpPr/>
          <p:nvPr/>
        </p:nvGrpSpPr>
        <p:grpSpPr>
          <a:xfrm>
            <a:off x="4856885" y="1189182"/>
            <a:ext cx="3526972" cy="2400646"/>
            <a:chOff x="4322543" y="1428799"/>
            <a:chExt cx="4051519" cy="2757680"/>
          </a:xfrm>
        </p:grpSpPr>
        <p:sp>
          <p:nvSpPr>
            <p:cNvPr id="22" name="Snip Single Corner Rectangle 48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3" name="Right Triangle 49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24" name="Group 50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25" name="Rectangle 51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26" name="Rectangle 52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Rectangle 53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766353" y="3717421"/>
            <a:ext cx="3520762" cy="865474"/>
            <a:chOff x="425521" y="222594"/>
            <a:chExt cx="3520762" cy="890976"/>
          </a:xfrm>
        </p:grpSpPr>
        <p:sp>
          <p:nvSpPr>
            <p:cNvPr id="29" name="TextBox 57"/>
            <p:cNvSpPr txBox="1"/>
            <p:nvPr/>
          </p:nvSpPr>
          <p:spPr>
            <a:xfrm>
              <a:off x="1244845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073860"/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rgbClr val="073860"/>
                </a:solidFill>
                <a:latin typeface="+mn-ea"/>
              </a:endParaRPr>
            </a:p>
          </p:txBody>
        </p:sp>
        <p:sp>
          <p:nvSpPr>
            <p:cNvPr id="30" name="TextBox 58"/>
            <p:cNvSpPr txBox="1"/>
            <p:nvPr/>
          </p:nvSpPr>
          <p:spPr>
            <a:xfrm>
              <a:off x="1244844" y="432352"/>
              <a:ext cx="2701439" cy="681218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Oval 59"/>
            <p:cNvSpPr/>
            <p:nvPr/>
          </p:nvSpPr>
          <p:spPr>
            <a:xfrm>
              <a:off x="425521" y="328399"/>
              <a:ext cx="723797" cy="723794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4865205" y="3712659"/>
            <a:ext cx="3451250" cy="874998"/>
            <a:chOff x="415247" y="222594"/>
            <a:chExt cx="3451250" cy="900782"/>
          </a:xfrm>
        </p:grpSpPr>
        <p:sp>
          <p:nvSpPr>
            <p:cNvPr id="33" name="TextBox 61"/>
            <p:cNvSpPr txBox="1"/>
            <p:nvPr/>
          </p:nvSpPr>
          <p:spPr>
            <a:xfrm>
              <a:off x="1244845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2272AB"/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rgbClr val="2272AB"/>
                </a:solidFill>
                <a:latin typeface="+mn-ea"/>
              </a:endParaRPr>
            </a:p>
          </p:txBody>
        </p:sp>
        <p:sp>
          <p:nvSpPr>
            <p:cNvPr id="34" name="TextBox 62"/>
            <p:cNvSpPr txBox="1"/>
            <p:nvPr/>
          </p:nvSpPr>
          <p:spPr>
            <a:xfrm>
              <a:off x="1244844" y="442157"/>
              <a:ext cx="2621653" cy="681219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5" name="Oval 63"/>
            <p:cNvSpPr/>
            <p:nvPr/>
          </p:nvSpPr>
          <p:spPr>
            <a:xfrm>
              <a:off x="415247" y="317823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sp>
        <p:nvSpPr>
          <p:cNvPr id="36" name="Snip Single Corner Rectangle 64"/>
          <p:cNvSpPr/>
          <p:nvPr/>
        </p:nvSpPr>
        <p:spPr>
          <a:xfrm flipH="1">
            <a:off x="1879979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创意解决方案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7" name="Snip Single Corner Rectangle 65"/>
          <p:cNvSpPr/>
          <p:nvPr/>
        </p:nvSpPr>
        <p:spPr>
          <a:xfrm flipH="1">
            <a:off x="5976721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8" name="Freeform 139"/>
          <p:cNvSpPr/>
          <p:nvPr/>
        </p:nvSpPr>
        <p:spPr bwMode="auto">
          <a:xfrm>
            <a:off x="938544" y="4013031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2225" y="3971242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33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Pentagon 35"/>
          <p:cNvSpPr/>
          <p:nvPr/>
        </p:nvSpPr>
        <p:spPr>
          <a:xfrm>
            <a:off x="782810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4" name="Pentagon 66"/>
          <p:cNvSpPr/>
          <p:nvPr/>
        </p:nvSpPr>
        <p:spPr>
          <a:xfrm>
            <a:off x="2308246" y="2786089"/>
            <a:ext cx="1489510" cy="1225836"/>
          </a:xfrm>
          <a:prstGeom prst="homePlate">
            <a:avLst>
              <a:gd name="adj" fmla="val 28209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+mn-ea"/>
            </a:endParaRPr>
          </a:p>
        </p:txBody>
      </p:sp>
      <p:sp>
        <p:nvSpPr>
          <p:cNvPr id="15" name="Pentagon 69"/>
          <p:cNvSpPr/>
          <p:nvPr/>
        </p:nvSpPr>
        <p:spPr>
          <a:xfrm>
            <a:off x="3833682" y="1503842"/>
            <a:ext cx="1489510" cy="1225836"/>
          </a:xfrm>
          <a:prstGeom prst="homePlate">
            <a:avLst>
              <a:gd name="adj" fmla="val 30723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6" name="Pentagon 70"/>
          <p:cNvSpPr/>
          <p:nvPr/>
        </p:nvSpPr>
        <p:spPr>
          <a:xfrm>
            <a:off x="5359118" y="2786089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latin typeface="+mn-ea"/>
            </a:endParaRPr>
          </a:p>
        </p:txBody>
      </p:sp>
      <p:sp>
        <p:nvSpPr>
          <p:cNvPr id="17" name="Pentagon 71"/>
          <p:cNvSpPr/>
          <p:nvPr/>
        </p:nvSpPr>
        <p:spPr>
          <a:xfrm>
            <a:off x="6884552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dirty="0">
              <a:latin typeface="+mn-ea"/>
            </a:endParaRPr>
          </a:p>
        </p:txBody>
      </p:sp>
      <p:sp>
        <p:nvSpPr>
          <p:cNvPr id="18" name="TextBox 75"/>
          <p:cNvSpPr txBox="1"/>
          <p:nvPr/>
        </p:nvSpPr>
        <p:spPr>
          <a:xfrm>
            <a:off x="2701820" y="1731103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" name="TextBox 82"/>
          <p:cNvSpPr txBox="1"/>
          <p:nvPr/>
        </p:nvSpPr>
        <p:spPr>
          <a:xfrm>
            <a:off x="2296164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TextBox 31"/>
          <p:cNvSpPr txBox="1"/>
          <p:nvPr/>
        </p:nvSpPr>
        <p:spPr>
          <a:xfrm>
            <a:off x="5355948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769938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2" name="TextBox 33"/>
          <p:cNvSpPr txBox="1"/>
          <p:nvPr/>
        </p:nvSpPr>
        <p:spPr>
          <a:xfrm>
            <a:off x="383368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688455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Freeform 144"/>
          <p:cNvSpPr/>
          <p:nvPr/>
        </p:nvSpPr>
        <p:spPr bwMode="auto">
          <a:xfrm>
            <a:off x="2706886" y="317282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5" name="Freeform 149"/>
          <p:cNvSpPr/>
          <p:nvPr/>
        </p:nvSpPr>
        <p:spPr bwMode="auto">
          <a:xfrm>
            <a:off x="5781747" y="3191332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6" name="Freeform 143"/>
          <p:cNvSpPr>
            <a:spLocks noEditPoints="1"/>
          </p:cNvSpPr>
          <p:nvPr/>
        </p:nvSpPr>
        <p:spPr bwMode="auto">
          <a:xfrm>
            <a:off x="1212375" y="1843741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7" name="Freeform 150"/>
          <p:cNvSpPr>
            <a:spLocks noEditPoints="1"/>
          </p:cNvSpPr>
          <p:nvPr/>
        </p:nvSpPr>
        <p:spPr bwMode="auto">
          <a:xfrm>
            <a:off x="4317983" y="1877213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60"/>
          <p:cNvSpPr/>
          <p:nvPr/>
        </p:nvSpPr>
        <p:spPr bwMode="auto">
          <a:xfrm>
            <a:off x="7282194" y="1965055"/>
            <a:ext cx="487317" cy="310485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447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2"/>
          <p:cNvSpPr txBox="1"/>
          <p:nvPr/>
        </p:nvSpPr>
        <p:spPr>
          <a:xfrm>
            <a:off x="776085" y="4030049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30"/>
          <p:cNvCxnSpPr/>
          <p:nvPr/>
        </p:nvCxnSpPr>
        <p:spPr>
          <a:xfrm>
            <a:off x="782231" y="3896711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59"/>
          <p:cNvGrpSpPr/>
          <p:nvPr/>
        </p:nvGrpSpPr>
        <p:grpSpPr>
          <a:xfrm>
            <a:off x="782231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16" name="Rectangle 52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7" name="Down Arrow Callout 54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19050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TextBox 57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Oval 58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2715520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21" name="Rectangle 6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2" name="Down Arrow Callout 6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3" name="TextBox 6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4" name="Oval 6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65"/>
          <p:cNvGrpSpPr/>
          <p:nvPr/>
        </p:nvGrpSpPr>
        <p:grpSpPr>
          <a:xfrm>
            <a:off x="4648809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26" name="Rectangle 66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7" name="Down Arrow Callout 67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68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Oval 69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70"/>
          <p:cNvGrpSpPr/>
          <p:nvPr/>
        </p:nvGrpSpPr>
        <p:grpSpPr>
          <a:xfrm>
            <a:off x="6582099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31" name="Rectangle 7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Down Arrow Callout 7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TextBox 7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Oval 7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sp>
        <p:nvSpPr>
          <p:cNvPr id="35" name="Freeform 139"/>
          <p:cNvSpPr/>
          <p:nvPr/>
        </p:nvSpPr>
        <p:spPr bwMode="auto">
          <a:xfrm>
            <a:off x="1485432" y="2226806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44915" y="2187119"/>
            <a:ext cx="327026" cy="327025"/>
            <a:chOff x="4176518" y="3227428"/>
            <a:chExt cx="327026" cy="327025"/>
          </a:xfrm>
          <a:solidFill>
            <a:schemeClr val="bg1"/>
          </a:solidFill>
        </p:grpSpPr>
        <p:sp>
          <p:nvSpPr>
            <p:cNvPr id="37" name="Freeform 140"/>
            <p:cNvSpPr>
              <a:spLocks noEditPoints="1"/>
            </p:cNvSpPr>
            <p:nvPr/>
          </p:nvSpPr>
          <p:spPr bwMode="auto">
            <a:xfrm>
              <a:off x="4176518" y="3297278"/>
              <a:ext cx="257175" cy="257175"/>
            </a:xfrm>
            <a:custGeom>
              <a:avLst/>
              <a:gdLst>
                <a:gd name="T0" fmla="*/ 103 w 112"/>
                <a:gd name="T1" fmla="*/ 47 h 112"/>
                <a:gd name="T2" fmla="*/ 106 w 112"/>
                <a:gd name="T3" fmla="*/ 36 h 112"/>
                <a:gd name="T4" fmla="*/ 102 w 112"/>
                <a:gd name="T5" fmla="*/ 22 h 112"/>
                <a:gd name="T6" fmla="*/ 92 w 112"/>
                <a:gd name="T7" fmla="*/ 25 h 112"/>
                <a:gd name="T8" fmla="*/ 90 w 112"/>
                <a:gd name="T9" fmla="*/ 14 h 112"/>
                <a:gd name="T10" fmla="*/ 79 w 112"/>
                <a:gd name="T11" fmla="*/ 4 h 112"/>
                <a:gd name="T12" fmla="*/ 71 w 112"/>
                <a:gd name="T13" fmla="*/ 11 h 112"/>
                <a:gd name="T14" fmla="*/ 64 w 112"/>
                <a:gd name="T15" fmla="*/ 3 h 112"/>
                <a:gd name="T16" fmla="*/ 50 w 112"/>
                <a:gd name="T17" fmla="*/ 0 h 112"/>
                <a:gd name="T18" fmla="*/ 47 w 112"/>
                <a:gd name="T19" fmla="*/ 10 h 112"/>
                <a:gd name="T20" fmla="*/ 37 w 112"/>
                <a:gd name="T21" fmla="*/ 6 h 112"/>
                <a:gd name="T22" fmla="*/ 23 w 112"/>
                <a:gd name="T23" fmla="*/ 11 h 112"/>
                <a:gd name="T24" fmla="*/ 25 w 112"/>
                <a:gd name="T25" fmla="*/ 20 h 112"/>
                <a:gd name="T26" fmla="*/ 14 w 112"/>
                <a:gd name="T27" fmla="*/ 22 h 112"/>
                <a:gd name="T28" fmla="*/ 5 w 112"/>
                <a:gd name="T29" fmla="*/ 33 h 112"/>
                <a:gd name="T30" fmla="*/ 12 w 112"/>
                <a:gd name="T31" fmla="*/ 41 h 112"/>
                <a:gd name="T32" fmla="*/ 3 w 112"/>
                <a:gd name="T33" fmla="*/ 48 h 112"/>
                <a:gd name="T34" fmla="*/ 0 w 112"/>
                <a:gd name="T35" fmla="*/ 62 h 112"/>
                <a:gd name="T36" fmla="*/ 10 w 112"/>
                <a:gd name="T37" fmla="*/ 65 h 112"/>
                <a:gd name="T38" fmla="*/ 6 w 112"/>
                <a:gd name="T39" fmla="*/ 75 h 112"/>
                <a:gd name="T40" fmla="*/ 11 w 112"/>
                <a:gd name="T41" fmla="*/ 89 h 112"/>
                <a:gd name="T42" fmla="*/ 21 w 112"/>
                <a:gd name="T43" fmla="*/ 87 h 112"/>
                <a:gd name="T44" fmla="*/ 23 w 112"/>
                <a:gd name="T45" fmla="*/ 98 h 112"/>
                <a:gd name="T46" fmla="*/ 34 w 112"/>
                <a:gd name="T47" fmla="*/ 108 h 112"/>
                <a:gd name="T48" fmla="*/ 41 w 112"/>
                <a:gd name="T49" fmla="*/ 101 h 112"/>
                <a:gd name="T50" fmla="*/ 48 w 112"/>
                <a:gd name="T51" fmla="*/ 109 h 112"/>
                <a:gd name="T52" fmla="*/ 63 w 112"/>
                <a:gd name="T53" fmla="*/ 112 h 112"/>
                <a:gd name="T54" fmla="*/ 66 w 112"/>
                <a:gd name="T55" fmla="*/ 102 h 112"/>
                <a:gd name="T56" fmla="*/ 76 w 112"/>
                <a:gd name="T57" fmla="*/ 106 h 112"/>
                <a:gd name="T58" fmla="*/ 90 w 112"/>
                <a:gd name="T59" fmla="*/ 101 h 112"/>
                <a:gd name="T60" fmla="*/ 88 w 112"/>
                <a:gd name="T61" fmla="*/ 91 h 112"/>
                <a:gd name="T62" fmla="*/ 98 w 112"/>
                <a:gd name="T63" fmla="*/ 89 h 112"/>
                <a:gd name="T64" fmla="*/ 108 w 112"/>
                <a:gd name="T65" fmla="*/ 78 h 112"/>
                <a:gd name="T66" fmla="*/ 101 w 112"/>
                <a:gd name="T67" fmla="*/ 71 h 112"/>
                <a:gd name="T68" fmla="*/ 110 w 112"/>
                <a:gd name="T69" fmla="*/ 64 h 112"/>
                <a:gd name="T70" fmla="*/ 112 w 112"/>
                <a:gd name="T71" fmla="*/ 49 h 112"/>
                <a:gd name="T72" fmla="*/ 56 w 112"/>
                <a:gd name="T73" fmla="*/ 86 h 112"/>
                <a:gd name="T74" fmla="*/ 56 w 112"/>
                <a:gd name="T75" fmla="*/ 26 h 112"/>
                <a:gd name="T76" fmla="*/ 56 w 112"/>
                <a:gd name="T77" fmla="*/ 8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" h="112">
                  <a:moveTo>
                    <a:pt x="110" y="47"/>
                  </a:moveTo>
                  <a:cubicBezTo>
                    <a:pt x="103" y="47"/>
                    <a:pt x="103" y="47"/>
                    <a:pt x="103" y="47"/>
                  </a:cubicBezTo>
                  <a:cubicBezTo>
                    <a:pt x="102" y="44"/>
                    <a:pt x="101" y="42"/>
                    <a:pt x="101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8" y="35"/>
                    <a:pt x="108" y="34"/>
                    <a:pt x="107" y="3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1"/>
                    <a:pt x="99" y="20"/>
                    <a:pt x="98" y="21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0" y="23"/>
                    <a:pt x="88" y="21"/>
                    <a:pt x="87" y="20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1" y="12"/>
                    <a:pt x="90" y="11"/>
                    <a:pt x="89" y="10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7" y="3"/>
                    <a:pt x="76" y="4"/>
                    <a:pt x="75" y="5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9" y="10"/>
                    <a:pt x="67" y="10"/>
                    <a:pt x="64" y="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7" y="1"/>
                    <a:pt x="47" y="3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5" y="10"/>
                    <a:pt x="42" y="11"/>
                    <a:pt x="40" y="1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4"/>
                    <a:pt x="34" y="4"/>
                    <a:pt x="3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1" y="11"/>
                    <a:pt x="21" y="13"/>
                    <a:pt x="22" y="1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3" y="22"/>
                    <a:pt x="22" y="24"/>
                    <a:pt x="20" y="26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2"/>
                    <a:pt x="11" y="22"/>
                    <a:pt x="10" y="2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5"/>
                    <a:pt x="4" y="36"/>
                    <a:pt x="6" y="3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1" y="43"/>
                    <a:pt x="10" y="45"/>
                    <a:pt x="10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2" y="65"/>
                    <a:pt x="3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8"/>
                    <a:pt x="11" y="70"/>
                    <a:pt x="12" y="72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6"/>
                    <a:pt x="5" y="78"/>
                    <a:pt x="5" y="79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2" y="91"/>
                    <a:pt x="14" y="91"/>
                    <a:pt x="15" y="9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3" y="89"/>
                    <a:pt x="24" y="91"/>
                    <a:pt x="26" y="92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9"/>
                    <a:pt x="23" y="101"/>
                    <a:pt x="24" y="102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5" y="108"/>
                    <a:pt x="37" y="108"/>
                    <a:pt x="38" y="106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4" y="101"/>
                    <a:pt x="46" y="102"/>
                    <a:pt x="48" y="102"/>
                  </a:cubicBezTo>
                  <a:cubicBezTo>
                    <a:pt x="48" y="109"/>
                    <a:pt x="48" y="109"/>
                    <a:pt x="48" y="109"/>
                  </a:cubicBezTo>
                  <a:cubicBezTo>
                    <a:pt x="48" y="111"/>
                    <a:pt x="50" y="112"/>
                    <a:pt x="51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4" y="112"/>
                    <a:pt x="66" y="111"/>
                    <a:pt x="66" y="109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8" y="102"/>
                    <a:pt x="70" y="101"/>
                    <a:pt x="73" y="100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7" y="107"/>
                    <a:pt x="79" y="108"/>
                    <a:pt x="80" y="107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0"/>
                    <a:pt x="92" y="99"/>
                    <a:pt x="91" y="97"/>
                  </a:cubicBezTo>
                  <a:cubicBezTo>
                    <a:pt x="88" y="91"/>
                    <a:pt x="88" y="91"/>
                    <a:pt x="88" y="91"/>
                  </a:cubicBezTo>
                  <a:cubicBezTo>
                    <a:pt x="89" y="90"/>
                    <a:pt x="91" y="88"/>
                    <a:pt x="93" y="86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100" y="90"/>
                    <a:pt x="102" y="90"/>
                    <a:pt x="102" y="8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8" y="75"/>
                    <a:pt x="107" y="74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02" y="69"/>
                    <a:pt x="102" y="66"/>
                    <a:pt x="103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11" y="64"/>
                    <a:pt x="112" y="63"/>
                    <a:pt x="112" y="61"/>
                  </a:cubicBezTo>
                  <a:cubicBezTo>
                    <a:pt x="112" y="49"/>
                    <a:pt x="112" y="49"/>
                    <a:pt x="112" y="49"/>
                  </a:cubicBezTo>
                  <a:cubicBezTo>
                    <a:pt x="112" y="48"/>
                    <a:pt x="111" y="47"/>
                    <a:pt x="110" y="47"/>
                  </a:cubicBezTo>
                  <a:close/>
                  <a:moveTo>
                    <a:pt x="56" y="86"/>
                  </a:moveTo>
                  <a:cubicBezTo>
                    <a:pt x="40" y="86"/>
                    <a:pt x="26" y="72"/>
                    <a:pt x="26" y="56"/>
                  </a:cubicBezTo>
                  <a:cubicBezTo>
                    <a:pt x="26" y="39"/>
                    <a:pt x="40" y="26"/>
                    <a:pt x="56" y="26"/>
                  </a:cubicBezTo>
                  <a:cubicBezTo>
                    <a:pt x="73" y="26"/>
                    <a:pt x="86" y="39"/>
                    <a:pt x="86" y="56"/>
                  </a:cubicBezTo>
                  <a:cubicBezTo>
                    <a:pt x="86" y="72"/>
                    <a:pt x="73" y="86"/>
                    <a:pt x="56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8" name="Freeform 141"/>
            <p:cNvSpPr>
              <a:spLocks noEditPoints="1"/>
            </p:cNvSpPr>
            <p:nvPr/>
          </p:nvSpPr>
          <p:spPr bwMode="auto">
            <a:xfrm>
              <a:off x="4384481" y="3227428"/>
              <a:ext cx="119063" cy="120650"/>
            </a:xfrm>
            <a:custGeom>
              <a:avLst/>
              <a:gdLst>
                <a:gd name="T0" fmla="*/ 48 w 52"/>
                <a:gd name="T1" fmla="*/ 23 h 52"/>
                <a:gd name="T2" fmla="*/ 50 w 52"/>
                <a:gd name="T3" fmla="*/ 17 h 52"/>
                <a:gd name="T4" fmla="*/ 48 w 52"/>
                <a:gd name="T5" fmla="*/ 11 h 52"/>
                <a:gd name="T6" fmla="*/ 44 w 52"/>
                <a:gd name="T7" fmla="*/ 12 h 52"/>
                <a:gd name="T8" fmla="*/ 42 w 52"/>
                <a:gd name="T9" fmla="*/ 6 h 52"/>
                <a:gd name="T10" fmla="*/ 38 w 52"/>
                <a:gd name="T11" fmla="*/ 2 h 52"/>
                <a:gd name="T12" fmla="*/ 34 w 52"/>
                <a:gd name="T13" fmla="*/ 5 h 52"/>
                <a:gd name="T14" fmla="*/ 30 w 52"/>
                <a:gd name="T15" fmla="*/ 1 h 52"/>
                <a:gd name="T16" fmla="*/ 24 w 52"/>
                <a:gd name="T17" fmla="*/ 0 h 52"/>
                <a:gd name="T18" fmla="*/ 23 w 52"/>
                <a:gd name="T19" fmla="*/ 4 h 52"/>
                <a:gd name="T20" fmla="*/ 17 w 52"/>
                <a:gd name="T21" fmla="*/ 2 h 52"/>
                <a:gd name="T22" fmla="*/ 11 w 52"/>
                <a:gd name="T23" fmla="*/ 4 h 52"/>
                <a:gd name="T24" fmla="*/ 12 w 52"/>
                <a:gd name="T25" fmla="*/ 8 h 52"/>
                <a:gd name="T26" fmla="*/ 6 w 52"/>
                <a:gd name="T27" fmla="*/ 10 h 52"/>
                <a:gd name="T28" fmla="*/ 2 w 52"/>
                <a:gd name="T29" fmla="*/ 14 h 52"/>
                <a:gd name="T30" fmla="*/ 6 w 52"/>
                <a:gd name="T31" fmla="*/ 18 h 52"/>
                <a:gd name="T32" fmla="*/ 1 w 52"/>
                <a:gd name="T33" fmla="*/ 22 h 52"/>
                <a:gd name="T34" fmla="*/ 0 w 52"/>
                <a:gd name="T35" fmla="*/ 28 h 52"/>
                <a:gd name="T36" fmla="*/ 4 w 52"/>
                <a:gd name="T37" fmla="*/ 29 h 52"/>
                <a:gd name="T38" fmla="*/ 2 w 52"/>
                <a:gd name="T39" fmla="*/ 35 h 52"/>
                <a:gd name="T40" fmla="*/ 4 w 52"/>
                <a:gd name="T41" fmla="*/ 41 h 52"/>
                <a:gd name="T42" fmla="*/ 9 w 52"/>
                <a:gd name="T43" fmla="*/ 40 h 52"/>
                <a:gd name="T44" fmla="*/ 10 w 52"/>
                <a:gd name="T45" fmla="*/ 46 h 52"/>
                <a:gd name="T46" fmla="*/ 15 w 52"/>
                <a:gd name="T47" fmla="*/ 50 h 52"/>
                <a:gd name="T48" fmla="*/ 18 w 52"/>
                <a:gd name="T49" fmla="*/ 47 h 52"/>
                <a:gd name="T50" fmla="*/ 22 w 52"/>
                <a:gd name="T51" fmla="*/ 51 h 52"/>
                <a:gd name="T52" fmla="*/ 28 w 52"/>
                <a:gd name="T53" fmla="*/ 52 h 52"/>
                <a:gd name="T54" fmla="*/ 29 w 52"/>
                <a:gd name="T55" fmla="*/ 48 h 52"/>
                <a:gd name="T56" fmla="*/ 35 w 52"/>
                <a:gd name="T57" fmla="*/ 50 h 52"/>
                <a:gd name="T58" fmla="*/ 41 w 52"/>
                <a:gd name="T59" fmla="*/ 48 h 52"/>
                <a:gd name="T60" fmla="*/ 40 w 52"/>
                <a:gd name="T61" fmla="*/ 43 h 52"/>
                <a:gd name="T62" fmla="*/ 46 w 52"/>
                <a:gd name="T63" fmla="*/ 42 h 52"/>
                <a:gd name="T64" fmla="*/ 50 w 52"/>
                <a:gd name="T65" fmla="*/ 37 h 52"/>
                <a:gd name="T66" fmla="*/ 47 w 52"/>
                <a:gd name="T67" fmla="*/ 34 h 52"/>
                <a:gd name="T68" fmla="*/ 51 w 52"/>
                <a:gd name="T69" fmla="*/ 30 h 52"/>
                <a:gd name="T70" fmla="*/ 52 w 52"/>
                <a:gd name="T71" fmla="*/ 24 h 52"/>
                <a:gd name="T72" fmla="*/ 26 w 52"/>
                <a:gd name="T73" fmla="*/ 40 h 52"/>
                <a:gd name="T74" fmla="*/ 26 w 52"/>
                <a:gd name="T75" fmla="*/ 12 h 52"/>
                <a:gd name="T76" fmla="*/ 26 w 52"/>
                <a:gd name="T77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" h="52">
                  <a:moveTo>
                    <a:pt x="51" y="23"/>
                  </a:moveTo>
                  <a:cubicBezTo>
                    <a:pt x="48" y="23"/>
                    <a:pt x="48" y="23"/>
                    <a:pt x="48" y="23"/>
                  </a:cubicBezTo>
                  <a:cubicBezTo>
                    <a:pt x="48" y="21"/>
                    <a:pt x="48" y="20"/>
                    <a:pt x="47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6"/>
                    <a:pt x="51" y="16"/>
                    <a:pt x="50" y="1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0"/>
                    <a:pt x="47" y="10"/>
                    <a:pt x="46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3" y="11"/>
                    <a:pt x="42" y="10"/>
                    <a:pt x="40" y="9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5"/>
                    <a:pt x="42" y="4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6" y="2"/>
                    <a:pt x="36" y="3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4"/>
                    <a:pt x="30" y="4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1" y="4"/>
                    <a:pt x="20" y="5"/>
                    <a:pt x="19" y="5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6" y="1"/>
                    <a:pt x="15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5"/>
                    <a:pt x="11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9"/>
                    <a:pt x="10" y="10"/>
                    <a:pt x="9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6"/>
                    <a:pt x="3" y="16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9"/>
                    <a:pt x="5" y="21"/>
                    <a:pt x="4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3"/>
                    <a:pt x="0" y="2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29"/>
                    <a:pt x="1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1"/>
                    <a:pt x="5" y="32"/>
                    <a:pt x="5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1"/>
                    <a:pt x="5" y="42"/>
                    <a:pt x="6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10" y="41"/>
                    <a:pt x="11" y="42"/>
                    <a:pt x="12" y="43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7"/>
                    <a:pt x="11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6" y="50"/>
                    <a:pt x="16" y="49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9" y="47"/>
                    <a:pt x="21" y="48"/>
                    <a:pt x="22" y="48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2"/>
                    <a:pt x="23" y="52"/>
                    <a:pt x="24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9" y="52"/>
                    <a:pt x="29" y="52"/>
                    <a:pt x="29" y="51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1" y="48"/>
                    <a:pt x="32" y="47"/>
                    <a:pt x="34" y="47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6" y="50"/>
                    <a:pt x="36" y="50"/>
                    <a:pt x="37" y="50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2" y="47"/>
                    <a:pt x="42" y="47"/>
                    <a:pt x="41" y="46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2"/>
                    <a:pt x="42" y="41"/>
                    <a:pt x="43" y="40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7" y="42"/>
                    <a:pt x="47" y="42"/>
                    <a:pt x="48" y="41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6"/>
                    <a:pt x="50" y="36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3"/>
                    <a:pt x="48" y="31"/>
                    <a:pt x="48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2" y="30"/>
                    <a:pt x="52" y="29"/>
                    <a:pt x="52" y="29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3"/>
                    <a:pt x="52" y="23"/>
                    <a:pt x="51" y="23"/>
                  </a:cubicBezTo>
                  <a:close/>
                  <a:moveTo>
                    <a:pt x="26" y="40"/>
                  </a:moveTo>
                  <a:cubicBezTo>
                    <a:pt x="18" y="40"/>
                    <a:pt x="12" y="34"/>
                    <a:pt x="12" y="26"/>
                  </a:cubicBezTo>
                  <a:cubicBezTo>
                    <a:pt x="12" y="18"/>
                    <a:pt x="18" y="12"/>
                    <a:pt x="26" y="12"/>
                  </a:cubicBezTo>
                  <a:cubicBezTo>
                    <a:pt x="34" y="12"/>
                    <a:pt x="40" y="18"/>
                    <a:pt x="40" y="26"/>
                  </a:cubicBezTo>
                  <a:cubicBezTo>
                    <a:pt x="40" y="34"/>
                    <a:pt x="34" y="40"/>
                    <a:pt x="26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312115" y="2216392"/>
            <a:ext cx="468313" cy="273050"/>
            <a:chOff x="4946782" y="3274077"/>
            <a:chExt cx="468313" cy="273050"/>
          </a:xfrm>
          <a:solidFill>
            <a:schemeClr val="bg1"/>
          </a:solidFill>
        </p:grpSpPr>
        <p:sp>
          <p:nvSpPr>
            <p:cNvPr id="40" name="Freeform 166"/>
            <p:cNvSpPr/>
            <p:nvPr/>
          </p:nvSpPr>
          <p:spPr bwMode="auto">
            <a:xfrm>
              <a:off x="5134107" y="3274077"/>
              <a:ext cx="280988" cy="273050"/>
            </a:xfrm>
            <a:custGeom>
              <a:avLst/>
              <a:gdLst>
                <a:gd name="T0" fmla="*/ 49 w 122"/>
                <a:gd name="T1" fmla="*/ 48 h 119"/>
                <a:gd name="T2" fmla="*/ 100 w 122"/>
                <a:gd name="T3" fmla="*/ 26 h 119"/>
                <a:gd name="T4" fmla="*/ 43 w 122"/>
                <a:gd name="T5" fmla="*/ 47 h 119"/>
                <a:gd name="T6" fmla="*/ 8 w 122"/>
                <a:gd name="T7" fmla="*/ 89 h 119"/>
                <a:gd name="T8" fmla="*/ 22 w 122"/>
                <a:gd name="T9" fmla="*/ 36 h 119"/>
                <a:gd name="T10" fmla="*/ 122 w 122"/>
                <a:gd name="T11" fmla="*/ 27 h 119"/>
                <a:gd name="T12" fmla="*/ 72 w 122"/>
                <a:gd name="T13" fmla="*/ 105 h 119"/>
                <a:gd name="T14" fmla="*/ 15 w 122"/>
                <a:gd name="T15" fmla="*/ 100 h 119"/>
                <a:gd name="T16" fmla="*/ 49 w 122"/>
                <a:gd name="T17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119">
                  <a:moveTo>
                    <a:pt x="49" y="48"/>
                  </a:moveTo>
                  <a:cubicBezTo>
                    <a:pt x="65" y="36"/>
                    <a:pt x="83" y="28"/>
                    <a:pt x="100" y="26"/>
                  </a:cubicBezTo>
                  <a:cubicBezTo>
                    <a:pt x="81" y="27"/>
                    <a:pt x="61" y="34"/>
                    <a:pt x="43" y="47"/>
                  </a:cubicBezTo>
                  <a:cubicBezTo>
                    <a:pt x="27" y="58"/>
                    <a:pt x="15" y="73"/>
                    <a:pt x="8" y="89"/>
                  </a:cubicBezTo>
                  <a:cubicBezTo>
                    <a:pt x="0" y="71"/>
                    <a:pt x="5" y="48"/>
                    <a:pt x="22" y="36"/>
                  </a:cubicBezTo>
                  <a:cubicBezTo>
                    <a:pt x="70" y="0"/>
                    <a:pt x="122" y="27"/>
                    <a:pt x="122" y="27"/>
                  </a:cubicBezTo>
                  <a:cubicBezTo>
                    <a:pt x="92" y="31"/>
                    <a:pt x="98" y="86"/>
                    <a:pt x="72" y="105"/>
                  </a:cubicBezTo>
                  <a:cubicBezTo>
                    <a:pt x="55" y="119"/>
                    <a:pt x="30" y="116"/>
                    <a:pt x="15" y="100"/>
                  </a:cubicBezTo>
                  <a:cubicBezTo>
                    <a:pt x="14" y="98"/>
                    <a:pt x="25" y="67"/>
                    <a:pt x="4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1" name="Freeform 167"/>
            <p:cNvSpPr/>
            <p:nvPr/>
          </p:nvSpPr>
          <p:spPr bwMode="auto">
            <a:xfrm>
              <a:off x="4946782" y="3416952"/>
              <a:ext cx="187325" cy="128588"/>
            </a:xfrm>
            <a:custGeom>
              <a:avLst/>
              <a:gdLst>
                <a:gd name="T0" fmla="*/ 44 w 81"/>
                <a:gd name="T1" fmla="*/ 18 h 56"/>
                <a:gd name="T2" fmla="*/ 10 w 81"/>
                <a:gd name="T3" fmla="*/ 27 h 56"/>
                <a:gd name="T4" fmla="*/ 46 w 81"/>
                <a:gd name="T5" fmla="*/ 15 h 56"/>
                <a:gd name="T6" fmla="*/ 80 w 81"/>
                <a:gd name="T7" fmla="*/ 22 h 56"/>
                <a:gd name="T8" fmla="*/ 53 w 81"/>
                <a:gd name="T9" fmla="*/ 1 h 56"/>
                <a:gd name="T10" fmla="*/ 0 w 81"/>
                <a:gd name="T11" fmla="*/ 36 h 56"/>
                <a:gd name="T12" fmla="*/ 55 w 81"/>
                <a:gd name="T13" fmla="*/ 55 h 56"/>
                <a:gd name="T14" fmla="*/ 81 w 81"/>
                <a:gd name="T15" fmla="*/ 30 h 56"/>
                <a:gd name="T16" fmla="*/ 44 w 81"/>
                <a:gd name="T17" fmla="*/ 1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56">
                  <a:moveTo>
                    <a:pt x="44" y="18"/>
                  </a:moveTo>
                  <a:cubicBezTo>
                    <a:pt x="31" y="18"/>
                    <a:pt x="19" y="21"/>
                    <a:pt x="10" y="27"/>
                  </a:cubicBezTo>
                  <a:cubicBezTo>
                    <a:pt x="20" y="20"/>
                    <a:pt x="32" y="15"/>
                    <a:pt x="46" y="15"/>
                  </a:cubicBezTo>
                  <a:cubicBezTo>
                    <a:pt x="59" y="14"/>
                    <a:pt x="71" y="17"/>
                    <a:pt x="80" y="22"/>
                  </a:cubicBezTo>
                  <a:cubicBezTo>
                    <a:pt x="77" y="9"/>
                    <a:pt x="66" y="0"/>
                    <a:pt x="53" y="1"/>
                  </a:cubicBezTo>
                  <a:cubicBezTo>
                    <a:pt x="15" y="2"/>
                    <a:pt x="0" y="36"/>
                    <a:pt x="0" y="36"/>
                  </a:cubicBezTo>
                  <a:cubicBezTo>
                    <a:pt x="16" y="26"/>
                    <a:pt x="35" y="56"/>
                    <a:pt x="55" y="55"/>
                  </a:cubicBezTo>
                  <a:cubicBezTo>
                    <a:pt x="69" y="55"/>
                    <a:pt x="80" y="43"/>
                    <a:pt x="81" y="30"/>
                  </a:cubicBezTo>
                  <a:cubicBezTo>
                    <a:pt x="81" y="29"/>
                    <a:pt x="63" y="17"/>
                    <a:pt x="4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2" name="Freeform 168"/>
            <p:cNvSpPr/>
            <p:nvPr/>
          </p:nvSpPr>
          <p:spPr bwMode="auto">
            <a:xfrm>
              <a:off x="5042032" y="3274077"/>
              <a:ext cx="111125" cy="138113"/>
            </a:xfrm>
            <a:custGeom>
              <a:avLst/>
              <a:gdLst>
                <a:gd name="T0" fmla="*/ 29 w 48"/>
                <a:gd name="T1" fmla="*/ 26 h 60"/>
                <a:gd name="T2" fmla="*/ 13 w 48"/>
                <a:gd name="T3" fmla="*/ 5 h 60"/>
                <a:gd name="T4" fmla="*/ 32 w 48"/>
                <a:gd name="T5" fmla="*/ 27 h 60"/>
                <a:gd name="T6" fmla="*/ 37 w 48"/>
                <a:gd name="T7" fmla="*/ 53 h 60"/>
                <a:gd name="T8" fmla="*/ 44 w 48"/>
                <a:gd name="T9" fmla="*/ 27 h 60"/>
                <a:gd name="T10" fmla="*/ 3 w 48"/>
                <a:gd name="T11" fmla="*/ 0 h 60"/>
                <a:gd name="T12" fmla="*/ 6 w 48"/>
                <a:gd name="T13" fmla="*/ 45 h 60"/>
                <a:gd name="T14" fmla="*/ 32 w 48"/>
                <a:gd name="T15" fmla="*/ 56 h 60"/>
                <a:gd name="T16" fmla="*/ 29 w 48"/>
                <a:gd name="T17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60">
                  <a:moveTo>
                    <a:pt x="29" y="26"/>
                  </a:moveTo>
                  <a:cubicBezTo>
                    <a:pt x="25" y="17"/>
                    <a:pt x="20" y="10"/>
                    <a:pt x="13" y="5"/>
                  </a:cubicBezTo>
                  <a:cubicBezTo>
                    <a:pt x="21" y="9"/>
                    <a:pt x="28" y="17"/>
                    <a:pt x="32" y="27"/>
                  </a:cubicBezTo>
                  <a:cubicBezTo>
                    <a:pt x="36" y="36"/>
                    <a:pt x="38" y="45"/>
                    <a:pt x="37" y="53"/>
                  </a:cubicBezTo>
                  <a:cubicBezTo>
                    <a:pt x="45" y="48"/>
                    <a:pt x="48" y="37"/>
                    <a:pt x="44" y="27"/>
                  </a:cubicBezTo>
                  <a:cubicBezTo>
                    <a:pt x="32" y="1"/>
                    <a:pt x="3" y="0"/>
                    <a:pt x="3" y="0"/>
                  </a:cubicBezTo>
                  <a:cubicBezTo>
                    <a:pt x="15" y="9"/>
                    <a:pt x="0" y="31"/>
                    <a:pt x="6" y="45"/>
                  </a:cubicBezTo>
                  <a:cubicBezTo>
                    <a:pt x="10" y="55"/>
                    <a:pt x="22" y="60"/>
                    <a:pt x="32" y="56"/>
                  </a:cubicBezTo>
                  <a:cubicBezTo>
                    <a:pt x="32" y="56"/>
                    <a:pt x="35" y="40"/>
                    <a:pt x="2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43" name="Freeform 116"/>
          <p:cNvSpPr>
            <a:spLocks noEditPoints="1"/>
          </p:cNvSpPr>
          <p:nvPr/>
        </p:nvSpPr>
        <p:spPr bwMode="auto">
          <a:xfrm>
            <a:off x="7299588" y="2179636"/>
            <a:ext cx="350838" cy="309563"/>
          </a:xfrm>
          <a:custGeom>
            <a:avLst/>
            <a:gdLst>
              <a:gd name="T0" fmla="*/ 209 w 221"/>
              <a:gd name="T1" fmla="*/ 95 h 195"/>
              <a:gd name="T2" fmla="*/ 209 w 221"/>
              <a:gd name="T3" fmla="*/ 82 h 195"/>
              <a:gd name="T4" fmla="*/ 221 w 221"/>
              <a:gd name="T5" fmla="*/ 82 h 195"/>
              <a:gd name="T6" fmla="*/ 221 w 221"/>
              <a:gd name="T7" fmla="*/ 74 h 195"/>
              <a:gd name="T8" fmla="*/ 110 w 221"/>
              <a:gd name="T9" fmla="*/ 0 h 195"/>
              <a:gd name="T10" fmla="*/ 0 w 221"/>
              <a:gd name="T11" fmla="*/ 74 h 195"/>
              <a:gd name="T12" fmla="*/ 0 w 221"/>
              <a:gd name="T13" fmla="*/ 82 h 195"/>
              <a:gd name="T14" fmla="*/ 10 w 221"/>
              <a:gd name="T15" fmla="*/ 82 h 195"/>
              <a:gd name="T16" fmla="*/ 10 w 221"/>
              <a:gd name="T17" fmla="*/ 95 h 195"/>
              <a:gd name="T18" fmla="*/ 23 w 221"/>
              <a:gd name="T19" fmla="*/ 95 h 195"/>
              <a:gd name="T20" fmla="*/ 23 w 221"/>
              <a:gd name="T21" fmla="*/ 166 h 195"/>
              <a:gd name="T22" fmla="*/ 10 w 221"/>
              <a:gd name="T23" fmla="*/ 166 h 195"/>
              <a:gd name="T24" fmla="*/ 10 w 221"/>
              <a:gd name="T25" fmla="*/ 179 h 195"/>
              <a:gd name="T26" fmla="*/ 0 w 221"/>
              <a:gd name="T27" fmla="*/ 179 h 195"/>
              <a:gd name="T28" fmla="*/ 0 w 221"/>
              <a:gd name="T29" fmla="*/ 195 h 195"/>
              <a:gd name="T30" fmla="*/ 221 w 221"/>
              <a:gd name="T31" fmla="*/ 195 h 195"/>
              <a:gd name="T32" fmla="*/ 221 w 221"/>
              <a:gd name="T33" fmla="*/ 179 h 195"/>
              <a:gd name="T34" fmla="*/ 209 w 221"/>
              <a:gd name="T35" fmla="*/ 179 h 195"/>
              <a:gd name="T36" fmla="*/ 209 w 221"/>
              <a:gd name="T37" fmla="*/ 166 h 195"/>
              <a:gd name="T38" fmla="*/ 197 w 221"/>
              <a:gd name="T39" fmla="*/ 166 h 195"/>
              <a:gd name="T40" fmla="*/ 197 w 221"/>
              <a:gd name="T41" fmla="*/ 95 h 195"/>
              <a:gd name="T42" fmla="*/ 209 w 221"/>
              <a:gd name="T43" fmla="*/ 95 h 195"/>
              <a:gd name="T44" fmla="*/ 73 w 221"/>
              <a:gd name="T45" fmla="*/ 166 h 195"/>
              <a:gd name="T46" fmla="*/ 49 w 221"/>
              <a:gd name="T47" fmla="*/ 166 h 195"/>
              <a:gd name="T48" fmla="*/ 49 w 221"/>
              <a:gd name="T49" fmla="*/ 95 h 195"/>
              <a:gd name="T50" fmla="*/ 73 w 221"/>
              <a:gd name="T51" fmla="*/ 95 h 195"/>
              <a:gd name="T52" fmla="*/ 73 w 221"/>
              <a:gd name="T53" fmla="*/ 166 h 195"/>
              <a:gd name="T54" fmla="*/ 122 w 221"/>
              <a:gd name="T55" fmla="*/ 166 h 195"/>
              <a:gd name="T56" fmla="*/ 99 w 221"/>
              <a:gd name="T57" fmla="*/ 166 h 195"/>
              <a:gd name="T58" fmla="*/ 99 w 221"/>
              <a:gd name="T59" fmla="*/ 95 h 195"/>
              <a:gd name="T60" fmla="*/ 122 w 221"/>
              <a:gd name="T61" fmla="*/ 95 h 195"/>
              <a:gd name="T62" fmla="*/ 122 w 221"/>
              <a:gd name="T63" fmla="*/ 166 h 195"/>
              <a:gd name="T64" fmla="*/ 171 w 221"/>
              <a:gd name="T65" fmla="*/ 166 h 195"/>
              <a:gd name="T66" fmla="*/ 148 w 221"/>
              <a:gd name="T67" fmla="*/ 166 h 195"/>
              <a:gd name="T68" fmla="*/ 148 w 221"/>
              <a:gd name="T69" fmla="*/ 95 h 195"/>
              <a:gd name="T70" fmla="*/ 171 w 221"/>
              <a:gd name="T71" fmla="*/ 95 h 195"/>
              <a:gd name="T72" fmla="*/ 171 w 221"/>
              <a:gd name="T73" fmla="*/ 16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1" h="195">
                <a:moveTo>
                  <a:pt x="209" y="95"/>
                </a:moveTo>
                <a:lnTo>
                  <a:pt x="209" y="82"/>
                </a:lnTo>
                <a:lnTo>
                  <a:pt x="221" y="82"/>
                </a:lnTo>
                <a:lnTo>
                  <a:pt x="221" y="74"/>
                </a:lnTo>
                <a:lnTo>
                  <a:pt x="110" y="0"/>
                </a:lnTo>
                <a:lnTo>
                  <a:pt x="0" y="74"/>
                </a:lnTo>
                <a:lnTo>
                  <a:pt x="0" y="82"/>
                </a:lnTo>
                <a:lnTo>
                  <a:pt x="10" y="82"/>
                </a:lnTo>
                <a:lnTo>
                  <a:pt x="10" y="95"/>
                </a:lnTo>
                <a:lnTo>
                  <a:pt x="23" y="95"/>
                </a:lnTo>
                <a:lnTo>
                  <a:pt x="23" y="166"/>
                </a:lnTo>
                <a:lnTo>
                  <a:pt x="10" y="166"/>
                </a:lnTo>
                <a:lnTo>
                  <a:pt x="10" y="179"/>
                </a:lnTo>
                <a:lnTo>
                  <a:pt x="0" y="179"/>
                </a:lnTo>
                <a:lnTo>
                  <a:pt x="0" y="195"/>
                </a:lnTo>
                <a:lnTo>
                  <a:pt x="221" y="195"/>
                </a:lnTo>
                <a:lnTo>
                  <a:pt x="221" y="179"/>
                </a:lnTo>
                <a:lnTo>
                  <a:pt x="209" y="179"/>
                </a:lnTo>
                <a:lnTo>
                  <a:pt x="209" y="166"/>
                </a:lnTo>
                <a:lnTo>
                  <a:pt x="197" y="166"/>
                </a:lnTo>
                <a:lnTo>
                  <a:pt x="197" y="95"/>
                </a:lnTo>
                <a:lnTo>
                  <a:pt x="209" y="95"/>
                </a:lnTo>
                <a:close/>
                <a:moveTo>
                  <a:pt x="73" y="166"/>
                </a:moveTo>
                <a:lnTo>
                  <a:pt x="49" y="166"/>
                </a:lnTo>
                <a:lnTo>
                  <a:pt x="49" y="95"/>
                </a:lnTo>
                <a:lnTo>
                  <a:pt x="73" y="95"/>
                </a:lnTo>
                <a:lnTo>
                  <a:pt x="73" y="166"/>
                </a:lnTo>
                <a:close/>
                <a:moveTo>
                  <a:pt x="122" y="166"/>
                </a:moveTo>
                <a:lnTo>
                  <a:pt x="99" y="166"/>
                </a:lnTo>
                <a:lnTo>
                  <a:pt x="99" y="95"/>
                </a:lnTo>
                <a:lnTo>
                  <a:pt x="122" y="95"/>
                </a:lnTo>
                <a:lnTo>
                  <a:pt x="122" y="166"/>
                </a:lnTo>
                <a:close/>
                <a:moveTo>
                  <a:pt x="171" y="166"/>
                </a:moveTo>
                <a:lnTo>
                  <a:pt x="148" y="166"/>
                </a:lnTo>
                <a:lnTo>
                  <a:pt x="148" y="95"/>
                </a:lnTo>
                <a:lnTo>
                  <a:pt x="171" y="95"/>
                </a:lnTo>
                <a:lnTo>
                  <a:pt x="171" y="1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40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5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898485"/>
            <a:ext cx="4434069" cy="500228"/>
            <a:chOff x="4572000" y="1898485"/>
            <a:chExt cx="4434069" cy="500228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5077006" y="1898485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842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ectangle 57"/>
          <p:cNvSpPr/>
          <p:nvPr/>
        </p:nvSpPr>
        <p:spPr>
          <a:xfrm>
            <a:off x="365437" y="2879084"/>
            <a:ext cx="2007972" cy="165130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2507876" y="1093339"/>
            <a:ext cx="2007972" cy="1651304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5" name="Down Arrow Callout 31"/>
          <p:cNvSpPr/>
          <p:nvPr/>
        </p:nvSpPr>
        <p:spPr>
          <a:xfrm>
            <a:off x="365437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400" dirty="0" smtClean="0">
                <a:solidFill>
                  <a:schemeClr val="bg1"/>
                </a:solidFill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产品创意</a:t>
            </a: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6" name="Up Arrow Callout 59"/>
          <p:cNvSpPr/>
          <p:nvPr/>
        </p:nvSpPr>
        <p:spPr>
          <a:xfrm>
            <a:off x="2507876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3D</a:t>
            </a:r>
            <a:r>
              <a:rPr lang="zh-CN" alt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设计</a:t>
            </a:r>
            <a:endParaRPr lang="en-US" sz="18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7" name="Rectangle 13"/>
          <p:cNvSpPr/>
          <p:nvPr/>
        </p:nvSpPr>
        <p:spPr>
          <a:xfrm>
            <a:off x="4628355" y="2879084"/>
            <a:ext cx="2007972" cy="165130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8" name="Down Arrow Callout 14"/>
          <p:cNvSpPr/>
          <p:nvPr/>
        </p:nvSpPr>
        <p:spPr>
          <a:xfrm>
            <a:off x="4628355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  <a:endParaRPr lang="en-US" sz="1000" dirty="0" smtClean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视频创意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9" name="Rectangle 17"/>
          <p:cNvSpPr/>
          <p:nvPr/>
        </p:nvSpPr>
        <p:spPr>
          <a:xfrm>
            <a:off x="6759814" y="1093339"/>
            <a:ext cx="2007972" cy="165130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20" name="Up Arrow Callout 18"/>
          <p:cNvSpPr/>
          <p:nvPr/>
        </p:nvSpPr>
        <p:spPr>
          <a:xfrm>
            <a:off x="6759814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6000" dirty="0" smtClean="0">
                <a:latin typeface="+mn-ea"/>
              </a:rPr>
              <a:t> </a:t>
            </a:r>
            <a:endParaRPr lang="en-US" sz="6000" dirty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手机</a:t>
            </a:r>
            <a:r>
              <a:rPr 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APP</a:t>
            </a:r>
          </a:p>
        </p:txBody>
      </p:sp>
      <p:sp>
        <p:nvSpPr>
          <p:cNvPr id="21" name="Freeform 144"/>
          <p:cNvSpPr/>
          <p:nvPr/>
        </p:nvSpPr>
        <p:spPr bwMode="auto">
          <a:xfrm>
            <a:off x="3304646" y="331171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2" name="Freeform 149"/>
          <p:cNvSpPr/>
          <p:nvPr/>
        </p:nvSpPr>
        <p:spPr bwMode="auto">
          <a:xfrm>
            <a:off x="7552013" y="3364000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3" name="Freeform 143"/>
          <p:cNvSpPr>
            <a:spLocks noEditPoints="1"/>
          </p:cNvSpPr>
          <p:nvPr/>
        </p:nvSpPr>
        <p:spPr bwMode="auto">
          <a:xfrm>
            <a:off x="1115580" y="1697332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4" name="Freeform 150"/>
          <p:cNvSpPr>
            <a:spLocks noEditPoints="1"/>
          </p:cNvSpPr>
          <p:nvPr/>
        </p:nvSpPr>
        <p:spPr bwMode="auto">
          <a:xfrm>
            <a:off x="5446255" y="1650038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40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Oval 82"/>
          <p:cNvSpPr>
            <a:spLocks noChangeAspect="1"/>
          </p:cNvSpPr>
          <p:nvPr/>
        </p:nvSpPr>
        <p:spPr>
          <a:xfrm>
            <a:off x="4323537" y="1650038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03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4" name="Oval 83"/>
          <p:cNvSpPr>
            <a:spLocks noChangeAspect="1"/>
          </p:cNvSpPr>
          <p:nvPr/>
        </p:nvSpPr>
        <p:spPr>
          <a:xfrm>
            <a:off x="5389266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04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5" name="Oval 84"/>
          <p:cNvSpPr>
            <a:spLocks noChangeAspect="1"/>
          </p:cNvSpPr>
          <p:nvPr/>
        </p:nvSpPr>
        <p:spPr>
          <a:xfrm>
            <a:off x="5871659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05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6" name="Oval 85"/>
          <p:cNvSpPr>
            <a:spLocks noChangeAspect="1"/>
          </p:cNvSpPr>
          <p:nvPr/>
        </p:nvSpPr>
        <p:spPr>
          <a:xfrm>
            <a:off x="2796951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kern="1200" dirty="0" smtClean="0">
                <a:latin typeface="+mn-ea"/>
              </a:rPr>
              <a:t>01</a:t>
            </a:r>
            <a:endParaRPr lang="en-US" sz="1200" b="1" kern="1200" dirty="0">
              <a:latin typeface="+mn-ea"/>
            </a:endParaRPr>
          </a:p>
        </p:txBody>
      </p:sp>
      <p:sp>
        <p:nvSpPr>
          <p:cNvPr id="17" name="Oval 86"/>
          <p:cNvSpPr>
            <a:spLocks noChangeAspect="1"/>
          </p:cNvSpPr>
          <p:nvPr/>
        </p:nvSpPr>
        <p:spPr>
          <a:xfrm>
            <a:off x="3250805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02</a:t>
            </a:r>
            <a:endParaRPr lang="en-US" sz="1400" b="1" kern="1200" dirty="0">
              <a:latin typeface="+mn-ea"/>
            </a:endParaRPr>
          </a:p>
        </p:txBody>
      </p:sp>
      <p:grpSp>
        <p:nvGrpSpPr>
          <p:cNvPr id="18" name="Group 116"/>
          <p:cNvGrpSpPr/>
          <p:nvPr/>
        </p:nvGrpSpPr>
        <p:grpSpPr>
          <a:xfrm>
            <a:off x="3595025" y="2497298"/>
            <a:ext cx="1932414" cy="1932410"/>
            <a:chOff x="3595025" y="2497298"/>
            <a:chExt cx="1932414" cy="1932410"/>
          </a:xfrm>
          <a:solidFill>
            <a:schemeClr val="accent3"/>
          </a:solidFill>
        </p:grpSpPr>
        <p:sp>
          <p:nvSpPr>
            <p:cNvPr id="19" name="Chord 88"/>
            <p:cNvSpPr/>
            <p:nvPr/>
          </p:nvSpPr>
          <p:spPr>
            <a:xfrm>
              <a:off x="3595025" y="2497298"/>
              <a:ext cx="1932414" cy="1932410"/>
            </a:xfrm>
            <a:prstGeom prst="chord">
              <a:avLst>
                <a:gd name="adj1" fmla="val 10841139"/>
                <a:gd name="adj2" fmla="val 21551980"/>
              </a:avLst>
            </a:prstGeom>
            <a:solidFill>
              <a:srgbClr val="0738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70" tIns="226270" rIns="226270" bIns="226270" numCol="1" spcCol="1270" anchor="b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400" kern="1200" dirty="0">
                <a:latin typeface="+mn-ea"/>
              </a:endParaRPr>
            </a:p>
          </p:txBody>
        </p:sp>
        <p:sp>
          <p:nvSpPr>
            <p:cNvPr id="20" name="Rectangle 90"/>
            <p:cNvSpPr/>
            <p:nvPr/>
          </p:nvSpPr>
          <p:spPr>
            <a:xfrm>
              <a:off x="4186771" y="2643891"/>
              <a:ext cx="184731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endParaRPr lang="en-US" sz="44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1" name="TextBox 92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2" name="Straight Connector 9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72"/>
          <p:cNvGrpSpPr/>
          <p:nvPr/>
        </p:nvGrpSpPr>
        <p:grpSpPr>
          <a:xfrm>
            <a:off x="1126492" y="1891427"/>
            <a:ext cx="1947726" cy="577731"/>
            <a:chOff x="5603652" y="1677826"/>
            <a:chExt cx="1947726" cy="5777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6" name="Group 72"/>
          <p:cNvGrpSpPr/>
          <p:nvPr/>
        </p:nvGrpSpPr>
        <p:grpSpPr>
          <a:xfrm>
            <a:off x="654724" y="2974999"/>
            <a:ext cx="1947726" cy="577731"/>
            <a:chOff x="5603652" y="1677826"/>
            <a:chExt cx="1947726" cy="577731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9" name="Group 72"/>
          <p:cNvGrpSpPr/>
          <p:nvPr/>
        </p:nvGrpSpPr>
        <p:grpSpPr>
          <a:xfrm>
            <a:off x="6023087" y="1891427"/>
            <a:ext cx="1947726" cy="577731"/>
            <a:chOff x="5603652" y="1677826"/>
            <a:chExt cx="1947726" cy="577731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2" name="Group 72"/>
          <p:cNvGrpSpPr/>
          <p:nvPr/>
        </p:nvGrpSpPr>
        <p:grpSpPr>
          <a:xfrm>
            <a:off x="6483943" y="2974999"/>
            <a:ext cx="1947726" cy="577731"/>
            <a:chOff x="5603652" y="1677826"/>
            <a:chExt cx="1947726" cy="577731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3582699" y="877358"/>
            <a:ext cx="1947726" cy="577731"/>
            <a:chOff x="5603652" y="1677826"/>
            <a:chExt cx="1947726" cy="5777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396224" y="2931904"/>
            <a:ext cx="320675" cy="300038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39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334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856349" y="1425889"/>
            <a:ext cx="1612995" cy="2009966"/>
            <a:chOff x="309082" y="1378455"/>
            <a:chExt cx="1612995" cy="2009966"/>
          </a:xfrm>
        </p:grpSpPr>
        <p:sp>
          <p:nvSpPr>
            <p:cNvPr id="14" name="TextBox 1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市场策略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5" name="Oval 3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2795785" y="1425889"/>
            <a:ext cx="1612995" cy="2009966"/>
            <a:chOff x="309082" y="1378455"/>
            <a:chExt cx="1612995" cy="2009966"/>
          </a:xfrm>
        </p:grpSpPr>
        <p:sp>
          <p:nvSpPr>
            <p:cNvPr id="17" name="TextBox 37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市场调研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8" name="Oval 38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735221" y="1401146"/>
            <a:ext cx="1612995" cy="2009966"/>
            <a:chOff x="309082" y="1378455"/>
            <a:chExt cx="1612995" cy="2009966"/>
          </a:xfrm>
        </p:grpSpPr>
        <p:sp>
          <p:nvSpPr>
            <p:cNvPr id="20" name="TextBox 4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产品开发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1" name="Oval 4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2" name="Group 43"/>
          <p:cNvGrpSpPr/>
          <p:nvPr/>
        </p:nvGrpSpPr>
        <p:grpSpPr>
          <a:xfrm>
            <a:off x="6674656" y="1401146"/>
            <a:ext cx="1612995" cy="2009966"/>
            <a:chOff x="309082" y="1378455"/>
            <a:chExt cx="1612995" cy="2009966"/>
          </a:xfrm>
        </p:grpSpPr>
        <p:sp>
          <p:nvSpPr>
            <p:cNvPr id="23" name="TextBox 45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产品咨询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46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5" name="TextBox 2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6" name="Straight Connector 2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143"/>
          <p:cNvSpPr>
            <a:spLocks noEditPoints="1"/>
          </p:cNvSpPr>
          <p:nvPr/>
        </p:nvSpPr>
        <p:spPr bwMode="auto">
          <a:xfrm>
            <a:off x="1481872" y="1864075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44"/>
          <p:cNvSpPr/>
          <p:nvPr/>
        </p:nvSpPr>
        <p:spPr bwMode="auto">
          <a:xfrm>
            <a:off x="5386936" y="1854139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9" name="Freeform 149"/>
          <p:cNvSpPr/>
          <p:nvPr/>
        </p:nvSpPr>
        <p:spPr bwMode="auto">
          <a:xfrm>
            <a:off x="7317640" y="1876775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0" name="Freeform 160"/>
          <p:cNvSpPr/>
          <p:nvPr/>
        </p:nvSpPr>
        <p:spPr bwMode="auto">
          <a:xfrm>
            <a:off x="3414163" y="1886162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95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3430701" y="1419610"/>
            <a:ext cx="2192455" cy="688835"/>
            <a:chOff x="3430701" y="1419610"/>
            <a:chExt cx="2192455" cy="688835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385917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02</a:t>
              </a: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343409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6" name="Text Placeholder 3"/>
            <p:cNvSpPr txBox="1"/>
            <p:nvPr/>
          </p:nvSpPr>
          <p:spPr>
            <a:xfrm>
              <a:off x="3430701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02</a:t>
              </a:r>
            </a:p>
          </p:txBody>
        </p:sp>
      </p:grpSp>
      <p:grpSp>
        <p:nvGrpSpPr>
          <p:cNvPr id="17" name="Group 31"/>
          <p:cNvGrpSpPr/>
          <p:nvPr/>
        </p:nvGrpSpPr>
        <p:grpSpPr>
          <a:xfrm>
            <a:off x="6181607" y="1419610"/>
            <a:ext cx="2192455" cy="688835"/>
            <a:chOff x="6181607" y="1419610"/>
            <a:chExt cx="2192455" cy="688835"/>
          </a:xfrm>
        </p:grpSpPr>
        <p:sp>
          <p:nvSpPr>
            <p:cNvPr id="18" name="Text Placeholder 3"/>
            <p:cNvSpPr txBox="1"/>
            <p:nvPr/>
          </p:nvSpPr>
          <p:spPr>
            <a:xfrm>
              <a:off x="656079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03</a:t>
              </a:r>
            </a:p>
          </p:txBody>
        </p:sp>
        <p:sp>
          <p:nvSpPr>
            <p:cNvPr id="19" name="Text Placeholder 3"/>
            <p:cNvSpPr txBox="1"/>
            <p:nvPr/>
          </p:nvSpPr>
          <p:spPr>
            <a:xfrm>
              <a:off x="6184996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0" name="Text Placeholder 3"/>
            <p:cNvSpPr txBox="1"/>
            <p:nvPr/>
          </p:nvSpPr>
          <p:spPr>
            <a:xfrm>
              <a:off x="6181607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03</a:t>
              </a: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795581" y="2629357"/>
            <a:ext cx="2192455" cy="688835"/>
            <a:chOff x="795581" y="2700203"/>
            <a:chExt cx="2192455" cy="688835"/>
          </a:xfrm>
        </p:grpSpPr>
        <p:sp>
          <p:nvSpPr>
            <p:cNvPr id="22" name="Text Placeholder 3"/>
            <p:cNvSpPr txBox="1"/>
            <p:nvPr/>
          </p:nvSpPr>
          <p:spPr>
            <a:xfrm>
              <a:off x="1215612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04</a:t>
              </a:r>
            </a:p>
          </p:txBody>
        </p:sp>
        <p:sp>
          <p:nvSpPr>
            <p:cNvPr id="23" name="Text Placeholder 3"/>
            <p:cNvSpPr txBox="1"/>
            <p:nvPr/>
          </p:nvSpPr>
          <p:spPr>
            <a:xfrm>
              <a:off x="79897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79558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04</a:t>
              </a:r>
            </a:p>
          </p:txBody>
        </p:sp>
      </p:grpSp>
      <p:grpSp>
        <p:nvGrpSpPr>
          <p:cNvPr id="25" name="Group 33"/>
          <p:cNvGrpSpPr/>
          <p:nvPr/>
        </p:nvGrpSpPr>
        <p:grpSpPr>
          <a:xfrm>
            <a:off x="3430701" y="2629357"/>
            <a:ext cx="2192455" cy="688835"/>
            <a:chOff x="3430701" y="2700203"/>
            <a:chExt cx="2192455" cy="688835"/>
          </a:xfrm>
        </p:grpSpPr>
        <p:sp>
          <p:nvSpPr>
            <p:cNvPr id="26" name="Text Placeholder 3"/>
            <p:cNvSpPr txBox="1"/>
            <p:nvPr/>
          </p:nvSpPr>
          <p:spPr>
            <a:xfrm>
              <a:off x="3855169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05</a:t>
              </a:r>
            </a:p>
          </p:txBody>
        </p:sp>
        <p:sp>
          <p:nvSpPr>
            <p:cNvPr id="27" name="Text Placeholder 3"/>
            <p:cNvSpPr txBox="1"/>
            <p:nvPr/>
          </p:nvSpPr>
          <p:spPr>
            <a:xfrm>
              <a:off x="343409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343070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05</a:t>
              </a:r>
            </a:p>
          </p:txBody>
        </p:sp>
      </p:grpSp>
      <p:grpSp>
        <p:nvGrpSpPr>
          <p:cNvPr id="29" name="Group 34"/>
          <p:cNvGrpSpPr/>
          <p:nvPr/>
        </p:nvGrpSpPr>
        <p:grpSpPr>
          <a:xfrm>
            <a:off x="6181607" y="2629357"/>
            <a:ext cx="2192455" cy="688836"/>
            <a:chOff x="6181607" y="2700203"/>
            <a:chExt cx="2192455" cy="688836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6609285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06</a:t>
              </a: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6184996" y="3081262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2" name="Text Placeholder 3"/>
            <p:cNvSpPr txBox="1"/>
            <p:nvPr/>
          </p:nvSpPr>
          <p:spPr>
            <a:xfrm>
              <a:off x="6181607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06</a:t>
              </a: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798970" y="1419610"/>
            <a:ext cx="2189066" cy="688835"/>
            <a:chOff x="798970" y="1419610"/>
            <a:chExt cx="2189066" cy="688835"/>
          </a:xfrm>
        </p:grpSpPr>
        <p:sp>
          <p:nvSpPr>
            <p:cNvPr id="34" name="Text Placeholder 3"/>
            <p:cNvSpPr txBox="1"/>
            <p:nvPr/>
          </p:nvSpPr>
          <p:spPr>
            <a:xfrm>
              <a:off x="120953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01</a:t>
              </a:r>
            </a:p>
          </p:txBody>
        </p:sp>
        <p:sp>
          <p:nvSpPr>
            <p:cNvPr id="35" name="Text Placeholder 3"/>
            <p:cNvSpPr txBox="1"/>
            <p:nvPr/>
          </p:nvSpPr>
          <p:spPr>
            <a:xfrm>
              <a:off x="79897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6" name="Text Placeholder 3"/>
            <p:cNvSpPr txBox="1"/>
            <p:nvPr/>
          </p:nvSpPr>
          <p:spPr>
            <a:xfrm>
              <a:off x="798970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01</a:t>
              </a:r>
            </a:p>
          </p:txBody>
        </p:sp>
      </p:grpSp>
      <p:sp>
        <p:nvSpPr>
          <p:cNvPr id="37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8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0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22549"/>
            <a:ext cx="3952789" cy="476164"/>
            <a:chOff x="4572000" y="1922549"/>
            <a:chExt cx="3952789" cy="476164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95726" y="1922549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303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5"/>
          <p:cNvGrpSpPr/>
          <p:nvPr/>
        </p:nvGrpSpPr>
        <p:grpSpPr>
          <a:xfrm>
            <a:off x="4687214" y="1203930"/>
            <a:ext cx="3738310" cy="723276"/>
            <a:chOff x="4033795" y="1000568"/>
            <a:chExt cx="3738310" cy="723276"/>
          </a:xfrm>
        </p:grpSpPr>
        <p:grpSp>
          <p:nvGrpSpPr>
            <p:cNvPr id="16" name="Group 29"/>
            <p:cNvGrpSpPr/>
            <p:nvPr/>
          </p:nvGrpSpPr>
          <p:grpSpPr>
            <a:xfrm>
              <a:off x="4399178" y="1000568"/>
              <a:ext cx="3372927" cy="723276"/>
              <a:chOff x="798970" y="1689403"/>
              <a:chExt cx="1860430" cy="723276"/>
            </a:xfrm>
          </p:grpSpPr>
          <p:sp>
            <p:nvSpPr>
              <p:cNvPr id="1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19" name="Text Placeholder 3"/>
              <p:cNvSpPr txBox="1"/>
              <p:nvPr/>
            </p:nvSpPr>
            <p:spPr>
              <a:xfrm>
                <a:off x="798970" y="1920236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17" name="Rectangle 30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36"/>
          <p:cNvGrpSpPr/>
          <p:nvPr/>
        </p:nvGrpSpPr>
        <p:grpSpPr>
          <a:xfrm>
            <a:off x="4687214" y="2044325"/>
            <a:ext cx="3738310" cy="723275"/>
            <a:chOff x="4033795" y="1822859"/>
            <a:chExt cx="3738310" cy="723275"/>
          </a:xfrm>
        </p:grpSpPr>
        <p:grpSp>
          <p:nvGrpSpPr>
            <p:cNvPr id="21" name="Group 29"/>
            <p:cNvGrpSpPr/>
            <p:nvPr/>
          </p:nvGrpSpPr>
          <p:grpSpPr>
            <a:xfrm>
              <a:off x="4399178" y="1822859"/>
              <a:ext cx="3372927" cy="723275"/>
              <a:chOff x="798970" y="1689403"/>
              <a:chExt cx="1860430" cy="723275"/>
            </a:xfrm>
          </p:grpSpPr>
          <p:sp>
            <p:nvSpPr>
              <p:cNvPr id="23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24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2" name="Rectangle 34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687214" y="2884719"/>
            <a:ext cx="3738309" cy="723275"/>
            <a:chOff x="4033795" y="1822859"/>
            <a:chExt cx="3738309" cy="723275"/>
          </a:xfrm>
        </p:grpSpPr>
        <p:grpSp>
          <p:nvGrpSpPr>
            <p:cNvPr id="26" name="Group 29"/>
            <p:cNvGrpSpPr/>
            <p:nvPr/>
          </p:nvGrpSpPr>
          <p:grpSpPr>
            <a:xfrm>
              <a:off x="4399178" y="1822859"/>
              <a:ext cx="3372926" cy="723275"/>
              <a:chOff x="798970" y="1689403"/>
              <a:chExt cx="1860430" cy="723275"/>
            </a:xfrm>
          </p:grpSpPr>
          <p:sp>
            <p:nvSpPr>
              <p:cNvPr id="2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29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7" name="Rectangle 39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42"/>
          <p:cNvGrpSpPr/>
          <p:nvPr/>
        </p:nvGrpSpPr>
        <p:grpSpPr>
          <a:xfrm>
            <a:off x="762057" y="1131575"/>
            <a:ext cx="3752336" cy="2554040"/>
            <a:chOff x="4322543" y="1428799"/>
            <a:chExt cx="4051519" cy="2757680"/>
          </a:xfrm>
        </p:grpSpPr>
        <p:sp>
          <p:nvSpPr>
            <p:cNvPr id="31" name="Snip Single Corner Rectangle 43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Right Triangle 44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33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34" name="Rectangle 46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35" name="Rectangle 47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36" name="Rectangle 48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37" name="Snip Single Corner Rectangle 51"/>
          <p:cNvSpPr/>
          <p:nvPr/>
        </p:nvSpPr>
        <p:spPr>
          <a:xfrm flipH="1">
            <a:off x="1953447" y="3097127"/>
            <a:ext cx="2560946" cy="266765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458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26"/>
          <p:cNvGrpSpPr/>
          <p:nvPr/>
        </p:nvGrpSpPr>
        <p:grpSpPr>
          <a:xfrm>
            <a:off x="885153" y="1438589"/>
            <a:ext cx="3403056" cy="718954"/>
            <a:chOff x="-2212642" y="212055"/>
            <a:chExt cx="3403056" cy="740142"/>
          </a:xfrm>
        </p:grpSpPr>
        <p:sp>
          <p:nvSpPr>
            <p:cNvPr id="14" name="TextBox 6"/>
            <p:cNvSpPr txBox="1"/>
            <p:nvPr/>
          </p:nvSpPr>
          <p:spPr>
            <a:xfrm>
              <a:off x="-580847" y="212055"/>
              <a:ext cx="897682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全球化业务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TextBox 7"/>
            <p:cNvSpPr txBox="1"/>
            <p:nvPr/>
          </p:nvSpPr>
          <p:spPr>
            <a:xfrm>
              <a:off x="-2212642" y="429400"/>
              <a:ext cx="2621652" cy="522797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6" name="Oval 24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8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27"/>
          <p:cNvGrpSpPr/>
          <p:nvPr/>
        </p:nvGrpSpPr>
        <p:grpSpPr>
          <a:xfrm>
            <a:off x="885153" y="2445278"/>
            <a:ext cx="3403056" cy="721822"/>
            <a:chOff x="-2212642" y="212055"/>
            <a:chExt cx="3403056" cy="743092"/>
          </a:xfrm>
        </p:grpSpPr>
        <p:sp>
          <p:nvSpPr>
            <p:cNvPr id="18" name="TextBox 28"/>
            <p:cNvSpPr txBox="1"/>
            <p:nvPr/>
          </p:nvSpPr>
          <p:spPr>
            <a:xfrm>
              <a:off x="-2125698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TextBox 29"/>
            <p:cNvSpPr txBox="1"/>
            <p:nvPr/>
          </p:nvSpPr>
          <p:spPr>
            <a:xfrm>
              <a:off x="-2212642" y="432352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0" name="Oval 30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885152" y="3453400"/>
            <a:ext cx="3403057" cy="731346"/>
            <a:chOff x="-2212643" y="212055"/>
            <a:chExt cx="3403057" cy="752897"/>
          </a:xfrm>
        </p:grpSpPr>
        <p:sp>
          <p:nvSpPr>
            <p:cNvPr id="22" name="TextBox 33"/>
            <p:cNvSpPr txBox="1"/>
            <p:nvPr/>
          </p:nvSpPr>
          <p:spPr>
            <a:xfrm>
              <a:off x="-668208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3" name="TextBox 34"/>
            <p:cNvSpPr txBox="1"/>
            <p:nvPr/>
          </p:nvSpPr>
          <p:spPr>
            <a:xfrm>
              <a:off x="-2212643" y="442157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35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860035" y="1437155"/>
            <a:ext cx="3428150" cy="703077"/>
            <a:chOff x="466617" y="212055"/>
            <a:chExt cx="3428150" cy="723795"/>
          </a:xfrm>
        </p:grpSpPr>
        <p:sp>
          <p:nvSpPr>
            <p:cNvPr id="26" name="TextBox 56"/>
            <p:cNvSpPr txBox="1"/>
            <p:nvPr/>
          </p:nvSpPr>
          <p:spPr>
            <a:xfrm>
              <a:off x="1244845" y="222594"/>
              <a:ext cx="718145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市场调研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TextBox 57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Oval 58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42"/>
          <p:cNvGrpSpPr/>
          <p:nvPr/>
        </p:nvGrpSpPr>
        <p:grpSpPr>
          <a:xfrm>
            <a:off x="4860035" y="2422907"/>
            <a:ext cx="3428150" cy="725448"/>
            <a:chOff x="466617" y="189024"/>
            <a:chExt cx="3428150" cy="746826"/>
          </a:xfrm>
        </p:grpSpPr>
        <p:sp>
          <p:nvSpPr>
            <p:cNvPr id="30" name="TextBox 60"/>
            <p:cNvSpPr txBox="1"/>
            <p:nvPr/>
          </p:nvSpPr>
          <p:spPr>
            <a:xfrm>
              <a:off x="1244845" y="18902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常规技术支持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TextBox 61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Oval 62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3" name="Group 47"/>
          <p:cNvGrpSpPr/>
          <p:nvPr/>
        </p:nvGrpSpPr>
        <p:grpSpPr>
          <a:xfrm>
            <a:off x="4860035" y="3453400"/>
            <a:ext cx="3428150" cy="703078"/>
            <a:chOff x="466617" y="212055"/>
            <a:chExt cx="3428150" cy="723795"/>
          </a:xfrm>
        </p:grpSpPr>
        <p:sp>
          <p:nvSpPr>
            <p:cNvPr id="34" name="TextBox 64"/>
            <p:cNvSpPr txBox="1"/>
            <p:nvPr/>
          </p:nvSpPr>
          <p:spPr>
            <a:xfrm>
              <a:off x="1244845" y="212788"/>
              <a:ext cx="1077218" cy="2217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产品开发管理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5" name="TextBox 65"/>
            <p:cNvSpPr txBox="1"/>
            <p:nvPr/>
          </p:nvSpPr>
          <p:spPr>
            <a:xfrm>
              <a:off x="1244844" y="422546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6" name="Oval 66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+mn-ea"/>
              </a:endParaRPr>
            </a:p>
          </p:txBody>
        </p:sp>
      </p:grpSp>
      <p:cxnSp>
        <p:nvCxnSpPr>
          <p:cNvPr id="37" name="Straight Connector 67"/>
          <p:cNvCxnSpPr/>
          <p:nvPr/>
        </p:nvCxnSpPr>
        <p:spPr>
          <a:xfrm flipV="1">
            <a:off x="4572000" y="1438589"/>
            <a:ext cx="0" cy="274615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139"/>
          <p:cNvSpPr/>
          <p:nvPr/>
        </p:nvSpPr>
        <p:spPr bwMode="auto">
          <a:xfrm>
            <a:off x="5035635" y="1636895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3735" y="2592436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0" name="Freeform 149"/>
          <p:cNvSpPr/>
          <p:nvPr/>
        </p:nvSpPr>
        <p:spPr bwMode="auto">
          <a:xfrm>
            <a:off x="5073735" y="3626123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1" name="Freeform 143"/>
          <p:cNvSpPr>
            <a:spLocks noEditPoints="1"/>
          </p:cNvSpPr>
          <p:nvPr/>
        </p:nvSpPr>
        <p:spPr bwMode="auto">
          <a:xfrm>
            <a:off x="3730772" y="1593284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2" name="Freeform 150"/>
          <p:cNvSpPr>
            <a:spLocks noEditPoints="1"/>
          </p:cNvSpPr>
          <p:nvPr/>
        </p:nvSpPr>
        <p:spPr bwMode="auto">
          <a:xfrm>
            <a:off x="3768078" y="2581181"/>
            <a:ext cx="287338" cy="369888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3" name="Freeform 160"/>
          <p:cNvSpPr/>
          <p:nvPr/>
        </p:nvSpPr>
        <p:spPr bwMode="auto">
          <a:xfrm>
            <a:off x="3741264" y="3655421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6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ounded Rectangle 114"/>
          <p:cNvSpPr/>
          <p:nvPr/>
        </p:nvSpPr>
        <p:spPr>
          <a:xfrm>
            <a:off x="3535074" y="1131575"/>
            <a:ext cx="2073852" cy="3456420"/>
          </a:xfrm>
          <a:prstGeom prst="roundRect">
            <a:avLst>
              <a:gd name="adj" fmla="val 8813"/>
            </a:avLst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14" name="Group 69"/>
          <p:cNvGrpSpPr/>
          <p:nvPr/>
        </p:nvGrpSpPr>
        <p:grpSpPr>
          <a:xfrm>
            <a:off x="821026" y="1304396"/>
            <a:ext cx="2089999" cy="563189"/>
            <a:chOff x="424603" y="672020"/>
            <a:chExt cx="2089999" cy="563189"/>
          </a:xfrm>
        </p:grpSpPr>
        <p:sp>
          <p:nvSpPr>
            <p:cNvPr id="15" name="TextBox 64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手机设置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TextBox 65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7" name="Oval 6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1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18" name="Group 70"/>
          <p:cNvGrpSpPr/>
          <p:nvPr/>
        </p:nvGrpSpPr>
        <p:grpSpPr>
          <a:xfrm>
            <a:off x="821026" y="2072489"/>
            <a:ext cx="2089999" cy="563189"/>
            <a:chOff x="424603" y="672020"/>
            <a:chExt cx="2089999" cy="563189"/>
          </a:xfrm>
        </p:grpSpPr>
        <p:sp>
          <p:nvSpPr>
            <p:cNvPr id="19" name="TextBox 71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全球化访问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TextBox 72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1" name="Oval 74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2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22" name="Group 76"/>
          <p:cNvGrpSpPr/>
          <p:nvPr/>
        </p:nvGrpSpPr>
        <p:grpSpPr>
          <a:xfrm>
            <a:off x="798970" y="2840582"/>
            <a:ext cx="2112055" cy="563189"/>
            <a:chOff x="402547" y="672020"/>
            <a:chExt cx="2112055" cy="563189"/>
          </a:xfrm>
        </p:grpSpPr>
        <p:sp>
          <p:nvSpPr>
            <p:cNvPr id="23" name="TextBox 77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清理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TextBox 78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grpSp>
          <p:nvGrpSpPr>
            <p:cNvPr id="25" name="Group 79"/>
            <p:cNvGrpSpPr/>
            <p:nvPr/>
          </p:nvGrpSpPr>
          <p:grpSpPr>
            <a:xfrm>
              <a:off x="402547" y="729170"/>
              <a:ext cx="515118" cy="455593"/>
              <a:chOff x="171813" y="618192"/>
              <a:chExt cx="515118" cy="455593"/>
            </a:xfrm>
          </p:grpSpPr>
          <p:sp>
            <p:nvSpPr>
              <p:cNvPr id="26" name="Oval 80"/>
              <p:cNvSpPr>
                <a:spLocks noChangeAspect="1"/>
              </p:cNvSpPr>
              <p:nvPr/>
            </p:nvSpPr>
            <p:spPr>
              <a:xfrm>
                <a:off x="193869" y="618192"/>
                <a:ext cx="469021" cy="455593"/>
              </a:xfrm>
              <a:prstGeom prst="ellipse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latin typeface="+mn-ea"/>
                  </a:rPr>
                  <a:t>3</a:t>
                </a:r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81"/>
              <p:cNvSpPr txBox="1"/>
              <p:nvPr/>
            </p:nvSpPr>
            <p:spPr>
              <a:xfrm>
                <a:off x="171813" y="672457"/>
                <a:ext cx="515118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/>
                <a:endParaRPr lang="en-US" b="1" i="0" kern="1200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28" name="Group 82"/>
          <p:cNvGrpSpPr/>
          <p:nvPr/>
        </p:nvGrpSpPr>
        <p:grpSpPr>
          <a:xfrm>
            <a:off x="821026" y="3608676"/>
            <a:ext cx="2089999" cy="563189"/>
            <a:chOff x="424603" y="672020"/>
            <a:chExt cx="2089999" cy="563189"/>
          </a:xfrm>
        </p:grpSpPr>
        <p:sp>
          <p:nvSpPr>
            <p:cNvPr id="29" name="TextBox 83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智能触屏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TextBox 84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Oval 8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n-ea"/>
                </a:rPr>
                <a:t>4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32" name="Group 88"/>
          <p:cNvGrpSpPr/>
          <p:nvPr/>
        </p:nvGrpSpPr>
        <p:grpSpPr>
          <a:xfrm>
            <a:off x="6223096" y="1336688"/>
            <a:ext cx="2107418" cy="563189"/>
            <a:chOff x="805796" y="672020"/>
            <a:chExt cx="2107418" cy="563189"/>
          </a:xfrm>
        </p:grpSpPr>
        <p:sp>
          <p:nvSpPr>
            <p:cNvPr id="33" name="TextBox 89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数字图表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TextBox 90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5" name="Oval 92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5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36" name="Group 94"/>
          <p:cNvGrpSpPr/>
          <p:nvPr/>
        </p:nvGrpSpPr>
        <p:grpSpPr>
          <a:xfrm>
            <a:off x="6247137" y="2079109"/>
            <a:ext cx="2107418" cy="563189"/>
            <a:chOff x="805796" y="672020"/>
            <a:chExt cx="2107418" cy="563189"/>
          </a:xfrm>
        </p:grpSpPr>
        <p:sp>
          <p:nvSpPr>
            <p:cNvPr id="37" name="TextBox 95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摄像头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8" name="TextBox 96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98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6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0" name="Group 100"/>
          <p:cNvGrpSpPr/>
          <p:nvPr/>
        </p:nvGrpSpPr>
        <p:grpSpPr>
          <a:xfrm>
            <a:off x="6247137" y="2821530"/>
            <a:ext cx="2107418" cy="563189"/>
            <a:chOff x="805796" y="672020"/>
            <a:chExt cx="2107418" cy="563189"/>
          </a:xfrm>
        </p:grpSpPr>
        <p:sp>
          <p:nvSpPr>
            <p:cNvPr id="41" name="TextBox 101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天气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2" name="TextBox 102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4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7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44" name="Group 106"/>
          <p:cNvGrpSpPr/>
          <p:nvPr/>
        </p:nvGrpSpPr>
        <p:grpSpPr>
          <a:xfrm>
            <a:off x="6247137" y="3563950"/>
            <a:ext cx="2107418" cy="563189"/>
            <a:chOff x="805796" y="672020"/>
            <a:chExt cx="2107418" cy="563189"/>
          </a:xfrm>
        </p:grpSpPr>
        <p:sp>
          <p:nvSpPr>
            <p:cNvPr id="45" name="TextBox 107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联系信息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108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7" name="Oval 110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8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8" name="Group 149"/>
          <p:cNvGrpSpPr/>
          <p:nvPr/>
        </p:nvGrpSpPr>
        <p:grpSpPr>
          <a:xfrm>
            <a:off x="3834542" y="1298511"/>
            <a:ext cx="1474916" cy="3116663"/>
            <a:chOff x="3834542" y="1171729"/>
            <a:chExt cx="1474916" cy="3116663"/>
          </a:xfrm>
          <a:effectLst/>
        </p:grpSpPr>
        <p:grpSp>
          <p:nvGrpSpPr>
            <p:cNvPr id="49" name="Group 29"/>
            <p:cNvGrpSpPr/>
            <p:nvPr/>
          </p:nvGrpSpPr>
          <p:grpSpPr>
            <a:xfrm>
              <a:off x="3834542" y="117172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51" name="Freeform 153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grpSp>
            <p:nvGrpSpPr>
              <p:cNvPr id="52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58" name="Rectangle 160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59" name="Rectangle 161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60" name="Rectangle 162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</p:grpSp>
          <p:sp>
            <p:nvSpPr>
              <p:cNvPr id="53" name="Freeform 155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4" name="Freeform 15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5" name="Freeform 157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6" name="Freeform 158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7" name="Freeform 159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sp>
          <p:nvSpPr>
            <p:cNvPr id="50" name="Rectangle 151"/>
            <p:cNvSpPr/>
            <p:nvPr/>
          </p:nvSpPr>
          <p:spPr>
            <a:xfrm>
              <a:off x="3951670" y="2546900"/>
              <a:ext cx="1256433" cy="104490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APP </a:t>
              </a:r>
              <a:r>
                <a:rPr lang="zh-CN" alt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设计</a:t>
              </a:r>
              <a:endParaRPr lang="en-US" sz="1200" b="1" dirty="0" smtClean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1" name="Group 120"/>
          <p:cNvGrpSpPr/>
          <p:nvPr/>
        </p:nvGrpSpPr>
        <p:grpSpPr>
          <a:xfrm>
            <a:off x="3055168" y="1563103"/>
            <a:ext cx="557455" cy="144542"/>
            <a:chOff x="3074218" y="1415265"/>
            <a:chExt cx="557455" cy="144542"/>
          </a:xfrm>
        </p:grpSpPr>
        <p:cxnSp>
          <p:nvCxnSpPr>
            <p:cNvPr id="62" name="Straight Connector 11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11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4" name="Group 121"/>
          <p:cNvGrpSpPr/>
          <p:nvPr/>
        </p:nvGrpSpPr>
        <p:grpSpPr>
          <a:xfrm>
            <a:off x="3055168" y="2334521"/>
            <a:ext cx="557455" cy="144542"/>
            <a:chOff x="3074218" y="1415265"/>
            <a:chExt cx="557455" cy="144542"/>
          </a:xfrm>
        </p:grpSpPr>
        <p:cxnSp>
          <p:nvCxnSpPr>
            <p:cNvPr id="65" name="Straight Connector 12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12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7" name="Group 124"/>
          <p:cNvGrpSpPr/>
          <p:nvPr/>
        </p:nvGrpSpPr>
        <p:grpSpPr>
          <a:xfrm>
            <a:off x="3055168" y="3115232"/>
            <a:ext cx="557455" cy="144542"/>
            <a:chOff x="3074218" y="1415265"/>
            <a:chExt cx="557455" cy="144542"/>
          </a:xfrm>
        </p:grpSpPr>
        <p:cxnSp>
          <p:nvCxnSpPr>
            <p:cNvPr id="68" name="Straight Connector 12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12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0" name="Group 127"/>
          <p:cNvGrpSpPr/>
          <p:nvPr/>
        </p:nvGrpSpPr>
        <p:grpSpPr>
          <a:xfrm>
            <a:off x="3055168" y="3854897"/>
            <a:ext cx="557455" cy="144542"/>
            <a:chOff x="3074218" y="1415265"/>
            <a:chExt cx="557455" cy="144542"/>
          </a:xfrm>
        </p:grpSpPr>
        <p:cxnSp>
          <p:nvCxnSpPr>
            <p:cNvPr id="71" name="Straight Connector 12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2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3" name="Group 132"/>
          <p:cNvGrpSpPr/>
          <p:nvPr/>
        </p:nvGrpSpPr>
        <p:grpSpPr>
          <a:xfrm flipH="1">
            <a:off x="5531834" y="1563103"/>
            <a:ext cx="557455" cy="144542"/>
            <a:chOff x="3074218" y="1415265"/>
            <a:chExt cx="557455" cy="144542"/>
          </a:xfrm>
        </p:grpSpPr>
        <p:cxnSp>
          <p:nvCxnSpPr>
            <p:cNvPr id="74" name="Straight Connector 14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14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6" name="Group 133"/>
          <p:cNvGrpSpPr/>
          <p:nvPr/>
        </p:nvGrpSpPr>
        <p:grpSpPr>
          <a:xfrm flipH="1">
            <a:off x="5531834" y="2334521"/>
            <a:ext cx="557455" cy="144542"/>
            <a:chOff x="3074218" y="1415265"/>
            <a:chExt cx="557455" cy="144542"/>
          </a:xfrm>
        </p:grpSpPr>
        <p:cxnSp>
          <p:nvCxnSpPr>
            <p:cNvPr id="77" name="Straight Connector 140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Oval 141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9" name="Group 134"/>
          <p:cNvGrpSpPr/>
          <p:nvPr/>
        </p:nvGrpSpPr>
        <p:grpSpPr>
          <a:xfrm flipH="1">
            <a:off x="5531834" y="3115232"/>
            <a:ext cx="557455" cy="144542"/>
            <a:chOff x="3074218" y="1415265"/>
            <a:chExt cx="557455" cy="144542"/>
          </a:xfrm>
        </p:grpSpPr>
        <p:cxnSp>
          <p:nvCxnSpPr>
            <p:cNvPr id="80" name="Straight Connector 13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Oval 13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82" name="Group 135"/>
          <p:cNvGrpSpPr/>
          <p:nvPr/>
        </p:nvGrpSpPr>
        <p:grpSpPr>
          <a:xfrm flipH="1">
            <a:off x="5531834" y="3854897"/>
            <a:ext cx="557455" cy="144542"/>
            <a:chOff x="3074218" y="1415265"/>
            <a:chExt cx="557455" cy="144542"/>
          </a:xfrm>
        </p:grpSpPr>
        <p:cxnSp>
          <p:nvCxnSpPr>
            <p:cNvPr id="83" name="Straight Connector 136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Oval 137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695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05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35163"/>
            <a:ext cx="3964821" cy="473115"/>
            <a:chOff x="4572000" y="1935163"/>
            <a:chExt cx="3964821" cy="473115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07758" y="1946613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62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1"/>
          <p:cNvSpPr txBox="1"/>
          <p:nvPr/>
        </p:nvSpPr>
        <p:spPr>
          <a:xfrm>
            <a:off x="989824" y="3839104"/>
            <a:ext cx="1223092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122,584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14" name="Group 129"/>
          <p:cNvGrpSpPr/>
          <p:nvPr/>
        </p:nvGrpSpPr>
        <p:grpSpPr>
          <a:xfrm>
            <a:off x="769938" y="1382323"/>
            <a:ext cx="1662865" cy="916911"/>
            <a:chOff x="892889" y="1324716"/>
            <a:chExt cx="1662865" cy="916911"/>
          </a:xfrm>
        </p:grpSpPr>
        <p:sp>
          <p:nvSpPr>
            <p:cNvPr id="15" name="Rectangular Callout 43"/>
            <p:cNvSpPr/>
            <p:nvPr/>
          </p:nvSpPr>
          <p:spPr>
            <a:xfrm>
              <a:off x="892889" y="1362002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6" name="Group 88"/>
            <p:cNvGrpSpPr/>
            <p:nvPr/>
          </p:nvGrpSpPr>
          <p:grpSpPr>
            <a:xfrm>
              <a:off x="1291169" y="1324716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17" name="Chart 59"/>
              <p:cNvGraphicFramePr/>
              <p:nvPr>
                <p:extLst>
                  <p:ext uri="{D42A27DB-BD31-4B8C-83A1-F6EECF244321}">
                    <p14:modId xmlns:p14="http://schemas.microsoft.com/office/powerpoint/2010/main" val="2528112349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8" name="TextBox 63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9" name="Group 130"/>
          <p:cNvGrpSpPr/>
          <p:nvPr/>
        </p:nvGrpSpPr>
        <p:grpSpPr>
          <a:xfrm>
            <a:off x="910086" y="2686964"/>
            <a:ext cx="1382568" cy="1032042"/>
            <a:chOff x="1000366" y="2629357"/>
            <a:chExt cx="1382568" cy="1032042"/>
          </a:xfrm>
          <a:solidFill>
            <a:srgbClr val="073860"/>
          </a:solidFill>
        </p:grpSpPr>
        <p:grpSp>
          <p:nvGrpSpPr>
            <p:cNvPr id="20" name="Group 179"/>
            <p:cNvGrpSpPr/>
            <p:nvPr/>
          </p:nvGrpSpPr>
          <p:grpSpPr>
            <a:xfrm>
              <a:off x="1000366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1" name="Group 179"/>
            <p:cNvGrpSpPr/>
            <p:nvPr/>
          </p:nvGrpSpPr>
          <p:grpSpPr>
            <a:xfrm>
              <a:off x="149002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2" name="Group 179"/>
            <p:cNvGrpSpPr/>
            <p:nvPr/>
          </p:nvGrpSpPr>
          <p:grpSpPr>
            <a:xfrm>
              <a:off x="197968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29" name="Group 109"/>
          <p:cNvGrpSpPr/>
          <p:nvPr/>
        </p:nvGrpSpPr>
        <p:grpSpPr>
          <a:xfrm>
            <a:off x="2843790" y="3571336"/>
            <a:ext cx="3738310" cy="584158"/>
            <a:chOff x="4033795" y="1082760"/>
            <a:chExt cx="3738310" cy="584158"/>
          </a:xfrm>
        </p:grpSpPr>
        <p:grpSp>
          <p:nvGrpSpPr>
            <p:cNvPr id="30" name="Group 29"/>
            <p:cNvGrpSpPr/>
            <p:nvPr/>
          </p:nvGrpSpPr>
          <p:grpSpPr>
            <a:xfrm>
              <a:off x="4399178" y="1082760"/>
              <a:ext cx="3372927" cy="548751"/>
              <a:chOff x="798970" y="1771595"/>
              <a:chExt cx="1860430" cy="548751"/>
            </a:xfrm>
          </p:grpSpPr>
          <p:sp>
            <p:nvSpPr>
              <p:cNvPr id="32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04</a:t>
                </a:r>
              </a:p>
            </p:txBody>
          </p:sp>
          <p:sp>
            <p:nvSpPr>
              <p:cNvPr id="33" name="Text Placeholder 3"/>
              <p:cNvSpPr txBox="1"/>
              <p:nvPr/>
            </p:nvSpPr>
            <p:spPr>
              <a:xfrm>
                <a:off x="798970" y="2012569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1" name="Rectangle 111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grpSp>
        <p:nvGrpSpPr>
          <p:cNvPr id="34" name="Group 114"/>
          <p:cNvGrpSpPr/>
          <p:nvPr/>
        </p:nvGrpSpPr>
        <p:grpSpPr>
          <a:xfrm>
            <a:off x="2843790" y="1304396"/>
            <a:ext cx="3752788" cy="549004"/>
            <a:chOff x="4033795" y="1117914"/>
            <a:chExt cx="3752788" cy="549004"/>
          </a:xfrm>
        </p:grpSpPr>
        <p:grpSp>
          <p:nvGrpSpPr>
            <p:cNvPr id="35" name="Group 29"/>
            <p:cNvGrpSpPr/>
            <p:nvPr/>
          </p:nvGrpSpPr>
          <p:grpSpPr>
            <a:xfrm>
              <a:off x="4399178" y="1117914"/>
              <a:ext cx="3387405" cy="542365"/>
              <a:chOff x="798970" y="1806749"/>
              <a:chExt cx="1868416" cy="542365"/>
            </a:xfrm>
          </p:grpSpPr>
          <p:sp>
            <p:nvSpPr>
              <p:cNvPr id="37" name="Text Placeholder 3"/>
              <p:cNvSpPr txBox="1"/>
              <p:nvPr/>
            </p:nvSpPr>
            <p:spPr>
              <a:xfrm>
                <a:off x="798970" y="1806749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38" name="Text Placeholder 3"/>
              <p:cNvSpPr txBox="1"/>
              <p:nvPr/>
            </p:nvSpPr>
            <p:spPr>
              <a:xfrm>
                <a:off x="806956" y="2041337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6" name="Rectangle 116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9" name="Group 119"/>
          <p:cNvGrpSpPr/>
          <p:nvPr/>
        </p:nvGrpSpPr>
        <p:grpSpPr>
          <a:xfrm>
            <a:off x="2843790" y="2057043"/>
            <a:ext cx="3738310" cy="582901"/>
            <a:chOff x="4033795" y="1906308"/>
            <a:chExt cx="3738310" cy="582901"/>
          </a:xfrm>
        </p:grpSpPr>
        <p:grpSp>
          <p:nvGrpSpPr>
            <p:cNvPr id="40" name="Group 29"/>
            <p:cNvGrpSpPr/>
            <p:nvPr/>
          </p:nvGrpSpPr>
          <p:grpSpPr>
            <a:xfrm>
              <a:off x="4399178" y="1906308"/>
              <a:ext cx="3372927" cy="547493"/>
              <a:chOff x="798970" y="1772852"/>
              <a:chExt cx="1860430" cy="547493"/>
            </a:xfrm>
          </p:grpSpPr>
          <p:sp>
            <p:nvSpPr>
              <p:cNvPr id="42" name="Text Placeholder 3"/>
              <p:cNvSpPr txBox="1"/>
              <p:nvPr/>
            </p:nvSpPr>
            <p:spPr>
              <a:xfrm>
                <a:off x="798970" y="1772852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43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1" name="Rectangle 121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44" name="Group 124"/>
          <p:cNvGrpSpPr/>
          <p:nvPr/>
        </p:nvGrpSpPr>
        <p:grpSpPr>
          <a:xfrm>
            <a:off x="2843790" y="2845091"/>
            <a:ext cx="3738309" cy="584158"/>
            <a:chOff x="4033795" y="1905051"/>
            <a:chExt cx="3738309" cy="584158"/>
          </a:xfrm>
        </p:grpSpPr>
        <p:grpSp>
          <p:nvGrpSpPr>
            <p:cNvPr id="45" name="Group 29"/>
            <p:cNvGrpSpPr/>
            <p:nvPr/>
          </p:nvGrpSpPr>
          <p:grpSpPr>
            <a:xfrm>
              <a:off x="4399178" y="1905051"/>
              <a:ext cx="3372926" cy="548750"/>
              <a:chOff x="798970" y="1771595"/>
              <a:chExt cx="1860430" cy="548750"/>
            </a:xfrm>
          </p:grpSpPr>
          <p:sp>
            <p:nvSpPr>
              <p:cNvPr id="47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48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6" name="Rectangle 126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49" name="Group 145"/>
          <p:cNvGrpSpPr/>
          <p:nvPr/>
        </p:nvGrpSpPr>
        <p:grpSpPr>
          <a:xfrm>
            <a:off x="6899360" y="2700061"/>
            <a:ext cx="1469799" cy="1024546"/>
            <a:chOff x="6899360" y="2700061"/>
            <a:chExt cx="1469799" cy="1024546"/>
          </a:xfrm>
          <a:solidFill>
            <a:srgbClr val="2272AB"/>
          </a:solidFill>
        </p:grpSpPr>
        <p:grpSp>
          <p:nvGrpSpPr>
            <p:cNvPr id="50" name="Group 184"/>
            <p:cNvGrpSpPr/>
            <p:nvPr/>
          </p:nvGrpSpPr>
          <p:grpSpPr>
            <a:xfrm>
              <a:off x="7891926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7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8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7395643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6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2" name="Group 184"/>
            <p:cNvGrpSpPr/>
            <p:nvPr/>
          </p:nvGrpSpPr>
          <p:grpSpPr>
            <a:xfrm>
              <a:off x="6899360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3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4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59" name="Group 143"/>
          <p:cNvGrpSpPr/>
          <p:nvPr/>
        </p:nvGrpSpPr>
        <p:grpSpPr>
          <a:xfrm>
            <a:off x="6706294" y="1382323"/>
            <a:ext cx="1662865" cy="916911"/>
            <a:chOff x="6706294" y="1382323"/>
            <a:chExt cx="1662865" cy="916911"/>
          </a:xfrm>
        </p:grpSpPr>
        <p:sp>
          <p:nvSpPr>
            <p:cNvPr id="60" name="Rectangular Callout 138"/>
            <p:cNvSpPr/>
            <p:nvPr/>
          </p:nvSpPr>
          <p:spPr>
            <a:xfrm flipH="1">
              <a:off x="6706294" y="1419609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61" name="Group 139"/>
            <p:cNvGrpSpPr/>
            <p:nvPr/>
          </p:nvGrpSpPr>
          <p:grpSpPr>
            <a:xfrm>
              <a:off x="7104574" y="1382323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62" name="Chart 140"/>
              <p:cNvGraphicFramePr/>
              <p:nvPr>
                <p:extLst>
                  <p:ext uri="{D42A27DB-BD31-4B8C-83A1-F6EECF244321}">
                    <p14:modId xmlns:p14="http://schemas.microsoft.com/office/powerpoint/2010/main" val="3544098520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63" name="TextBox 141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sp>
        <p:nvSpPr>
          <p:cNvPr id="64" name="TextBox 142"/>
          <p:cNvSpPr txBox="1"/>
          <p:nvPr/>
        </p:nvSpPr>
        <p:spPr>
          <a:xfrm>
            <a:off x="7094313" y="3839104"/>
            <a:ext cx="111408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272AB"/>
                </a:solidFill>
                <a:latin typeface="+mn-ea"/>
              </a:rPr>
              <a:t>122,584</a:t>
            </a:r>
            <a:endParaRPr lang="en-US" sz="2400" b="1" dirty="0">
              <a:solidFill>
                <a:srgbClr val="2272AB"/>
              </a:solidFill>
              <a:latin typeface="+mn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771622" y="1304396"/>
            <a:ext cx="301630" cy="300828"/>
            <a:chOff x="-959970" y="1422605"/>
            <a:chExt cx="596900" cy="595313"/>
          </a:xfrm>
        </p:grpSpPr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67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769617" y="2057043"/>
            <a:ext cx="301630" cy="300828"/>
            <a:chOff x="-959970" y="1422605"/>
            <a:chExt cx="596900" cy="595313"/>
          </a:xfrm>
        </p:grpSpPr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0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769617" y="2871044"/>
            <a:ext cx="301630" cy="300828"/>
            <a:chOff x="-959970" y="1422605"/>
            <a:chExt cx="596900" cy="595313"/>
          </a:xfrm>
        </p:grpSpPr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769617" y="3596057"/>
            <a:ext cx="301630" cy="300828"/>
            <a:chOff x="-959970" y="1422605"/>
            <a:chExt cx="596900" cy="595313"/>
          </a:xfrm>
        </p:grpSpPr>
        <p:sp>
          <p:nvSpPr>
            <p:cNvPr id="75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552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75"/>
          <p:cNvGrpSpPr/>
          <p:nvPr/>
        </p:nvGrpSpPr>
        <p:grpSpPr>
          <a:xfrm>
            <a:off x="670271" y="3429620"/>
            <a:ext cx="1947726" cy="734151"/>
            <a:chOff x="5603652" y="1611298"/>
            <a:chExt cx="1947726" cy="734151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6653696" y="161129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6" name="Group 72"/>
          <p:cNvGrpSpPr/>
          <p:nvPr/>
        </p:nvGrpSpPr>
        <p:grpSpPr>
          <a:xfrm>
            <a:off x="1492682" y="1779337"/>
            <a:ext cx="1947726" cy="713831"/>
            <a:chOff x="5603652" y="1631618"/>
            <a:chExt cx="1947726" cy="713831"/>
          </a:xfrm>
        </p:grpSpPr>
        <p:sp>
          <p:nvSpPr>
            <p:cNvPr id="17" name="Text Placeholder 3"/>
            <p:cNvSpPr txBox="1"/>
            <p:nvPr/>
          </p:nvSpPr>
          <p:spPr>
            <a:xfrm>
              <a:off x="6653696" y="163161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Group 66"/>
          <p:cNvGrpSpPr/>
          <p:nvPr/>
        </p:nvGrpSpPr>
        <p:grpSpPr>
          <a:xfrm>
            <a:off x="5640386" y="1744107"/>
            <a:ext cx="1947726" cy="710676"/>
            <a:chOff x="5603652" y="1634773"/>
            <a:chExt cx="1947726" cy="710676"/>
          </a:xfrm>
        </p:grpSpPr>
        <p:sp>
          <p:nvSpPr>
            <p:cNvPr id="20" name="Text Placeholder 3"/>
            <p:cNvSpPr txBox="1"/>
            <p:nvPr/>
          </p:nvSpPr>
          <p:spPr>
            <a:xfrm>
              <a:off x="5603652" y="1634773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1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Group 69"/>
          <p:cNvGrpSpPr/>
          <p:nvPr/>
        </p:nvGrpSpPr>
        <p:grpSpPr>
          <a:xfrm>
            <a:off x="6389277" y="3451901"/>
            <a:ext cx="1947726" cy="711870"/>
            <a:chOff x="5603652" y="1633579"/>
            <a:chExt cx="1947726" cy="711870"/>
          </a:xfrm>
        </p:grpSpPr>
        <p:sp>
          <p:nvSpPr>
            <p:cNvPr id="23" name="Text Placeholder 3"/>
            <p:cNvSpPr txBox="1"/>
            <p:nvPr/>
          </p:nvSpPr>
          <p:spPr>
            <a:xfrm>
              <a:off x="5603652" y="1633579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>
            <a:off x="3690393" y="841902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2834932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3690393" y="2552822"/>
            <a:ext cx="1710922" cy="1710922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1710921" y="0"/>
                </a:moveTo>
                <a:lnTo>
                  <a:pt x="855460" y="1710921"/>
                </a:lnTo>
                <a:lnTo>
                  <a:pt x="0" y="0"/>
                </a:lnTo>
                <a:lnTo>
                  <a:pt x="1710921" y="0"/>
                </a:lnTo>
                <a:close/>
              </a:path>
            </a:pathLst>
          </a:custGeom>
          <a:solidFill>
            <a:srgbClr val="0738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548640" rIns="515361" bIns="943091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545854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kern="1200" dirty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9938" y="4512296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756084" y="4378958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539809" y="740192"/>
            <a:ext cx="381001" cy="274637"/>
          </a:xfrm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>
                <a:latin typeface="+mn-ea"/>
              </a:rPr>
              <a:t>23</a:t>
            </a:fld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657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29"/>
          <p:cNvCxnSpPr/>
          <p:nvPr/>
        </p:nvCxnSpPr>
        <p:spPr>
          <a:xfrm flipH="1">
            <a:off x="957997" y="1995680"/>
            <a:ext cx="7228006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65"/>
          <p:cNvGrpSpPr/>
          <p:nvPr/>
        </p:nvGrpSpPr>
        <p:grpSpPr>
          <a:xfrm>
            <a:off x="1196535" y="1436752"/>
            <a:ext cx="1094533" cy="1209746"/>
            <a:chOff x="3419864" y="1304397"/>
            <a:chExt cx="1094533" cy="1209746"/>
          </a:xfrm>
        </p:grpSpPr>
        <p:sp>
          <p:nvSpPr>
            <p:cNvPr id="15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ectangle 47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01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3116768" y="1436752"/>
            <a:ext cx="1094533" cy="1209746"/>
            <a:chOff x="4740719" y="1304398"/>
            <a:chExt cx="1094533" cy="1209746"/>
          </a:xfrm>
        </p:grpSpPr>
        <p:sp>
          <p:nvSpPr>
            <p:cNvPr id="18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9" name="Rectangle 54"/>
            <p:cNvSpPr/>
            <p:nvPr/>
          </p:nvSpPr>
          <p:spPr>
            <a:xfrm>
              <a:off x="4955200" y="1468513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02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0" name="Group 69"/>
          <p:cNvGrpSpPr/>
          <p:nvPr/>
        </p:nvGrpSpPr>
        <p:grpSpPr>
          <a:xfrm>
            <a:off x="2786183" y="2818881"/>
            <a:ext cx="1755702" cy="711870"/>
            <a:chOff x="5699664" y="1633579"/>
            <a:chExt cx="1755702" cy="711870"/>
          </a:xfrm>
        </p:grpSpPr>
        <p:sp>
          <p:nvSpPr>
            <p:cNvPr id="21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Text Placeholder 3"/>
            <p:cNvSpPr txBox="1"/>
            <p:nvPr/>
          </p:nvSpPr>
          <p:spPr>
            <a:xfrm>
              <a:off x="5699664" y="1883784"/>
              <a:ext cx="175570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72"/>
          <p:cNvGrpSpPr/>
          <p:nvPr/>
        </p:nvGrpSpPr>
        <p:grpSpPr>
          <a:xfrm>
            <a:off x="874240" y="2817901"/>
            <a:ext cx="1739122" cy="713831"/>
            <a:chOff x="5707954" y="1631618"/>
            <a:chExt cx="1739122" cy="7138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6" name="Group 67"/>
          <p:cNvGrpSpPr/>
          <p:nvPr/>
        </p:nvGrpSpPr>
        <p:grpSpPr>
          <a:xfrm>
            <a:off x="5037001" y="1436751"/>
            <a:ext cx="1094533" cy="1209746"/>
            <a:chOff x="3419864" y="1304397"/>
            <a:chExt cx="1094533" cy="1209746"/>
          </a:xfrm>
          <a:solidFill>
            <a:schemeClr val="accent1"/>
          </a:solidFill>
        </p:grpSpPr>
        <p:sp>
          <p:nvSpPr>
            <p:cNvPr id="27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8" name="Rectangle 69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03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70"/>
          <p:cNvGrpSpPr/>
          <p:nvPr/>
        </p:nvGrpSpPr>
        <p:grpSpPr>
          <a:xfrm>
            <a:off x="6957235" y="1436750"/>
            <a:ext cx="1094533" cy="1209746"/>
            <a:chOff x="4740719" y="1304398"/>
            <a:chExt cx="1094533" cy="1209746"/>
          </a:xfrm>
          <a:solidFill>
            <a:schemeClr val="accent3"/>
          </a:solidFill>
        </p:grpSpPr>
        <p:sp>
          <p:nvSpPr>
            <p:cNvPr id="30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4955201" y="1468513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04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2" name="Group 69"/>
          <p:cNvGrpSpPr/>
          <p:nvPr/>
        </p:nvGrpSpPr>
        <p:grpSpPr>
          <a:xfrm>
            <a:off x="6643229" y="2818881"/>
            <a:ext cx="1722544" cy="711870"/>
            <a:chOff x="5716243" y="1633579"/>
            <a:chExt cx="1722544" cy="711870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716243" y="1883784"/>
              <a:ext cx="1722544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4714706" y="2817901"/>
            <a:ext cx="1739122" cy="713831"/>
            <a:chOff x="5707954" y="1631618"/>
            <a:chExt cx="1739122" cy="7138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8" name="TextBox 8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9" name="Straight Connector 82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rc 30"/>
          <p:cNvSpPr/>
          <p:nvPr/>
        </p:nvSpPr>
        <p:spPr>
          <a:xfrm rot="19051047">
            <a:off x="2043042" y="1066104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1" name="Arc 31"/>
          <p:cNvSpPr/>
          <p:nvPr/>
        </p:nvSpPr>
        <p:spPr>
          <a:xfrm rot="19051047">
            <a:off x="3891504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2" name="Arc 32"/>
          <p:cNvSpPr/>
          <p:nvPr/>
        </p:nvSpPr>
        <p:spPr>
          <a:xfrm rot="19051047">
            <a:off x="5739966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599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/>
      <p:bldP spid="40" grpId="0" animBg="1"/>
      <p:bldP spid="41" grpId="0" animBg="1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860437" y="2405088"/>
            <a:ext cx="53142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演示完毕，谢谢观看！</a:t>
            </a:r>
            <a:endParaRPr 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8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演示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3049</Words>
  <Application>Microsoft Office PowerPoint</Application>
  <PresentationFormat>全屏显示(16:9)</PresentationFormat>
  <Paragraphs>330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Adobe 仿宋 Std R</vt:lpstr>
      <vt:lpstr>Arial Unicode MS</vt:lpstr>
      <vt:lpstr>Roboto Light</vt:lpstr>
      <vt:lpstr>等线</vt:lpstr>
      <vt:lpstr>时尚中黑简体</vt:lpstr>
      <vt:lpstr>宋体</vt:lpstr>
      <vt:lpstr>微软雅黑</vt:lpstr>
      <vt:lpstr>造字工房力黑（非商用）常规体</vt:lpstr>
      <vt:lpstr>Agency FB</vt:lpstr>
      <vt:lpstr>Arial</vt:lpstr>
      <vt:lpstr>Arial Black</vt:lpstr>
      <vt:lpstr>Calibri</vt:lpstr>
      <vt:lpstr>Calibri Light</vt:lpstr>
      <vt:lpstr>Open Sans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商务演示</dc:title>
  <dc:creator>第一PPT</dc:creator>
  <cp:keywords>www.1ppt.com</cp:keywords>
  <cp:lastModifiedBy>Sky123.Org</cp:lastModifiedBy>
  <cp:revision>13</cp:revision>
  <dcterms:created xsi:type="dcterms:W3CDTF">2017-03-16T08:47:32Z</dcterms:created>
  <dcterms:modified xsi:type="dcterms:W3CDTF">2020-01-04T07:44:52Z</dcterms:modified>
</cp:coreProperties>
</file>