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258" r:id="rId3"/>
    <p:sldId id="259" r:id="rId4"/>
    <p:sldId id="260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61" r:id="rId15"/>
    <p:sldId id="272" r:id="rId16"/>
    <p:sldId id="273" r:id="rId17"/>
    <p:sldId id="274" r:id="rId18"/>
    <p:sldId id="275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89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3C00"/>
    <a:srgbClr val="ECFA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96" autoAdjust="0"/>
    <p:restoredTop sz="94424" autoAdjust="0"/>
  </p:normalViewPr>
  <p:slideViewPr>
    <p:cSldViewPr snapToGrid="0" showGuides="1">
      <p:cViewPr varScale="1">
        <p:scale>
          <a:sx n="92" d="100"/>
          <a:sy n="92" d="100"/>
        </p:scale>
        <p:origin x="492" y="84"/>
      </p:cViewPr>
      <p:guideLst>
        <p:guide orient="horz" pos="2183"/>
        <p:guide pos="3840"/>
        <p:guide pos="189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93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oleObject" Target="../embeddings/oleObject1.bin"/><Relationship Id="rId4" Type="http://schemas.openxmlformats.org/officeDocument/2006/relationships/image" Target="../media/image12.png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oleObject" Target="../embeddings/oleObject2.bin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0"/>
        <c:overlap val="50"/>
        <c:axId val="-1289111424"/>
        <c:axId val="-1289092928"/>
        <c:extLst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Text 1</c:v>
                      </c:pt>
                      <c:pt idx="1">
                        <c:v>Text 2</c:v>
                      </c:pt>
                      <c:pt idx="2">
                        <c:v>Text 3</c:v>
                      </c:pt>
                      <c:pt idx="3">
                        <c:v>Text 4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</c15:ser>
            </c15:filteredBarSeries>
          </c:ext>
        </c:extLst>
      </c:barChart>
      <c:catAx>
        <c:axId val="-12891114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89092928"/>
        <c:crosses val="autoZero"/>
        <c:auto val="1"/>
        <c:lblAlgn val="ctr"/>
        <c:lblOffset val="100"/>
        <c:noMultiLvlLbl val="0"/>
      </c:catAx>
      <c:valAx>
        <c:axId val="-128909292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2891114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508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15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ln w="50800" cap="rnd">
              <a:solidFill>
                <a:schemeClr val="bg1"/>
              </a:solidFill>
              <a:round/>
            </a:ln>
            <a:effectLst/>
          </c:spPr>
          <c:marker>
            <c:symbol val="circle"/>
            <c:size val="15"/>
            <c:spPr>
              <a:blipFill>
                <a:blip xmlns:r="http://schemas.openxmlformats.org/officeDocument/2006/relationships" r:embed="rId3"/>
                <a:stretch>
                  <a:fillRect/>
                </a:stretch>
              </a:blipFill>
              <a:ln w="9525">
                <a:noFill/>
              </a:ln>
              <a:effectLst/>
            </c:spPr>
          </c:marker>
          <c:cat>
            <c:strRef>
              <c:f>Sheet1!$A$2:$A$5</c:f>
              <c:strCache>
                <c:ptCount val="4"/>
                <c:pt idx="0">
                  <c:v>Text 1</c:v>
                </c:pt>
                <c:pt idx="1">
                  <c:v>Text 2</c:v>
                </c:pt>
                <c:pt idx="2">
                  <c:v>Text 3</c:v>
                </c:pt>
                <c:pt idx="3">
                  <c:v>Text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289110880"/>
        <c:axId val="-1289086944"/>
      </c:lineChart>
      <c:catAx>
        <c:axId val="-12891108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1289086944"/>
        <c:crosses val="autoZero"/>
        <c:auto val="1"/>
        <c:lblAlgn val="ctr"/>
        <c:lblOffset val="100"/>
        <c:noMultiLvlLbl val="0"/>
      </c:catAx>
      <c:valAx>
        <c:axId val="-1289086944"/>
        <c:scaling>
          <c:orientation val="minMax"/>
        </c:scaling>
        <c:delete val="1"/>
        <c:axPos val="l"/>
        <c:majorGridlines>
          <c:spPr>
            <a:ln w="6350" cap="flat" cmpd="sng" algn="ctr">
              <a:solidFill>
                <a:schemeClr val="bg1">
                  <a:alpha val="20000"/>
                </a:schemeClr>
              </a:solidFill>
              <a:prstDash val="dash"/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crossAx val="-12891108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explosion val="6"/>
          <c:dPt>
            <c:idx val="0"/>
            <c:bubble3D val="0"/>
            <c:spPr>
              <a:solidFill>
                <a:schemeClr val="accent1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strRef>
              <c:f>Sheet1!$A$2:$A$5</c:f>
              <c:strCache>
                <c:ptCount val="3"/>
                <c:pt idx="0">
                  <c:v>A</c:v>
                </c:pt>
                <c:pt idx="1">
                  <c:v>B</c:v>
                </c:pt>
                <c:pt idx="2">
                  <c:v>C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3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</c:numCache>
            </c:numRef>
          </c:val>
          <c:extLst>
            <c:ext xmlns:c15="http://schemas.microsoft.com/office/drawing/2012/chart" uri="{02D57815-91ED-43cb-92C2-25804820EDAC}">
              <c15:categoryFilterExceptions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E0D49B-8AB1-4855-A4A4-08C0E4F52BDE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965D5F-0965-4E51-9C70-23D48B456A4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7743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378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7916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9222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48434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58393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4144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88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9191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3245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2458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5872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0866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3527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4340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327536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2488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64042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965D5F-0965-4E51-9C70-23D48B456A4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518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186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31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2554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9583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549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0717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53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99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769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3084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7887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181D0-A797-4AF9-BA7D-F9EDE7CA232C}" type="datetimeFigureOut">
              <a:rPr lang="zh-CN" altLang="en-US" smtClean="0"/>
              <a:t>2020/1/4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E4D9B-0B73-4C3A-834C-B3116E5F4D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6457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92000" cy="4843463"/>
          </a:xfrm>
          <a:prstGeom prst="rect">
            <a:avLst/>
          </a:prstGeom>
          <a:solidFill>
            <a:schemeClr val="accent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0" y="4843463"/>
            <a:ext cx="12192000" cy="201453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3633786" y="2101333"/>
            <a:ext cx="5010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accent1"/>
                </a:solidFill>
                <a:latin typeface="+mj-lt"/>
              </a:rPr>
              <a:t>漫威公司介绍</a:t>
            </a:r>
            <a:r>
              <a:rPr lang="en-US" altLang="zh-CN" sz="4000" dirty="0" err="1">
                <a:solidFill>
                  <a:schemeClr val="accent1"/>
                </a:solidFill>
                <a:latin typeface="+mj-lt"/>
              </a:rPr>
              <a:t>ppt</a:t>
            </a:r>
            <a:r>
              <a:rPr lang="zh-CN" altLang="en-US" sz="4000" dirty="0">
                <a:solidFill>
                  <a:schemeClr val="accent1"/>
                </a:solidFill>
                <a:latin typeface="+mj-lt"/>
              </a:rPr>
              <a:t>模板</a:t>
            </a:r>
            <a:endParaRPr lang="zh-CN" altLang="en-US" sz="4000" dirty="0">
              <a:solidFill>
                <a:schemeClr val="accent1"/>
              </a:solidFill>
              <a:latin typeface="+mj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88644" y="3133278"/>
            <a:ext cx="350043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dirty="0" smtClean="0">
                <a:solidFill>
                  <a:schemeClr val="accent1"/>
                </a:solidFill>
              </a:rPr>
              <a:t>Power Point</a:t>
            </a:r>
            <a:endParaRPr lang="zh-CN" altLang="en-US" sz="4000" dirty="0">
              <a:solidFill>
                <a:schemeClr val="accent1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4388644" y="3434716"/>
            <a:ext cx="108000" cy="108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7781081" y="3434716"/>
            <a:ext cx="108000" cy="1080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048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959644" y="75660"/>
            <a:ext cx="45005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</a:rPr>
              <a:t>CONTENTS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959644" y="791344"/>
            <a:ext cx="19264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Never put off what you can do today until tomorrow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823227" y="2063700"/>
            <a:ext cx="7155055" cy="631220"/>
            <a:chOff x="2823227" y="2063700"/>
            <a:chExt cx="7155055" cy="631220"/>
          </a:xfrm>
        </p:grpSpPr>
        <p:sp>
          <p:nvSpPr>
            <p:cNvPr id="9" name="文本框 8"/>
            <p:cNvSpPr txBox="1"/>
            <p:nvPr/>
          </p:nvSpPr>
          <p:spPr>
            <a:xfrm>
              <a:off x="3236896" y="2171700"/>
              <a:ext cx="20573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ONE 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362441" y="2248644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9870282" y="2063700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8" name="Freeform 125"/>
            <p:cNvSpPr>
              <a:spLocks noEditPoints="1"/>
            </p:cNvSpPr>
            <p:nvPr/>
          </p:nvSpPr>
          <p:spPr bwMode="auto">
            <a:xfrm rot="5400000">
              <a:off x="2809009" y="2286396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823227" y="3609988"/>
            <a:ext cx="7155055" cy="631220"/>
            <a:chOff x="2823227" y="3102782"/>
            <a:chExt cx="7155055" cy="631220"/>
          </a:xfrm>
        </p:grpSpPr>
        <p:sp>
          <p:nvSpPr>
            <p:cNvPr id="14" name="文本框 13"/>
            <p:cNvSpPr txBox="1"/>
            <p:nvPr/>
          </p:nvSpPr>
          <p:spPr>
            <a:xfrm>
              <a:off x="3236896" y="3210782"/>
              <a:ext cx="20573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TWO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5" name="矩形 14"/>
            <p:cNvSpPr/>
            <p:nvPr/>
          </p:nvSpPr>
          <p:spPr>
            <a:xfrm>
              <a:off x="6362441" y="3287726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9870282" y="3102782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Freeform 125"/>
            <p:cNvSpPr>
              <a:spLocks noEditPoints="1"/>
            </p:cNvSpPr>
            <p:nvPr/>
          </p:nvSpPr>
          <p:spPr bwMode="auto">
            <a:xfrm rot="5400000">
              <a:off x="2809009" y="3282086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823227" y="5156276"/>
            <a:ext cx="7155055" cy="631220"/>
            <a:chOff x="2823227" y="4141864"/>
            <a:chExt cx="7155055" cy="631220"/>
          </a:xfrm>
        </p:grpSpPr>
        <p:sp>
          <p:nvSpPr>
            <p:cNvPr id="18" name="文本框 17"/>
            <p:cNvSpPr txBox="1"/>
            <p:nvPr/>
          </p:nvSpPr>
          <p:spPr>
            <a:xfrm>
              <a:off x="3236896" y="4249864"/>
              <a:ext cx="293131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  <a:latin typeface="+mj-lt"/>
                </a:rPr>
                <a:t>PART THREE </a:t>
              </a:r>
              <a:endParaRPr lang="zh-CN" altLang="en-US" sz="2800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6362441" y="4326808"/>
              <a:ext cx="3467616" cy="369332"/>
            </a:xfrm>
            <a:prstGeom prst="rect">
              <a:avLst/>
            </a:prstGeom>
            <a:ln w="25400">
              <a:solidFill>
                <a:schemeClr val="accent1">
                  <a:shade val="5000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Action speak louder than words.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9870282" y="4141864"/>
              <a:ext cx="108000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1" name="Freeform 125"/>
            <p:cNvSpPr>
              <a:spLocks noEditPoints="1"/>
            </p:cNvSpPr>
            <p:nvPr/>
          </p:nvSpPr>
          <p:spPr bwMode="auto">
            <a:xfrm rot="5400000">
              <a:off x="2809009" y="4373032"/>
              <a:ext cx="322263" cy="293828"/>
            </a:xfrm>
            <a:custGeom>
              <a:avLst/>
              <a:gdLst>
                <a:gd name="T0" fmla="*/ 9 w 115"/>
                <a:gd name="T1" fmla="*/ 89 h 105"/>
                <a:gd name="T2" fmla="*/ 105 w 115"/>
                <a:gd name="T3" fmla="*/ 89 h 105"/>
                <a:gd name="T4" fmla="*/ 112 w 115"/>
                <a:gd name="T5" fmla="*/ 79 h 105"/>
                <a:gd name="T6" fmla="*/ 63 w 115"/>
                <a:gd name="T7" fmla="*/ 3 h 105"/>
                <a:gd name="T8" fmla="*/ 51 w 115"/>
                <a:gd name="T9" fmla="*/ 3 h 105"/>
                <a:gd name="T10" fmla="*/ 2 w 115"/>
                <a:gd name="T11" fmla="*/ 79 h 105"/>
                <a:gd name="T12" fmla="*/ 9 w 115"/>
                <a:gd name="T13" fmla="*/ 89 h 105"/>
                <a:gd name="T14" fmla="*/ 57 w 115"/>
                <a:gd name="T15" fmla="*/ 12 h 105"/>
                <a:gd name="T16" fmla="*/ 102 w 115"/>
                <a:gd name="T17" fmla="*/ 81 h 105"/>
                <a:gd name="T18" fmla="*/ 12 w 115"/>
                <a:gd name="T19" fmla="*/ 81 h 105"/>
                <a:gd name="T20" fmla="*/ 57 w 115"/>
                <a:gd name="T21" fmla="*/ 12 h 105"/>
                <a:gd name="T22" fmla="*/ 109 w 115"/>
                <a:gd name="T23" fmla="*/ 97 h 105"/>
                <a:gd name="T24" fmla="*/ 5 w 115"/>
                <a:gd name="T25" fmla="*/ 97 h 105"/>
                <a:gd name="T26" fmla="*/ 1 w 115"/>
                <a:gd name="T27" fmla="*/ 101 h 105"/>
                <a:gd name="T28" fmla="*/ 5 w 115"/>
                <a:gd name="T29" fmla="*/ 105 h 105"/>
                <a:gd name="T30" fmla="*/ 109 w 115"/>
                <a:gd name="T31" fmla="*/ 105 h 105"/>
                <a:gd name="T32" fmla="*/ 113 w 115"/>
                <a:gd name="T33" fmla="*/ 101 h 105"/>
                <a:gd name="T34" fmla="*/ 109 w 115"/>
                <a:gd name="T35" fmla="*/ 97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15" h="105">
                  <a:moveTo>
                    <a:pt x="9" y="89"/>
                  </a:moveTo>
                  <a:cubicBezTo>
                    <a:pt x="105" y="89"/>
                    <a:pt x="105" y="89"/>
                    <a:pt x="105" y="89"/>
                  </a:cubicBezTo>
                  <a:cubicBezTo>
                    <a:pt x="115" y="89"/>
                    <a:pt x="114" y="83"/>
                    <a:pt x="112" y="79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1" y="0"/>
                    <a:pt x="54" y="0"/>
                    <a:pt x="51" y="3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0" y="84"/>
                    <a:pt x="0" y="89"/>
                    <a:pt x="9" y="89"/>
                  </a:cubicBezTo>
                  <a:close/>
                  <a:moveTo>
                    <a:pt x="57" y="12"/>
                  </a:moveTo>
                  <a:cubicBezTo>
                    <a:pt x="102" y="81"/>
                    <a:pt x="102" y="81"/>
                    <a:pt x="102" y="81"/>
                  </a:cubicBezTo>
                  <a:cubicBezTo>
                    <a:pt x="100" y="81"/>
                    <a:pt x="19" y="81"/>
                    <a:pt x="12" y="81"/>
                  </a:cubicBezTo>
                  <a:lnTo>
                    <a:pt x="57" y="12"/>
                  </a:lnTo>
                  <a:close/>
                  <a:moveTo>
                    <a:pt x="109" y="97"/>
                  </a:moveTo>
                  <a:cubicBezTo>
                    <a:pt x="5" y="97"/>
                    <a:pt x="5" y="97"/>
                    <a:pt x="5" y="97"/>
                  </a:cubicBezTo>
                  <a:cubicBezTo>
                    <a:pt x="3" y="97"/>
                    <a:pt x="1" y="99"/>
                    <a:pt x="1" y="101"/>
                  </a:cubicBezTo>
                  <a:cubicBezTo>
                    <a:pt x="1" y="103"/>
                    <a:pt x="3" y="105"/>
                    <a:pt x="5" y="105"/>
                  </a:cubicBezTo>
                  <a:cubicBezTo>
                    <a:pt x="109" y="105"/>
                    <a:pt x="109" y="105"/>
                    <a:pt x="109" y="105"/>
                  </a:cubicBezTo>
                  <a:cubicBezTo>
                    <a:pt x="111" y="105"/>
                    <a:pt x="113" y="103"/>
                    <a:pt x="113" y="101"/>
                  </a:cubicBezTo>
                  <a:cubicBezTo>
                    <a:pt x="113" y="99"/>
                    <a:pt x="111" y="97"/>
                    <a:pt x="109" y="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0" y="2036"/>
            <a:ext cx="754743" cy="11710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06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任意多边形 2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5" name="组合 4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8" name="直接连接符 7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直接连接符 10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文本框 5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ONE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5" name="矩形 14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4315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2343150"/>
            <a:ext cx="12192000" cy="4514850"/>
          </a:xfrm>
          <a:prstGeom prst="rect">
            <a:avLst/>
          </a:prstGeom>
          <a:solidFill>
            <a:schemeClr val="accent2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12192000" cy="23431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878680" y="268190"/>
            <a:ext cx="32643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</a:rPr>
              <a:t>Add Your Text Here</a:t>
            </a:r>
            <a:endParaRPr lang="en-US" altLang="zh-CN" sz="2800" dirty="0">
              <a:solidFill>
                <a:schemeClr val="bg1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885950" y="3471864"/>
            <a:ext cx="2228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You Title Here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78680" y="4248835"/>
            <a:ext cx="42433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Four short words sum up what has lifted most successful individuals above the crowd: a little bit more.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5" name="Freeform 112"/>
          <p:cNvSpPr>
            <a:spLocks noEditPoints="1"/>
          </p:cNvSpPr>
          <p:nvPr/>
        </p:nvSpPr>
        <p:spPr bwMode="auto">
          <a:xfrm>
            <a:off x="1226344" y="3360926"/>
            <a:ext cx="390525" cy="479425"/>
          </a:xfrm>
          <a:custGeom>
            <a:avLst/>
            <a:gdLst>
              <a:gd name="T0" fmla="*/ 16 w 104"/>
              <a:gd name="T1" fmla="*/ 36 h 128"/>
              <a:gd name="T2" fmla="*/ 8 w 104"/>
              <a:gd name="T3" fmla="*/ 36 h 128"/>
              <a:gd name="T4" fmla="*/ 0 w 104"/>
              <a:gd name="T5" fmla="*/ 44 h 128"/>
              <a:gd name="T6" fmla="*/ 0 w 104"/>
              <a:gd name="T7" fmla="*/ 120 h 128"/>
              <a:gd name="T8" fmla="*/ 8 w 104"/>
              <a:gd name="T9" fmla="*/ 128 h 128"/>
              <a:gd name="T10" fmla="*/ 16 w 104"/>
              <a:gd name="T11" fmla="*/ 128 h 128"/>
              <a:gd name="T12" fmla="*/ 24 w 104"/>
              <a:gd name="T13" fmla="*/ 120 h 128"/>
              <a:gd name="T14" fmla="*/ 24 w 104"/>
              <a:gd name="T15" fmla="*/ 44 h 128"/>
              <a:gd name="T16" fmla="*/ 16 w 104"/>
              <a:gd name="T17" fmla="*/ 36 h 128"/>
              <a:gd name="T18" fmla="*/ 16 w 104"/>
              <a:gd name="T19" fmla="*/ 116 h 128"/>
              <a:gd name="T20" fmla="*/ 12 w 104"/>
              <a:gd name="T21" fmla="*/ 120 h 128"/>
              <a:gd name="T22" fmla="*/ 8 w 104"/>
              <a:gd name="T23" fmla="*/ 116 h 128"/>
              <a:gd name="T24" fmla="*/ 8 w 104"/>
              <a:gd name="T25" fmla="*/ 48 h 128"/>
              <a:gd name="T26" fmla="*/ 12 w 104"/>
              <a:gd name="T27" fmla="*/ 44 h 128"/>
              <a:gd name="T28" fmla="*/ 16 w 104"/>
              <a:gd name="T29" fmla="*/ 48 h 128"/>
              <a:gd name="T30" fmla="*/ 16 w 104"/>
              <a:gd name="T31" fmla="*/ 116 h 128"/>
              <a:gd name="T32" fmla="*/ 56 w 104"/>
              <a:gd name="T33" fmla="*/ 0 h 128"/>
              <a:gd name="T34" fmla="*/ 48 w 104"/>
              <a:gd name="T35" fmla="*/ 0 h 128"/>
              <a:gd name="T36" fmla="*/ 40 w 104"/>
              <a:gd name="T37" fmla="*/ 8 h 128"/>
              <a:gd name="T38" fmla="*/ 40 w 104"/>
              <a:gd name="T39" fmla="*/ 120 h 128"/>
              <a:gd name="T40" fmla="*/ 48 w 104"/>
              <a:gd name="T41" fmla="*/ 128 h 128"/>
              <a:gd name="T42" fmla="*/ 56 w 104"/>
              <a:gd name="T43" fmla="*/ 128 h 128"/>
              <a:gd name="T44" fmla="*/ 64 w 104"/>
              <a:gd name="T45" fmla="*/ 120 h 128"/>
              <a:gd name="T46" fmla="*/ 64 w 104"/>
              <a:gd name="T47" fmla="*/ 8 h 128"/>
              <a:gd name="T48" fmla="*/ 56 w 104"/>
              <a:gd name="T49" fmla="*/ 0 h 128"/>
              <a:gd name="T50" fmla="*/ 56 w 104"/>
              <a:gd name="T51" fmla="*/ 116 h 128"/>
              <a:gd name="T52" fmla="*/ 52 w 104"/>
              <a:gd name="T53" fmla="*/ 120 h 128"/>
              <a:gd name="T54" fmla="*/ 48 w 104"/>
              <a:gd name="T55" fmla="*/ 116 h 128"/>
              <a:gd name="T56" fmla="*/ 48 w 104"/>
              <a:gd name="T57" fmla="*/ 12 h 128"/>
              <a:gd name="T58" fmla="*/ 52 w 104"/>
              <a:gd name="T59" fmla="*/ 8 h 128"/>
              <a:gd name="T60" fmla="*/ 56 w 104"/>
              <a:gd name="T61" fmla="*/ 12 h 128"/>
              <a:gd name="T62" fmla="*/ 56 w 104"/>
              <a:gd name="T63" fmla="*/ 116 h 128"/>
              <a:gd name="T64" fmla="*/ 96 w 104"/>
              <a:gd name="T65" fmla="*/ 64 h 128"/>
              <a:gd name="T66" fmla="*/ 88 w 104"/>
              <a:gd name="T67" fmla="*/ 64 h 128"/>
              <a:gd name="T68" fmla="*/ 80 w 104"/>
              <a:gd name="T69" fmla="*/ 72 h 128"/>
              <a:gd name="T70" fmla="*/ 80 w 104"/>
              <a:gd name="T71" fmla="*/ 120 h 128"/>
              <a:gd name="T72" fmla="*/ 88 w 104"/>
              <a:gd name="T73" fmla="*/ 128 h 128"/>
              <a:gd name="T74" fmla="*/ 96 w 104"/>
              <a:gd name="T75" fmla="*/ 128 h 128"/>
              <a:gd name="T76" fmla="*/ 104 w 104"/>
              <a:gd name="T77" fmla="*/ 120 h 128"/>
              <a:gd name="T78" fmla="*/ 104 w 104"/>
              <a:gd name="T79" fmla="*/ 72 h 128"/>
              <a:gd name="T80" fmla="*/ 96 w 104"/>
              <a:gd name="T81" fmla="*/ 64 h 128"/>
              <a:gd name="T82" fmla="*/ 96 w 104"/>
              <a:gd name="T83" fmla="*/ 116 h 128"/>
              <a:gd name="T84" fmla="*/ 92 w 104"/>
              <a:gd name="T85" fmla="*/ 120 h 128"/>
              <a:gd name="T86" fmla="*/ 88 w 104"/>
              <a:gd name="T87" fmla="*/ 116 h 128"/>
              <a:gd name="T88" fmla="*/ 88 w 104"/>
              <a:gd name="T89" fmla="*/ 76 h 128"/>
              <a:gd name="T90" fmla="*/ 92 w 104"/>
              <a:gd name="T91" fmla="*/ 72 h 128"/>
              <a:gd name="T92" fmla="*/ 96 w 104"/>
              <a:gd name="T93" fmla="*/ 76 h 128"/>
              <a:gd name="T94" fmla="*/ 96 w 104"/>
              <a:gd name="T95" fmla="*/ 11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4" h="128">
                <a:moveTo>
                  <a:pt x="16" y="36"/>
                </a:moveTo>
                <a:cubicBezTo>
                  <a:pt x="8" y="36"/>
                  <a:pt x="8" y="36"/>
                  <a:pt x="8" y="36"/>
                </a:cubicBezTo>
                <a:cubicBezTo>
                  <a:pt x="4" y="36"/>
                  <a:pt x="0" y="40"/>
                  <a:pt x="0" y="44"/>
                </a:cubicBezTo>
                <a:cubicBezTo>
                  <a:pt x="0" y="120"/>
                  <a:pt x="0" y="120"/>
                  <a:pt x="0" y="120"/>
                </a:cubicBezTo>
                <a:cubicBezTo>
                  <a:pt x="0" y="124"/>
                  <a:pt x="4" y="128"/>
                  <a:pt x="8" y="128"/>
                </a:cubicBezTo>
                <a:cubicBezTo>
                  <a:pt x="16" y="128"/>
                  <a:pt x="16" y="128"/>
                  <a:pt x="16" y="128"/>
                </a:cubicBezTo>
                <a:cubicBezTo>
                  <a:pt x="20" y="128"/>
                  <a:pt x="24" y="124"/>
                  <a:pt x="24" y="120"/>
                </a:cubicBezTo>
                <a:cubicBezTo>
                  <a:pt x="24" y="44"/>
                  <a:pt x="24" y="44"/>
                  <a:pt x="24" y="44"/>
                </a:cubicBezTo>
                <a:cubicBezTo>
                  <a:pt x="24" y="40"/>
                  <a:pt x="20" y="36"/>
                  <a:pt x="16" y="36"/>
                </a:cubicBezTo>
                <a:close/>
                <a:moveTo>
                  <a:pt x="16" y="116"/>
                </a:moveTo>
                <a:cubicBezTo>
                  <a:pt x="16" y="118"/>
                  <a:pt x="14" y="120"/>
                  <a:pt x="12" y="120"/>
                </a:cubicBezTo>
                <a:cubicBezTo>
                  <a:pt x="10" y="120"/>
                  <a:pt x="8" y="118"/>
                  <a:pt x="8" y="116"/>
                </a:cubicBezTo>
                <a:cubicBezTo>
                  <a:pt x="8" y="48"/>
                  <a:pt x="8" y="48"/>
                  <a:pt x="8" y="48"/>
                </a:cubicBezTo>
                <a:cubicBezTo>
                  <a:pt x="8" y="46"/>
                  <a:pt x="10" y="44"/>
                  <a:pt x="12" y="44"/>
                </a:cubicBezTo>
                <a:cubicBezTo>
                  <a:pt x="14" y="44"/>
                  <a:pt x="16" y="46"/>
                  <a:pt x="16" y="48"/>
                </a:cubicBezTo>
                <a:lnTo>
                  <a:pt x="16" y="116"/>
                </a:lnTo>
                <a:close/>
                <a:moveTo>
                  <a:pt x="56" y="0"/>
                </a:moveTo>
                <a:cubicBezTo>
                  <a:pt x="48" y="0"/>
                  <a:pt x="48" y="0"/>
                  <a:pt x="48" y="0"/>
                </a:cubicBezTo>
                <a:cubicBezTo>
                  <a:pt x="44" y="0"/>
                  <a:pt x="40" y="4"/>
                  <a:pt x="40" y="8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40" y="124"/>
                  <a:pt x="44" y="128"/>
                  <a:pt x="48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60" y="128"/>
                  <a:pt x="64" y="124"/>
                  <a:pt x="64" y="120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4"/>
                  <a:pt x="60" y="0"/>
                  <a:pt x="56" y="0"/>
                </a:cubicBezTo>
                <a:close/>
                <a:moveTo>
                  <a:pt x="56" y="116"/>
                </a:moveTo>
                <a:cubicBezTo>
                  <a:pt x="56" y="118"/>
                  <a:pt x="54" y="120"/>
                  <a:pt x="52" y="120"/>
                </a:cubicBezTo>
                <a:cubicBezTo>
                  <a:pt x="50" y="120"/>
                  <a:pt x="48" y="118"/>
                  <a:pt x="48" y="116"/>
                </a:cubicBezTo>
                <a:cubicBezTo>
                  <a:pt x="48" y="12"/>
                  <a:pt x="48" y="12"/>
                  <a:pt x="48" y="12"/>
                </a:cubicBezTo>
                <a:cubicBezTo>
                  <a:pt x="48" y="10"/>
                  <a:pt x="50" y="8"/>
                  <a:pt x="52" y="8"/>
                </a:cubicBezTo>
                <a:cubicBezTo>
                  <a:pt x="54" y="8"/>
                  <a:pt x="56" y="10"/>
                  <a:pt x="56" y="12"/>
                </a:cubicBezTo>
                <a:lnTo>
                  <a:pt x="56" y="116"/>
                </a:lnTo>
                <a:close/>
                <a:moveTo>
                  <a:pt x="96" y="64"/>
                </a:moveTo>
                <a:cubicBezTo>
                  <a:pt x="88" y="64"/>
                  <a:pt x="88" y="64"/>
                  <a:pt x="88" y="64"/>
                </a:cubicBezTo>
                <a:cubicBezTo>
                  <a:pt x="84" y="64"/>
                  <a:pt x="80" y="68"/>
                  <a:pt x="80" y="72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80" y="124"/>
                  <a:pt x="84" y="128"/>
                  <a:pt x="88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100" y="128"/>
                  <a:pt x="104" y="124"/>
                  <a:pt x="104" y="120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4" y="68"/>
                  <a:pt x="100" y="64"/>
                  <a:pt x="96" y="64"/>
                </a:cubicBezTo>
                <a:close/>
                <a:moveTo>
                  <a:pt x="96" y="116"/>
                </a:moveTo>
                <a:cubicBezTo>
                  <a:pt x="96" y="118"/>
                  <a:pt x="94" y="120"/>
                  <a:pt x="92" y="120"/>
                </a:cubicBezTo>
                <a:cubicBezTo>
                  <a:pt x="90" y="120"/>
                  <a:pt x="88" y="118"/>
                  <a:pt x="88" y="116"/>
                </a:cubicBezTo>
                <a:cubicBezTo>
                  <a:pt x="88" y="76"/>
                  <a:pt x="88" y="76"/>
                  <a:pt x="88" y="76"/>
                </a:cubicBezTo>
                <a:cubicBezTo>
                  <a:pt x="88" y="74"/>
                  <a:pt x="90" y="72"/>
                  <a:pt x="92" y="72"/>
                </a:cubicBezTo>
                <a:cubicBezTo>
                  <a:pt x="94" y="72"/>
                  <a:pt x="96" y="74"/>
                  <a:pt x="96" y="76"/>
                </a:cubicBezTo>
                <a:lnTo>
                  <a:pt x="96" y="1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Freeform 102"/>
          <p:cNvSpPr>
            <a:spLocks noEditPoints="1"/>
          </p:cNvSpPr>
          <p:nvPr/>
        </p:nvSpPr>
        <p:spPr bwMode="auto">
          <a:xfrm>
            <a:off x="7350125" y="3513194"/>
            <a:ext cx="360363" cy="388938"/>
          </a:xfrm>
          <a:custGeom>
            <a:avLst/>
            <a:gdLst>
              <a:gd name="T0" fmla="*/ 76 w 96"/>
              <a:gd name="T1" fmla="*/ 64 h 104"/>
              <a:gd name="T2" fmla="*/ 59 w 96"/>
              <a:gd name="T3" fmla="*/ 73 h 104"/>
              <a:gd name="T4" fmla="*/ 38 w 96"/>
              <a:gd name="T5" fmla="*/ 61 h 104"/>
              <a:gd name="T6" fmla="*/ 40 w 96"/>
              <a:gd name="T7" fmla="*/ 52 h 104"/>
              <a:gd name="T8" fmla="*/ 39 w 96"/>
              <a:gd name="T9" fmla="*/ 46 h 104"/>
              <a:gd name="T10" fmla="*/ 61 w 96"/>
              <a:gd name="T11" fmla="*/ 34 h 104"/>
              <a:gd name="T12" fmla="*/ 76 w 96"/>
              <a:gd name="T13" fmla="*/ 40 h 104"/>
              <a:gd name="T14" fmla="*/ 96 w 96"/>
              <a:gd name="T15" fmla="*/ 20 h 104"/>
              <a:gd name="T16" fmla="*/ 76 w 96"/>
              <a:gd name="T17" fmla="*/ 0 h 104"/>
              <a:gd name="T18" fmla="*/ 56 w 96"/>
              <a:gd name="T19" fmla="*/ 20 h 104"/>
              <a:gd name="T20" fmla="*/ 57 w 96"/>
              <a:gd name="T21" fmla="*/ 26 h 104"/>
              <a:gd name="T22" fmla="*/ 35 w 96"/>
              <a:gd name="T23" fmla="*/ 38 h 104"/>
              <a:gd name="T24" fmla="*/ 20 w 96"/>
              <a:gd name="T25" fmla="*/ 32 h 104"/>
              <a:gd name="T26" fmla="*/ 0 w 96"/>
              <a:gd name="T27" fmla="*/ 52 h 104"/>
              <a:gd name="T28" fmla="*/ 20 w 96"/>
              <a:gd name="T29" fmla="*/ 72 h 104"/>
              <a:gd name="T30" fmla="*/ 32 w 96"/>
              <a:gd name="T31" fmla="*/ 68 h 104"/>
              <a:gd name="T32" fmla="*/ 32 w 96"/>
              <a:gd name="T33" fmla="*/ 68 h 104"/>
              <a:gd name="T34" fmla="*/ 56 w 96"/>
              <a:gd name="T35" fmla="*/ 82 h 104"/>
              <a:gd name="T36" fmla="*/ 56 w 96"/>
              <a:gd name="T37" fmla="*/ 84 h 104"/>
              <a:gd name="T38" fmla="*/ 76 w 96"/>
              <a:gd name="T39" fmla="*/ 104 h 104"/>
              <a:gd name="T40" fmla="*/ 96 w 96"/>
              <a:gd name="T41" fmla="*/ 84 h 104"/>
              <a:gd name="T42" fmla="*/ 76 w 96"/>
              <a:gd name="T43" fmla="*/ 64 h 104"/>
              <a:gd name="T44" fmla="*/ 76 w 96"/>
              <a:gd name="T45" fmla="*/ 8 h 104"/>
              <a:gd name="T46" fmla="*/ 88 w 96"/>
              <a:gd name="T47" fmla="*/ 20 h 104"/>
              <a:gd name="T48" fmla="*/ 76 w 96"/>
              <a:gd name="T49" fmla="*/ 32 h 104"/>
              <a:gd name="T50" fmla="*/ 64 w 96"/>
              <a:gd name="T51" fmla="*/ 20 h 104"/>
              <a:gd name="T52" fmla="*/ 76 w 96"/>
              <a:gd name="T53" fmla="*/ 8 h 104"/>
              <a:gd name="T54" fmla="*/ 20 w 96"/>
              <a:gd name="T55" fmla="*/ 64 h 104"/>
              <a:gd name="T56" fmla="*/ 8 w 96"/>
              <a:gd name="T57" fmla="*/ 52 h 104"/>
              <a:gd name="T58" fmla="*/ 20 w 96"/>
              <a:gd name="T59" fmla="*/ 40 h 104"/>
              <a:gd name="T60" fmla="*/ 32 w 96"/>
              <a:gd name="T61" fmla="*/ 52 h 104"/>
              <a:gd name="T62" fmla="*/ 20 w 96"/>
              <a:gd name="T63" fmla="*/ 64 h 104"/>
              <a:gd name="T64" fmla="*/ 76 w 96"/>
              <a:gd name="T65" fmla="*/ 96 h 104"/>
              <a:gd name="T66" fmla="*/ 64 w 96"/>
              <a:gd name="T67" fmla="*/ 84 h 104"/>
              <a:gd name="T68" fmla="*/ 76 w 96"/>
              <a:gd name="T69" fmla="*/ 72 h 104"/>
              <a:gd name="T70" fmla="*/ 88 w 96"/>
              <a:gd name="T71" fmla="*/ 84 h 104"/>
              <a:gd name="T72" fmla="*/ 76 w 96"/>
              <a:gd name="T73" fmla="*/ 96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6" h="104">
                <a:moveTo>
                  <a:pt x="76" y="64"/>
                </a:moveTo>
                <a:cubicBezTo>
                  <a:pt x="69" y="64"/>
                  <a:pt x="63" y="68"/>
                  <a:pt x="59" y="73"/>
                </a:cubicBezTo>
                <a:cubicBezTo>
                  <a:pt x="38" y="61"/>
                  <a:pt x="38" y="61"/>
                  <a:pt x="38" y="61"/>
                </a:cubicBezTo>
                <a:cubicBezTo>
                  <a:pt x="39" y="58"/>
                  <a:pt x="40" y="55"/>
                  <a:pt x="40" y="52"/>
                </a:cubicBezTo>
                <a:cubicBezTo>
                  <a:pt x="40" y="50"/>
                  <a:pt x="40" y="48"/>
                  <a:pt x="39" y="46"/>
                </a:cubicBezTo>
                <a:cubicBezTo>
                  <a:pt x="61" y="34"/>
                  <a:pt x="61" y="34"/>
                  <a:pt x="61" y="34"/>
                </a:cubicBezTo>
                <a:cubicBezTo>
                  <a:pt x="65" y="37"/>
                  <a:pt x="70" y="40"/>
                  <a:pt x="76" y="40"/>
                </a:cubicBezTo>
                <a:cubicBezTo>
                  <a:pt x="87" y="40"/>
                  <a:pt x="96" y="31"/>
                  <a:pt x="96" y="20"/>
                </a:cubicBezTo>
                <a:cubicBezTo>
                  <a:pt x="96" y="9"/>
                  <a:pt x="87" y="0"/>
                  <a:pt x="76" y="0"/>
                </a:cubicBezTo>
                <a:cubicBezTo>
                  <a:pt x="65" y="0"/>
                  <a:pt x="56" y="9"/>
                  <a:pt x="56" y="20"/>
                </a:cubicBezTo>
                <a:cubicBezTo>
                  <a:pt x="56" y="22"/>
                  <a:pt x="56" y="24"/>
                  <a:pt x="57" y="26"/>
                </a:cubicBezTo>
                <a:cubicBezTo>
                  <a:pt x="35" y="38"/>
                  <a:pt x="35" y="38"/>
                  <a:pt x="35" y="38"/>
                </a:cubicBezTo>
                <a:cubicBezTo>
                  <a:pt x="31" y="35"/>
                  <a:pt x="26" y="32"/>
                  <a:pt x="20" y="32"/>
                </a:cubicBezTo>
                <a:cubicBezTo>
                  <a:pt x="9" y="32"/>
                  <a:pt x="0" y="41"/>
                  <a:pt x="0" y="52"/>
                </a:cubicBezTo>
                <a:cubicBezTo>
                  <a:pt x="0" y="63"/>
                  <a:pt x="9" y="72"/>
                  <a:pt x="20" y="72"/>
                </a:cubicBezTo>
                <a:cubicBezTo>
                  <a:pt x="25" y="72"/>
                  <a:pt x="29" y="70"/>
                  <a:pt x="32" y="68"/>
                </a:cubicBezTo>
                <a:cubicBezTo>
                  <a:pt x="32" y="68"/>
                  <a:pt x="32" y="68"/>
                  <a:pt x="32" y="68"/>
                </a:cubicBezTo>
                <a:cubicBezTo>
                  <a:pt x="56" y="82"/>
                  <a:pt x="56" y="82"/>
                  <a:pt x="56" y="82"/>
                </a:cubicBezTo>
                <a:cubicBezTo>
                  <a:pt x="56" y="83"/>
                  <a:pt x="56" y="83"/>
                  <a:pt x="56" y="84"/>
                </a:cubicBezTo>
                <a:cubicBezTo>
                  <a:pt x="56" y="95"/>
                  <a:pt x="65" y="104"/>
                  <a:pt x="76" y="104"/>
                </a:cubicBezTo>
                <a:cubicBezTo>
                  <a:pt x="87" y="104"/>
                  <a:pt x="96" y="95"/>
                  <a:pt x="96" y="84"/>
                </a:cubicBezTo>
                <a:cubicBezTo>
                  <a:pt x="96" y="73"/>
                  <a:pt x="87" y="64"/>
                  <a:pt x="76" y="64"/>
                </a:cubicBezTo>
                <a:close/>
                <a:moveTo>
                  <a:pt x="76" y="8"/>
                </a:moveTo>
                <a:cubicBezTo>
                  <a:pt x="83" y="8"/>
                  <a:pt x="88" y="13"/>
                  <a:pt x="88" y="20"/>
                </a:cubicBezTo>
                <a:cubicBezTo>
                  <a:pt x="88" y="27"/>
                  <a:pt x="83" y="32"/>
                  <a:pt x="76" y="32"/>
                </a:cubicBezTo>
                <a:cubicBezTo>
                  <a:pt x="69" y="32"/>
                  <a:pt x="64" y="27"/>
                  <a:pt x="64" y="20"/>
                </a:cubicBezTo>
                <a:cubicBezTo>
                  <a:pt x="64" y="13"/>
                  <a:pt x="69" y="8"/>
                  <a:pt x="76" y="8"/>
                </a:cubicBezTo>
                <a:close/>
                <a:moveTo>
                  <a:pt x="20" y="64"/>
                </a:moveTo>
                <a:cubicBezTo>
                  <a:pt x="13" y="64"/>
                  <a:pt x="8" y="59"/>
                  <a:pt x="8" y="52"/>
                </a:cubicBezTo>
                <a:cubicBezTo>
                  <a:pt x="8" y="45"/>
                  <a:pt x="13" y="40"/>
                  <a:pt x="20" y="40"/>
                </a:cubicBezTo>
                <a:cubicBezTo>
                  <a:pt x="27" y="40"/>
                  <a:pt x="32" y="45"/>
                  <a:pt x="32" y="52"/>
                </a:cubicBezTo>
                <a:cubicBezTo>
                  <a:pt x="32" y="59"/>
                  <a:pt x="27" y="64"/>
                  <a:pt x="20" y="64"/>
                </a:cubicBezTo>
                <a:close/>
                <a:moveTo>
                  <a:pt x="76" y="96"/>
                </a:moveTo>
                <a:cubicBezTo>
                  <a:pt x="69" y="96"/>
                  <a:pt x="64" y="91"/>
                  <a:pt x="64" y="84"/>
                </a:cubicBezTo>
                <a:cubicBezTo>
                  <a:pt x="64" y="77"/>
                  <a:pt x="69" y="72"/>
                  <a:pt x="76" y="72"/>
                </a:cubicBezTo>
                <a:cubicBezTo>
                  <a:pt x="83" y="72"/>
                  <a:pt x="88" y="77"/>
                  <a:pt x="88" y="84"/>
                </a:cubicBezTo>
                <a:cubicBezTo>
                  <a:pt x="88" y="91"/>
                  <a:pt x="83" y="96"/>
                  <a:pt x="76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011715" y="3471864"/>
            <a:ext cx="2228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chemeClr val="bg1"/>
                </a:solidFill>
              </a:rPr>
              <a:t>You Title Here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004445" y="4248835"/>
            <a:ext cx="424338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Four short words sum up what has lifted most successful individuals above the crowd: a little bit more.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0" y="2036"/>
            <a:ext cx="754743" cy="117107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78680" y="791410"/>
            <a:ext cx="15742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0" dirty="0">
                <a:solidFill>
                  <a:schemeClr val="bg1"/>
                </a:solidFill>
              </a:rPr>
              <a:t>For man is man and master of his fate.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8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2036"/>
            <a:ext cx="4357688" cy="6855964"/>
          </a:xfrm>
          <a:custGeom>
            <a:avLst/>
            <a:gdLst>
              <a:gd name="connsiteX0" fmla="*/ 0 w 6072188"/>
              <a:gd name="connsiteY0" fmla="*/ 0 h 6855964"/>
              <a:gd name="connsiteX1" fmla="*/ 6072188 w 6072188"/>
              <a:gd name="connsiteY1" fmla="*/ 0 h 6855964"/>
              <a:gd name="connsiteX2" fmla="*/ 6072188 w 6072188"/>
              <a:gd name="connsiteY2" fmla="*/ 6855964 h 6855964"/>
              <a:gd name="connsiteX3" fmla="*/ 0 w 6072188"/>
              <a:gd name="connsiteY3" fmla="*/ 6855964 h 6855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72188" h="6855964">
                <a:moveTo>
                  <a:pt x="0" y="0"/>
                </a:moveTo>
                <a:lnTo>
                  <a:pt x="6072188" y="0"/>
                </a:lnTo>
                <a:lnTo>
                  <a:pt x="6072188" y="6855964"/>
                </a:lnTo>
                <a:lnTo>
                  <a:pt x="0" y="6855964"/>
                </a:lnTo>
                <a:close/>
              </a:path>
            </a:pathLst>
          </a:custGeom>
        </p:spPr>
      </p:pic>
      <p:sp>
        <p:nvSpPr>
          <p:cNvPr id="10" name="矩形 9"/>
          <p:cNvSpPr/>
          <p:nvPr/>
        </p:nvSpPr>
        <p:spPr>
          <a:xfrm>
            <a:off x="0" y="2036"/>
            <a:ext cx="4357688" cy="6855964"/>
          </a:xfrm>
          <a:prstGeom prst="rect">
            <a:avLst/>
          </a:prstGeom>
          <a:solidFill>
            <a:schemeClr val="bg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921686" y="1387965"/>
            <a:ext cx="995940" cy="995940"/>
            <a:chOff x="4974665" y="1045065"/>
            <a:chExt cx="995940" cy="995940"/>
          </a:xfrm>
        </p:grpSpPr>
        <p:sp>
          <p:nvSpPr>
            <p:cNvPr id="14" name="流程图: 联系 13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21686" y="3173902"/>
            <a:ext cx="995940" cy="995940"/>
            <a:chOff x="4974665" y="1045065"/>
            <a:chExt cx="995940" cy="995940"/>
          </a:xfrm>
        </p:grpSpPr>
        <p:sp>
          <p:nvSpPr>
            <p:cNvPr id="17" name="流程图: 联系 16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921686" y="4959840"/>
            <a:ext cx="995940" cy="995940"/>
            <a:chOff x="4974665" y="1045065"/>
            <a:chExt cx="995940" cy="995940"/>
          </a:xfrm>
        </p:grpSpPr>
        <p:sp>
          <p:nvSpPr>
            <p:cNvPr id="20" name="流程图: 联系 19"/>
            <p:cNvSpPr/>
            <p:nvPr/>
          </p:nvSpPr>
          <p:spPr>
            <a:xfrm>
              <a:off x="4974665" y="1045065"/>
              <a:ext cx="995940" cy="995940"/>
            </a:xfrm>
            <a:prstGeom prst="flowChartConnector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1" name="椭圆 20"/>
            <p:cNvSpPr/>
            <p:nvPr/>
          </p:nvSpPr>
          <p:spPr>
            <a:xfrm>
              <a:off x="5021092" y="1091492"/>
              <a:ext cx="903086" cy="90308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4000" dirty="0"/>
            </a:p>
          </p:txBody>
        </p:sp>
      </p:grpSp>
      <p:sp>
        <p:nvSpPr>
          <p:cNvPr id="22" name="Freeform 147"/>
          <p:cNvSpPr>
            <a:spLocks noEditPoints="1"/>
          </p:cNvSpPr>
          <p:nvPr/>
        </p:nvSpPr>
        <p:spPr bwMode="auto">
          <a:xfrm>
            <a:off x="4215537" y="5257204"/>
            <a:ext cx="377156" cy="388700"/>
          </a:xfrm>
          <a:custGeom>
            <a:avLst/>
            <a:gdLst>
              <a:gd name="T0" fmla="*/ 108 w 124"/>
              <a:gd name="T1" fmla="*/ 0 h 128"/>
              <a:gd name="T2" fmla="*/ 16 w 124"/>
              <a:gd name="T3" fmla="*/ 0 h 128"/>
              <a:gd name="T4" fmla="*/ 0 w 124"/>
              <a:gd name="T5" fmla="*/ 16 h 128"/>
              <a:gd name="T6" fmla="*/ 0 w 124"/>
              <a:gd name="T7" fmla="*/ 88 h 128"/>
              <a:gd name="T8" fmla="*/ 16 w 124"/>
              <a:gd name="T9" fmla="*/ 104 h 128"/>
              <a:gd name="T10" fmla="*/ 48 w 124"/>
              <a:gd name="T11" fmla="*/ 104 h 128"/>
              <a:gd name="T12" fmla="*/ 48 w 124"/>
              <a:gd name="T13" fmla="*/ 120 h 128"/>
              <a:gd name="T14" fmla="*/ 40 w 124"/>
              <a:gd name="T15" fmla="*/ 120 h 128"/>
              <a:gd name="T16" fmla="*/ 36 w 124"/>
              <a:gd name="T17" fmla="*/ 124 h 128"/>
              <a:gd name="T18" fmla="*/ 40 w 124"/>
              <a:gd name="T19" fmla="*/ 128 h 128"/>
              <a:gd name="T20" fmla="*/ 88 w 124"/>
              <a:gd name="T21" fmla="*/ 128 h 128"/>
              <a:gd name="T22" fmla="*/ 92 w 124"/>
              <a:gd name="T23" fmla="*/ 124 h 128"/>
              <a:gd name="T24" fmla="*/ 88 w 124"/>
              <a:gd name="T25" fmla="*/ 120 h 128"/>
              <a:gd name="T26" fmla="*/ 80 w 124"/>
              <a:gd name="T27" fmla="*/ 120 h 128"/>
              <a:gd name="T28" fmla="*/ 80 w 124"/>
              <a:gd name="T29" fmla="*/ 104 h 128"/>
              <a:gd name="T30" fmla="*/ 108 w 124"/>
              <a:gd name="T31" fmla="*/ 104 h 128"/>
              <a:gd name="T32" fmla="*/ 124 w 124"/>
              <a:gd name="T33" fmla="*/ 88 h 128"/>
              <a:gd name="T34" fmla="*/ 124 w 124"/>
              <a:gd name="T35" fmla="*/ 16 h 128"/>
              <a:gd name="T36" fmla="*/ 108 w 124"/>
              <a:gd name="T37" fmla="*/ 0 h 128"/>
              <a:gd name="T38" fmla="*/ 72 w 124"/>
              <a:gd name="T39" fmla="*/ 120 h 128"/>
              <a:gd name="T40" fmla="*/ 56 w 124"/>
              <a:gd name="T41" fmla="*/ 120 h 128"/>
              <a:gd name="T42" fmla="*/ 56 w 124"/>
              <a:gd name="T43" fmla="*/ 104 h 128"/>
              <a:gd name="T44" fmla="*/ 72 w 124"/>
              <a:gd name="T45" fmla="*/ 104 h 128"/>
              <a:gd name="T46" fmla="*/ 72 w 124"/>
              <a:gd name="T47" fmla="*/ 120 h 128"/>
              <a:gd name="T48" fmla="*/ 116 w 124"/>
              <a:gd name="T49" fmla="*/ 88 h 128"/>
              <a:gd name="T50" fmla="*/ 108 w 124"/>
              <a:gd name="T51" fmla="*/ 96 h 128"/>
              <a:gd name="T52" fmla="*/ 16 w 124"/>
              <a:gd name="T53" fmla="*/ 96 h 128"/>
              <a:gd name="T54" fmla="*/ 8 w 124"/>
              <a:gd name="T55" fmla="*/ 88 h 128"/>
              <a:gd name="T56" fmla="*/ 8 w 124"/>
              <a:gd name="T57" fmla="*/ 80 h 128"/>
              <a:gd name="T58" fmla="*/ 116 w 124"/>
              <a:gd name="T59" fmla="*/ 80 h 128"/>
              <a:gd name="T60" fmla="*/ 116 w 124"/>
              <a:gd name="T61" fmla="*/ 88 h 128"/>
              <a:gd name="T62" fmla="*/ 116 w 124"/>
              <a:gd name="T63" fmla="*/ 72 h 128"/>
              <a:gd name="T64" fmla="*/ 8 w 124"/>
              <a:gd name="T65" fmla="*/ 72 h 128"/>
              <a:gd name="T66" fmla="*/ 8 w 124"/>
              <a:gd name="T67" fmla="*/ 16 h 128"/>
              <a:gd name="T68" fmla="*/ 16 w 124"/>
              <a:gd name="T69" fmla="*/ 8 h 128"/>
              <a:gd name="T70" fmla="*/ 108 w 124"/>
              <a:gd name="T71" fmla="*/ 8 h 128"/>
              <a:gd name="T72" fmla="*/ 116 w 124"/>
              <a:gd name="T73" fmla="*/ 16 h 128"/>
              <a:gd name="T74" fmla="*/ 116 w 124"/>
              <a:gd name="T75" fmla="*/ 7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4" h="128">
                <a:moveTo>
                  <a:pt x="108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7"/>
                  <a:pt x="7" y="104"/>
                  <a:pt x="16" y="104"/>
                </a:cubicBezTo>
                <a:cubicBezTo>
                  <a:pt x="48" y="104"/>
                  <a:pt x="48" y="104"/>
                  <a:pt x="48" y="104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8" y="120"/>
                  <a:pt x="36" y="122"/>
                  <a:pt x="36" y="124"/>
                </a:cubicBezTo>
                <a:cubicBezTo>
                  <a:pt x="36" y="126"/>
                  <a:pt x="38" y="128"/>
                  <a:pt x="40" y="128"/>
                </a:cubicBezTo>
                <a:cubicBezTo>
                  <a:pt x="88" y="128"/>
                  <a:pt x="88" y="128"/>
                  <a:pt x="88" y="128"/>
                </a:cubicBezTo>
                <a:cubicBezTo>
                  <a:pt x="90" y="128"/>
                  <a:pt x="92" y="126"/>
                  <a:pt x="92" y="124"/>
                </a:cubicBezTo>
                <a:cubicBezTo>
                  <a:pt x="92" y="122"/>
                  <a:pt x="90" y="120"/>
                  <a:pt x="88" y="120"/>
                </a:cubicBezTo>
                <a:cubicBezTo>
                  <a:pt x="80" y="120"/>
                  <a:pt x="80" y="120"/>
                  <a:pt x="80" y="120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108" y="104"/>
                  <a:pt x="108" y="104"/>
                  <a:pt x="108" y="104"/>
                </a:cubicBezTo>
                <a:cubicBezTo>
                  <a:pt x="117" y="104"/>
                  <a:pt x="124" y="97"/>
                  <a:pt x="124" y="88"/>
                </a:cubicBezTo>
                <a:cubicBezTo>
                  <a:pt x="124" y="16"/>
                  <a:pt x="124" y="16"/>
                  <a:pt x="124" y="16"/>
                </a:cubicBezTo>
                <a:cubicBezTo>
                  <a:pt x="124" y="7"/>
                  <a:pt x="117" y="0"/>
                  <a:pt x="108" y="0"/>
                </a:cubicBezTo>
                <a:close/>
                <a:moveTo>
                  <a:pt x="72" y="120"/>
                </a:moveTo>
                <a:cubicBezTo>
                  <a:pt x="56" y="120"/>
                  <a:pt x="56" y="120"/>
                  <a:pt x="56" y="120"/>
                </a:cubicBezTo>
                <a:cubicBezTo>
                  <a:pt x="56" y="104"/>
                  <a:pt x="56" y="104"/>
                  <a:pt x="56" y="104"/>
                </a:cubicBezTo>
                <a:cubicBezTo>
                  <a:pt x="72" y="104"/>
                  <a:pt x="72" y="104"/>
                  <a:pt x="72" y="104"/>
                </a:cubicBezTo>
                <a:lnTo>
                  <a:pt x="72" y="120"/>
                </a:lnTo>
                <a:close/>
                <a:moveTo>
                  <a:pt x="116" y="88"/>
                </a:moveTo>
                <a:cubicBezTo>
                  <a:pt x="116" y="92"/>
                  <a:pt x="112" y="96"/>
                  <a:pt x="108" y="96"/>
                </a:cubicBezTo>
                <a:cubicBezTo>
                  <a:pt x="16" y="96"/>
                  <a:pt x="16" y="96"/>
                  <a:pt x="16" y="96"/>
                </a:cubicBezTo>
                <a:cubicBezTo>
                  <a:pt x="12" y="96"/>
                  <a:pt x="8" y="92"/>
                  <a:pt x="8" y="88"/>
                </a:cubicBezTo>
                <a:cubicBezTo>
                  <a:pt x="8" y="80"/>
                  <a:pt x="8" y="80"/>
                  <a:pt x="8" y="80"/>
                </a:cubicBezTo>
                <a:cubicBezTo>
                  <a:pt x="116" y="80"/>
                  <a:pt x="116" y="80"/>
                  <a:pt x="116" y="80"/>
                </a:cubicBezTo>
                <a:lnTo>
                  <a:pt x="116" y="88"/>
                </a:lnTo>
                <a:close/>
                <a:moveTo>
                  <a:pt x="116" y="72"/>
                </a:moveTo>
                <a:cubicBezTo>
                  <a:pt x="8" y="72"/>
                  <a:pt x="8" y="72"/>
                  <a:pt x="8" y="7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08" y="8"/>
                  <a:pt x="108" y="8"/>
                  <a:pt x="108" y="8"/>
                </a:cubicBezTo>
                <a:cubicBezTo>
                  <a:pt x="112" y="8"/>
                  <a:pt x="116" y="12"/>
                  <a:pt x="116" y="16"/>
                </a:cubicBezTo>
                <a:lnTo>
                  <a:pt x="116" y="7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148"/>
          <p:cNvSpPr>
            <a:spLocks noEditPoints="1"/>
          </p:cNvSpPr>
          <p:nvPr/>
        </p:nvSpPr>
        <p:spPr bwMode="auto">
          <a:xfrm>
            <a:off x="4279825" y="3477522"/>
            <a:ext cx="279660" cy="388700"/>
          </a:xfrm>
          <a:custGeom>
            <a:avLst/>
            <a:gdLst>
              <a:gd name="T0" fmla="*/ 46 w 92"/>
              <a:gd name="T1" fmla="*/ 116 h 128"/>
              <a:gd name="T2" fmla="*/ 52 w 92"/>
              <a:gd name="T3" fmla="*/ 110 h 128"/>
              <a:gd name="T4" fmla="*/ 46 w 92"/>
              <a:gd name="T5" fmla="*/ 104 h 128"/>
              <a:gd name="T6" fmla="*/ 40 w 92"/>
              <a:gd name="T7" fmla="*/ 110 h 128"/>
              <a:gd name="T8" fmla="*/ 46 w 92"/>
              <a:gd name="T9" fmla="*/ 116 h 128"/>
              <a:gd name="T10" fmla="*/ 76 w 92"/>
              <a:gd name="T11" fmla="*/ 0 h 128"/>
              <a:gd name="T12" fmla="*/ 16 w 92"/>
              <a:gd name="T13" fmla="*/ 0 h 128"/>
              <a:gd name="T14" fmla="*/ 0 w 92"/>
              <a:gd name="T15" fmla="*/ 16 h 128"/>
              <a:gd name="T16" fmla="*/ 0 w 92"/>
              <a:gd name="T17" fmla="*/ 112 h 128"/>
              <a:gd name="T18" fmla="*/ 16 w 92"/>
              <a:gd name="T19" fmla="*/ 128 h 128"/>
              <a:gd name="T20" fmla="*/ 76 w 92"/>
              <a:gd name="T21" fmla="*/ 128 h 128"/>
              <a:gd name="T22" fmla="*/ 92 w 92"/>
              <a:gd name="T23" fmla="*/ 112 h 128"/>
              <a:gd name="T24" fmla="*/ 92 w 92"/>
              <a:gd name="T25" fmla="*/ 16 h 128"/>
              <a:gd name="T26" fmla="*/ 76 w 92"/>
              <a:gd name="T27" fmla="*/ 0 h 128"/>
              <a:gd name="T28" fmla="*/ 84 w 92"/>
              <a:gd name="T29" fmla="*/ 112 h 128"/>
              <a:gd name="T30" fmla="*/ 76 w 92"/>
              <a:gd name="T31" fmla="*/ 120 h 128"/>
              <a:gd name="T32" fmla="*/ 16 w 92"/>
              <a:gd name="T33" fmla="*/ 120 h 128"/>
              <a:gd name="T34" fmla="*/ 8 w 92"/>
              <a:gd name="T35" fmla="*/ 112 h 128"/>
              <a:gd name="T36" fmla="*/ 8 w 92"/>
              <a:gd name="T37" fmla="*/ 100 h 128"/>
              <a:gd name="T38" fmla="*/ 84 w 92"/>
              <a:gd name="T39" fmla="*/ 100 h 128"/>
              <a:gd name="T40" fmla="*/ 84 w 92"/>
              <a:gd name="T41" fmla="*/ 112 h 128"/>
              <a:gd name="T42" fmla="*/ 84 w 92"/>
              <a:gd name="T43" fmla="*/ 92 h 128"/>
              <a:gd name="T44" fmla="*/ 8 w 92"/>
              <a:gd name="T45" fmla="*/ 92 h 128"/>
              <a:gd name="T46" fmla="*/ 8 w 92"/>
              <a:gd name="T47" fmla="*/ 28 h 128"/>
              <a:gd name="T48" fmla="*/ 84 w 92"/>
              <a:gd name="T49" fmla="*/ 28 h 128"/>
              <a:gd name="T50" fmla="*/ 84 w 92"/>
              <a:gd name="T51" fmla="*/ 92 h 128"/>
              <a:gd name="T52" fmla="*/ 84 w 92"/>
              <a:gd name="T53" fmla="*/ 20 h 128"/>
              <a:gd name="T54" fmla="*/ 8 w 92"/>
              <a:gd name="T55" fmla="*/ 20 h 128"/>
              <a:gd name="T56" fmla="*/ 8 w 92"/>
              <a:gd name="T57" fmla="*/ 16 h 128"/>
              <a:gd name="T58" fmla="*/ 16 w 92"/>
              <a:gd name="T59" fmla="*/ 8 h 128"/>
              <a:gd name="T60" fmla="*/ 76 w 92"/>
              <a:gd name="T61" fmla="*/ 8 h 128"/>
              <a:gd name="T62" fmla="*/ 84 w 92"/>
              <a:gd name="T63" fmla="*/ 16 h 128"/>
              <a:gd name="T64" fmla="*/ 84 w 92"/>
              <a:gd name="T65" fmla="*/ 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2" h="128">
                <a:moveTo>
                  <a:pt x="46" y="116"/>
                </a:moveTo>
                <a:cubicBezTo>
                  <a:pt x="49" y="116"/>
                  <a:pt x="52" y="113"/>
                  <a:pt x="52" y="110"/>
                </a:cubicBezTo>
                <a:cubicBezTo>
                  <a:pt x="52" y="107"/>
                  <a:pt x="49" y="104"/>
                  <a:pt x="46" y="104"/>
                </a:cubicBezTo>
                <a:cubicBezTo>
                  <a:pt x="43" y="104"/>
                  <a:pt x="40" y="107"/>
                  <a:pt x="40" y="110"/>
                </a:cubicBezTo>
                <a:cubicBezTo>
                  <a:pt x="40" y="113"/>
                  <a:pt x="43" y="116"/>
                  <a:pt x="46" y="116"/>
                </a:cubicBezTo>
                <a:close/>
                <a:moveTo>
                  <a:pt x="76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85" y="128"/>
                  <a:pt x="92" y="121"/>
                  <a:pt x="92" y="112"/>
                </a:cubicBezTo>
                <a:cubicBezTo>
                  <a:pt x="92" y="16"/>
                  <a:pt x="92" y="16"/>
                  <a:pt x="92" y="16"/>
                </a:cubicBezTo>
                <a:cubicBezTo>
                  <a:pt x="92" y="7"/>
                  <a:pt x="85" y="0"/>
                  <a:pt x="76" y="0"/>
                </a:cubicBezTo>
                <a:close/>
                <a:moveTo>
                  <a:pt x="84" y="112"/>
                </a:moveTo>
                <a:cubicBezTo>
                  <a:pt x="84" y="116"/>
                  <a:pt x="80" y="120"/>
                  <a:pt x="76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00"/>
                  <a:pt x="8" y="100"/>
                  <a:pt x="8" y="100"/>
                </a:cubicBezTo>
                <a:cubicBezTo>
                  <a:pt x="84" y="100"/>
                  <a:pt x="84" y="100"/>
                  <a:pt x="84" y="100"/>
                </a:cubicBezTo>
                <a:lnTo>
                  <a:pt x="84" y="112"/>
                </a:lnTo>
                <a:close/>
                <a:moveTo>
                  <a:pt x="84" y="92"/>
                </a:moveTo>
                <a:cubicBezTo>
                  <a:pt x="8" y="92"/>
                  <a:pt x="8" y="92"/>
                  <a:pt x="8" y="92"/>
                </a:cubicBezTo>
                <a:cubicBezTo>
                  <a:pt x="8" y="28"/>
                  <a:pt x="8" y="28"/>
                  <a:pt x="8" y="28"/>
                </a:cubicBezTo>
                <a:cubicBezTo>
                  <a:pt x="84" y="28"/>
                  <a:pt x="84" y="28"/>
                  <a:pt x="84" y="28"/>
                </a:cubicBezTo>
                <a:lnTo>
                  <a:pt x="84" y="92"/>
                </a:lnTo>
                <a:close/>
                <a:moveTo>
                  <a:pt x="84" y="20"/>
                </a:moveTo>
                <a:cubicBezTo>
                  <a:pt x="8" y="20"/>
                  <a:pt x="8" y="20"/>
                  <a:pt x="8" y="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80" y="8"/>
                  <a:pt x="84" y="12"/>
                  <a:pt x="84" y="16"/>
                </a:cubicBezTo>
                <a:lnTo>
                  <a:pt x="84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149"/>
          <p:cNvSpPr>
            <a:spLocks noEditPoints="1"/>
          </p:cNvSpPr>
          <p:nvPr/>
        </p:nvSpPr>
        <p:spPr bwMode="auto">
          <a:xfrm>
            <a:off x="4310614" y="1685329"/>
            <a:ext cx="218084" cy="388700"/>
          </a:xfrm>
          <a:custGeom>
            <a:avLst/>
            <a:gdLst>
              <a:gd name="T0" fmla="*/ 36 w 72"/>
              <a:gd name="T1" fmla="*/ 112 h 128"/>
              <a:gd name="T2" fmla="*/ 44 w 72"/>
              <a:gd name="T3" fmla="*/ 104 h 128"/>
              <a:gd name="T4" fmla="*/ 36 w 72"/>
              <a:gd name="T5" fmla="*/ 96 h 128"/>
              <a:gd name="T6" fmla="*/ 28 w 72"/>
              <a:gd name="T7" fmla="*/ 104 h 128"/>
              <a:gd name="T8" fmla="*/ 36 w 72"/>
              <a:gd name="T9" fmla="*/ 112 h 128"/>
              <a:gd name="T10" fmla="*/ 56 w 72"/>
              <a:gd name="T11" fmla="*/ 0 h 128"/>
              <a:gd name="T12" fmla="*/ 16 w 72"/>
              <a:gd name="T13" fmla="*/ 0 h 128"/>
              <a:gd name="T14" fmla="*/ 0 w 72"/>
              <a:gd name="T15" fmla="*/ 16 h 128"/>
              <a:gd name="T16" fmla="*/ 0 w 72"/>
              <a:gd name="T17" fmla="*/ 112 h 128"/>
              <a:gd name="T18" fmla="*/ 16 w 72"/>
              <a:gd name="T19" fmla="*/ 128 h 128"/>
              <a:gd name="T20" fmla="*/ 56 w 72"/>
              <a:gd name="T21" fmla="*/ 128 h 128"/>
              <a:gd name="T22" fmla="*/ 72 w 72"/>
              <a:gd name="T23" fmla="*/ 112 h 128"/>
              <a:gd name="T24" fmla="*/ 72 w 72"/>
              <a:gd name="T25" fmla="*/ 16 h 128"/>
              <a:gd name="T26" fmla="*/ 56 w 72"/>
              <a:gd name="T27" fmla="*/ 0 h 128"/>
              <a:gd name="T28" fmla="*/ 64 w 72"/>
              <a:gd name="T29" fmla="*/ 112 h 128"/>
              <a:gd name="T30" fmla="*/ 56 w 72"/>
              <a:gd name="T31" fmla="*/ 120 h 128"/>
              <a:gd name="T32" fmla="*/ 16 w 72"/>
              <a:gd name="T33" fmla="*/ 120 h 128"/>
              <a:gd name="T34" fmla="*/ 8 w 72"/>
              <a:gd name="T35" fmla="*/ 112 h 128"/>
              <a:gd name="T36" fmla="*/ 8 w 72"/>
              <a:gd name="T37" fmla="*/ 88 h 128"/>
              <a:gd name="T38" fmla="*/ 64 w 72"/>
              <a:gd name="T39" fmla="*/ 88 h 128"/>
              <a:gd name="T40" fmla="*/ 64 w 72"/>
              <a:gd name="T41" fmla="*/ 112 h 128"/>
              <a:gd name="T42" fmla="*/ 64 w 72"/>
              <a:gd name="T43" fmla="*/ 80 h 128"/>
              <a:gd name="T44" fmla="*/ 8 w 72"/>
              <a:gd name="T45" fmla="*/ 80 h 128"/>
              <a:gd name="T46" fmla="*/ 8 w 72"/>
              <a:gd name="T47" fmla="*/ 28 h 128"/>
              <a:gd name="T48" fmla="*/ 64 w 72"/>
              <a:gd name="T49" fmla="*/ 28 h 128"/>
              <a:gd name="T50" fmla="*/ 64 w 72"/>
              <a:gd name="T51" fmla="*/ 80 h 128"/>
              <a:gd name="T52" fmla="*/ 64 w 72"/>
              <a:gd name="T53" fmla="*/ 20 h 128"/>
              <a:gd name="T54" fmla="*/ 8 w 72"/>
              <a:gd name="T55" fmla="*/ 20 h 128"/>
              <a:gd name="T56" fmla="*/ 8 w 72"/>
              <a:gd name="T57" fmla="*/ 16 h 128"/>
              <a:gd name="T58" fmla="*/ 16 w 72"/>
              <a:gd name="T59" fmla="*/ 8 h 128"/>
              <a:gd name="T60" fmla="*/ 56 w 72"/>
              <a:gd name="T61" fmla="*/ 8 h 128"/>
              <a:gd name="T62" fmla="*/ 64 w 72"/>
              <a:gd name="T63" fmla="*/ 16 h 128"/>
              <a:gd name="T64" fmla="*/ 64 w 72"/>
              <a:gd name="T65" fmla="*/ 2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2" h="128">
                <a:moveTo>
                  <a:pt x="36" y="112"/>
                </a:moveTo>
                <a:cubicBezTo>
                  <a:pt x="40" y="112"/>
                  <a:pt x="44" y="108"/>
                  <a:pt x="44" y="104"/>
                </a:cubicBezTo>
                <a:cubicBezTo>
                  <a:pt x="44" y="100"/>
                  <a:pt x="40" y="96"/>
                  <a:pt x="36" y="96"/>
                </a:cubicBezTo>
                <a:cubicBezTo>
                  <a:pt x="32" y="96"/>
                  <a:pt x="28" y="100"/>
                  <a:pt x="28" y="104"/>
                </a:cubicBezTo>
                <a:cubicBezTo>
                  <a:pt x="28" y="108"/>
                  <a:pt x="32" y="112"/>
                  <a:pt x="36" y="112"/>
                </a:cubicBezTo>
                <a:close/>
                <a:moveTo>
                  <a:pt x="56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56" y="128"/>
                  <a:pt x="56" y="128"/>
                  <a:pt x="56" y="128"/>
                </a:cubicBezTo>
                <a:cubicBezTo>
                  <a:pt x="65" y="128"/>
                  <a:pt x="72" y="121"/>
                  <a:pt x="72" y="11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7"/>
                  <a:pt x="65" y="0"/>
                  <a:pt x="56" y="0"/>
                </a:cubicBezTo>
                <a:close/>
                <a:moveTo>
                  <a:pt x="64" y="112"/>
                </a:moveTo>
                <a:cubicBezTo>
                  <a:pt x="64" y="116"/>
                  <a:pt x="60" y="120"/>
                  <a:pt x="56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88"/>
                  <a:pt x="8" y="88"/>
                  <a:pt x="8" y="88"/>
                </a:cubicBezTo>
                <a:cubicBezTo>
                  <a:pt x="64" y="88"/>
                  <a:pt x="64" y="88"/>
                  <a:pt x="64" y="88"/>
                </a:cubicBezTo>
                <a:lnTo>
                  <a:pt x="64" y="112"/>
                </a:lnTo>
                <a:close/>
                <a:moveTo>
                  <a:pt x="64" y="80"/>
                </a:moveTo>
                <a:cubicBezTo>
                  <a:pt x="8" y="80"/>
                  <a:pt x="8" y="80"/>
                  <a:pt x="8" y="80"/>
                </a:cubicBezTo>
                <a:cubicBezTo>
                  <a:pt x="8" y="28"/>
                  <a:pt x="8" y="28"/>
                  <a:pt x="8" y="28"/>
                </a:cubicBezTo>
                <a:cubicBezTo>
                  <a:pt x="64" y="28"/>
                  <a:pt x="64" y="28"/>
                  <a:pt x="64" y="28"/>
                </a:cubicBezTo>
                <a:lnTo>
                  <a:pt x="64" y="80"/>
                </a:lnTo>
                <a:close/>
                <a:moveTo>
                  <a:pt x="64" y="20"/>
                </a:moveTo>
                <a:cubicBezTo>
                  <a:pt x="8" y="20"/>
                  <a:pt x="8" y="20"/>
                  <a:pt x="8" y="2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56" y="8"/>
                  <a:pt x="56" y="8"/>
                  <a:pt x="56" y="8"/>
                </a:cubicBezTo>
                <a:cubicBezTo>
                  <a:pt x="60" y="8"/>
                  <a:pt x="64" y="12"/>
                  <a:pt x="64" y="16"/>
                </a:cubicBezTo>
                <a:lnTo>
                  <a:pt x="64" y="2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7" name="组合 26"/>
          <p:cNvGrpSpPr/>
          <p:nvPr/>
        </p:nvGrpSpPr>
        <p:grpSpPr>
          <a:xfrm>
            <a:off x="5260127" y="1387965"/>
            <a:ext cx="3955480" cy="1088067"/>
            <a:chOff x="5260127" y="1387965"/>
            <a:chExt cx="3955480" cy="1088067"/>
          </a:xfrm>
        </p:grpSpPr>
        <p:sp>
          <p:nvSpPr>
            <p:cNvPr id="25" name="矩形 24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5260127" y="3127838"/>
            <a:ext cx="3955480" cy="1088067"/>
            <a:chOff x="5260127" y="1387965"/>
            <a:chExt cx="3955480" cy="1088067"/>
          </a:xfrm>
        </p:grpSpPr>
        <p:sp>
          <p:nvSpPr>
            <p:cNvPr id="29" name="矩形 28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260127" y="4907520"/>
            <a:ext cx="3955480" cy="1088067"/>
            <a:chOff x="5260127" y="1387965"/>
            <a:chExt cx="3955480" cy="1088067"/>
          </a:xfrm>
        </p:grpSpPr>
        <p:sp>
          <p:nvSpPr>
            <p:cNvPr id="32" name="矩形 31"/>
            <p:cNvSpPr/>
            <p:nvPr/>
          </p:nvSpPr>
          <p:spPr>
            <a:xfrm>
              <a:off x="5260127" y="1829701"/>
              <a:ext cx="3955480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5260127" y="1387965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44128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直接连接符 32"/>
          <p:cNvCxnSpPr/>
          <p:nvPr/>
        </p:nvCxnSpPr>
        <p:spPr>
          <a:xfrm flipH="1">
            <a:off x="5487767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 flipH="1">
            <a:off x="8676243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 flipH="1">
            <a:off x="2115917" y="2017572"/>
            <a:ext cx="1594789" cy="1871663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>
            <a:off x="2026534" y="2083684"/>
            <a:ext cx="1762733" cy="1762733"/>
            <a:chOff x="2940934" y="2283709"/>
            <a:chExt cx="1762733" cy="1762733"/>
          </a:xfrm>
        </p:grpSpPr>
        <p:sp>
          <p:nvSpPr>
            <p:cNvPr id="7" name="空心弧 6"/>
            <p:cNvSpPr/>
            <p:nvPr/>
          </p:nvSpPr>
          <p:spPr>
            <a:xfrm>
              <a:off x="294093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0" name="图片 9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299362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398384" y="2083684"/>
            <a:ext cx="1762733" cy="1762733"/>
            <a:chOff x="5398384" y="2283709"/>
            <a:chExt cx="1762733" cy="1762733"/>
          </a:xfrm>
        </p:grpSpPr>
        <p:sp>
          <p:nvSpPr>
            <p:cNvPr id="13" name="空心弧 12"/>
            <p:cNvSpPr/>
            <p:nvPr/>
          </p:nvSpPr>
          <p:spPr>
            <a:xfrm>
              <a:off x="539838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545107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19" name="组合 18"/>
          <p:cNvGrpSpPr/>
          <p:nvPr/>
        </p:nvGrpSpPr>
        <p:grpSpPr>
          <a:xfrm>
            <a:off x="8598784" y="2083684"/>
            <a:ext cx="1762733" cy="1762733"/>
            <a:chOff x="8598784" y="2283709"/>
            <a:chExt cx="1762733" cy="1762733"/>
          </a:xfrm>
        </p:grpSpPr>
        <p:sp>
          <p:nvSpPr>
            <p:cNvPr id="16" name="空心弧 15"/>
            <p:cNvSpPr/>
            <p:nvPr/>
          </p:nvSpPr>
          <p:spPr>
            <a:xfrm>
              <a:off x="8598784" y="2283709"/>
              <a:ext cx="1762733" cy="1762733"/>
            </a:xfrm>
            <a:prstGeom prst="blockArc">
              <a:avLst>
                <a:gd name="adj1" fmla="val 1636957"/>
                <a:gd name="adj2" fmla="val 144664"/>
                <a:gd name="adj3" fmla="val 971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8651475" y="2336400"/>
              <a:ext cx="1657350" cy="1657350"/>
            </a:xfrm>
            <a:custGeom>
              <a:avLst/>
              <a:gdLst>
                <a:gd name="connsiteX0" fmla="*/ 828675 w 1657350"/>
                <a:gd name="connsiteY0" fmla="*/ 0 h 1657350"/>
                <a:gd name="connsiteX1" fmla="*/ 1657350 w 1657350"/>
                <a:gd name="connsiteY1" fmla="*/ 828675 h 1657350"/>
                <a:gd name="connsiteX2" fmla="*/ 828675 w 1657350"/>
                <a:gd name="connsiteY2" fmla="*/ 1657350 h 1657350"/>
                <a:gd name="connsiteX3" fmla="*/ 0 w 1657350"/>
                <a:gd name="connsiteY3" fmla="*/ 828675 h 1657350"/>
                <a:gd name="connsiteX4" fmla="*/ 828675 w 1657350"/>
                <a:gd name="connsiteY4" fmla="*/ 0 h 1657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657350">
                  <a:moveTo>
                    <a:pt x="828675" y="0"/>
                  </a:moveTo>
                  <a:cubicBezTo>
                    <a:pt x="1286340" y="0"/>
                    <a:pt x="1657350" y="371010"/>
                    <a:pt x="1657350" y="828675"/>
                  </a:cubicBezTo>
                  <a:cubicBezTo>
                    <a:pt x="1657350" y="1286340"/>
                    <a:pt x="1286340" y="1657350"/>
                    <a:pt x="828675" y="1657350"/>
                  </a:cubicBezTo>
                  <a:cubicBezTo>
                    <a:pt x="371010" y="1657350"/>
                    <a:pt x="0" y="1286340"/>
                    <a:pt x="0" y="828675"/>
                  </a:cubicBezTo>
                  <a:cubicBezTo>
                    <a:pt x="0" y="371010"/>
                    <a:pt x="371010" y="0"/>
                    <a:pt x="828675" y="0"/>
                  </a:cubicBezTo>
                  <a:close/>
                </a:path>
              </a:pathLst>
            </a:custGeom>
          </p:spPr>
        </p:pic>
      </p:grpSp>
      <p:grpSp>
        <p:nvGrpSpPr>
          <p:cNvPr id="23" name="组合 22"/>
          <p:cNvGrpSpPr/>
          <p:nvPr/>
        </p:nvGrpSpPr>
        <p:grpSpPr>
          <a:xfrm>
            <a:off x="1307708" y="4373789"/>
            <a:ext cx="3264292" cy="1088067"/>
            <a:chOff x="1307708" y="4373789"/>
            <a:chExt cx="3264292" cy="1088067"/>
          </a:xfrm>
        </p:grpSpPr>
        <p:sp>
          <p:nvSpPr>
            <p:cNvPr id="21" name="矩形 20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647604" y="4373789"/>
            <a:ext cx="3264292" cy="1088067"/>
            <a:chOff x="1307708" y="4373789"/>
            <a:chExt cx="3264292" cy="1088067"/>
          </a:xfrm>
        </p:grpSpPr>
        <p:sp>
          <p:nvSpPr>
            <p:cNvPr id="25" name="矩形 24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848004" y="4373789"/>
            <a:ext cx="3264292" cy="1088067"/>
            <a:chOff x="1307708" y="4373789"/>
            <a:chExt cx="3264292" cy="1088067"/>
          </a:xfrm>
        </p:grpSpPr>
        <p:sp>
          <p:nvSpPr>
            <p:cNvPr id="28" name="矩形 27"/>
            <p:cNvSpPr/>
            <p:nvPr/>
          </p:nvSpPr>
          <p:spPr>
            <a:xfrm>
              <a:off x="1307708" y="4815525"/>
              <a:ext cx="326429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accent2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accent2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2118540" y="4373789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accent2"/>
                  </a:solidFill>
                </a:rPr>
                <a:t>Your Text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444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72314" y="2038"/>
            <a:ext cx="5119688" cy="6855963"/>
          </a:xfrm>
          <a:custGeom>
            <a:avLst/>
            <a:gdLst>
              <a:gd name="connsiteX0" fmla="*/ 1023938 w 5119688"/>
              <a:gd name="connsiteY0" fmla="*/ 0 h 6855963"/>
              <a:gd name="connsiteX1" fmla="*/ 5119688 w 5119688"/>
              <a:gd name="connsiteY1" fmla="*/ 0 h 6855963"/>
              <a:gd name="connsiteX2" fmla="*/ 5119688 w 5119688"/>
              <a:gd name="connsiteY2" fmla="*/ 6855963 h 6855963"/>
              <a:gd name="connsiteX3" fmla="*/ 0 w 5119688"/>
              <a:gd name="connsiteY3" fmla="*/ 6855963 h 6855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19688" h="6855963">
                <a:moveTo>
                  <a:pt x="1023938" y="0"/>
                </a:moveTo>
                <a:lnTo>
                  <a:pt x="5119688" y="0"/>
                </a:lnTo>
                <a:lnTo>
                  <a:pt x="5119688" y="6855963"/>
                </a:lnTo>
                <a:lnTo>
                  <a:pt x="0" y="6855963"/>
                </a:lnTo>
                <a:close/>
              </a:path>
            </a:pathLst>
          </a:custGeom>
        </p:spPr>
      </p:pic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997305" y="2084097"/>
            <a:ext cx="1724031" cy="175589"/>
            <a:chOff x="840289" y="4727277"/>
            <a:chExt cx="1724031" cy="175589"/>
          </a:xfrm>
        </p:grpSpPr>
        <p:sp>
          <p:nvSpPr>
            <p:cNvPr id="11" name="矩形 10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矩形 8"/>
          <p:cNvSpPr/>
          <p:nvPr/>
        </p:nvSpPr>
        <p:spPr>
          <a:xfrm>
            <a:off x="7991895" y="1849569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10" name="五边形 9"/>
          <p:cNvSpPr/>
          <p:nvPr/>
        </p:nvSpPr>
        <p:spPr>
          <a:xfrm rot="10800000">
            <a:off x="9532144" y="1828807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2543174" y="1721933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7813839" y="3375325"/>
            <a:ext cx="1724031" cy="175589"/>
            <a:chOff x="840289" y="4727277"/>
            <a:chExt cx="1724031" cy="175589"/>
          </a:xfrm>
        </p:grpSpPr>
        <p:sp>
          <p:nvSpPr>
            <p:cNvPr id="24" name="矩形 23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24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矩形 21"/>
          <p:cNvSpPr/>
          <p:nvPr/>
        </p:nvSpPr>
        <p:spPr>
          <a:xfrm>
            <a:off x="7808429" y="3140797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23" name="五边形 22"/>
          <p:cNvSpPr/>
          <p:nvPr/>
        </p:nvSpPr>
        <p:spPr>
          <a:xfrm rot="10800000">
            <a:off x="9348678" y="3120035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322157" y="2940872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630372" y="4707966"/>
            <a:ext cx="1724031" cy="175589"/>
            <a:chOff x="840289" y="4727277"/>
            <a:chExt cx="1724031" cy="175589"/>
          </a:xfrm>
        </p:grpSpPr>
        <p:sp>
          <p:nvSpPr>
            <p:cNvPr id="32" name="矩形 31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矩形 32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矩形 29"/>
          <p:cNvSpPr/>
          <p:nvPr/>
        </p:nvSpPr>
        <p:spPr>
          <a:xfrm>
            <a:off x="7624962" y="4473438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1" name="五边形 30"/>
          <p:cNvSpPr/>
          <p:nvPr/>
        </p:nvSpPr>
        <p:spPr>
          <a:xfrm rot="10800000">
            <a:off x="9165211" y="4452676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101140" y="4159811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446905" y="5740915"/>
            <a:ext cx="1724031" cy="175589"/>
            <a:chOff x="840289" y="4727277"/>
            <a:chExt cx="1724031" cy="175589"/>
          </a:xfrm>
        </p:grpSpPr>
        <p:sp>
          <p:nvSpPr>
            <p:cNvPr id="40" name="矩形 39"/>
            <p:cNvSpPr/>
            <p:nvPr/>
          </p:nvSpPr>
          <p:spPr>
            <a:xfrm rot="240000">
              <a:off x="1978532" y="4727277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 rot="21360000">
              <a:off x="840289" y="4727278"/>
              <a:ext cx="585788" cy="175588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7441495" y="5506387"/>
            <a:ext cx="1734853" cy="39106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 smtClean="0">
                <a:solidFill>
                  <a:schemeClr val="bg1"/>
                </a:solidFill>
              </a:rPr>
              <a:t> Your text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39" name="五边形 38"/>
          <p:cNvSpPr/>
          <p:nvPr/>
        </p:nvSpPr>
        <p:spPr>
          <a:xfrm rot="10800000">
            <a:off x="8981744" y="5485625"/>
            <a:ext cx="271463" cy="228600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1880123" y="5378751"/>
            <a:ext cx="51779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Difficult circumstances serve as a textbook of life for people.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76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4" name="组合 3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6" name="矩形 5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文本框 4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TWO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3" name="矩形 12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5528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KSO_Shape"/>
          <p:cNvGrpSpPr>
            <a:grpSpLocks/>
          </p:cNvGrpSpPr>
          <p:nvPr/>
        </p:nvGrpSpPr>
        <p:grpSpPr bwMode="auto">
          <a:xfrm>
            <a:off x="878680" y="1832875"/>
            <a:ext cx="5029200" cy="4157472"/>
            <a:chOff x="1331640" y="1268758"/>
            <a:chExt cx="5832640" cy="4819365"/>
          </a:xfrm>
          <a:solidFill>
            <a:schemeClr val="bg1"/>
          </a:solidFill>
          <a:effectLst/>
        </p:grpSpPr>
        <p:sp>
          <p:nvSpPr>
            <p:cNvPr id="12" name="内蒙古"/>
            <p:cNvSpPr>
              <a:spLocks/>
            </p:cNvSpPr>
            <p:nvPr/>
          </p:nvSpPr>
          <p:spPr bwMode="auto">
            <a:xfrm>
              <a:off x="3780704" y="1322466"/>
              <a:ext cx="2556480" cy="218052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3" name="甘肃"/>
            <p:cNvSpPr>
              <a:spLocks/>
            </p:cNvSpPr>
            <p:nvPr/>
          </p:nvSpPr>
          <p:spPr bwMode="auto">
            <a:xfrm>
              <a:off x="3290176" y="2797632"/>
              <a:ext cx="1632709" cy="1382074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4" name="宁夏"/>
            <p:cNvSpPr>
              <a:spLocks/>
            </p:cNvSpPr>
            <p:nvPr/>
          </p:nvSpPr>
          <p:spPr bwMode="auto">
            <a:xfrm>
              <a:off x="4450259" y="3277419"/>
              <a:ext cx="329406" cy="544237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5" name="新疆"/>
            <p:cNvSpPr>
              <a:spLocks/>
            </p:cNvSpPr>
            <p:nvPr/>
          </p:nvSpPr>
          <p:spPr bwMode="auto">
            <a:xfrm>
              <a:off x="1331640" y="1845219"/>
              <a:ext cx="2334489" cy="1765187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6" name="青海"/>
            <p:cNvSpPr>
              <a:spLocks/>
            </p:cNvSpPr>
            <p:nvPr/>
          </p:nvSpPr>
          <p:spPr bwMode="auto">
            <a:xfrm>
              <a:off x="2846193" y="3230873"/>
              <a:ext cx="1453685" cy="1041927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7" name="四川"/>
            <p:cNvSpPr>
              <a:spLocks/>
            </p:cNvSpPr>
            <p:nvPr/>
          </p:nvSpPr>
          <p:spPr bwMode="auto">
            <a:xfrm>
              <a:off x="3680450" y="3961295"/>
              <a:ext cx="1256757" cy="1102794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8" name="西藏"/>
            <p:cNvSpPr>
              <a:spLocks/>
            </p:cNvSpPr>
            <p:nvPr/>
          </p:nvSpPr>
          <p:spPr bwMode="auto">
            <a:xfrm>
              <a:off x="1593016" y="3513732"/>
              <a:ext cx="2248557" cy="1367752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19" name="云南"/>
            <p:cNvSpPr>
              <a:spLocks/>
            </p:cNvSpPr>
            <p:nvPr/>
          </p:nvSpPr>
          <p:spPr bwMode="auto">
            <a:xfrm>
              <a:off x="3641064" y="4652332"/>
              <a:ext cx="1016863" cy="1059828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0" name="贵州"/>
            <p:cNvSpPr>
              <a:spLocks/>
            </p:cNvSpPr>
            <p:nvPr/>
          </p:nvSpPr>
          <p:spPr bwMode="auto">
            <a:xfrm>
              <a:off x="4371487" y="4638009"/>
              <a:ext cx="687457" cy="594363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1" name="广西"/>
            <p:cNvSpPr>
              <a:spLocks/>
            </p:cNvSpPr>
            <p:nvPr/>
          </p:nvSpPr>
          <p:spPr bwMode="auto">
            <a:xfrm>
              <a:off x="4482484" y="5003220"/>
              <a:ext cx="898706" cy="683875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2" name="重庆"/>
            <p:cNvSpPr>
              <a:spLocks/>
            </p:cNvSpPr>
            <p:nvPr/>
          </p:nvSpPr>
          <p:spPr bwMode="auto">
            <a:xfrm>
              <a:off x="4607801" y="4251316"/>
              <a:ext cx="508432" cy="515592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3" name="陕西"/>
            <p:cNvSpPr>
              <a:spLocks/>
            </p:cNvSpPr>
            <p:nvPr/>
          </p:nvSpPr>
          <p:spPr bwMode="auto">
            <a:xfrm>
              <a:off x="4607802" y="3248775"/>
              <a:ext cx="580041" cy="1034765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4" name="山西"/>
            <p:cNvSpPr>
              <a:spLocks/>
            </p:cNvSpPr>
            <p:nvPr/>
          </p:nvSpPr>
          <p:spPr bwMode="auto">
            <a:xfrm>
              <a:off x="5109072" y="3055427"/>
              <a:ext cx="386695" cy="848578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5" name="湖南"/>
            <p:cNvSpPr>
              <a:spLocks/>
            </p:cNvSpPr>
            <p:nvPr/>
          </p:nvSpPr>
          <p:spPr bwMode="auto">
            <a:xfrm>
              <a:off x="5008817" y="4501951"/>
              <a:ext cx="615846" cy="71610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6" name="湖北"/>
            <p:cNvSpPr>
              <a:spLocks/>
            </p:cNvSpPr>
            <p:nvPr/>
          </p:nvSpPr>
          <p:spPr bwMode="auto">
            <a:xfrm>
              <a:off x="4937207" y="4090194"/>
              <a:ext cx="873644" cy="547817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7" name="广东"/>
            <p:cNvSpPr>
              <a:spLocks/>
            </p:cNvSpPr>
            <p:nvPr/>
          </p:nvSpPr>
          <p:spPr bwMode="auto">
            <a:xfrm>
              <a:off x="5130555" y="5096313"/>
              <a:ext cx="909448" cy="719681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8" name="江西"/>
            <p:cNvSpPr>
              <a:spLocks/>
            </p:cNvSpPr>
            <p:nvPr/>
          </p:nvSpPr>
          <p:spPr bwMode="auto">
            <a:xfrm>
              <a:off x="5560215" y="4473307"/>
              <a:ext cx="544236" cy="741163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29" name="福建"/>
            <p:cNvSpPr>
              <a:spLocks/>
            </p:cNvSpPr>
            <p:nvPr/>
          </p:nvSpPr>
          <p:spPr bwMode="auto">
            <a:xfrm>
              <a:off x="5843075" y="4670234"/>
              <a:ext cx="504852" cy="615846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0" name="浙江"/>
            <p:cNvSpPr>
              <a:spLocks/>
            </p:cNvSpPr>
            <p:nvPr/>
          </p:nvSpPr>
          <p:spPr bwMode="auto">
            <a:xfrm>
              <a:off x="6068647" y="4279960"/>
              <a:ext cx="433241" cy="501270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1" name="安徽"/>
            <p:cNvSpPr>
              <a:spLocks/>
            </p:cNvSpPr>
            <p:nvPr/>
          </p:nvSpPr>
          <p:spPr bwMode="auto">
            <a:xfrm>
              <a:off x="5646147" y="3846718"/>
              <a:ext cx="547817" cy="66955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2" name="天津"/>
            <p:cNvSpPr>
              <a:spLocks/>
            </p:cNvSpPr>
            <p:nvPr/>
          </p:nvSpPr>
          <p:spPr bwMode="auto">
            <a:xfrm>
              <a:off x="5753563" y="3073331"/>
              <a:ext cx="143219" cy="207669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3" name="北京"/>
            <p:cNvSpPr>
              <a:spLocks/>
            </p:cNvSpPr>
            <p:nvPr/>
          </p:nvSpPr>
          <p:spPr bwMode="auto">
            <a:xfrm>
              <a:off x="5610342" y="2980238"/>
              <a:ext cx="189767" cy="204088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4" name="辽宁"/>
            <p:cNvSpPr>
              <a:spLocks/>
            </p:cNvSpPr>
            <p:nvPr/>
          </p:nvSpPr>
          <p:spPr bwMode="auto">
            <a:xfrm>
              <a:off x="5932587" y="2575640"/>
              <a:ext cx="673135" cy="64091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5" name="吉林"/>
            <p:cNvSpPr>
              <a:spLocks/>
            </p:cNvSpPr>
            <p:nvPr/>
          </p:nvSpPr>
          <p:spPr bwMode="auto">
            <a:xfrm>
              <a:off x="6082969" y="2188946"/>
              <a:ext cx="959575" cy="651651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6" name="黑龙江"/>
            <p:cNvSpPr>
              <a:spLocks/>
            </p:cNvSpPr>
            <p:nvPr/>
          </p:nvSpPr>
          <p:spPr bwMode="auto">
            <a:xfrm>
              <a:off x="5878879" y="1268758"/>
              <a:ext cx="1285401" cy="116724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7" name="山东"/>
            <p:cNvSpPr>
              <a:spLocks/>
            </p:cNvSpPr>
            <p:nvPr/>
          </p:nvSpPr>
          <p:spPr bwMode="auto">
            <a:xfrm>
              <a:off x="5624663" y="3363351"/>
              <a:ext cx="776969" cy="486948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8" name="上海"/>
            <p:cNvSpPr>
              <a:spLocks/>
            </p:cNvSpPr>
            <p:nvPr/>
          </p:nvSpPr>
          <p:spPr bwMode="auto">
            <a:xfrm>
              <a:off x="6351506" y="4172545"/>
              <a:ext cx="121737" cy="107415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39" name="江苏"/>
            <p:cNvSpPr>
              <a:spLocks/>
            </p:cNvSpPr>
            <p:nvPr/>
          </p:nvSpPr>
          <p:spPr bwMode="auto">
            <a:xfrm>
              <a:off x="5782205" y="3760786"/>
              <a:ext cx="676715" cy="522753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0" name="河北"/>
            <p:cNvSpPr>
              <a:spLocks/>
            </p:cNvSpPr>
            <p:nvPr/>
          </p:nvSpPr>
          <p:spPr bwMode="auto">
            <a:xfrm>
              <a:off x="5427735" y="2761828"/>
              <a:ext cx="630168" cy="898706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1" name="河南"/>
            <p:cNvSpPr>
              <a:spLocks/>
            </p:cNvSpPr>
            <p:nvPr/>
          </p:nvSpPr>
          <p:spPr bwMode="auto">
            <a:xfrm>
              <a:off x="5141294" y="3624727"/>
              <a:ext cx="662393" cy="655231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2" name="台湾"/>
            <p:cNvSpPr>
              <a:spLocks/>
            </p:cNvSpPr>
            <p:nvPr/>
          </p:nvSpPr>
          <p:spPr bwMode="auto">
            <a:xfrm>
              <a:off x="6387311" y="5024705"/>
              <a:ext cx="189767" cy="458304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  <p:sp>
          <p:nvSpPr>
            <p:cNvPr id="43" name="海南"/>
            <p:cNvSpPr>
              <a:spLocks/>
            </p:cNvSpPr>
            <p:nvPr/>
          </p:nvSpPr>
          <p:spPr bwMode="auto">
            <a:xfrm>
              <a:off x="4990919" y="5837487"/>
              <a:ext cx="286441" cy="250636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>
                <a:solidFill>
                  <a:srgbClr val="148CBE"/>
                </a:solidFill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45" name="矩形 44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7" name="矩形 46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49" name="福建"/>
          <p:cNvSpPr>
            <a:spLocks/>
          </p:cNvSpPr>
          <p:nvPr/>
        </p:nvSpPr>
        <p:spPr bwMode="auto">
          <a:xfrm>
            <a:off x="6683199" y="3465603"/>
            <a:ext cx="366004" cy="446682"/>
          </a:xfrm>
          <a:custGeom>
            <a:avLst/>
            <a:gdLst>
              <a:gd name="T0" fmla="*/ 2147483646 w 282"/>
              <a:gd name="T1" fmla="*/ 2147483646 h 344"/>
              <a:gd name="T2" fmla="*/ 2147483646 w 282"/>
              <a:gd name="T3" fmla="*/ 2147483646 h 344"/>
              <a:gd name="T4" fmla="*/ 2147483646 w 282"/>
              <a:gd name="T5" fmla="*/ 2147483646 h 344"/>
              <a:gd name="T6" fmla="*/ 2147483646 w 282"/>
              <a:gd name="T7" fmla="*/ 2147483646 h 344"/>
              <a:gd name="T8" fmla="*/ 2147483646 w 282"/>
              <a:gd name="T9" fmla="*/ 2147483646 h 344"/>
              <a:gd name="T10" fmla="*/ 2147483646 w 282"/>
              <a:gd name="T11" fmla="*/ 2147483646 h 344"/>
              <a:gd name="T12" fmla="*/ 2147483646 w 282"/>
              <a:gd name="T13" fmla="*/ 2147483646 h 344"/>
              <a:gd name="T14" fmla="*/ 2147483646 w 282"/>
              <a:gd name="T15" fmla="*/ 2147483646 h 344"/>
              <a:gd name="T16" fmla="*/ 2147483646 w 282"/>
              <a:gd name="T17" fmla="*/ 2147483646 h 344"/>
              <a:gd name="T18" fmla="*/ 2147483646 w 282"/>
              <a:gd name="T19" fmla="*/ 2147483646 h 344"/>
              <a:gd name="T20" fmla="*/ 2147483646 w 282"/>
              <a:gd name="T21" fmla="*/ 2147483646 h 344"/>
              <a:gd name="T22" fmla="*/ 2147483646 w 282"/>
              <a:gd name="T23" fmla="*/ 2147483646 h 344"/>
              <a:gd name="T24" fmla="*/ 2147483646 w 282"/>
              <a:gd name="T25" fmla="*/ 2147483646 h 344"/>
              <a:gd name="T26" fmla="*/ 2147483646 w 282"/>
              <a:gd name="T27" fmla="*/ 2147483646 h 344"/>
              <a:gd name="T28" fmla="*/ 2147483646 w 282"/>
              <a:gd name="T29" fmla="*/ 2147483646 h 344"/>
              <a:gd name="T30" fmla="*/ 2147483646 w 282"/>
              <a:gd name="T31" fmla="*/ 2147483646 h 344"/>
              <a:gd name="T32" fmla="*/ 2147483646 w 282"/>
              <a:gd name="T33" fmla="*/ 2147483646 h 344"/>
              <a:gd name="T34" fmla="*/ 0 w 282"/>
              <a:gd name="T35" fmla="*/ 2147483646 h 344"/>
              <a:gd name="T36" fmla="*/ 2147483646 w 282"/>
              <a:gd name="T37" fmla="*/ 2147483646 h 344"/>
              <a:gd name="T38" fmla="*/ 2147483646 w 282"/>
              <a:gd name="T39" fmla="*/ 2147483646 h 344"/>
              <a:gd name="T40" fmla="*/ 2147483646 w 282"/>
              <a:gd name="T41" fmla="*/ 2147483646 h 344"/>
              <a:gd name="T42" fmla="*/ 2147483646 w 282"/>
              <a:gd name="T43" fmla="*/ 2147483646 h 344"/>
              <a:gd name="T44" fmla="*/ 2147483646 w 282"/>
              <a:gd name="T45" fmla="*/ 2147483646 h 344"/>
              <a:gd name="T46" fmla="*/ 2147483646 w 282"/>
              <a:gd name="T47" fmla="*/ 2147483646 h 344"/>
              <a:gd name="T48" fmla="*/ 2147483646 w 282"/>
              <a:gd name="T49" fmla="*/ 2147483646 h 344"/>
              <a:gd name="T50" fmla="*/ 2147483646 w 282"/>
              <a:gd name="T51" fmla="*/ 2147483646 h 344"/>
              <a:gd name="T52" fmla="*/ 2147483646 w 282"/>
              <a:gd name="T53" fmla="*/ 2147483646 h 344"/>
              <a:gd name="T54" fmla="*/ 2147483646 w 282"/>
              <a:gd name="T55" fmla="*/ 2147483646 h 344"/>
              <a:gd name="T56" fmla="*/ 2147483646 w 282"/>
              <a:gd name="T57" fmla="*/ 2147483646 h 344"/>
              <a:gd name="T58" fmla="*/ 2147483646 w 282"/>
              <a:gd name="T59" fmla="*/ 2147483646 h 344"/>
              <a:gd name="T60" fmla="*/ 2147483646 w 282"/>
              <a:gd name="T61" fmla="*/ 2147483646 h 344"/>
              <a:gd name="T62" fmla="*/ 2147483646 w 282"/>
              <a:gd name="T63" fmla="*/ 2147483646 h 344"/>
              <a:gd name="T64" fmla="*/ 2147483646 w 282"/>
              <a:gd name="T65" fmla="*/ 2147483646 h 344"/>
              <a:gd name="T66" fmla="*/ 2147483646 w 282"/>
              <a:gd name="T67" fmla="*/ 2147483646 h 344"/>
              <a:gd name="T68" fmla="*/ 2147483646 w 282"/>
              <a:gd name="T69" fmla="*/ 2147483646 h 344"/>
              <a:gd name="T70" fmla="*/ 2147483646 w 282"/>
              <a:gd name="T71" fmla="*/ 2147483646 h 344"/>
              <a:gd name="T72" fmla="*/ 2147483646 w 282"/>
              <a:gd name="T73" fmla="*/ 2147483646 h 344"/>
              <a:gd name="T74" fmla="*/ 2147483646 w 282"/>
              <a:gd name="T75" fmla="*/ 2147483646 h 344"/>
              <a:gd name="T76" fmla="*/ 2147483646 w 282"/>
              <a:gd name="T77" fmla="*/ 2147483646 h 344"/>
              <a:gd name="T78" fmla="*/ 2147483646 w 282"/>
              <a:gd name="T79" fmla="*/ 2147483646 h 344"/>
              <a:gd name="T80" fmla="*/ 2147483646 w 282"/>
              <a:gd name="T81" fmla="*/ 2147483646 h 344"/>
              <a:gd name="T82" fmla="*/ 2147483646 w 282"/>
              <a:gd name="T83" fmla="*/ 2147483646 h 344"/>
              <a:gd name="T84" fmla="*/ 2147483646 w 282"/>
              <a:gd name="T85" fmla="*/ 2147483646 h 344"/>
              <a:gd name="T86" fmla="*/ 2147483646 w 282"/>
              <a:gd name="T87" fmla="*/ 2147483646 h 344"/>
              <a:gd name="T88" fmla="*/ 2147483646 w 282"/>
              <a:gd name="T89" fmla="*/ 2147483646 h 344"/>
              <a:gd name="T90" fmla="*/ 2147483646 w 282"/>
              <a:gd name="T91" fmla="*/ 2147483646 h 344"/>
              <a:gd name="T92" fmla="*/ 2147483646 w 282"/>
              <a:gd name="T93" fmla="*/ 2147483646 h 344"/>
              <a:gd name="T94" fmla="*/ 2147483646 w 282"/>
              <a:gd name="T95" fmla="*/ 2147483646 h 344"/>
              <a:gd name="T96" fmla="*/ 2147483646 w 282"/>
              <a:gd name="T97" fmla="*/ 2147483646 h 344"/>
              <a:gd name="T98" fmla="*/ 2147483646 w 282"/>
              <a:gd name="T99" fmla="*/ 2147483646 h 344"/>
              <a:gd name="T100" fmla="*/ 2147483646 w 282"/>
              <a:gd name="T101" fmla="*/ 2147483646 h 344"/>
              <a:gd name="T102" fmla="*/ 2147483646 w 282"/>
              <a:gd name="T103" fmla="*/ 0 h 34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282" h="344">
                <a:moveTo>
                  <a:pt x="146" y="14"/>
                </a:moveTo>
                <a:lnTo>
                  <a:pt x="146" y="14"/>
                </a:lnTo>
                <a:lnTo>
                  <a:pt x="132" y="24"/>
                </a:lnTo>
                <a:lnTo>
                  <a:pt x="120" y="38"/>
                </a:lnTo>
                <a:lnTo>
                  <a:pt x="118" y="38"/>
                </a:lnTo>
                <a:lnTo>
                  <a:pt x="118" y="40"/>
                </a:lnTo>
                <a:lnTo>
                  <a:pt x="102" y="40"/>
                </a:lnTo>
                <a:lnTo>
                  <a:pt x="92" y="34"/>
                </a:lnTo>
                <a:lnTo>
                  <a:pt x="84" y="38"/>
                </a:lnTo>
                <a:lnTo>
                  <a:pt x="78" y="42"/>
                </a:lnTo>
                <a:lnTo>
                  <a:pt x="74" y="50"/>
                </a:lnTo>
                <a:lnTo>
                  <a:pt x="70" y="60"/>
                </a:lnTo>
                <a:lnTo>
                  <a:pt x="70" y="74"/>
                </a:lnTo>
                <a:lnTo>
                  <a:pt x="80" y="66"/>
                </a:lnTo>
                <a:lnTo>
                  <a:pt x="74" y="92"/>
                </a:lnTo>
                <a:lnTo>
                  <a:pt x="74" y="94"/>
                </a:lnTo>
                <a:lnTo>
                  <a:pt x="46" y="116"/>
                </a:lnTo>
                <a:lnTo>
                  <a:pt x="42" y="124"/>
                </a:lnTo>
                <a:lnTo>
                  <a:pt x="42" y="128"/>
                </a:lnTo>
                <a:lnTo>
                  <a:pt x="48" y="134"/>
                </a:lnTo>
                <a:lnTo>
                  <a:pt x="54" y="140"/>
                </a:lnTo>
                <a:lnTo>
                  <a:pt x="56" y="142"/>
                </a:lnTo>
                <a:lnTo>
                  <a:pt x="56" y="146"/>
                </a:lnTo>
                <a:lnTo>
                  <a:pt x="56" y="148"/>
                </a:lnTo>
                <a:lnTo>
                  <a:pt x="54" y="152"/>
                </a:lnTo>
                <a:lnTo>
                  <a:pt x="36" y="166"/>
                </a:lnTo>
                <a:lnTo>
                  <a:pt x="38" y="174"/>
                </a:lnTo>
                <a:lnTo>
                  <a:pt x="36" y="184"/>
                </a:lnTo>
                <a:lnTo>
                  <a:pt x="36" y="186"/>
                </a:lnTo>
                <a:lnTo>
                  <a:pt x="30" y="190"/>
                </a:lnTo>
                <a:lnTo>
                  <a:pt x="28" y="194"/>
                </a:lnTo>
                <a:lnTo>
                  <a:pt x="24" y="200"/>
                </a:lnTo>
                <a:lnTo>
                  <a:pt x="14" y="208"/>
                </a:lnTo>
                <a:lnTo>
                  <a:pt x="14" y="210"/>
                </a:lnTo>
                <a:lnTo>
                  <a:pt x="16" y="216"/>
                </a:lnTo>
                <a:lnTo>
                  <a:pt x="14" y="226"/>
                </a:lnTo>
                <a:lnTo>
                  <a:pt x="16" y="236"/>
                </a:lnTo>
                <a:lnTo>
                  <a:pt x="16" y="238"/>
                </a:lnTo>
                <a:lnTo>
                  <a:pt x="14" y="242"/>
                </a:lnTo>
                <a:lnTo>
                  <a:pt x="6" y="250"/>
                </a:lnTo>
                <a:lnTo>
                  <a:pt x="4" y="250"/>
                </a:lnTo>
                <a:lnTo>
                  <a:pt x="0" y="252"/>
                </a:lnTo>
                <a:lnTo>
                  <a:pt x="0" y="254"/>
                </a:lnTo>
                <a:lnTo>
                  <a:pt x="6" y="272"/>
                </a:lnTo>
                <a:lnTo>
                  <a:pt x="28" y="272"/>
                </a:lnTo>
                <a:lnTo>
                  <a:pt x="50" y="272"/>
                </a:lnTo>
                <a:lnTo>
                  <a:pt x="52" y="272"/>
                </a:lnTo>
                <a:lnTo>
                  <a:pt x="52" y="274"/>
                </a:lnTo>
                <a:lnTo>
                  <a:pt x="70" y="290"/>
                </a:lnTo>
                <a:lnTo>
                  <a:pt x="70" y="292"/>
                </a:lnTo>
                <a:lnTo>
                  <a:pt x="82" y="322"/>
                </a:lnTo>
                <a:lnTo>
                  <a:pt x="102" y="342"/>
                </a:lnTo>
                <a:lnTo>
                  <a:pt x="112" y="344"/>
                </a:lnTo>
                <a:lnTo>
                  <a:pt x="112" y="320"/>
                </a:lnTo>
                <a:lnTo>
                  <a:pt x="132" y="340"/>
                </a:lnTo>
                <a:lnTo>
                  <a:pt x="136" y="336"/>
                </a:lnTo>
                <a:lnTo>
                  <a:pt x="150" y="306"/>
                </a:lnTo>
                <a:lnTo>
                  <a:pt x="152" y="290"/>
                </a:lnTo>
                <a:lnTo>
                  <a:pt x="154" y="290"/>
                </a:lnTo>
                <a:lnTo>
                  <a:pt x="156" y="290"/>
                </a:lnTo>
                <a:lnTo>
                  <a:pt x="172" y="292"/>
                </a:lnTo>
                <a:lnTo>
                  <a:pt x="170" y="280"/>
                </a:lnTo>
                <a:lnTo>
                  <a:pt x="170" y="278"/>
                </a:lnTo>
                <a:lnTo>
                  <a:pt x="170" y="276"/>
                </a:lnTo>
                <a:lnTo>
                  <a:pt x="174" y="276"/>
                </a:lnTo>
                <a:lnTo>
                  <a:pt x="194" y="276"/>
                </a:lnTo>
                <a:lnTo>
                  <a:pt x="200" y="270"/>
                </a:lnTo>
                <a:lnTo>
                  <a:pt x="204" y="262"/>
                </a:lnTo>
                <a:lnTo>
                  <a:pt x="208" y="256"/>
                </a:lnTo>
                <a:lnTo>
                  <a:pt x="208" y="250"/>
                </a:lnTo>
                <a:lnTo>
                  <a:pt x="206" y="222"/>
                </a:lnTo>
                <a:lnTo>
                  <a:pt x="222" y="226"/>
                </a:lnTo>
                <a:lnTo>
                  <a:pt x="228" y="218"/>
                </a:lnTo>
                <a:lnTo>
                  <a:pt x="220" y="210"/>
                </a:lnTo>
                <a:lnTo>
                  <a:pt x="218" y="208"/>
                </a:lnTo>
                <a:lnTo>
                  <a:pt x="234" y="192"/>
                </a:lnTo>
                <a:lnTo>
                  <a:pt x="234" y="194"/>
                </a:lnTo>
                <a:lnTo>
                  <a:pt x="236" y="194"/>
                </a:lnTo>
                <a:lnTo>
                  <a:pt x="246" y="198"/>
                </a:lnTo>
                <a:lnTo>
                  <a:pt x="246" y="196"/>
                </a:lnTo>
                <a:lnTo>
                  <a:pt x="238" y="182"/>
                </a:lnTo>
                <a:lnTo>
                  <a:pt x="242" y="180"/>
                </a:lnTo>
                <a:lnTo>
                  <a:pt x="246" y="178"/>
                </a:lnTo>
                <a:lnTo>
                  <a:pt x="244" y="172"/>
                </a:lnTo>
                <a:lnTo>
                  <a:pt x="236" y="156"/>
                </a:lnTo>
                <a:lnTo>
                  <a:pt x="238" y="156"/>
                </a:lnTo>
                <a:lnTo>
                  <a:pt x="238" y="154"/>
                </a:lnTo>
                <a:lnTo>
                  <a:pt x="260" y="142"/>
                </a:lnTo>
                <a:lnTo>
                  <a:pt x="262" y="134"/>
                </a:lnTo>
                <a:lnTo>
                  <a:pt x="240" y="120"/>
                </a:lnTo>
                <a:lnTo>
                  <a:pt x="236" y="116"/>
                </a:lnTo>
                <a:lnTo>
                  <a:pt x="234" y="112"/>
                </a:lnTo>
                <a:lnTo>
                  <a:pt x="236" y="108"/>
                </a:lnTo>
                <a:lnTo>
                  <a:pt x="242" y="108"/>
                </a:lnTo>
                <a:lnTo>
                  <a:pt x="266" y="112"/>
                </a:lnTo>
                <a:lnTo>
                  <a:pt x="266" y="98"/>
                </a:lnTo>
                <a:lnTo>
                  <a:pt x="266" y="96"/>
                </a:lnTo>
                <a:lnTo>
                  <a:pt x="278" y="84"/>
                </a:lnTo>
                <a:lnTo>
                  <a:pt x="282" y="74"/>
                </a:lnTo>
                <a:lnTo>
                  <a:pt x="276" y="72"/>
                </a:lnTo>
                <a:lnTo>
                  <a:pt x="270" y="66"/>
                </a:lnTo>
                <a:lnTo>
                  <a:pt x="270" y="64"/>
                </a:lnTo>
                <a:lnTo>
                  <a:pt x="270" y="60"/>
                </a:lnTo>
                <a:lnTo>
                  <a:pt x="270" y="58"/>
                </a:lnTo>
                <a:lnTo>
                  <a:pt x="268" y="58"/>
                </a:lnTo>
                <a:lnTo>
                  <a:pt x="266" y="58"/>
                </a:lnTo>
                <a:lnTo>
                  <a:pt x="262" y="62"/>
                </a:lnTo>
                <a:lnTo>
                  <a:pt x="256" y="64"/>
                </a:lnTo>
                <a:lnTo>
                  <a:pt x="250" y="62"/>
                </a:lnTo>
                <a:lnTo>
                  <a:pt x="244" y="62"/>
                </a:lnTo>
                <a:lnTo>
                  <a:pt x="234" y="54"/>
                </a:lnTo>
                <a:lnTo>
                  <a:pt x="226" y="42"/>
                </a:lnTo>
                <a:lnTo>
                  <a:pt x="226" y="44"/>
                </a:lnTo>
                <a:lnTo>
                  <a:pt x="222" y="50"/>
                </a:lnTo>
                <a:lnTo>
                  <a:pt x="216" y="58"/>
                </a:lnTo>
                <a:lnTo>
                  <a:pt x="208" y="60"/>
                </a:lnTo>
                <a:lnTo>
                  <a:pt x="200" y="62"/>
                </a:lnTo>
                <a:lnTo>
                  <a:pt x="194" y="62"/>
                </a:lnTo>
                <a:lnTo>
                  <a:pt x="186" y="60"/>
                </a:lnTo>
                <a:lnTo>
                  <a:pt x="182" y="58"/>
                </a:lnTo>
                <a:lnTo>
                  <a:pt x="178" y="54"/>
                </a:lnTo>
                <a:lnTo>
                  <a:pt x="174" y="46"/>
                </a:lnTo>
                <a:lnTo>
                  <a:pt x="170" y="30"/>
                </a:lnTo>
                <a:lnTo>
                  <a:pt x="166" y="12"/>
                </a:lnTo>
                <a:lnTo>
                  <a:pt x="164" y="6"/>
                </a:lnTo>
                <a:lnTo>
                  <a:pt x="160" y="2"/>
                </a:lnTo>
                <a:lnTo>
                  <a:pt x="154" y="0"/>
                </a:lnTo>
                <a:lnTo>
                  <a:pt x="146" y="0"/>
                </a:lnTo>
                <a:lnTo>
                  <a:pt x="148" y="14"/>
                </a:lnTo>
                <a:lnTo>
                  <a:pt x="146" y="14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sp>
        <p:nvSpPr>
          <p:cNvPr id="48" name="广东"/>
          <p:cNvSpPr>
            <a:spLocks/>
          </p:cNvSpPr>
          <p:nvPr/>
        </p:nvSpPr>
        <p:spPr bwMode="auto">
          <a:xfrm>
            <a:off x="6536540" y="5331094"/>
            <a:ext cx="659322" cy="521994"/>
          </a:xfrm>
          <a:custGeom>
            <a:avLst/>
            <a:gdLst>
              <a:gd name="T0" fmla="*/ 2147483646 w 508"/>
              <a:gd name="T1" fmla="*/ 2147483646 h 402"/>
              <a:gd name="T2" fmla="*/ 2147483646 w 508"/>
              <a:gd name="T3" fmla="*/ 2147483646 h 402"/>
              <a:gd name="T4" fmla="*/ 2147483646 w 508"/>
              <a:gd name="T5" fmla="*/ 2147483646 h 402"/>
              <a:gd name="T6" fmla="*/ 2147483646 w 508"/>
              <a:gd name="T7" fmla="*/ 2147483646 h 402"/>
              <a:gd name="T8" fmla="*/ 2147483646 w 508"/>
              <a:gd name="T9" fmla="*/ 2147483646 h 402"/>
              <a:gd name="T10" fmla="*/ 2147483646 w 508"/>
              <a:gd name="T11" fmla="*/ 2147483646 h 402"/>
              <a:gd name="T12" fmla="*/ 2147483646 w 508"/>
              <a:gd name="T13" fmla="*/ 2147483646 h 402"/>
              <a:gd name="T14" fmla="*/ 2147483646 w 508"/>
              <a:gd name="T15" fmla="*/ 2147483646 h 402"/>
              <a:gd name="T16" fmla="*/ 2147483646 w 508"/>
              <a:gd name="T17" fmla="*/ 2147483646 h 402"/>
              <a:gd name="T18" fmla="*/ 2147483646 w 508"/>
              <a:gd name="T19" fmla="*/ 2147483646 h 402"/>
              <a:gd name="T20" fmla="*/ 2147483646 w 508"/>
              <a:gd name="T21" fmla="*/ 2147483646 h 402"/>
              <a:gd name="T22" fmla="*/ 2147483646 w 508"/>
              <a:gd name="T23" fmla="*/ 2147483646 h 402"/>
              <a:gd name="T24" fmla="*/ 2147483646 w 508"/>
              <a:gd name="T25" fmla="*/ 2147483646 h 402"/>
              <a:gd name="T26" fmla="*/ 2147483646 w 508"/>
              <a:gd name="T27" fmla="*/ 2147483646 h 402"/>
              <a:gd name="T28" fmla="*/ 2147483646 w 508"/>
              <a:gd name="T29" fmla="*/ 2147483646 h 402"/>
              <a:gd name="T30" fmla="*/ 2147483646 w 508"/>
              <a:gd name="T31" fmla="*/ 2147483646 h 402"/>
              <a:gd name="T32" fmla="*/ 2147483646 w 508"/>
              <a:gd name="T33" fmla="*/ 2147483646 h 402"/>
              <a:gd name="T34" fmla="*/ 2147483646 w 508"/>
              <a:gd name="T35" fmla="*/ 2147483646 h 402"/>
              <a:gd name="T36" fmla="*/ 2147483646 w 508"/>
              <a:gd name="T37" fmla="*/ 2147483646 h 402"/>
              <a:gd name="T38" fmla="*/ 2147483646 w 508"/>
              <a:gd name="T39" fmla="*/ 2147483646 h 402"/>
              <a:gd name="T40" fmla="*/ 2147483646 w 508"/>
              <a:gd name="T41" fmla="*/ 2147483646 h 402"/>
              <a:gd name="T42" fmla="*/ 2147483646 w 508"/>
              <a:gd name="T43" fmla="*/ 2147483646 h 402"/>
              <a:gd name="T44" fmla="*/ 2147483646 w 508"/>
              <a:gd name="T45" fmla="*/ 2147483646 h 402"/>
              <a:gd name="T46" fmla="*/ 2147483646 w 508"/>
              <a:gd name="T47" fmla="*/ 2147483646 h 402"/>
              <a:gd name="T48" fmla="*/ 2147483646 w 508"/>
              <a:gd name="T49" fmla="*/ 2147483646 h 402"/>
              <a:gd name="T50" fmla="*/ 2147483646 w 508"/>
              <a:gd name="T51" fmla="*/ 2147483646 h 402"/>
              <a:gd name="T52" fmla="*/ 2147483646 w 508"/>
              <a:gd name="T53" fmla="*/ 2147483646 h 402"/>
              <a:gd name="T54" fmla="*/ 2147483646 w 508"/>
              <a:gd name="T55" fmla="*/ 2147483646 h 402"/>
              <a:gd name="T56" fmla="*/ 2147483646 w 508"/>
              <a:gd name="T57" fmla="*/ 2147483646 h 402"/>
              <a:gd name="T58" fmla="*/ 2147483646 w 508"/>
              <a:gd name="T59" fmla="*/ 2147483646 h 402"/>
              <a:gd name="T60" fmla="*/ 2147483646 w 508"/>
              <a:gd name="T61" fmla="*/ 2147483646 h 402"/>
              <a:gd name="T62" fmla="*/ 2147483646 w 508"/>
              <a:gd name="T63" fmla="*/ 2147483646 h 402"/>
              <a:gd name="T64" fmla="*/ 2147483646 w 508"/>
              <a:gd name="T65" fmla="*/ 2147483646 h 402"/>
              <a:gd name="T66" fmla="*/ 2147483646 w 508"/>
              <a:gd name="T67" fmla="*/ 2147483646 h 402"/>
              <a:gd name="T68" fmla="*/ 2147483646 w 508"/>
              <a:gd name="T69" fmla="*/ 2147483646 h 402"/>
              <a:gd name="T70" fmla="*/ 2147483646 w 508"/>
              <a:gd name="T71" fmla="*/ 2147483646 h 402"/>
              <a:gd name="T72" fmla="*/ 2147483646 w 508"/>
              <a:gd name="T73" fmla="*/ 2147483646 h 402"/>
              <a:gd name="T74" fmla="*/ 2147483646 w 508"/>
              <a:gd name="T75" fmla="*/ 2147483646 h 402"/>
              <a:gd name="T76" fmla="*/ 2147483646 w 508"/>
              <a:gd name="T77" fmla="*/ 2147483646 h 402"/>
              <a:gd name="T78" fmla="*/ 2147483646 w 508"/>
              <a:gd name="T79" fmla="*/ 2147483646 h 402"/>
              <a:gd name="T80" fmla="*/ 2147483646 w 508"/>
              <a:gd name="T81" fmla="*/ 2147483646 h 402"/>
              <a:gd name="T82" fmla="*/ 2147483646 w 508"/>
              <a:gd name="T83" fmla="*/ 2147483646 h 402"/>
              <a:gd name="T84" fmla="*/ 2147483646 w 508"/>
              <a:gd name="T85" fmla="*/ 2147483646 h 402"/>
              <a:gd name="T86" fmla="*/ 2147483646 w 508"/>
              <a:gd name="T87" fmla="*/ 2147483646 h 402"/>
              <a:gd name="T88" fmla="*/ 2147483646 w 508"/>
              <a:gd name="T89" fmla="*/ 2147483646 h 402"/>
              <a:gd name="T90" fmla="*/ 2147483646 w 508"/>
              <a:gd name="T91" fmla="*/ 2147483646 h 402"/>
              <a:gd name="T92" fmla="*/ 2147483646 w 508"/>
              <a:gd name="T93" fmla="*/ 2147483646 h 402"/>
              <a:gd name="T94" fmla="*/ 2147483646 w 508"/>
              <a:gd name="T95" fmla="*/ 2147483646 h 402"/>
              <a:gd name="T96" fmla="*/ 2147483646 w 508"/>
              <a:gd name="T97" fmla="*/ 2147483646 h 402"/>
              <a:gd name="T98" fmla="*/ 2147483646 w 508"/>
              <a:gd name="T99" fmla="*/ 2147483646 h 402"/>
              <a:gd name="T100" fmla="*/ 2147483646 w 508"/>
              <a:gd name="T101" fmla="*/ 2147483646 h 40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08" h="402">
                <a:moveTo>
                  <a:pt x="476" y="138"/>
                </a:moveTo>
                <a:lnTo>
                  <a:pt x="476" y="138"/>
                </a:lnTo>
                <a:lnTo>
                  <a:pt x="484" y="134"/>
                </a:lnTo>
                <a:lnTo>
                  <a:pt x="488" y="130"/>
                </a:lnTo>
                <a:lnTo>
                  <a:pt x="488" y="128"/>
                </a:lnTo>
                <a:lnTo>
                  <a:pt x="490" y="126"/>
                </a:lnTo>
                <a:lnTo>
                  <a:pt x="492" y="126"/>
                </a:lnTo>
                <a:lnTo>
                  <a:pt x="508" y="126"/>
                </a:lnTo>
                <a:lnTo>
                  <a:pt x="508" y="116"/>
                </a:lnTo>
                <a:lnTo>
                  <a:pt x="502" y="114"/>
                </a:lnTo>
                <a:lnTo>
                  <a:pt x="496" y="110"/>
                </a:lnTo>
                <a:lnTo>
                  <a:pt x="472" y="88"/>
                </a:lnTo>
                <a:lnTo>
                  <a:pt x="460" y="58"/>
                </a:lnTo>
                <a:lnTo>
                  <a:pt x="446" y="44"/>
                </a:lnTo>
                <a:lnTo>
                  <a:pt x="424" y="42"/>
                </a:lnTo>
                <a:lnTo>
                  <a:pt x="406" y="44"/>
                </a:lnTo>
                <a:lnTo>
                  <a:pt x="402" y="44"/>
                </a:lnTo>
                <a:lnTo>
                  <a:pt x="404" y="54"/>
                </a:lnTo>
                <a:lnTo>
                  <a:pt x="404" y="56"/>
                </a:lnTo>
                <a:lnTo>
                  <a:pt x="404" y="58"/>
                </a:lnTo>
                <a:lnTo>
                  <a:pt x="400" y="58"/>
                </a:lnTo>
                <a:lnTo>
                  <a:pt x="388" y="64"/>
                </a:lnTo>
                <a:lnTo>
                  <a:pt x="386" y="62"/>
                </a:lnTo>
                <a:lnTo>
                  <a:pt x="372" y="50"/>
                </a:lnTo>
                <a:lnTo>
                  <a:pt x="368" y="50"/>
                </a:lnTo>
                <a:lnTo>
                  <a:pt x="364" y="50"/>
                </a:lnTo>
                <a:lnTo>
                  <a:pt x="332" y="64"/>
                </a:lnTo>
                <a:lnTo>
                  <a:pt x="322" y="68"/>
                </a:lnTo>
                <a:lnTo>
                  <a:pt x="316" y="66"/>
                </a:lnTo>
                <a:lnTo>
                  <a:pt x="310" y="70"/>
                </a:lnTo>
                <a:lnTo>
                  <a:pt x="304" y="76"/>
                </a:lnTo>
                <a:lnTo>
                  <a:pt x="300" y="80"/>
                </a:lnTo>
                <a:lnTo>
                  <a:pt x="298" y="76"/>
                </a:lnTo>
                <a:lnTo>
                  <a:pt x="288" y="66"/>
                </a:lnTo>
                <a:lnTo>
                  <a:pt x="286" y="62"/>
                </a:lnTo>
                <a:lnTo>
                  <a:pt x="286" y="58"/>
                </a:lnTo>
                <a:lnTo>
                  <a:pt x="290" y="50"/>
                </a:lnTo>
                <a:lnTo>
                  <a:pt x="300" y="38"/>
                </a:lnTo>
                <a:lnTo>
                  <a:pt x="314" y="22"/>
                </a:lnTo>
                <a:lnTo>
                  <a:pt x="318" y="16"/>
                </a:lnTo>
                <a:lnTo>
                  <a:pt x="316" y="12"/>
                </a:lnTo>
                <a:lnTo>
                  <a:pt x="312" y="12"/>
                </a:lnTo>
                <a:lnTo>
                  <a:pt x="308" y="14"/>
                </a:lnTo>
                <a:lnTo>
                  <a:pt x="298" y="20"/>
                </a:lnTo>
                <a:lnTo>
                  <a:pt x="288" y="26"/>
                </a:lnTo>
                <a:lnTo>
                  <a:pt x="282" y="28"/>
                </a:lnTo>
                <a:lnTo>
                  <a:pt x="280" y="26"/>
                </a:lnTo>
                <a:lnTo>
                  <a:pt x="278" y="20"/>
                </a:lnTo>
                <a:lnTo>
                  <a:pt x="276" y="20"/>
                </a:lnTo>
                <a:lnTo>
                  <a:pt x="270" y="6"/>
                </a:lnTo>
                <a:lnTo>
                  <a:pt x="254" y="16"/>
                </a:lnTo>
                <a:lnTo>
                  <a:pt x="252" y="18"/>
                </a:lnTo>
                <a:lnTo>
                  <a:pt x="252" y="16"/>
                </a:lnTo>
                <a:lnTo>
                  <a:pt x="236" y="8"/>
                </a:lnTo>
                <a:lnTo>
                  <a:pt x="220" y="2"/>
                </a:lnTo>
                <a:lnTo>
                  <a:pt x="214" y="0"/>
                </a:lnTo>
                <a:lnTo>
                  <a:pt x="208" y="2"/>
                </a:lnTo>
                <a:lnTo>
                  <a:pt x="204" y="6"/>
                </a:lnTo>
                <a:lnTo>
                  <a:pt x="198" y="12"/>
                </a:lnTo>
                <a:lnTo>
                  <a:pt x="204" y="24"/>
                </a:lnTo>
                <a:lnTo>
                  <a:pt x="210" y="38"/>
                </a:lnTo>
                <a:lnTo>
                  <a:pt x="210" y="44"/>
                </a:lnTo>
                <a:lnTo>
                  <a:pt x="210" y="48"/>
                </a:lnTo>
                <a:lnTo>
                  <a:pt x="208" y="52"/>
                </a:lnTo>
                <a:lnTo>
                  <a:pt x="204" y="54"/>
                </a:lnTo>
                <a:lnTo>
                  <a:pt x="200" y="54"/>
                </a:lnTo>
                <a:lnTo>
                  <a:pt x="194" y="54"/>
                </a:lnTo>
                <a:lnTo>
                  <a:pt x="188" y="50"/>
                </a:lnTo>
                <a:lnTo>
                  <a:pt x="182" y="46"/>
                </a:lnTo>
                <a:lnTo>
                  <a:pt x="164" y="36"/>
                </a:lnTo>
                <a:lnTo>
                  <a:pt x="156" y="32"/>
                </a:lnTo>
                <a:lnTo>
                  <a:pt x="156" y="34"/>
                </a:lnTo>
                <a:lnTo>
                  <a:pt x="156" y="52"/>
                </a:lnTo>
                <a:lnTo>
                  <a:pt x="144" y="66"/>
                </a:lnTo>
                <a:lnTo>
                  <a:pt x="144" y="80"/>
                </a:lnTo>
                <a:lnTo>
                  <a:pt x="148" y="94"/>
                </a:lnTo>
                <a:lnTo>
                  <a:pt x="150" y="94"/>
                </a:lnTo>
                <a:lnTo>
                  <a:pt x="140" y="108"/>
                </a:lnTo>
                <a:lnTo>
                  <a:pt x="136" y="120"/>
                </a:lnTo>
                <a:lnTo>
                  <a:pt x="136" y="122"/>
                </a:lnTo>
                <a:lnTo>
                  <a:pt x="124" y="134"/>
                </a:lnTo>
                <a:lnTo>
                  <a:pt x="104" y="180"/>
                </a:lnTo>
                <a:lnTo>
                  <a:pt x="104" y="204"/>
                </a:lnTo>
                <a:lnTo>
                  <a:pt x="60" y="230"/>
                </a:lnTo>
                <a:lnTo>
                  <a:pt x="58" y="234"/>
                </a:lnTo>
                <a:lnTo>
                  <a:pt x="64" y="248"/>
                </a:lnTo>
                <a:lnTo>
                  <a:pt x="60" y="266"/>
                </a:lnTo>
                <a:lnTo>
                  <a:pt x="42" y="264"/>
                </a:lnTo>
                <a:lnTo>
                  <a:pt x="38" y="284"/>
                </a:lnTo>
                <a:lnTo>
                  <a:pt x="16" y="284"/>
                </a:lnTo>
                <a:lnTo>
                  <a:pt x="10" y="292"/>
                </a:lnTo>
                <a:lnTo>
                  <a:pt x="4" y="306"/>
                </a:lnTo>
                <a:lnTo>
                  <a:pt x="0" y="356"/>
                </a:lnTo>
                <a:lnTo>
                  <a:pt x="4" y="368"/>
                </a:lnTo>
                <a:lnTo>
                  <a:pt x="6" y="368"/>
                </a:lnTo>
                <a:lnTo>
                  <a:pt x="6" y="380"/>
                </a:lnTo>
                <a:lnTo>
                  <a:pt x="16" y="392"/>
                </a:lnTo>
                <a:lnTo>
                  <a:pt x="16" y="402"/>
                </a:lnTo>
                <a:lnTo>
                  <a:pt x="42" y="400"/>
                </a:lnTo>
                <a:lnTo>
                  <a:pt x="44" y="398"/>
                </a:lnTo>
                <a:lnTo>
                  <a:pt x="44" y="396"/>
                </a:lnTo>
                <a:lnTo>
                  <a:pt x="52" y="388"/>
                </a:lnTo>
                <a:lnTo>
                  <a:pt x="36" y="372"/>
                </a:lnTo>
                <a:lnTo>
                  <a:pt x="34" y="372"/>
                </a:lnTo>
                <a:lnTo>
                  <a:pt x="24" y="364"/>
                </a:lnTo>
                <a:lnTo>
                  <a:pt x="24" y="362"/>
                </a:lnTo>
                <a:lnTo>
                  <a:pt x="24" y="346"/>
                </a:lnTo>
                <a:lnTo>
                  <a:pt x="36" y="346"/>
                </a:lnTo>
                <a:lnTo>
                  <a:pt x="38" y="340"/>
                </a:lnTo>
                <a:lnTo>
                  <a:pt x="32" y="324"/>
                </a:lnTo>
                <a:lnTo>
                  <a:pt x="64" y="324"/>
                </a:lnTo>
                <a:lnTo>
                  <a:pt x="120" y="298"/>
                </a:lnTo>
                <a:lnTo>
                  <a:pt x="126" y="286"/>
                </a:lnTo>
                <a:lnTo>
                  <a:pt x="128" y="282"/>
                </a:lnTo>
                <a:lnTo>
                  <a:pt x="140" y="288"/>
                </a:lnTo>
                <a:lnTo>
                  <a:pt x="140" y="290"/>
                </a:lnTo>
                <a:lnTo>
                  <a:pt x="146" y="296"/>
                </a:lnTo>
                <a:lnTo>
                  <a:pt x="152" y="294"/>
                </a:lnTo>
                <a:lnTo>
                  <a:pt x="150" y="282"/>
                </a:lnTo>
                <a:lnTo>
                  <a:pt x="168" y="282"/>
                </a:lnTo>
                <a:lnTo>
                  <a:pt x="186" y="286"/>
                </a:lnTo>
                <a:lnTo>
                  <a:pt x="192" y="274"/>
                </a:lnTo>
                <a:lnTo>
                  <a:pt x="194" y="272"/>
                </a:lnTo>
                <a:lnTo>
                  <a:pt x="196" y="272"/>
                </a:lnTo>
                <a:lnTo>
                  <a:pt x="214" y="266"/>
                </a:lnTo>
                <a:lnTo>
                  <a:pt x="218" y="238"/>
                </a:lnTo>
                <a:lnTo>
                  <a:pt x="238" y="256"/>
                </a:lnTo>
                <a:lnTo>
                  <a:pt x="246" y="256"/>
                </a:lnTo>
                <a:lnTo>
                  <a:pt x="250" y="252"/>
                </a:lnTo>
                <a:lnTo>
                  <a:pt x="248" y="192"/>
                </a:lnTo>
                <a:lnTo>
                  <a:pt x="248" y="190"/>
                </a:lnTo>
                <a:lnTo>
                  <a:pt x="248" y="186"/>
                </a:lnTo>
                <a:lnTo>
                  <a:pt x="260" y="188"/>
                </a:lnTo>
                <a:lnTo>
                  <a:pt x="262" y="188"/>
                </a:lnTo>
                <a:lnTo>
                  <a:pt x="264" y="190"/>
                </a:lnTo>
                <a:lnTo>
                  <a:pt x="286" y="230"/>
                </a:lnTo>
                <a:lnTo>
                  <a:pt x="312" y="226"/>
                </a:lnTo>
                <a:lnTo>
                  <a:pt x="318" y="224"/>
                </a:lnTo>
                <a:lnTo>
                  <a:pt x="322" y="216"/>
                </a:lnTo>
                <a:lnTo>
                  <a:pt x="314" y="208"/>
                </a:lnTo>
                <a:lnTo>
                  <a:pt x="312" y="206"/>
                </a:lnTo>
                <a:lnTo>
                  <a:pt x="330" y="200"/>
                </a:lnTo>
                <a:lnTo>
                  <a:pt x="332" y="198"/>
                </a:lnTo>
                <a:lnTo>
                  <a:pt x="340" y="206"/>
                </a:lnTo>
                <a:lnTo>
                  <a:pt x="346" y="202"/>
                </a:lnTo>
                <a:lnTo>
                  <a:pt x="346" y="190"/>
                </a:lnTo>
                <a:lnTo>
                  <a:pt x="350" y="190"/>
                </a:lnTo>
                <a:lnTo>
                  <a:pt x="364" y="190"/>
                </a:lnTo>
                <a:lnTo>
                  <a:pt x="370" y="192"/>
                </a:lnTo>
                <a:lnTo>
                  <a:pt x="376" y="194"/>
                </a:lnTo>
                <a:lnTo>
                  <a:pt x="382" y="198"/>
                </a:lnTo>
                <a:lnTo>
                  <a:pt x="386" y="202"/>
                </a:lnTo>
                <a:lnTo>
                  <a:pt x="388" y="206"/>
                </a:lnTo>
                <a:lnTo>
                  <a:pt x="392" y="186"/>
                </a:lnTo>
                <a:lnTo>
                  <a:pt x="396" y="184"/>
                </a:lnTo>
                <a:lnTo>
                  <a:pt x="400" y="182"/>
                </a:lnTo>
                <a:lnTo>
                  <a:pt x="406" y="182"/>
                </a:lnTo>
                <a:lnTo>
                  <a:pt x="412" y="184"/>
                </a:lnTo>
                <a:lnTo>
                  <a:pt x="414" y="186"/>
                </a:lnTo>
                <a:lnTo>
                  <a:pt x="414" y="188"/>
                </a:lnTo>
                <a:lnTo>
                  <a:pt x="418" y="188"/>
                </a:lnTo>
                <a:lnTo>
                  <a:pt x="432" y="180"/>
                </a:lnTo>
                <a:lnTo>
                  <a:pt x="460" y="160"/>
                </a:lnTo>
                <a:lnTo>
                  <a:pt x="460" y="152"/>
                </a:lnTo>
                <a:lnTo>
                  <a:pt x="464" y="146"/>
                </a:lnTo>
                <a:lnTo>
                  <a:pt x="470" y="140"/>
                </a:lnTo>
                <a:lnTo>
                  <a:pt x="476" y="13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6412891" y="779473"/>
            <a:ext cx="5131409" cy="1545147"/>
            <a:chOff x="6412891" y="779473"/>
            <a:chExt cx="5131409" cy="1545147"/>
          </a:xfrm>
        </p:grpSpPr>
        <p:sp>
          <p:nvSpPr>
            <p:cNvPr id="57" name="文本框 56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sp>
        <p:nvSpPr>
          <p:cNvPr id="50" name="山东"/>
          <p:cNvSpPr>
            <a:spLocks/>
          </p:cNvSpPr>
          <p:nvPr/>
        </p:nvSpPr>
        <p:spPr bwMode="auto">
          <a:xfrm>
            <a:off x="6584561" y="1609202"/>
            <a:ext cx="563280" cy="353190"/>
          </a:xfrm>
          <a:custGeom>
            <a:avLst/>
            <a:gdLst>
              <a:gd name="T0" fmla="*/ 2147483646 w 434"/>
              <a:gd name="T1" fmla="*/ 2147483646 h 272"/>
              <a:gd name="T2" fmla="*/ 2147483646 w 434"/>
              <a:gd name="T3" fmla="*/ 2147483646 h 272"/>
              <a:gd name="T4" fmla="*/ 2147483646 w 434"/>
              <a:gd name="T5" fmla="*/ 0 h 272"/>
              <a:gd name="T6" fmla="*/ 2147483646 w 434"/>
              <a:gd name="T7" fmla="*/ 2147483646 h 272"/>
              <a:gd name="T8" fmla="*/ 2147483646 w 434"/>
              <a:gd name="T9" fmla="*/ 2147483646 h 272"/>
              <a:gd name="T10" fmla="*/ 2147483646 w 434"/>
              <a:gd name="T11" fmla="*/ 2147483646 h 272"/>
              <a:gd name="T12" fmla="*/ 2147483646 w 434"/>
              <a:gd name="T13" fmla="*/ 2147483646 h 272"/>
              <a:gd name="T14" fmla="*/ 2147483646 w 434"/>
              <a:gd name="T15" fmla="*/ 2147483646 h 272"/>
              <a:gd name="T16" fmla="*/ 2147483646 w 434"/>
              <a:gd name="T17" fmla="*/ 0 h 272"/>
              <a:gd name="T18" fmla="*/ 2147483646 w 434"/>
              <a:gd name="T19" fmla="*/ 2147483646 h 272"/>
              <a:gd name="T20" fmla="*/ 2147483646 w 434"/>
              <a:gd name="T21" fmla="*/ 2147483646 h 272"/>
              <a:gd name="T22" fmla="*/ 2147483646 w 434"/>
              <a:gd name="T23" fmla="*/ 2147483646 h 272"/>
              <a:gd name="T24" fmla="*/ 2147483646 w 434"/>
              <a:gd name="T25" fmla="*/ 2147483646 h 272"/>
              <a:gd name="T26" fmla="*/ 2147483646 w 434"/>
              <a:gd name="T27" fmla="*/ 2147483646 h 272"/>
              <a:gd name="T28" fmla="*/ 2147483646 w 434"/>
              <a:gd name="T29" fmla="*/ 2147483646 h 272"/>
              <a:gd name="T30" fmla="*/ 2147483646 w 434"/>
              <a:gd name="T31" fmla="*/ 2147483646 h 272"/>
              <a:gd name="T32" fmla="*/ 0 w 434"/>
              <a:gd name="T33" fmla="*/ 2147483646 h 272"/>
              <a:gd name="T34" fmla="*/ 2147483646 w 434"/>
              <a:gd name="T35" fmla="*/ 2147483646 h 272"/>
              <a:gd name="T36" fmla="*/ 2147483646 w 434"/>
              <a:gd name="T37" fmla="*/ 2147483646 h 272"/>
              <a:gd name="T38" fmla="*/ 2147483646 w 434"/>
              <a:gd name="T39" fmla="*/ 2147483646 h 272"/>
              <a:gd name="T40" fmla="*/ 2147483646 w 434"/>
              <a:gd name="T41" fmla="*/ 2147483646 h 272"/>
              <a:gd name="T42" fmla="*/ 2147483646 w 434"/>
              <a:gd name="T43" fmla="*/ 2147483646 h 272"/>
              <a:gd name="T44" fmla="*/ 2147483646 w 434"/>
              <a:gd name="T45" fmla="*/ 2147483646 h 272"/>
              <a:gd name="T46" fmla="*/ 2147483646 w 434"/>
              <a:gd name="T47" fmla="*/ 2147483646 h 272"/>
              <a:gd name="T48" fmla="*/ 2147483646 w 434"/>
              <a:gd name="T49" fmla="*/ 2147483646 h 272"/>
              <a:gd name="T50" fmla="*/ 2147483646 w 434"/>
              <a:gd name="T51" fmla="*/ 2147483646 h 272"/>
              <a:gd name="T52" fmla="*/ 2147483646 w 434"/>
              <a:gd name="T53" fmla="*/ 2147483646 h 272"/>
              <a:gd name="T54" fmla="*/ 2147483646 w 434"/>
              <a:gd name="T55" fmla="*/ 2147483646 h 272"/>
              <a:gd name="T56" fmla="*/ 2147483646 w 434"/>
              <a:gd name="T57" fmla="*/ 2147483646 h 272"/>
              <a:gd name="T58" fmla="*/ 2147483646 w 434"/>
              <a:gd name="T59" fmla="*/ 2147483646 h 272"/>
              <a:gd name="T60" fmla="*/ 2147483646 w 434"/>
              <a:gd name="T61" fmla="*/ 2147483646 h 272"/>
              <a:gd name="T62" fmla="*/ 2147483646 w 434"/>
              <a:gd name="T63" fmla="*/ 2147483646 h 272"/>
              <a:gd name="T64" fmla="*/ 2147483646 w 434"/>
              <a:gd name="T65" fmla="*/ 2147483646 h 272"/>
              <a:gd name="T66" fmla="*/ 2147483646 w 434"/>
              <a:gd name="T67" fmla="*/ 2147483646 h 272"/>
              <a:gd name="T68" fmla="*/ 2147483646 w 434"/>
              <a:gd name="T69" fmla="*/ 2147483646 h 272"/>
              <a:gd name="T70" fmla="*/ 2147483646 w 434"/>
              <a:gd name="T71" fmla="*/ 2147483646 h 272"/>
              <a:gd name="T72" fmla="*/ 2147483646 w 434"/>
              <a:gd name="T73" fmla="*/ 2147483646 h 272"/>
              <a:gd name="T74" fmla="*/ 2147483646 w 434"/>
              <a:gd name="T75" fmla="*/ 2147483646 h 272"/>
              <a:gd name="T76" fmla="*/ 2147483646 w 434"/>
              <a:gd name="T77" fmla="*/ 2147483646 h 272"/>
              <a:gd name="T78" fmla="*/ 2147483646 w 434"/>
              <a:gd name="T79" fmla="*/ 2147483646 h 272"/>
              <a:gd name="T80" fmla="*/ 2147483646 w 434"/>
              <a:gd name="T81" fmla="*/ 2147483646 h 272"/>
              <a:gd name="T82" fmla="*/ 2147483646 w 434"/>
              <a:gd name="T83" fmla="*/ 2147483646 h 272"/>
              <a:gd name="T84" fmla="*/ 2147483646 w 434"/>
              <a:gd name="T85" fmla="*/ 2147483646 h 272"/>
              <a:gd name="T86" fmla="*/ 2147483646 w 434"/>
              <a:gd name="T87" fmla="*/ 2147483646 h 272"/>
              <a:gd name="T88" fmla="*/ 2147483646 w 434"/>
              <a:gd name="T89" fmla="*/ 2147483646 h 272"/>
              <a:gd name="T90" fmla="*/ 2147483646 w 434"/>
              <a:gd name="T91" fmla="*/ 2147483646 h 272"/>
              <a:gd name="T92" fmla="*/ 2147483646 w 434"/>
              <a:gd name="T93" fmla="*/ 2147483646 h 272"/>
              <a:gd name="T94" fmla="*/ 2147483646 w 434"/>
              <a:gd name="T95" fmla="*/ 2147483646 h 272"/>
              <a:gd name="T96" fmla="*/ 2147483646 w 434"/>
              <a:gd name="T97" fmla="*/ 2147483646 h 272"/>
              <a:gd name="T98" fmla="*/ 2147483646 w 434"/>
              <a:gd name="T99" fmla="*/ 2147483646 h 272"/>
              <a:gd name="T100" fmla="*/ 2147483646 w 434"/>
              <a:gd name="T101" fmla="*/ 2147483646 h 27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434" h="272">
                <a:moveTo>
                  <a:pt x="396" y="8"/>
                </a:moveTo>
                <a:lnTo>
                  <a:pt x="396" y="8"/>
                </a:lnTo>
                <a:lnTo>
                  <a:pt x="394" y="12"/>
                </a:lnTo>
                <a:lnTo>
                  <a:pt x="388" y="14"/>
                </a:lnTo>
                <a:lnTo>
                  <a:pt x="358" y="12"/>
                </a:lnTo>
                <a:lnTo>
                  <a:pt x="330" y="6"/>
                </a:lnTo>
                <a:lnTo>
                  <a:pt x="314" y="0"/>
                </a:lnTo>
                <a:lnTo>
                  <a:pt x="270" y="42"/>
                </a:lnTo>
                <a:lnTo>
                  <a:pt x="272" y="60"/>
                </a:lnTo>
                <a:lnTo>
                  <a:pt x="268" y="62"/>
                </a:lnTo>
                <a:lnTo>
                  <a:pt x="246" y="64"/>
                </a:lnTo>
                <a:lnTo>
                  <a:pt x="228" y="62"/>
                </a:lnTo>
                <a:lnTo>
                  <a:pt x="222" y="62"/>
                </a:lnTo>
                <a:lnTo>
                  <a:pt x="218" y="60"/>
                </a:lnTo>
                <a:lnTo>
                  <a:pt x="214" y="56"/>
                </a:lnTo>
                <a:lnTo>
                  <a:pt x="212" y="52"/>
                </a:lnTo>
                <a:lnTo>
                  <a:pt x="208" y="2"/>
                </a:lnTo>
                <a:lnTo>
                  <a:pt x="168" y="0"/>
                </a:lnTo>
                <a:lnTo>
                  <a:pt x="152" y="36"/>
                </a:lnTo>
                <a:lnTo>
                  <a:pt x="150" y="20"/>
                </a:lnTo>
                <a:lnTo>
                  <a:pt x="148" y="6"/>
                </a:lnTo>
                <a:lnTo>
                  <a:pt x="144" y="0"/>
                </a:lnTo>
                <a:lnTo>
                  <a:pt x="128" y="8"/>
                </a:lnTo>
                <a:lnTo>
                  <a:pt x="120" y="18"/>
                </a:lnTo>
                <a:lnTo>
                  <a:pt x="118" y="20"/>
                </a:lnTo>
                <a:lnTo>
                  <a:pt x="102" y="24"/>
                </a:lnTo>
                <a:lnTo>
                  <a:pt x="78" y="48"/>
                </a:lnTo>
                <a:lnTo>
                  <a:pt x="56" y="70"/>
                </a:lnTo>
                <a:lnTo>
                  <a:pt x="12" y="128"/>
                </a:lnTo>
                <a:lnTo>
                  <a:pt x="22" y="148"/>
                </a:lnTo>
                <a:lnTo>
                  <a:pt x="22" y="152"/>
                </a:lnTo>
                <a:lnTo>
                  <a:pt x="20" y="152"/>
                </a:lnTo>
                <a:lnTo>
                  <a:pt x="20" y="156"/>
                </a:lnTo>
                <a:lnTo>
                  <a:pt x="20" y="160"/>
                </a:lnTo>
                <a:lnTo>
                  <a:pt x="24" y="172"/>
                </a:lnTo>
                <a:lnTo>
                  <a:pt x="32" y="188"/>
                </a:lnTo>
                <a:lnTo>
                  <a:pt x="34" y="198"/>
                </a:lnTo>
                <a:lnTo>
                  <a:pt x="34" y="206"/>
                </a:lnTo>
                <a:lnTo>
                  <a:pt x="34" y="208"/>
                </a:lnTo>
                <a:lnTo>
                  <a:pt x="0" y="228"/>
                </a:lnTo>
                <a:lnTo>
                  <a:pt x="0" y="236"/>
                </a:lnTo>
                <a:lnTo>
                  <a:pt x="16" y="244"/>
                </a:lnTo>
                <a:lnTo>
                  <a:pt x="18" y="248"/>
                </a:lnTo>
                <a:lnTo>
                  <a:pt x="18" y="252"/>
                </a:lnTo>
                <a:lnTo>
                  <a:pt x="22" y="256"/>
                </a:lnTo>
                <a:lnTo>
                  <a:pt x="36" y="264"/>
                </a:lnTo>
                <a:lnTo>
                  <a:pt x="64" y="272"/>
                </a:lnTo>
                <a:lnTo>
                  <a:pt x="74" y="266"/>
                </a:lnTo>
                <a:lnTo>
                  <a:pt x="84" y="252"/>
                </a:lnTo>
                <a:lnTo>
                  <a:pt x="92" y="230"/>
                </a:lnTo>
                <a:lnTo>
                  <a:pt x="114" y="238"/>
                </a:lnTo>
                <a:lnTo>
                  <a:pt x="118" y="240"/>
                </a:lnTo>
                <a:lnTo>
                  <a:pt x="118" y="242"/>
                </a:lnTo>
                <a:lnTo>
                  <a:pt x="118" y="244"/>
                </a:lnTo>
                <a:lnTo>
                  <a:pt x="116" y="250"/>
                </a:lnTo>
                <a:lnTo>
                  <a:pt x="116" y="256"/>
                </a:lnTo>
                <a:lnTo>
                  <a:pt x="118" y="260"/>
                </a:lnTo>
                <a:lnTo>
                  <a:pt x="124" y="264"/>
                </a:lnTo>
                <a:lnTo>
                  <a:pt x="148" y="264"/>
                </a:lnTo>
                <a:lnTo>
                  <a:pt x="160" y="260"/>
                </a:lnTo>
                <a:lnTo>
                  <a:pt x="170" y="256"/>
                </a:lnTo>
                <a:lnTo>
                  <a:pt x="172" y="252"/>
                </a:lnTo>
                <a:lnTo>
                  <a:pt x="176" y="252"/>
                </a:lnTo>
                <a:lnTo>
                  <a:pt x="184" y="252"/>
                </a:lnTo>
                <a:lnTo>
                  <a:pt x="198" y="256"/>
                </a:lnTo>
                <a:lnTo>
                  <a:pt x="202" y="258"/>
                </a:lnTo>
                <a:lnTo>
                  <a:pt x="208" y="264"/>
                </a:lnTo>
                <a:lnTo>
                  <a:pt x="212" y="250"/>
                </a:lnTo>
                <a:lnTo>
                  <a:pt x="214" y="248"/>
                </a:lnTo>
                <a:lnTo>
                  <a:pt x="216" y="248"/>
                </a:lnTo>
                <a:lnTo>
                  <a:pt x="220" y="242"/>
                </a:lnTo>
                <a:lnTo>
                  <a:pt x="224" y="236"/>
                </a:lnTo>
                <a:lnTo>
                  <a:pt x="230" y="228"/>
                </a:lnTo>
                <a:lnTo>
                  <a:pt x="238" y="220"/>
                </a:lnTo>
                <a:lnTo>
                  <a:pt x="248" y="214"/>
                </a:lnTo>
                <a:lnTo>
                  <a:pt x="250" y="212"/>
                </a:lnTo>
                <a:lnTo>
                  <a:pt x="250" y="214"/>
                </a:lnTo>
                <a:lnTo>
                  <a:pt x="252" y="214"/>
                </a:lnTo>
                <a:lnTo>
                  <a:pt x="258" y="216"/>
                </a:lnTo>
                <a:lnTo>
                  <a:pt x="260" y="216"/>
                </a:lnTo>
                <a:lnTo>
                  <a:pt x="268" y="176"/>
                </a:lnTo>
                <a:lnTo>
                  <a:pt x="280" y="172"/>
                </a:lnTo>
                <a:lnTo>
                  <a:pt x="290" y="166"/>
                </a:lnTo>
                <a:lnTo>
                  <a:pt x="296" y="160"/>
                </a:lnTo>
                <a:lnTo>
                  <a:pt x="298" y="156"/>
                </a:lnTo>
                <a:lnTo>
                  <a:pt x="300" y="150"/>
                </a:lnTo>
                <a:lnTo>
                  <a:pt x="296" y="138"/>
                </a:lnTo>
                <a:lnTo>
                  <a:pt x="294" y="128"/>
                </a:lnTo>
                <a:lnTo>
                  <a:pt x="296" y="122"/>
                </a:lnTo>
                <a:lnTo>
                  <a:pt x="298" y="120"/>
                </a:lnTo>
                <a:lnTo>
                  <a:pt x="302" y="120"/>
                </a:lnTo>
                <a:lnTo>
                  <a:pt x="310" y="120"/>
                </a:lnTo>
                <a:lnTo>
                  <a:pt x="320" y="124"/>
                </a:lnTo>
                <a:lnTo>
                  <a:pt x="322" y="112"/>
                </a:lnTo>
                <a:lnTo>
                  <a:pt x="322" y="110"/>
                </a:lnTo>
                <a:lnTo>
                  <a:pt x="322" y="108"/>
                </a:lnTo>
                <a:lnTo>
                  <a:pt x="336" y="102"/>
                </a:lnTo>
                <a:lnTo>
                  <a:pt x="338" y="96"/>
                </a:lnTo>
                <a:lnTo>
                  <a:pt x="330" y="96"/>
                </a:lnTo>
                <a:lnTo>
                  <a:pt x="328" y="94"/>
                </a:lnTo>
                <a:lnTo>
                  <a:pt x="328" y="90"/>
                </a:lnTo>
                <a:lnTo>
                  <a:pt x="328" y="88"/>
                </a:lnTo>
                <a:lnTo>
                  <a:pt x="330" y="86"/>
                </a:lnTo>
                <a:lnTo>
                  <a:pt x="332" y="86"/>
                </a:lnTo>
                <a:lnTo>
                  <a:pt x="334" y="86"/>
                </a:lnTo>
                <a:lnTo>
                  <a:pt x="342" y="84"/>
                </a:lnTo>
                <a:lnTo>
                  <a:pt x="352" y="76"/>
                </a:lnTo>
                <a:lnTo>
                  <a:pt x="404" y="40"/>
                </a:lnTo>
                <a:lnTo>
                  <a:pt x="420" y="48"/>
                </a:lnTo>
                <a:lnTo>
                  <a:pt x="428" y="48"/>
                </a:lnTo>
                <a:lnTo>
                  <a:pt x="424" y="30"/>
                </a:lnTo>
                <a:lnTo>
                  <a:pt x="424" y="28"/>
                </a:lnTo>
                <a:lnTo>
                  <a:pt x="434" y="12"/>
                </a:lnTo>
                <a:lnTo>
                  <a:pt x="432" y="12"/>
                </a:lnTo>
                <a:lnTo>
                  <a:pt x="426" y="12"/>
                </a:lnTo>
                <a:lnTo>
                  <a:pt x="426" y="14"/>
                </a:lnTo>
                <a:lnTo>
                  <a:pt x="424" y="14"/>
                </a:lnTo>
                <a:lnTo>
                  <a:pt x="408" y="16"/>
                </a:lnTo>
                <a:lnTo>
                  <a:pt x="404" y="16"/>
                </a:lnTo>
                <a:lnTo>
                  <a:pt x="404" y="12"/>
                </a:lnTo>
                <a:lnTo>
                  <a:pt x="400" y="8"/>
                </a:lnTo>
                <a:lnTo>
                  <a:pt x="396" y="8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148CBE"/>
              </a:solidFill>
            </a:endParaRPr>
          </a:p>
        </p:txBody>
      </p:sp>
      <p:grpSp>
        <p:nvGrpSpPr>
          <p:cNvPr id="76" name="组合 75"/>
          <p:cNvGrpSpPr/>
          <p:nvPr/>
        </p:nvGrpSpPr>
        <p:grpSpPr>
          <a:xfrm>
            <a:off x="6428648" y="1348244"/>
            <a:ext cx="875106" cy="875106"/>
            <a:chOff x="6428648" y="1348244"/>
            <a:chExt cx="875106" cy="875106"/>
          </a:xfrm>
        </p:grpSpPr>
        <p:sp>
          <p:nvSpPr>
            <p:cNvPr id="51" name="椭圆 50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2" name="弧形 61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6412891" y="2688391"/>
            <a:ext cx="5131409" cy="1545147"/>
            <a:chOff x="6412891" y="779473"/>
            <a:chExt cx="5131409" cy="1545147"/>
          </a:xfrm>
        </p:grpSpPr>
        <p:sp>
          <p:nvSpPr>
            <p:cNvPr id="66" name="文本框 65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412891" y="4597310"/>
            <a:ext cx="5131409" cy="1545147"/>
            <a:chOff x="6412891" y="779473"/>
            <a:chExt cx="5131409" cy="1545147"/>
          </a:xfrm>
        </p:grpSpPr>
        <p:sp>
          <p:nvSpPr>
            <p:cNvPr id="70" name="文本框 69"/>
            <p:cNvSpPr txBox="1"/>
            <p:nvPr/>
          </p:nvSpPr>
          <p:spPr>
            <a:xfrm>
              <a:off x="6412891" y="779473"/>
              <a:ext cx="91440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</a:rPr>
                <a:t>56%</a:t>
              </a:r>
              <a:endParaRPr lang="zh-CN" altLang="en-US" sz="2400" dirty="0">
                <a:solidFill>
                  <a:schemeClr val="bg1"/>
                </a:solidFill>
              </a:endParaRPr>
            </a:p>
          </p:txBody>
        </p:sp>
        <p:sp>
          <p:nvSpPr>
            <p:cNvPr id="71" name="矩形 70"/>
            <p:cNvSpPr/>
            <p:nvPr/>
          </p:nvSpPr>
          <p:spPr>
            <a:xfrm>
              <a:off x="7717034" y="1678289"/>
              <a:ext cx="382726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72" name="矩形 71"/>
            <p:cNvSpPr/>
            <p:nvPr/>
          </p:nvSpPr>
          <p:spPr>
            <a:xfrm>
              <a:off x="7717034" y="1236553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428648" y="3236712"/>
            <a:ext cx="875106" cy="875106"/>
            <a:chOff x="6428648" y="1348244"/>
            <a:chExt cx="875106" cy="875106"/>
          </a:xfrm>
        </p:grpSpPr>
        <p:sp>
          <p:nvSpPr>
            <p:cNvPr id="78" name="椭圆 77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9" name="弧形 78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428648" y="5203506"/>
            <a:ext cx="875106" cy="875106"/>
            <a:chOff x="6428648" y="1348244"/>
            <a:chExt cx="875106" cy="875106"/>
          </a:xfrm>
        </p:grpSpPr>
        <p:sp>
          <p:nvSpPr>
            <p:cNvPr id="81" name="椭圆 80"/>
            <p:cNvSpPr/>
            <p:nvPr/>
          </p:nvSpPr>
          <p:spPr>
            <a:xfrm>
              <a:off x="6428648" y="1348244"/>
              <a:ext cx="875106" cy="875106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2" name="弧形 81"/>
            <p:cNvSpPr/>
            <p:nvPr/>
          </p:nvSpPr>
          <p:spPr>
            <a:xfrm>
              <a:off x="6428801" y="1348397"/>
              <a:ext cx="874800" cy="874800"/>
            </a:xfrm>
            <a:prstGeom prst="arc">
              <a:avLst>
                <a:gd name="adj1" fmla="val 19703660"/>
                <a:gd name="adj2" fmla="val 2193996"/>
              </a:avLst>
            </a:prstGeom>
            <a:ln w="381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1991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1" y="2036"/>
            <a:ext cx="5214939" cy="6855964"/>
            <a:chOff x="-1" y="2036"/>
            <a:chExt cx="5214939" cy="6855964"/>
          </a:xfrm>
        </p:grpSpPr>
        <p:pic>
          <p:nvPicPr>
            <p:cNvPr id="9" name="图片 8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-1" y="2036"/>
              <a:ext cx="5214938" cy="6855964"/>
            </a:xfrm>
            <a:custGeom>
              <a:avLst/>
              <a:gdLst>
                <a:gd name="connsiteX0" fmla="*/ 0 w 5214938"/>
                <a:gd name="connsiteY0" fmla="*/ 0 h 6855964"/>
                <a:gd name="connsiteX1" fmla="*/ 4171951 w 5214938"/>
                <a:gd name="connsiteY1" fmla="*/ 0 h 6855964"/>
                <a:gd name="connsiteX2" fmla="*/ 5214938 w 5214938"/>
                <a:gd name="connsiteY2" fmla="*/ 6855964 h 6855964"/>
                <a:gd name="connsiteX3" fmla="*/ 0 w 5214938"/>
                <a:gd name="connsiteY3" fmla="*/ 6855964 h 6855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14938" h="6855964">
                  <a:moveTo>
                    <a:pt x="0" y="0"/>
                  </a:moveTo>
                  <a:lnTo>
                    <a:pt x="4171951" y="0"/>
                  </a:lnTo>
                  <a:lnTo>
                    <a:pt x="5214938" y="6855964"/>
                  </a:lnTo>
                  <a:lnTo>
                    <a:pt x="0" y="6855964"/>
                  </a:lnTo>
                  <a:close/>
                </a:path>
              </a:pathLst>
            </a:custGeom>
          </p:spPr>
        </p:pic>
        <p:sp>
          <p:nvSpPr>
            <p:cNvPr id="8" name="流程图: 手动输入 7"/>
            <p:cNvSpPr/>
            <p:nvPr/>
          </p:nvSpPr>
          <p:spPr>
            <a:xfrm rot="5400000">
              <a:off x="-820513" y="822549"/>
              <a:ext cx="6855964" cy="5214938"/>
            </a:xfrm>
            <a:prstGeom prst="flowChartManualInput">
              <a:avLst/>
            </a:prstGeom>
            <a:solidFill>
              <a:schemeClr val="accent2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830412" y="5513487"/>
            <a:ext cx="674574" cy="674574"/>
            <a:chOff x="6901486" y="4930945"/>
            <a:chExt cx="674574" cy="674574"/>
          </a:xfrm>
        </p:grpSpPr>
        <p:sp>
          <p:nvSpPr>
            <p:cNvPr id="16" name="圆角矩形 15"/>
            <p:cNvSpPr/>
            <p:nvPr/>
          </p:nvSpPr>
          <p:spPr>
            <a:xfrm>
              <a:off x="6901486" y="4930945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Freeform 166"/>
            <p:cNvSpPr>
              <a:spLocks noEditPoints="1"/>
            </p:cNvSpPr>
            <p:nvPr/>
          </p:nvSpPr>
          <p:spPr bwMode="auto">
            <a:xfrm>
              <a:off x="7058592" y="5027726"/>
              <a:ext cx="360363" cy="481013"/>
            </a:xfrm>
            <a:custGeom>
              <a:avLst/>
              <a:gdLst>
                <a:gd name="T0" fmla="*/ 48 w 96"/>
                <a:gd name="T1" fmla="*/ 28 h 128"/>
                <a:gd name="T2" fmla="*/ 28 w 96"/>
                <a:gd name="T3" fmla="*/ 48 h 128"/>
                <a:gd name="T4" fmla="*/ 48 w 96"/>
                <a:gd name="T5" fmla="*/ 68 h 128"/>
                <a:gd name="T6" fmla="*/ 68 w 96"/>
                <a:gd name="T7" fmla="*/ 48 h 128"/>
                <a:gd name="T8" fmla="*/ 48 w 96"/>
                <a:gd name="T9" fmla="*/ 28 h 128"/>
                <a:gd name="T10" fmla="*/ 48 w 96"/>
                <a:gd name="T11" fmla="*/ 60 h 128"/>
                <a:gd name="T12" fmla="*/ 36 w 96"/>
                <a:gd name="T13" fmla="*/ 48 h 128"/>
                <a:gd name="T14" fmla="*/ 48 w 96"/>
                <a:gd name="T15" fmla="*/ 36 h 128"/>
                <a:gd name="T16" fmla="*/ 60 w 96"/>
                <a:gd name="T17" fmla="*/ 48 h 128"/>
                <a:gd name="T18" fmla="*/ 48 w 96"/>
                <a:gd name="T19" fmla="*/ 60 h 128"/>
                <a:gd name="T20" fmla="*/ 48 w 96"/>
                <a:gd name="T21" fmla="*/ 0 h 128"/>
                <a:gd name="T22" fmla="*/ 0 w 96"/>
                <a:gd name="T23" fmla="*/ 48 h 128"/>
                <a:gd name="T24" fmla="*/ 48 w 96"/>
                <a:gd name="T25" fmla="*/ 128 h 128"/>
                <a:gd name="T26" fmla="*/ 96 w 96"/>
                <a:gd name="T27" fmla="*/ 48 h 128"/>
                <a:gd name="T28" fmla="*/ 48 w 96"/>
                <a:gd name="T29" fmla="*/ 0 h 128"/>
                <a:gd name="T30" fmla="*/ 48 w 96"/>
                <a:gd name="T31" fmla="*/ 116 h 128"/>
                <a:gd name="T32" fmla="*/ 8 w 96"/>
                <a:gd name="T33" fmla="*/ 48 h 128"/>
                <a:gd name="T34" fmla="*/ 48 w 96"/>
                <a:gd name="T35" fmla="*/ 8 h 128"/>
                <a:gd name="T36" fmla="*/ 88 w 96"/>
                <a:gd name="T37" fmla="*/ 48 h 128"/>
                <a:gd name="T38" fmla="*/ 48 w 96"/>
                <a:gd name="T39" fmla="*/ 11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" h="128">
                  <a:moveTo>
                    <a:pt x="48" y="28"/>
                  </a:moveTo>
                  <a:cubicBezTo>
                    <a:pt x="37" y="28"/>
                    <a:pt x="28" y="37"/>
                    <a:pt x="28" y="48"/>
                  </a:cubicBezTo>
                  <a:cubicBezTo>
                    <a:pt x="28" y="59"/>
                    <a:pt x="37" y="68"/>
                    <a:pt x="48" y="68"/>
                  </a:cubicBezTo>
                  <a:cubicBezTo>
                    <a:pt x="59" y="68"/>
                    <a:pt x="68" y="59"/>
                    <a:pt x="68" y="48"/>
                  </a:cubicBezTo>
                  <a:cubicBezTo>
                    <a:pt x="68" y="37"/>
                    <a:pt x="59" y="28"/>
                    <a:pt x="48" y="28"/>
                  </a:cubicBezTo>
                  <a:close/>
                  <a:moveTo>
                    <a:pt x="48" y="60"/>
                  </a:moveTo>
                  <a:cubicBezTo>
                    <a:pt x="41" y="60"/>
                    <a:pt x="36" y="55"/>
                    <a:pt x="36" y="48"/>
                  </a:cubicBezTo>
                  <a:cubicBezTo>
                    <a:pt x="36" y="41"/>
                    <a:pt x="41" y="36"/>
                    <a:pt x="48" y="36"/>
                  </a:cubicBezTo>
                  <a:cubicBezTo>
                    <a:pt x="55" y="36"/>
                    <a:pt x="60" y="41"/>
                    <a:pt x="60" y="48"/>
                  </a:cubicBezTo>
                  <a:cubicBezTo>
                    <a:pt x="60" y="55"/>
                    <a:pt x="55" y="60"/>
                    <a:pt x="48" y="60"/>
                  </a:cubicBezTo>
                  <a:close/>
                  <a:moveTo>
                    <a:pt x="48" y="0"/>
                  </a:moveTo>
                  <a:cubicBezTo>
                    <a:pt x="21" y="0"/>
                    <a:pt x="0" y="21"/>
                    <a:pt x="0" y="48"/>
                  </a:cubicBezTo>
                  <a:cubicBezTo>
                    <a:pt x="0" y="68"/>
                    <a:pt x="40" y="128"/>
                    <a:pt x="48" y="128"/>
                  </a:cubicBezTo>
                  <a:cubicBezTo>
                    <a:pt x="56" y="128"/>
                    <a:pt x="96" y="68"/>
                    <a:pt x="96" y="48"/>
                  </a:cubicBezTo>
                  <a:cubicBezTo>
                    <a:pt x="96" y="21"/>
                    <a:pt x="75" y="0"/>
                    <a:pt x="48" y="0"/>
                  </a:cubicBezTo>
                  <a:close/>
                  <a:moveTo>
                    <a:pt x="48" y="116"/>
                  </a:moveTo>
                  <a:cubicBezTo>
                    <a:pt x="41" y="116"/>
                    <a:pt x="8" y="65"/>
                    <a:pt x="8" y="48"/>
                  </a:cubicBezTo>
                  <a:cubicBezTo>
                    <a:pt x="8" y="26"/>
                    <a:pt x="26" y="8"/>
                    <a:pt x="48" y="8"/>
                  </a:cubicBezTo>
                  <a:cubicBezTo>
                    <a:pt x="70" y="8"/>
                    <a:pt x="88" y="26"/>
                    <a:pt x="88" y="48"/>
                  </a:cubicBezTo>
                  <a:cubicBezTo>
                    <a:pt x="88" y="64"/>
                    <a:pt x="55" y="116"/>
                    <a:pt x="48" y="1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93125" y="3740349"/>
            <a:ext cx="674574" cy="674574"/>
            <a:chOff x="6121230" y="3840391"/>
            <a:chExt cx="674574" cy="674574"/>
          </a:xfrm>
        </p:grpSpPr>
        <p:sp>
          <p:nvSpPr>
            <p:cNvPr id="15" name="圆角矩形 14"/>
            <p:cNvSpPr/>
            <p:nvPr/>
          </p:nvSpPr>
          <p:spPr>
            <a:xfrm>
              <a:off x="6121230" y="3840391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Freeform 175"/>
            <p:cNvSpPr>
              <a:spLocks noEditPoints="1"/>
            </p:cNvSpPr>
            <p:nvPr/>
          </p:nvSpPr>
          <p:spPr bwMode="auto">
            <a:xfrm>
              <a:off x="6218011" y="3937966"/>
              <a:ext cx="481013" cy="479425"/>
            </a:xfrm>
            <a:custGeom>
              <a:avLst/>
              <a:gdLst>
                <a:gd name="T0" fmla="*/ 59 w 128"/>
                <a:gd name="T1" fmla="*/ 96 h 128"/>
                <a:gd name="T2" fmla="*/ 29 w 128"/>
                <a:gd name="T3" fmla="*/ 96 h 128"/>
                <a:gd name="T4" fmla="*/ 20 w 128"/>
                <a:gd name="T5" fmla="*/ 100 h 128"/>
                <a:gd name="T6" fmla="*/ 29 w 128"/>
                <a:gd name="T7" fmla="*/ 104 h 128"/>
                <a:gd name="T8" fmla="*/ 59 w 128"/>
                <a:gd name="T9" fmla="*/ 104 h 128"/>
                <a:gd name="T10" fmla="*/ 108 w 128"/>
                <a:gd name="T11" fmla="*/ 100 h 128"/>
                <a:gd name="T12" fmla="*/ 44 w 128"/>
                <a:gd name="T13" fmla="*/ 110 h 128"/>
                <a:gd name="T14" fmla="*/ 44 w 128"/>
                <a:gd name="T15" fmla="*/ 90 h 128"/>
                <a:gd name="T16" fmla="*/ 44 w 128"/>
                <a:gd name="T17" fmla="*/ 110 h 128"/>
                <a:gd name="T18" fmla="*/ 95 w 128"/>
                <a:gd name="T19" fmla="*/ 64 h 128"/>
                <a:gd name="T20" fmla="*/ 65 w 128"/>
                <a:gd name="T21" fmla="*/ 64 h 128"/>
                <a:gd name="T22" fmla="*/ 20 w 128"/>
                <a:gd name="T23" fmla="*/ 68 h 128"/>
                <a:gd name="T24" fmla="*/ 65 w 128"/>
                <a:gd name="T25" fmla="*/ 72 h 128"/>
                <a:gd name="T26" fmla="*/ 95 w 128"/>
                <a:gd name="T27" fmla="*/ 72 h 128"/>
                <a:gd name="T28" fmla="*/ 108 w 128"/>
                <a:gd name="T29" fmla="*/ 68 h 128"/>
                <a:gd name="T30" fmla="*/ 80 w 128"/>
                <a:gd name="T31" fmla="*/ 78 h 128"/>
                <a:gd name="T32" fmla="*/ 80 w 128"/>
                <a:gd name="T33" fmla="*/ 58 h 128"/>
                <a:gd name="T34" fmla="*/ 80 w 128"/>
                <a:gd name="T35" fmla="*/ 78 h 128"/>
                <a:gd name="T36" fmla="*/ 16 w 128"/>
                <a:gd name="T37" fmla="*/ 0 h 128"/>
                <a:gd name="T38" fmla="*/ 0 w 128"/>
                <a:gd name="T39" fmla="*/ 112 h 128"/>
                <a:gd name="T40" fmla="*/ 112 w 128"/>
                <a:gd name="T41" fmla="*/ 128 h 128"/>
                <a:gd name="T42" fmla="*/ 128 w 128"/>
                <a:gd name="T43" fmla="*/ 16 h 128"/>
                <a:gd name="T44" fmla="*/ 120 w 128"/>
                <a:gd name="T45" fmla="*/ 112 h 128"/>
                <a:gd name="T46" fmla="*/ 16 w 128"/>
                <a:gd name="T47" fmla="*/ 120 h 128"/>
                <a:gd name="T48" fmla="*/ 8 w 128"/>
                <a:gd name="T49" fmla="*/ 16 h 128"/>
                <a:gd name="T50" fmla="*/ 112 w 128"/>
                <a:gd name="T51" fmla="*/ 8 h 128"/>
                <a:gd name="T52" fmla="*/ 120 w 128"/>
                <a:gd name="T53" fmla="*/ 112 h 128"/>
                <a:gd name="T54" fmla="*/ 59 w 128"/>
                <a:gd name="T55" fmla="*/ 32 h 128"/>
                <a:gd name="T56" fmla="*/ 29 w 128"/>
                <a:gd name="T57" fmla="*/ 32 h 128"/>
                <a:gd name="T58" fmla="*/ 20 w 128"/>
                <a:gd name="T59" fmla="*/ 36 h 128"/>
                <a:gd name="T60" fmla="*/ 29 w 128"/>
                <a:gd name="T61" fmla="*/ 40 h 128"/>
                <a:gd name="T62" fmla="*/ 59 w 128"/>
                <a:gd name="T63" fmla="*/ 40 h 128"/>
                <a:gd name="T64" fmla="*/ 108 w 128"/>
                <a:gd name="T65" fmla="*/ 36 h 128"/>
                <a:gd name="T66" fmla="*/ 44 w 128"/>
                <a:gd name="T67" fmla="*/ 46 h 128"/>
                <a:gd name="T68" fmla="*/ 44 w 128"/>
                <a:gd name="T69" fmla="*/ 26 h 128"/>
                <a:gd name="T70" fmla="*/ 44 w 128"/>
                <a:gd name="T71" fmla="*/ 4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8" h="128">
                  <a:moveTo>
                    <a:pt x="104" y="96"/>
                  </a:moveTo>
                  <a:cubicBezTo>
                    <a:pt x="59" y="96"/>
                    <a:pt x="59" y="96"/>
                    <a:pt x="59" y="96"/>
                  </a:cubicBezTo>
                  <a:cubicBezTo>
                    <a:pt x="58" y="89"/>
                    <a:pt x="51" y="84"/>
                    <a:pt x="44" y="84"/>
                  </a:cubicBezTo>
                  <a:cubicBezTo>
                    <a:pt x="37" y="84"/>
                    <a:pt x="30" y="89"/>
                    <a:pt x="29" y="96"/>
                  </a:cubicBezTo>
                  <a:cubicBezTo>
                    <a:pt x="24" y="96"/>
                    <a:pt x="24" y="96"/>
                    <a:pt x="24" y="96"/>
                  </a:cubicBezTo>
                  <a:cubicBezTo>
                    <a:pt x="22" y="96"/>
                    <a:pt x="20" y="98"/>
                    <a:pt x="20" y="100"/>
                  </a:cubicBezTo>
                  <a:cubicBezTo>
                    <a:pt x="20" y="102"/>
                    <a:pt x="22" y="104"/>
                    <a:pt x="24" y="104"/>
                  </a:cubicBezTo>
                  <a:cubicBezTo>
                    <a:pt x="29" y="104"/>
                    <a:pt x="29" y="104"/>
                    <a:pt x="29" y="104"/>
                  </a:cubicBezTo>
                  <a:cubicBezTo>
                    <a:pt x="30" y="111"/>
                    <a:pt x="37" y="116"/>
                    <a:pt x="44" y="116"/>
                  </a:cubicBezTo>
                  <a:cubicBezTo>
                    <a:pt x="51" y="116"/>
                    <a:pt x="58" y="111"/>
                    <a:pt x="59" y="104"/>
                  </a:cubicBezTo>
                  <a:cubicBezTo>
                    <a:pt x="104" y="104"/>
                    <a:pt x="104" y="104"/>
                    <a:pt x="104" y="104"/>
                  </a:cubicBezTo>
                  <a:cubicBezTo>
                    <a:pt x="106" y="104"/>
                    <a:pt x="108" y="102"/>
                    <a:pt x="108" y="100"/>
                  </a:cubicBezTo>
                  <a:cubicBezTo>
                    <a:pt x="108" y="98"/>
                    <a:pt x="106" y="96"/>
                    <a:pt x="104" y="96"/>
                  </a:cubicBezTo>
                  <a:close/>
                  <a:moveTo>
                    <a:pt x="44" y="110"/>
                  </a:moveTo>
                  <a:cubicBezTo>
                    <a:pt x="39" y="110"/>
                    <a:pt x="34" y="105"/>
                    <a:pt x="34" y="100"/>
                  </a:cubicBezTo>
                  <a:cubicBezTo>
                    <a:pt x="34" y="95"/>
                    <a:pt x="39" y="90"/>
                    <a:pt x="44" y="90"/>
                  </a:cubicBezTo>
                  <a:cubicBezTo>
                    <a:pt x="49" y="90"/>
                    <a:pt x="54" y="95"/>
                    <a:pt x="54" y="100"/>
                  </a:cubicBezTo>
                  <a:cubicBezTo>
                    <a:pt x="54" y="105"/>
                    <a:pt x="49" y="110"/>
                    <a:pt x="44" y="110"/>
                  </a:cubicBezTo>
                  <a:close/>
                  <a:moveTo>
                    <a:pt x="104" y="64"/>
                  </a:moveTo>
                  <a:cubicBezTo>
                    <a:pt x="95" y="64"/>
                    <a:pt x="95" y="64"/>
                    <a:pt x="95" y="64"/>
                  </a:cubicBezTo>
                  <a:cubicBezTo>
                    <a:pt x="94" y="57"/>
                    <a:pt x="87" y="52"/>
                    <a:pt x="80" y="52"/>
                  </a:cubicBezTo>
                  <a:cubicBezTo>
                    <a:pt x="73" y="52"/>
                    <a:pt x="66" y="57"/>
                    <a:pt x="65" y="64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2" y="64"/>
                    <a:pt x="20" y="66"/>
                    <a:pt x="20" y="68"/>
                  </a:cubicBezTo>
                  <a:cubicBezTo>
                    <a:pt x="20" y="70"/>
                    <a:pt x="22" y="72"/>
                    <a:pt x="24" y="72"/>
                  </a:cubicBezTo>
                  <a:cubicBezTo>
                    <a:pt x="65" y="72"/>
                    <a:pt x="65" y="72"/>
                    <a:pt x="65" y="72"/>
                  </a:cubicBezTo>
                  <a:cubicBezTo>
                    <a:pt x="66" y="79"/>
                    <a:pt x="73" y="84"/>
                    <a:pt x="80" y="84"/>
                  </a:cubicBezTo>
                  <a:cubicBezTo>
                    <a:pt x="87" y="84"/>
                    <a:pt x="94" y="79"/>
                    <a:pt x="95" y="72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06" y="72"/>
                    <a:pt x="108" y="70"/>
                    <a:pt x="108" y="68"/>
                  </a:cubicBezTo>
                  <a:cubicBezTo>
                    <a:pt x="108" y="66"/>
                    <a:pt x="106" y="64"/>
                    <a:pt x="104" y="64"/>
                  </a:cubicBezTo>
                  <a:close/>
                  <a:moveTo>
                    <a:pt x="80" y="78"/>
                  </a:moveTo>
                  <a:cubicBezTo>
                    <a:pt x="75" y="78"/>
                    <a:pt x="70" y="73"/>
                    <a:pt x="70" y="68"/>
                  </a:cubicBezTo>
                  <a:cubicBezTo>
                    <a:pt x="70" y="63"/>
                    <a:pt x="75" y="58"/>
                    <a:pt x="80" y="58"/>
                  </a:cubicBezTo>
                  <a:cubicBezTo>
                    <a:pt x="85" y="58"/>
                    <a:pt x="90" y="63"/>
                    <a:pt x="90" y="68"/>
                  </a:cubicBezTo>
                  <a:cubicBezTo>
                    <a:pt x="90" y="73"/>
                    <a:pt x="85" y="78"/>
                    <a:pt x="80" y="78"/>
                  </a:cubicBezTo>
                  <a:close/>
                  <a:moveTo>
                    <a:pt x="112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12" y="128"/>
                    <a:pt x="112" y="128"/>
                    <a:pt x="112" y="128"/>
                  </a:cubicBezTo>
                  <a:cubicBezTo>
                    <a:pt x="121" y="128"/>
                    <a:pt x="128" y="121"/>
                    <a:pt x="128" y="112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120" y="112"/>
                  </a:moveTo>
                  <a:cubicBezTo>
                    <a:pt x="120" y="116"/>
                    <a:pt x="116" y="120"/>
                    <a:pt x="112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12"/>
                  </a:lnTo>
                  <a:close/>
                  <a:moveTo>
                    <a:pt x="104" y="32"/>
                  </a:moveTo>
                  <a:cubicBezTo>
                    <a:pt x="59" y="32"/>
                    <a:pt x="59" y="32"/>
                    <a:pt x="59" y="32"/>
                  </a:cubicBezTo>
                  <a:cubicBezTo>
                    <a:pt x="58" y="25"/>
                    <a:pt x="51" y="20"/>
                    <a:pt x="44" y="20"/>
                  </a:cubicBezTo>
                  <a:cubicBezTo>
                    <a:pt x="37" y="20"/>
                    <a:pt x="30" y="25"/>
                    <a:pt x="29" y="32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2" y="32"/>
                    <a:pt x="20" y="34"/>
                    <a:pt x="20" y="36"/>
                  </a:cubicBezTo>
                  <a:cubicBezTo>
                    <a:pt x="20" y="38"/>
                    <a:pt x="22" y="40"/>
                    <a:pt x="24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30" y="47"/>
                    <a:pt x="37" y="52"/>
                    <a:pt x="44" y="52"/>
                  </a:cubicBezTo>
                  <a:cubicBezTo>
                    <a:pt x="51" y="52"/>
                    <a:pt x="58" y="47"/>
                    <a:pt x="59" y="40"/>
                  </a:cubicBezTo>
                  <a:cubicBezTo>
                    <a:pt x="104" y="40"/>
                    <a:pt x="104" y="40"/>
                    <a:pt x="104" y="40"/>
                  </a:cubicBezTo>
                  <a:cubicBezTo>
                    <a:pt x="106" y="40"/>
                    <a:pt x="108" y="38"/>
                    <a:pt x="108" y="36"/>
                  </a:cubicBezTo>
                  <a:cubicBezTo>
                    <a:pt x="108" y="34"/>
                    <a:pt x="106" y="32"/>
                    <a:pt x="104" y="32"/>
                  </a:cubicBezTo>
                  <a:close/>
                  <a:moveTo>
                    <a:pt x="44" y="46"/>
                  </a:moveTo>
                  <a:cubicBezTo>
                    <a:pt x="39" y="46"/>
                    <a:pt x="34" y="41"/>
                    <a:pt x="34" y="36"/>
                  </a:cubicBezTo>
                  <a:cubicBezTo>
                    <a:pt x="34" y="31"/>
                    <a:pt x="39" y="26"/>
                    <a:pt x="44" y="26"/>
                  </a:cubicBezTo>
                  <a:cubicBezTo>
                    <a:pt x="49" y="26"/>
                    <a:pt x="54" y="31"/>
                    <a:pt x="54" y="36"/>
                  </a:cubicBezTo>
                  <a:cubicBezTo>
                    <a:pt x="54" y="41"/>
                    <a:pt x="49" y="46"/>
                    <a:pt x="44" y="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3155838" y="1954600"/>
            <a:ext cx="674574" cy="674574"/>
            <a:chOff x="6901486" y="2557633"/>
            <a:chExt cx="674574" cy="674574"/>
          </a:xfrm>
        </p:grpSpPr>
        <p:sp>
          <p:nvSpPr>
            <p:cNvPr id="14" name="圆角矩形 13"/>
            <p:cNvSpPr/>
            <p:nvPr/>
          </p:nvSpPr>
          <p:spPr>
            <a:xfrm>
              <a:off x="6901486" y="2557633"/>
              <a:ext cx="674574" cy="674574"/>
            </a:xfrm>
            <a:prstGeom prst="roundRect">
              <a:avLst>
                <a:gd name="adj" fmla="val 1243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3" name="Freeform 209"/>
            <p:cNvSpPr>
              <a:spLocks noEditPoints="1"/>
            </p:cNvSpPr>
            <p:nvPr/>
          </p:nvSpPr>
          <p:spPr bwMode="auto">
            <a:xfrm>
              <a:off x="6999061" y="2654414"/>
              <a:ext cx="479425" cy="481013"/>
            </a:xfrm>
            <a:custGeom>
              <a:avLst/>
              <a:gdLst>
                <a:gd name="T0" fmla="*/ 60 w 128"/>
                <a:gd name="T1" fmla="*/ 0 h 128"/>
                <a:gd name="T2" fmla="*/ 53 w 128"/>
                <a:gd name="T3" fmla="*/ 0 h 128"/>
                <a:gd name="T4" fmla="*/ 53 w 128"/>
                <a:gd name="T5" fmla="*/ 12 h 128"/>
                <a:gd name="T6" fmla="*/ 0 w 128"/>
                <a:gd name="T7" fmla="*/ 70 h 128"/>
                <a:gd name="T8" fmla="*/ 58 w 128"/>
                <a:gd name="T9" fmla="*/ 128 h 128"/>
                <a:gd name="T10" fmla="*/ 111 w 128"/>
                <a:gd name="T11" fmla="*/ 94 h 128"/>
                <a:gd name="T12" fmla="*/ 120 w 128"/>
                <a:gd name="T13" fmla="*/ 96 h 128"/>
                <a:gd name="T14" fmla="*/ 128 w 128"/>
                <a:gd name="T15" fmla="*/ 66 h 128"/>
                <a:gd name="T16" fmla="*/ 60 w 128"/>
                <a:gd name="T17" fmla="*/ 0 h 128"/>
                <a:gd name="T18" fmla="*/ 58 w 128"/>
                <a:gd name="T19" fmla="*/ 120 h 128"/>
                <a:gd name="T20" fmla="*/ 8 w 128"/>
                <a:gd name="T21" fmla="*/ 70 h 128"/>
                <a:gd name="T22" fmla="*/ 52 w 128"/>
                <a:gd name="T23" fmla="*/ 20 h 128"/>
                <a:gd name="T24" fmla="*/ 52 w 128"/>
                <a:gd name="T25" fmla="*/ 78 h 128"/>
                <a:gd name="T26" fmla="*/ 60 w 128"/>
                <a:gd name="T27" fmla="*/ 80 h 128"/>
                <a:gd name="T28" fmla="*/ 103 w 128"/>
                <a:gd name="T29" fmla="*/ 91 h 128"/>
                <a:gd name="T30" fmla="*/ 58 w 128"/>
                <a:gd name="T31" fmla="*/ 120 h 128"/>
                <a:gd name="T32" fmla="*/ 114 w 128"/>
                <a:gd name="T33" fmla="*/ 86 h 128"/>
                <a:gd name="T34" fmla="*/ 60 w 128"/>
                <a:gd name="T35" fmla="*/ 72 h 128"/>
                <a:gd name="T36" fmla="*/ 60 w 128"/>
                <a:gd name="T37" fmla="*/ 8 h 128"/>
                <a:gd name="T38" fmla="*/ 120 w 128"/>
                <a:gd name="T39" fmla="*/ 66 h 128"/>
                <a:gd name="T40" fmla="*/ 114 w 128"/>
                <a:gd name="T41" fmla="*/ 8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" h="128">
                  <a:moveTo>
                    <a:pt x="60" y="0"/>
                  </a:moveTo>
                  <a:cubicBezTo>
                    <a:pt x="53" y="0"/>
                    <a:pt x="53" y="0"/>
                    <a:pt x="53" y="0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23" y="15"/>
                    <a:pt x="0" y="40"/>
                    <a:pt x="0" y="70"/>
                  </a:cubicBezTo>
                  <a:cubicBezTo>
                    <a:pt x="0" y="102"/>
                    <a:pt x="26" y="128"/>
                    <a:pt x="58" y="128"/>
                  </a:cubicBezTo>
                  <a:cubicBezTo>
                    <a:pt x="82" y="128"/>
                    <a:pt x="102" y="114"/>
                    <a:pt x="111" y="94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124" y="89"/>
                    <a:pt x="128" y="79"/>
                    <a:pt x="128" y="66"/>
                  </a:cubicBezTo>
                  <a:cubicBezTo>
                    <a:pt x="128" y="30"/>
                    <a:pt x="94" y="0"/>
                    <a:pt x="60" y="0"/>
                  </a:cubicBezTo>
                  <a:close/>
                  <a:moveTo>
                    <a:pt x="58" y="120"/>
                  </a:moveTo>
                  <a:cubicBezTo>
                    <a:pt x="30" y="120"/>
                    <a:pt x="8" y="98"/>
                    <a:pt x="8" y="70"/>
                  </a:cubicBezTo>
                  <a:cubicBezTo>
                    <a:pt x="8" y="45"/>
                    <a:pt x="28" y="24"/>
                    <a:pt x="52" y="20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103" y="91"/>
                    <a:pt x="103" y="91"/>
                    <a:pt x="103" y="91"/>
                  </a:cubicBezTo>
                  <a:cubicBezTo>
                    <a:pt x="96" y="109"/>
                    <a:pt x="77" y="120"/>
                    <a:pt x="58" y="120"/>
                  </a:cubicBezTo>
                  <a:close/>
                  <a:moveTo>
                    <a:pt x="114" y="86"/>
                  </a:moveTo>
                  <a:cubicBezTo>
                    <a:pt x="60" y="72"/>
                    <a:pt x="60" y="72"/>
                    <a:pt x="60" y="72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89" y="8"/>
                    <a:pt x="120" y="35"/>
                    <a:pt x="120" y="66"/>
                  </a:cubicBezTo>
                  <a:cubicBezTo>
                    <a:pt x="120" y="75"/>
                    <a:pt x="117" y="81"/>
                    <a:pt x="114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859534" y="1723767"/>
            <a:ext cx="6096000" cy="1107996"/>
            <a:chOff x="4859534" y="1723767"/>
            <a:chExt cx="6096000" cy="1107996"/>
          </a:xfrm>
        </p:grpSpPr>
        <p:sp>
          <p:nvSpPr>
            <p:cNvPr id="21" name="矩形 20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115789" y="3523638"/>
            <a:ext cx="6096000" cy="1107996"/>
            <a:chOff x="4859534" y="1723767"/>
            <a:chExt cx="6096000" cy="1107996"/>
          </a:xfrm>
        </p:grpSpPr>
        <p:sp>
          <p:nvSpPr>
            <p:cNvPr id="25" name="矩形 24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6" name="矩形 25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372043" y="5296776"/>
            <a:ext cx="6096000" cy="1107996"/>
            <a:chOff x="4859534" y="1723767"/>
            <a:chExt cx="6096000" cy="1107996"/>
          </a:xfrm>
        </p:grpSpPr>
        <p:sp>
          <p:nvSpPr>
            <p:cNvPr id="28" name="矩形 27"/>
            <p:cNvSpPr/>
            <p:nvPr/>
          </p:nvSpPr>
          <p:spPr>
            <a:xfrm>
              <a:off x="4859534" y="1723767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4859534" y="2185432"/>
              <a:ext cx="6096000" cy="646331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Towering genius disdains a beaten path. It seeks regions hitherto 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unexplored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流程图: 联系 29"/>
          <p:cNvSpPr/>
          <p:nvPr/>
        </p:nvSpPr>
        <p:spPr>
          <a:xfrm>
            <a:off x="3208054" y="1997381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1" name="流程图: 联系 30"/>
          <p:cNvSpPr/>
          <p:nvPr/>
        </p:nvSpPr>
        <p:spPr>
          <a:xfrm>
            <a:off x="3513521" y="3761268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2" name="流程图: 联系 31"/>
          <p:cNvSpPr/>
          <p:nvPr/>
        </p:nvSpPr>
        <p:spPr>
          <a:xfrm>
            <a:off x="3878499" y="5563476"/>
            <a:ext cx="108000" cy="10800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968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0604" y="4126929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303312" y="3123897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860605" y="2120864"/>
            <a:ext cx="1028084" cy="1181707"/>
          </a:xfrm>
          <a:custGeom>
            <a:avLst/>
            <a:gdLst>
              <a:gd name="connsiteX0" fmla="*/ 514042 w 1028084"/>
              <a:gd name="connsiteY0" fmla="*/ 0 h 1181707"/>
              <a:gd name="connsiteX1" fmla="*/ 1028084 w 1028084"/>
              <a:gd name="connsiteY1" fmla="*/ 257022 h 1181707"/>
              <a:gd name="connsiteX2" fmla="*/ 1028084 w 1028084"/>
              <a:gd name="connsiteY2" fmla="*/ 924686 h 1181707"/>
              <a:gd name="connsiteX3" fmla="*/ 514042 w 1028084"/>
              <a:gd name="connsiteY3" fmla="*/ 1181707 h 1181707"/>
              <a:gd name="connsiteX4" fmla="*/ 0 w 1028084"/>
              <a:gd name="connsiteY4" fmla="*/ 924686 h 1181707"/>
              <a:gd name="connsiteX5" fmla="*/ 0 w 1028084"/>
              <a:gd name="connsiteY5" fmla="*/ 257022 h 11817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8084" h="1181707">
                <a:moveTo>
                  <a:pt x="514042" y="0"/>
                </a:moveTo>
                <a:lnTo>
                  <a:pt x="1028084" y="257022"/>
                </a:lnTo>
                <a:lnTo>
                  <a:pt x="1028084" y="924686"/>
                </a:lnTo>
                <a:lnTo>
                  <a:pt x="514042" y="1181707"/>
                </a:lnTo>
                <a:lnTo>
                  <a:pt x="0" y="924686"/>
                </a:lnTo>
                <a:lnTo>
                  <a:pt x="0" y="25702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>
            <a:off x="4750272" y="2120863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3" name="任意多边形 12"/>
          <p:cNvSpPr/>
          <p:nvPr/>
        </p:nvSpPr>
        <p:spPr>
          <a:xfrm>
            <a:off x="6413643" y="3123896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sp>
        <p:nvSpPr>
          <p:cNvPr id="16" name="任意多边形 15"/>
          <p:cNvSpPr/>
          <p:nvPr/>
        </p:nvSpPr>
        <p:spPr>
          <a:xfrm>
            <a:off x="4750272" y="4126928"/>
            <a:ext cx="1028085" cy="1181707"/>
          </a:xfrm>
          <a:custGeom>
            <a:avLst/>
            <a:gdLst>
              <a:gd name="connsiteX0" fmla="*/ 0 w 2008628"/>
              <a:gd name="connsiteY0" fmla="*/ 873753 h 1747506"/>
              <a:gd name="connsiteX1" fmla="*/ 436877 w 2008628"/>
              <a:gd name="connsiteY1" fmla="*/ 0 h 1747506"/>
              <a:gd name="connsiteX2" fmla="*/ 1571752 w 2008628"/>
              <a:gd name="connsiteY2" fmla="*/ 0 h 1747506"/>
              <a:gd name="connsiteX3" fmla="*/ 2008628 w 2008628"/>
              <a:gd name="connsiteY3" fmla="*/ 873753 h 1747506"/>
              <a:gd name="connsiteX4" fmla="*/ 1571752 w 2008628"/>
              <a:gd name="connsiteY4" fmla="*/ 1747506 h 1747506"/>
              <a:gd name="connsiteX5" fmla="*/ 436877 w 2008628"/>
              <a:gd name="connsiteY5" fmla="*/ 1747506 h 1747506"/>
              <a:gd name="connsiteX6" fmla="*/ 0 w 2008628"/>
              <a:gd name="connsiteY6" fmla="*/ 873753 h 1747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008628" h="1747506">
                <a:moveTo>
                  <a:pt x="1004314" y="0"/>
                </a:moveTo>
                <a:lnTo>
                  <a:pt x="2008627" y="380083"/>
                </a:lnTo>
                <a:lnTo>
                  <a:pt x="2008627" y="1367424"/>
                </a:lnTo>
                <a:lnTo>
                  <a:pt x="1004314" y="1747506"/>
                </a:lnTo>
                <a:lnTo>
                  <a:pt x="1" y="1367424"/>
                </a:lnTo>
                <a:lnTo>
                  <a:pt x="1" y="380083"/>
                </a:lnTo>
                <a:lnTo>
                  <a:pt x="1004314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72320" tIns="313011" rIns="272320" bIns="313011" numCol="1" spcCol="1270" anchor="ctr" anchorCtr="0">
            <a:noAutofit/>
          </a:bodyPr>
          <a:lstStyle/>
          <a:p>
            <a:pPr lvl="0" algn="ctr" defTabSz="1600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zh-CN" altLang="en-US" sz="3600" kern="1200"/>
          </a:p>
        </p:txBody>
      </p:sp>
      <p:cxnSp>
        <p:nvCxnSpPr>
          <p:cNvPr id="29" name="直接连接符 28"/>
          <p:cNvCxnSpPr/>
          <p:nvPr/>
        </p:nvCxnSpPr>
        <p:spPr>
          <a:xfrm flipH="1">
            <a:off x="7441727" y="2621042"/>
            <a:ext cx="772202" cy="772202"/>
          </a:xfrm>
          <a:prstGeom prst="line">
            <a:avLst/>
          </a:prstGeom>
          <a:ln w="25400">
            <a:solidFill>
              <a:schemeClr val="bg1"/>
            </a:solidFill>
            <a:headEnd type="oval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8213929" y="2627355"/>
            <a:ext cx="1200150" cy="0"/>
          </a:xfrm>
          <a:prstGeom prst="line">
            <a:avLst/>
          </a:prstGeom>
          <a:ln w="25400">
            <a:solidFill>
              <a:schemeClr val="bg1"/>
            </a:solidFill>
            <a:round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8213929" y="2942548"/>
            <a:ext cx="3244646" cy="1088067"/>
            <a:chOff x="8213929" y="2942548"/>
            <a:chExt cx="3244646" cy="1088067"/>
          </a:xfrm>
        </p:grpSpPr>
        <p:sp>
          <p:nvSpPr>
            <p:cNvPr id="32" name="矩形 31"/>
            <p:cNvSpPr/>
            <p:nvPr/>
          </p:nvSpPr>
          <p:spPr>
            <a:xfrm>
              <a:off x="8213929" y="3384284"/>
              <a:ext cx="324464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8213929" y="2942548"/>
              <a:ext cx="164262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913755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bg1"/>
                  </a:solidFill>
                </a:rPr>
                <a:t>Your Text </a:t>
              </a:r>
            </a:p>
          </p:txBody>
        </p:sp>
      </p:grpSp>
      <p:cxnSp>
        <p:nvCxnSpPr>
          <p:cNvPr id="36" name="直接连接符 35"/>
          <p:cNvCxnSpPr/>
          <p:nvPr/>
        </p:nvCxnSpPr>
        <p:spPr>
          <a:xfrm>
            <a:off x="4143040" y="2698795"/>
            <a:ext cx="570116" cy="0"/>
          </a:xfrm>
          <a:prstGeom prst="line">
            <a:avLst/>
          </a:prstGeom>
          <a:ln w="25400">
            <a:solidFill>
              <a:schemeClr val="bg1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193"/>
          <p:cNvSpPr>
            <a:spLocks noEditPoints="1"/>
          </p:cNvSpPr>
          <p:nvPr/>
        </p:nvSpPr>
        <p:spPr bwMode="auto">
          <a:xfrm>
            <a:off x="5079496" y="4533574"/>
            <a:ext cx="369633" cy="368413"/>
          </a:xfrm>
          <a:custGeom>
            <a:avLst/>
            <a:gdLst>
              <a:gd name="T0" fmla="*/ 54 w 128"/>
              <a:gd name="T1" fmla="*/ 52 h 128"/>
              <a:gd name="T2" fmla="*/ 60 w 128"/>
              <a:gd name="T3" fmla="*/ 46 h 128"/>
              <a:gd name="T4" fmla="*/ 54 w 128"/>
              <a:gd name="T5" fmla="*/ 40 h 128"/>
              <a:gd name="T6" fmla="*/ 48 w 128"/>
              <a:gd name="T7" fmla="*/ 46 h 128"/>
              <a:gd name="T8" fmla="*/ 54 w 128"/>
              <a:gd name="T9" fmla="*/ 52 h 128"/>
              <a:gd name="T10" fmla="*/ 78 w 128"/>
              <a:gd name="T11" fmla="*/ 52 h 128"/>
              <a:gd name="T12" fmla="*/ 84 w 128"/>
              <a:gd name="T13" fmla="*/ 46 h 128"/>
              <a:gd name="T14" fmla="*/ 78 w 128"/>
              <a:gd name="T15" fmla="*/ 40 h 128"/>
              <a:gd name="T16" fmla="*/ 72 w 128"/>
              <a:gd name="T17" fmla="*/ 46 h 128"/>
              <a:gd name="T18" fmla="*/ 78 w 128"/>
              <a:gd name="T19" fmla="*/ 52 h 128"/>
              <a:gd name="T20" fmla="*/ 42 w 128"/>
              <a:gd name="T21" fmla="*/ 90 h 128"/>
              <a:gd name="T22" fmla="*/ 52 w 128"/>
              <a:gd name="T23" fmla="*/ 91 h 128"/>
              <a:gd name="T24" fmla="*/ 104 w 128"/>
              <a:gd name="T25" fmla="*/ 45 h 128"/>
              <a:gd name="T26" fmla="*/ 52 w 128"/>
              <a:gd name="T27" fmla="*/ 0 h 128"/>
              <a:gd name="T28" fmla="*/ 0 w 128"/>
              <a:gd name="T29" fmla="*/ 45 h 128"/>
              <a:gd name="T30" fmla="*/ 20 w 128"/>
              <a:gd name="T31" fmla="*/ 81 h 128"/>
              <a:gd name="T32" fmla="*/ 20 w 128"/>
              <a:gd name="T33" fmla="*/ 104 h 128"/>
              <a:gd name="T34" fmla="*/ 42 w 128"/>
              <a:gd name="T35" fmla="*/ 90 h 128"/>
              <a:gd name="T36" fmla="*/ 8 w 128"/>
              <a:gd name="T37" fmla="*/ 46 h 128"/>
              <a:gd name="T38" fmla="*/ 52 w 128"/>
              <a:gd name="T39" fmla="*/ 8 h 128"/>
              <a:gd name="T40" fmla="*/ 96 w 128"/>
              <a:gd name="T41" fmla="*/ 46 h 128"/>
              <a:gd name="T42" fmla="*/ 52 w 128"/>
              <a:gd name="T43" fmla="*/ 84 h 128"/>
              <a:gd name="T44" fmla="*/ 42 w 128"/>
              <a:gd name="T45" fmla="*/ 83 h 128"/>
              <a:gd name="T46" fmla="*/ 34 w 128"/>
              <a:gd name="T47" fmla="*/ 88 h 128"/>
              <a:gd name="T48" fmla="*/ 34 w 128"/>
              <a:gd name="T49" fmla="*/ 88 h 128"/>
              <a:gd name="T50" fmla="*/ 28 w 128"/>
              <a:gd name="T51" fmla="*/ 92 h 128"/>
              <a:gd name="T52" fmla="*/ 28 w 128"/>
              <a:gd name="T53" fmla="*/ 86 h 128"/>
              <a:gd name="T54" fmla="*/ 28 w 128"/>
              <a:gd name="T55" fmla="*/ 78 h 128"/>
              <a:gd name="T56" fmla="*/ 8 w 128"/>
              <a:gd name="T57" fmla="*/ 46 h 128"/>
              <a:gd name="T58" fmla="*/ 36 w 128"/>
              <a:gd name="T59" fmla="*/ 46 h 128"/>
              <a:gd name="T60" fmla="*/ 30 w 128"/>
              <a:gd name="T61" fmla="*/ 40 h 128"/>
              <a:gd name="T62" fmla="*/ 24 w 128"/>
              <a:gd name="T63" fmla="*/ 46 h 128"/>
              <a:gd name="T64" fmla="*/ 30 w 128"/>
              <a:gd name="T65" fmla="*/ 52 h 128"/>
              <a:gd name="T66" fmla="*/ 36 w 128"/>
              <a:gd name="T67" fmla="*/ 46 h 128"/>
              <a:gd name="T68" fmla="*/ 112 w 128"/>
              <a:gd name="T69" fmla="*/ 37 h 128"/>
              <a:gd name="T70" fmla="*/ 112 w 128"/>
              <a:gd name="T71" fmla="*/ 40 h 128"/>
              <a:gd name="T72" fmla="*/ 111 w 128"/>
              <a:gd name="T73" fmla="*/ 47 h 128"/>
              <a:gd name="T74" fmla="*/ 120 w 128"/>
              <a:gd name="T75" fmla="*/ 70 h 128"/>
              <a:gd name="T76" fmla="*/ 100 w 128"/>
              <a:gd name="T77" fmla="*/ 102 h 128"/>
              <a:gd name="T78" fmla="*/ 100 w 128"/>
              <a:gd name="T79" fmla="*/ 110 h 128"/>
              <a:gd name="T80" fmla="*/ 100 w 128"/>
              <a:gd name="T81" fmla="*/ 116 h 128"/>
              <a:gd name="T82" fmla="*/ 94 w 128"/>
              <a:gd name="T83" fmla="*/ 112 h 128"/>
              <a:gd name="T84" fmla="*/ 94 w 128"/>
              <a:gd name="T85" fmla="*/ 112 h 128"/>
              <a:gd name="T86" fmla="*/ 86 w 128"/>
              <a:gd name="T87" fmla="*/ 107 h 128"/>
              <a:gd name="T88" fmla="*/ 76 w 128"/>
              <a:gd name="T89" fmla="*/ 108 h 128"/>
              <a:gd name="T90" fmla="*/ 49 w 128"/>
              <a:gd name="T91" fmla="*/ 100 h 128"/>
              <a:gd name="T92" fmla="*/ 42 w 128"/>
              <a:gd name="T93" fmla="*/ 100 h 128"/>
              <a:gd name="T94" fmla="*/ 37 w 128"/>
              <a:gd name="T95" fmla="*/ 100 h 128"/>
              <a:gd name="T96" fmla="*/ 76 w 128"/>
              <a:gd name="T97" fmla="*/ 115 h 128"/>
              <a:gd name="T98" fmla="*/ 86 w 128"/>
              <a:gd name="T99" fmla="*/ 114 h 128"/>
              <a:gd name="T100" fmla="*/ 108 w 128"/>
              <a:gd name="T101" fmla="*/ 128 h 128"/>
              <a:gd name="T102" fmla="*/ 108 w 128"/>
              <a:gd name="T103" fmla="*/ 105 h 128"/>
              <a:gd name="T104" fmla="*/ 128 w 128"/>
              <a:gd name="T105" fmla="*/ 69 h 128"/>
              <a:gd name="T106" fmla="*/ 112 w 128"/>
              <a:gd name="T107" fmla="*/ 3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28" h="128">
                <a:moveTo>
                  <a:pt x="54" y="52"/>
                </a:moveTo>
                <a:cubicBezTo>
                  <a:pt x="57" y="52"/>
                  <a:pt x="60" y="49"/>
                  <a:pt x="60" y="46"/>
                </a:cubicBezTo>
                <a:cubicBezTo>
                  <a:pt x="60" y="43"/>
                  <a:pt x="57" y="40"/>
                  <a:pt x="54" y="40"/>
                </a:cubicBezTo>
                <a:cubicBezTo>
                  <a:pt x="51" y="40"/>
                  <a:pt x="48" y="43"/>
                  <a:pt x="48" y="46"/>
                </a:cubicBezTo>
                <a:cubicBezTo>
                  <a:pt x="48" y="49"/>
                  <a:pt x="51" y="52"/>
                  <a:pt x="54" y="52"/>
                </a:cubicBezTo>
                <a:close/>
                <a:moveTo>
                  <a:pt x="78" y="52"/>
                </a:moveTo>
                <a:cubicBezTo>
                  <a:pt x="81" y="52"/>
                  <a:pt x="84" y="49"/>
                  <a:pt x="84" y="46"/>
                </a:cubicBezTo>
                <a:cubicBezTo>
                  <a:pt x="84" y="43"/>
                  <a:pt x="81" y="40"/>
                  <a:pt x="78" y="40"/>
                </a:cubicBezTo>
                <a:cubicBezTo>
                  <a:pt x="75" y="40"/>
                  <a:pt x="72" y="43"/>
                  <a:pt x="72" y="46"/>
                </a:cubicBezTo>
                <a:cubicBezTo>
                  <a:pt x="72" y="49"/>
                  <a:pt x="75" y="52"/>
                  <a:pt x="78" y="52"/>
                </a:cubicBezTo>
                <a:close/>
                <a:moveTo>
                  <a:pt x="42" y="90"/>
                </a:moveTo>
                <a:cubicBezTo>
                  <a:pt x="46" y="91"/>
                  <a:pt x="49" y="91"/>
                  <a:pt x="52" y="91"/>
                </a:cubicBezTo>
                <a:cubicBezTo>
                  <a:pt x="81" y="91"/>
                  <a:pt x="104" y="71"/>
                  <a:pt x="104" y="45"/>
                </a:cubicBezTo>
                <a:cubicBezTo>
                  <a:pt x="104" y="20"/>
                  <a:pt x="81" y="0"/>
                  <a:pt x="52" y="0"/>
                </a:cubicBezTo>
                <a:cubicBezTo>
                  <a:pt x="23" y="0"/>
                  <a:pt x="0" y="20"/>
                  <a:pt x="0" y="45"/>
                </a:cubicBezTo>
                <a:cubicBezTo>
                  <a:pt x="0" y="60"/>
                  <a:pt x="8" y="73"/>
                  <a:pt x="20" y="81"/>
                </a:cubicBezTo>
                <a:cubicBezTo>
                  <a:pt x="20" y="104"/>
                  <a:pt x="20" y="104"/>
                  <a:pt x="20" y="104"/>
                </a:cubicBezTo>
                <a:lnTo>
                  <a:pt x="42" y="90"/>
                </a:lnTo>
                <a:close/>
                <a:moveTo>
                  <a:pt x="8" y="46"/>
                </a:moveTo>
                <a:cubicBezTo>
                  <a:pt x="8" y="25"/>
                  <a:pt x="28" y="8"/>
                  <a:pt x="52" y="8"/>
                </a:cubicBezTo>
                <a:cubicBezTo>
                  <a:pt x="76" y="8"/>
                  <a:pt x="96" y="25"/>
                  <a:pt x="96" y="46"/>
                </a:cubicBezTo>
                <a:cubicBezTo>
                  <a:pt x="96" y="67"/>
                  <a:pt x="76" y="84"/>
                  <a:pt x="52" y="84"/>
                </a:cubicBezTo>
                <a:cubicBezTo>
                  <a:pt x="48" y="84"/>
                  <a:pt x="45" y="84"/>
                  <a:pt x="42" y="83"/>
                </a:cubicBezTo>
                <a:cubicBezTo>
                  <a:pt x="34" y="88"/>
                  <a:pt x="34" y="88"/>
                  <a:pt x="34" y="88"/>
                </a:cubicBezTo>
                <a:cubicBezTo>
                  <a:pt x="34" y="88"/>
                  <a:pt x="34" y="88"/>
                  <a:pt x="34" y="88"/>
                </a:cubicBezTo>
                <a:cubicBezTo>
                  <a:pt x="28" y="92"/>
                  <a:pt x="28" y="92"/>
                  <a:pt x="28" y="92"/>
                </a:cubicBezTo>
                <a:cubicBezTo>
                  <a:pt x="28" y="86"/>
                  <a:pt x="28" y="86"/>
                  <a:pt x="28" y="86"/>
                </a:cubicBezTo>
                <a:cubicBezTo>
                  <a:pt x="28" y="78"/>
                  <a:pt x="28" y="78"/>
                  <a:pt x="28" y="78"/>
                </a:cubicBezTo>
                <a:cubicBezTo>
                  <a:pt x="16" y="71"/>
                  <a:pt x="8" y="59"/>
                  <a:pt x="8" y="46"/>
                </a:cubicBezTo>
                <a:close/>
                <a:moveTo>
                  <a:pt x="36" y="46"/>
                </a:moveTo>
                <a:cubicBezTo>
                  <a:pt x="36" y="43"/>
                  <a:pt x="33" y="40"/>
                  <a:pt x="30" y="40"/>
                </a:cubicBezTo>
                <a:cubicBezTo>
                  <a:pt x="27" y="40"/>
                  <a:pt x="24" y="43"/>
                  <a:pt x="24" y="46"/>
                </a:cubicBezTo>
                <a:cubicBezTo>
                  <a:pt x="24" y="49"/>
                  <a:pt x="27" y="52"/>
                  <a:pt x="30" y="52"/>
                </a:cubicBezTo>
                <a:cubicBezTo>
                  <a:pt x="33" y="52"/>
                  <a:pt x="36" y="49"/>
                  <a:pt x="36" y="46"/>
                </a:cubicBezTo>
                <a:close/>
                <a:moveTo>
                  <a:pt x="112" y="37"/>
                </a:moveTo>
                <a:cubicBezTo>
                  <a:pt x="112" y="38"/>
                  <a:pt x="112" y="39"/>
                  <a:pt x="112" y="40"/>
                </a:cubicBezTo>
                <a:cubicBezTo>
                  <a:pt x="112" y="43"/>
                  <a:pt x="112" y="45"/>
                  <a:pt x="111" y="47"/>
                </a:cubicBezTo>
                <a:cubicBezTo>
                  <a:pt x="117" y="54"/>
                  <a:pt x="120" y="62"/>
                  <a:pt x="120" y="70"/>
                </a:cubicBezTo>
                <a:cubicBezTo>
                  <a:pt x="120" y="83"/>
                  <a:pt x="112" y="95"/>
                  <a:pt x="100" y="102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116"/>
                  <a:pt x="100" y="116"/>
                  <a:pt x="100" y="116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86" y="107"/>
                  <a:pt x="86" y="107"/>
                  <a:pt x="86" y="107"/>
                </a:cubicBezTo>
                <a:cubicBezTo>
                  <a:pt x="83" y="108"/>
                  <a:pt x="80" y="108"/>
                  <a:pt x="76" y="108"/>
                </a:cubicBezTo>
                <a:cubicBezTo>
                  <a:pt x="66" y="108"/>
                  <a:pt x="56" y="105"/>
                  <a:pt x="49" y="100"/>
                </a:cubicBezTo>
                <a:cubicBezTo>
                  <a:pt x="46" y="100"/>
                  <a:pt x="44" y="100"/>
                  <a:pt x="42" y="100"/>
                </a:cubicBezTo>
                <a:cubicBezTo>
                  <a:pt x="40" y="100"/>
                  <a:pt x="39" y="100"/>
                  <a:pt x="37" y="100"/>
                </a:cubicBezTo>
                <a:cubicBezTo>
                  <a:pt x="47" y="109"/>
                  <a:pt x="61" y="115"/>
                  <a:pt x="76" y="115"/>
                </a:cubicBezTo>
                <a:cubicBezTo>
                  <a:pt x="79" y="115"/>
                  <a:pt x="82" y="115"/>
                  <a:pt x="86" y="114"/>
                </a:cubicBezTo>
                <a:cubicBezTo>
                  <a:pt x="108" y="128"/>
                  <a:pt x="108" y="128"/>
                  <a:pt x="108" y="128"/>
                </a:cubicBezTo>
                <a:cubicBezTo>
                  <a:pt x="108" y="105"/>
                  <a:pt x="108" y="105"/>
                  <a:pt x="108" y="105"/>
                </a:cubicBezTo>
                <a:cubicBezTo>
                  <a:pt x="120" y="97"/>
                  <a:pt x="128" y="84"/>
                  <a:pt x="128" y="69"/>
                </a:cubicBezTo>
                <a:cubicBezTo>
                  <a:pt x="128" y="57"/>
                  <a:pt x="122" y="45"/>
                  <a:pt x="112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221"/>
          <p:cNvSpPr>
            <a:spLocks noEditPoints="1"/>
          </p:cNvSpPr>
          <p:nvPr/>
        </p:nvSpPr>
        <p:spPr bwMode="auto">
          <a:xfrm>
            <a:off x="6743478" y="3548236"/>
            <a:ext cx="368413" cy="368413"/>
          </a:xfrm>
          <a:custGeom>
            <a:avLst/>
            <a:gdLst>
              <a:gd name="T0" fmla="*/ 112 w 128"/>
              <a:gd name="T1" fmla="*/ 0 h 128"/>
              <a:gd name="T2" fmla="*/ 68 w 128"/>
              <a:gd name="T3" fmla="*/ 12 h 128"/>
              <a:gd name="T4" fmla="*/ 60 w 128"/>
              <a:gd name="T5" fmla="*/ 12 h 128"/>
              <a:gd name="T6" fmla="*/ 16 w 128"/>
              <a:gd name="T7" fmla="*/ 0 h 128"/>
              <a:gd name="T8" fmla="*/ 0 w 128"/>
              <a:gd name="T9" fmla="*/ 16 h 128"/>
              <a:gd name="T10" fmla="*/ 0 w 128"/>
              <a:gd name="T11" fmla="*/ 100 h 128"/>
              <a:gd name="T12" fmla="*/ 16 w 128"/>
              <a:gd name="T13" fmla="*/ 116 h 128"/>
              <a:gd name="T14" fmla="*/ 60 w 128"/>
              <a:gd name="T15" fmla="*/ 128 h 128"/>
              <a:gd name="T16" fmla="*/ 68 w 128"/>
              <a:gd name="T17" fmla="*/ 128 h 128"/>
              <a:gd name="T18" fmla="*/ 112 w 128"/>
              <a:gd name="T19" fmla="*/ 116 h 128"/>
              <a:gd name="T20" fmla="*/ 128 w 128"/>
              <a:gd name="T21" fmla="*/ 100 h 128"/>
              <a:gd name="T22" fmla="*/ 128 w 128"/>
              <a:gd name="T23" fmla="*/ 16 h 128"/>
              <a:gd name="T24" fmla="*/ 112 w 128"/>
              <a:gd name="T25" fmla="*/ 0 h 128"/>
              <a:gd name="T26" fmla="*/ 60 w 128"/>
              <a:gd name="T27" fmla="*/ 120 h 128"/>
              <a:gd name="T28" fmla="*/ 16 w 128"/>
              <a:gd name="T29" fmla="*/ 108 h 128"/>
              <a:gd name="T30" fmla="*/ 8 w 128"/>
              <a:gd name="T31" fmla="*/ 100 h 128"/>
              <a:gd name="T32" fmla="*/ 8 w 128"/>
              <a:gd name="T33" fmla="*/ 16 h 128"/>
              <a:gd name="T34" fmla="*/ 16 w 128"/>
              <a:gd name="T35" fmla="*/ 8 h 128"/>
              <a:gd name="T36" fmla="*/ 60 w 128"/>
              <a:gd name="T37" fmla="*/ 20 h 128"/>
              <a:gd name="T38" fmla="*/ 60 w 128"/>
              <a:gd name="T39" fmla="*/ 120 h 128"/>
              <a:gd name="T40" fmla="*/ 120 w 128"/>
              <a:gd name="T41" fmla="*/ 100 h 128"/>
              <a:gd name="T42" fmla="*/ 112 w 128"/>
              <a:gd name="T43" fmla="*/ 108 h 128"/>
              <a:gd name="T44" fmla="*/ 68 w 128"/>
              <a:gd name="T45" fmla="*/ 120 h 128"/>
              <a:gd name="T46" fmla="*/ 68 w 128"/>
              <a:gd name="T47" fmla="*/ 20 h 128"/>
              <a:gd name="T48" fmla="*/ 112 w 128"/>
              <a:gd name="T49" fmla="*/ 8 h 128"/>
              <a:gd name="T50" fmla="*/ 120 w 128"/>
              <a:gd name="T51" fmla="*/ 16 h 128"/>
              <a:gd name="T52" fmla="*/ 120 w 128"/>
              <a:gd name="T53" fmla="*/ 10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12" y="0"/>
                  <a:pt x="89" y="6"/>
                  <a:pt x="68" y="12"/>
                </a:cubicBezTo>
                <a:cubicBezTo>
                  <a:pt x="65" y="12"/>
                  <a:pt x="63" y="12"/>
                  <a:pt x="60" y="12"/>
                </a:cubicBezTo>
                <a:cubicBezTo>
                  <a:pt x="40" y="7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00"/>
                  <a:pt x="0" y="100"/>
                  <a:pt x="0" y="100"/>
                </a:cubicBezTo>
                <a:cubicBezTo>
                  <a:pt x="0" y="109"/>
                  <a:pt x="8" y="113"/>
                  <a:pt x="16" y="116"/>
                </a:cubicBezTo>
                <a:cubicBezTo>
                  <a:pt x="16" y="116"/>
                  <a:pt x="38" y="122"/>
                  <a:pt x="60" y="128"/>
                </a:cubicBezTo>
                <a:cubicBezTo>
                  <a:pt x="63" y="128"/>
                  <a:pt x="65" y="128"/>
                  <a:pt x="68" y="128"/>
                </a:cubicBezTo>
                <a:cubicBezTo>
                  <a:pt x="90" y="122"/>
                  <a:pt x="112" y="116"/>
                  <a:pt x="112" y="116"/>
                </a:cubicBezTo>
                <a:cubicBezTo>
                  <a:pt x="120" y="114"/>
                  <a:pt x="128" y="109"/>
                  <a:pt x="128" y="100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60" y="120"/>
                </a:moveTo>
                <a:cubicBezTo>
                  <a:pt x="38" y="114"/>
                  <a:pt x="16" y="108"/>
                  <a:pt x="16" y="108"/>
                </a:cubicBezTo>
                <a:cubicBezTo>
                  <a:pt x="11" y="107"/>
                  <a:pt x="8" y="104"/>
                  <a:pt x="8" y="100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60" y="20"/>
                  <a:pt x="60" y="20"/>
                  <a:pt x="60" y="20"/>
                </a:cubicBezTo>
                <a:lnTo>
                  <a:pt x="60" y="120"/>
                </a:lnTo>
                <a:close/>
                <a:moveTo>
                  <a:pt x="120" y="100"/>
                </a:moveTo>
                <a:cubicBezTo>
                  <a:pt x="120" y="104"/>
                  <a:pt x="116" y="107"/>
                  <a:pt x="112" y="108"/>
                </a:cubicBezTo>
                <a:cubicBezTo>
                  <a:pt x="112" y="108"/>
                  <a:pt x="90" y="114"/>
                  <a:pt x="68" y="120"/>
                </a:cubicBezTo>
                <a:cubicBezTo>
                  <a:pt x="68" y="20"/>
                  <a:pt x="68" y="20"/>
                  <a:pt x="68" y="20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9" name="Freeform 223"/>
          <p:cNvSpPr>
            <a:spLocks noEditPoints="1"/>
          </p:cNvSpPr>
          <p:nvPr/>
        </p:nvSpPr>
        <p:spPr bwMode="auto">
          <a:xfrm>
            <a:off x="5079497" y="2539926"/>
            <a:ext cx="369633" cy="368413"/>
          </a:xfrm>
          <a:custGeom>
            <a:avLst/>
            <a:gdLst>
              <a:gd name="T0" fmla="*/ 96 w 128"/>
              <a:gd name="T1" fmla="*/ 56 h 128"/>
              <a:gd name="T2" fmla="*/ 32 w 128"/>
              <a:gd name="T3" fmla="*/ 56 h 128"/>
              <a:gd name="T4" fmla="*/ 28 w 128"/>
              <a:gd name="T5" fmla="*/ 60 h 128"/>
              <a:gd name="T6" fmla="*/ 32 w 128"/>
              <a:gd name="T7" fmla="*/ 64 h 128"/>
              <a:gd name="T8" fmla="*/ 96 w 128"/>
              <a:gd name="T9" fmla="*/ 64 h 128"/>
              <a:gd name="T10" fmla="*/ 100 w 128"/>
              <a:gd name="T11" fmla="*/ 60 h 128"/>
              <a:gd name="T12" fmla="*/ 96 w 128"/>
              <a:gd name="T13" fmla="*/ 56 h 128"/>
              <a:gd name="T14" fmla="*/ 96 w 128"/>
              <a:gd name="T15" fmla="*/ 80 h 128"/>
              <a:gd name="T16" fmla="*/ 32 w 128"/>
              <a:gd name="T17" fmla="*/ 80 h 128"/>
              <a:gd name="T18" fmla="*/ 28 w 128"/>
              <a:gd name="T19" fmla="*/ 84 h 128"/>
              <a:gd name="T20" fmla="*/ 32 w 128"/>
              <a:gd name="T21" fmla="*/ 88 h 128"/>
              <a:gd name="T22" fmla="*/ 96 w 128"/>
              <a:gd name="T23" fmla="*/ 88 h 128"/>
              <a:gd name="T24" fmla="*/ 100 w 128"/>
              <a:gd name="T25" fmla="*/ 84 h 128"/>
              <a:gd name="T26" fmla="*/ 96 w 128"/>
              <a:gd name="T27" fmla="*/ 80 h 128"/>
              <a:gd name="T28" fmla="*/ 96 w 128"/>
              <a:gd name="T29" fmla="*/ 32 h 128"/>
              <a:gd name="T30" fmla="*/ 32 w 128"/>
              <a:gd name="T31" fmla="*/ 32 h 128"/>
              <a:gd name="T32" fmla="*/ 28 w 128"/>
              <a:gd name="T33" fmla="*/ 36 h 128"/>
              <a:gd name="T34" fmla="*/ 32 w 128"/>
              <a:gd name="T35" fmla="*/ 40 h 128"/>
              <a:gd name="T36" fmla="*/ 96 w 128"/>
              <a:gd name="T37" fmla="*/ 40 h 128"/>
              <a:gd name="T38" fmla="*/ 100 w 128"/>
              <a:gd name="T39" fmla="*/ 36 h 128"/>
              <a:gd name="T40" fmla="*/ 96 w 128"/>
              <a:gd name="T41" fmla="*/ 32 h 128"/>
              <a:gd name="T42" fmla="*/ 112 w 128"/>
              <a:gd name="T43" fmla="*/ 0 h 128"/>
              <a:gd name="T44" fmla="*/ 16 w 128"/>
              <a:gd name="T45" fmla="*/ 0 h 128"/>
              <a:gd name="T46" fmla="*/ 0 w 128"/>
              <a:gd name="T47" fmla="*/ 17 h 128"/>
              <a:gd name="T48" fmla="*/ 0 w 128"/>
              <a:gd name="T49" fmla="*/ 112 h 128"/>
              <a:gd name="T50" fmla="*/ 16 w 128"/>
              <a:gd name="T51" fmla="*/ 128 h 128"/>
              <a:gd name="T52" fmla="*/ 111 w 128"/>
              <a:gd name="T53" fmla="*/ 128 h 128"/>
              <a:gd name="T54" fmla="*/ 128 w 128"/>
              <a:gd name="T55" fmla="*/ 112 h 128"/>
              <a:gd name="T56" fmla="*/ 128 w 128"/>
              <a:gd name="T57" fmla="*/ 16 h 128"/>
              <a:gd name="T58" fmla="*/ 112 w 128"/>
              <a:gd name="T59" fmla="*/ 0 h 128"/>
              <a:gd name="T60" fmla="*/ 120 w 128"/>
              <a:gd name="T61" fmla="*/ 112 h 128"/>
              <a:gd name="T62" fmla="*/ 111 w 128"/>
              <a:gd name="T63" fmla="*/ 120 h 128"/>
              <a:gd name="T64" fmla="*/ 16 w 128"/>
              <a:gd name="T65" fmla="*/ 120 h 128"/>
              <a:gd name="T66" fmla="*/ 8 w 128"/>
              <a:gd name="T67" fmla="*/ 112 h 128"/>
              <a:gd name="T68" fmla="*/ 8 w 128"/>
              <a:gd name="T69" fmla="*/ 17 h 128"/>
              <a:gd name="T70" fmla="*/ 16 w 128"/>
              <a:gd name="T71" fmla="*/ 8 h 128"/>
              <a:gd name="T72" fmla="*/ 112 w 128"/>
              <a:gd name="T73" fmla="*/ 8 h 128"/>
              <a:gd name="T74" fmla="*/ 120 w 128"/>
              <a:gd name="T75" fmla="*/ 16 h 128"/>
              <a:gd name="T76" fmla="*/ 120 w 128"/>
              <a:gd name="T77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28" h="128">
                <a:moveTo>
                  <a:pt x="96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0" y="56"/>
                  <a:pt x="28" y="58"/>
                  <a:pt x="28" y="60"/>
                </a:cubicBezTo>
                <a:cubicBezTo>
                  <a:pt x="28" y="62"/>
                  <a:pt x="30" y="64"/>
                  <a:pt x="32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8" y="64"/>
                  <a:pt x="100" y="62"/>
                  <a:pt x="100" y="60"/>
                </a:cubicBezTo>
                <a:cubicBezTo>
                  <a:pt x="100" y="58"/>
                  <a:pt x="98" y="56"/>
                  <a:pt x="96" y="56"/>
                </a:cubicBezTo>
                <a:close/>
                <a:moveTo>
                  <a:pt x="96" y="80"/>
                </a:moveTo>
                <a:cubicBezTo>
                  <a:pt x="32" y="80"/>
                  <a:pt x="32" y="80"/>
                  <a:pt x="32" y="80"/>
                </a:cubicBezTo>
                <a:cubicBezTo>
                  <a:pt x="30" y="80"/>
                  <a:pt x="28" y="82"/>
                  <a:pt x="28" y="84"/>
                </a:cubicBezTo>
                <a:cubicBezTo>
                  <a:pt x="28" y="86"/>
                  <a:pt x="30" y="88"/>
                  <a:pt x="32" y="88"/>
                </a:cubicBezTo>
                <a:cubicBezTo>
                  <a:pt x="96" y="88"/>
                  <a:pt x="96" y="88"/>
                  <a:pt x="96" y="88"/>
                </a:cubicBezTo>
                <a:cubicBezTo>
                  <a:pt x="98" y="88"/>
                  <a:pt x="100" y="86"/>
                  <a:pt x="100" y="84"/>
                </a:cubicBezTo>
                <a:cubicBezTo>
                  <a:pt x="100" y="82"/>
                  <a:pt x="98" y="80"/>
                  <a:pt x="96" y="80"/>
                </a:cubicBezTo>
                <a:close/>
                <a:moveTo>
                  <a:pt x="96" y="32"/>
                </a:moveTo>
                <a:cubicBezTo>
                  <a:pt x="32" y="32"/>
                  <a:pt x="32" y="32"/>
                  <a:pt x="32" y="32"/>
                </a:cubicBezTo>
                <a:cubicBezTo>
                  <a:pt x="30" y="32"/>
                  <a:pt x="28" y="34"/>
                  <a:pt x="28" y="36"/>
                </a:cubicBezTo>
                <a:cubicBezTo>
                  <a:pt x="28" y="38"/>
                  <a:pt x="30" y="40"/>
                  <a:pt x="32" y="40"/>
                </a:cubicBezTo>
                <a:cubicBezTo>
                  <a:pt x="96" y="40"/>
                  <a:pt x="96" y="40"/>
                  <a:pt x="96" y="40"/>
                </a:cubicBezTo>
                <a:cubicBezTo>
                  <a:pt x="98" y="40"/>
                  <a:pt x="100" y="38"/>
                  <a:pt x="100" y="36"/>
                </a:cubicBezTo>
                <a:cubicBezTo>
                  <a:pt x="100" y="34"/>
                  <a:pt x="98" y="32"/>
                  <a:pt x="96" y="32"/>
                </a:cubicBezTo>
                <a:close/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8"/>
                  <a:pt x="0" y="17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1" y="128"/>
                  <a:pt x="111" y="128"/>
                  <a:pt x="111" y="128"/>
                </a:cubicBezTo>
                <a:cubicBezTo>
                  <a:pt x="120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1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40" name="直接连接符 39"/>
          <p:cNvCxnSpPr/>
          <p:nvPr/>
        </p:nvCxnSpPr>
        <p:spPr>
          <a:xfrm>
            <a:off x="4143040" y="4730525"/>
            <a:ext cx="570116" cy="0"/>
          </a:xfrm>
          <a:prstGeom prst="line">
            <a:avLst/>
          </a:prstGeom>
          <a:ln w="25400">
            <a:solidFill>
              <a:schemeClr val="bg1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725830" y="2915515"/>
            <a:ext cx="32446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2327847" y="2473779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48" name="矩形 47"/>
          <p:cNvSpPr/>
          <p:nvPr/>
        </p:nvSpPr>
        <p:spPr>
          <a:xfrm>
            <a:off x="725830" y="4975310"/>
            <a:ext cx="32446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2327847" y="453357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</p:spTree>
    <p:extLst>
      <p:ext uri="{BB962C8B-B14F-4D97-AF65-F5344CB8AC3E}">
        <p14:creationId xmlns:p14="http://schemas.microsoft.com/office/powerpoint/2010/main" val="408879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1324201" y="2414587"/>
            <a:ext cx="2257425" cy="800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707397" y="2414587"/>
            <a:ext cx="2257425" cy="80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090592" y="2414587"/>
            <a:ext cx="2257425" cy="8001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Freeform 165"/>
          <p:cNvSpPr>
            <a:spLocks noEditPoints="1"/>
          </p:cNvSpPr>
          <p:nvPr/>
        </p:nvSpPr>
        <p:spPr bwMode="auto">
          <a:xfrm>
            <a:off x="3949248" y="2733674"/>
            <a:ext cx="390525" cy="481013"/>
          </a:xfrm>
          <a:custGeom>
            <a:avLst/>
            <a:gdLst>
              <a:gd name="T0" fmla="*/ 103 w 104"/>
              <a:gd name="T1" fmla="*/ 49 h 128"/>
              <a:gd name="T2" fmla="*/ 91 w 104"/>
              <a:gd name="T3" fmla="*/ 25 h 128"/>
              <a:gd name="T4" fmla="*/ 88 w 104"/>
              <a:gd name="T5" fmla="*/ 24 h 128"/>
              <a:gd name="T6" fmla="*/ 64 w 104"/>
              <a:gd name="T7" fmla="*/ 24 h 128"/>
              <a:gd name="T8" fmla="*/ 64 w 104"/>
              <a:gd name="T9" fmla="*/ 16 h 128"/>
              <a:gd name="T10" fmla="*/ 48 w 104"/>
              <a:gd name="T11" fmla="*/ 0 h 128"/>
              <a:gd name="T12" fmla="*/ 40 w 104"/>
              <a:gd name="T13" fmla="*/ 0 h 128"/>
              <a:gd name="T14" fmla="*/ 24 w 104"/>
              <a:gd name="T15" fmla="*/ 16 h 128"/>
              <a:gd name="T16" fmla="*/ 24 w 104"/>
              <a:gd name="T17" fmla="*/ 24 h 128"/>
              <a:gd name="T18" fmla="*/ 8 w 104"/>
              <a:gd name="T19" fmla="*/ 24 h 128"/>
              <a:gd name="T20" fmla="*/ 0 w 104"/>
              <a:gd name="T21" fmla="*/ 32 h 128"/>
              <a:gd name="T22" fmla="*/ 0 w 104"/>
              <a:gd name="T23" fmla="*/ 72 h 128"/>
              <a:gd name="T24" fmla="*/ 8 w 104"/>
              <a:gd name="T25" fmla="*/ 80 h 128"/>
              <a:gd name="T26" fmla="*/ 24 w 104"/>
              <a:gd name="T27" fmla="*/ 80 h 128"/>
              <a:gd name="T28" fmla="*/ 24 w 104"/>
              <a:gd name="T29" fmla="*/ 112 h 128"/>
              <a:gd name="T30" fmla="*/ 40 w 104"/>
              <a:gd name="T31" fmla="*/ 128 h 128"/>
              <a:gd name="T32" fmla="*/ 48 w 104"/>
              <a:gd name="T33" fmla="*/ 128 h 128"/>
              <a:gd name="T34" fmla="*/ 64 w 104"/>
              <a:gd name="T35" fmla="*/ 112 h 128"/>
              <a:gd name="T36" fmla="*/ 64 w 104"/>
              <a:gd name="T37" fmla="*/ 80 h 128"/>
              <a:gd name="T38" fmla="*/ 88 w 104"/>
              <a:gd name="T39" fmla="*/ 80 h 128"/>
              <a:gd name="T40" fmla="*/ 88 w 104"/>
              <a:gd name="T41" fmla="*/ 80 h 128"/>
              <a:gd name="T42" fmla="*/ 91 w 104"/>
              <a:gd name="T43" fmla="*/ 79 h 128"/>
              <a:gd name="T44" fmla="*/ 103 w 104"/>
              <a:gd name="T45" fmla="*/ 55 h 128"/>
              <a:gd name="T46" fmla="*/ 104 w 104"/>
              <a:gd name="T47" fmla="*/ 52 h 128"/>
              <a:gd name="T48" fmla="*/ 103 w 104"/>
              <a:gd name="T49" fmla="*/ 49 h 128"/>
              <a:gd name="T50" fmla="*/ 32 w 104"/>
              <a:gd name="T51" fmla="*/ 16 h 128"/>
              <a:gd name="T52" fmla="*/ 40 w 104"/>
              <a:gd name="T53" fmla="*/ 8 h 128"/>
              <a:gd name="T54" fmla="*/ 48 w 104"/>
              <a:gd name="T55" fmla="*/ 8 h 128"/>
              <a:gd name="T56" fmla="*/ 56 w 104"/>
              <a:gd name="T57" fmla="*/ 16 h 128"/>
              <a:gd name="T58" fmla="*/ 56 w 104"/>
              <a:gd name="T59" fmla="*/ 24 h 128"/>
              <a:gd name="T60" fmla="*/ 32 w 104"/>
              <a:gd name="T61" fmla="*/ 24 h 128"/>
              <a:gd name="T62" fmla="*/ 32 w 104"/>
              <a:gd name="T63" fmla="*/ 16 h 128"/>
              <a:gd name="T64" fmla="*/ 56 w 104"/>
              <a:gd name="T65" fmla="*/ 112 h 128"/>
              <a:gd name="T66" fmla="*/ 48 w 104"/>
              <a:gd name="T67" fmla="*/ 120 h 128"/>
              <a:gd name="T68" fmla="*/ 40 w 104"/>
              <a:gd name="T69" fmla="*/ 120 h 128"/>
              <a:gd name="T70" fmla="*/ 32 w 104"/>
              <a:gd name="T71" fmla="*/ 112 h 128"/>
              <a:gd name="T72" fmla="*/ 32 w 104"/>
              <a:gd name="T73" fmla="*/ 80 h 128"/>
              <a:gd name="T74" fmla="*/ 56 w 104"/>
              <a:gd name="T75" fmla="*/ 80 h 128"/>
              <a:gd name="T76" fmla="*/ 56 w 104"/>
              <a:gd name="T77" fmla="*/ 112 h 128"/>
              <a:gd name="T78" fmla="*/ 86 w 104"/>
              <a:gd name="T79" fmla="*/ 71 h 128"/>
              <a:gd name="T80" fmla="*/ 84 w 104"/>
              <a:gd name="T81" fmla="*/ 72 h 128"/>
              <a:gd name="T82" fmla="*/ 12 w 104"/>
              <a:gd name="T83" fmla="*/ 72 h 128"/>
              <a:gd name="T84" fmla="*/ 8 w 104"/>
              <a:gd name="T85" fmla="*/ 68 h 128"/>
              <a:gd name="T86" fmla="*/ 8 w 104"/>
              <a:gd name="T87" fmla="*/ 36 h 128"/>
              <a:gd name="T88" fmla="*/ 12 w 104"/>
              <a:gd name="T89" fmla="*/ 32 h 128"/>
              <a:gd name="T90" fmla="*/ 84 w 104"/>
              <a:gd name="T91" fmla="*/ 32 h 128"/>
              <a:gd name="T92" fmla="*/ 86 w 104"/>
              <a:gd name="T93" fmla="*/ 33 h 128"/>
              <a:gd name="T94" fmla="*/ 96 w 104"/>
              <a:gd name="T95" fmla="*/ 52 h 128"/>
              <a:gd name="T96" fmla="*/ 86 w 104"/>
              <a:gd name="T97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4" h="128">
                <a:moveTo>
                  <a:pt x="103" y="49"/>
                </a:moveTo>
                <a:cubicBezTo>
                  <a:pt x="91" y="25"/>
                  <a:pt x="91" y="25"/>
                  <a:pt x="91" y="25"/>
                </a:cubicBezTo>
                <a:cubicBezTo>
                  <a:pt x="90" y="24"/>
                  <a:pt x="89" y="24"/>
                  <a:pt x="88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7"/>
                  <a:pt x="57" y="0"/>
                  <a:pt x="48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1" y="0"/>
                  <a:pt x="24" y="7"/>
                  <a:pt x="24" y="16"/>
                </a:cubicBezTo>
                <a:cubicBezTo>
                  <a:pt x="24" y="24"/>
                  <a:pt x="24" y="24"/>
                  <a:pt x="24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4" y="121"/>
                  <a:pt x="31" y="128"/>
                  <a:pt x="40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7" y="128"/>
                  <a:pt x="64" y="121"/>
                  <a:pt x="64" y="112"/>
                </a:cubicBezTo>
                <a:cubicBezTo>
                  <a:pt x="64" y="80"/>
                  <a:pt x="64" y="80"/>
                  <a:pt x="64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9" y="80"/>
                  <a:pt x="90" y="80"/>
                  <a:pt x="91" y="79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04" y="53"/>
                  <a:pt x="104" y="53"/>
                  <a:pt x="104" y="52"/>
                </a:cubicBezTo>
                <a:cubicBezTo>
                  <a:pt x="104" y="51"/>
                  <a:pt x="104" y="50"/>
                  <a:pt x="103" y="49"/>
                </a:cubicBezTo>
                <a:close/>
                <a:moveTo>
                  <a:pt x="32" y="16"/>
                </a:moveTo>
                <a:cubicBezTo>
                  <a:pt x="32" y="12"/>
                  <a:pt x="36" y="8"/>
                  <a:pt x="40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52" y="8"/>
                  <a:pt x="56" y="12"/>
                  <a:pt x="56" y="16"/>
                </a:cubicBezTo>
                <a:cubicBezTo>
                  <a:pt x="56" y="24"/>
                  <a:pt x="56" y="24"/>
                  <a:pt x="56" y="24"/>
                </a:cubicBezTo>
                <a:cubicBezTo>
                  <a:pt x="32" y="24"/>
                  <a:pt x="32" y="24"/>
                  <a:pt x="32" y="24"/>
                </a:cubicBezTo>
                <a:lnTo>
                  <a:pt x="32" y="16"/>
                </a:lnTo>
                <a:close/>
                <a:moveTo>
                  <a:pt x="56" y="112"/>
                </a:moveTo>
                <a:cubicBezTo>
                  <a:pt x="56" y="116"/>
                  <a:pt x="52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2" y="116"/>
                  <a:pt x="32" y="112"/>
                </a:cubicBezTo>
                <a:cubicBezTo>
                  <a:pt x="32" y="80"/>
                  <a:pt x="32" y="80"/>
                  <a:pt x="32" y="80"/>
                </a:cubicBezTo>
                <a:cubicBezTo>
                  <a:pt x="56" y="80"/>
                  <a:pt x="56" y="80"/>
                  <a:pt x="56" y="80"/>
                </a:cubicBezTo>
                <a:lnTo>
                  <a:pt x="56" y="112"/>
                </a:lnTo>
                <a:close/>
                <a:moveTo>
                  <a:pt x="86" y="71"/>
                </a:moveTo>
                <a:cubicBezTo>
                  <a:pt x="86" y="72"/>
                  <a:pt x="85" y="72"/>
                  <a:pt x="84" y="72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72"/>
                  <a:pt x="8" y="70"/>
                  <a:pt x="8" y="68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10" y="32"/>
                  <a:pt x="12" y="32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2"/>
                  <a:pt x="86" y="32"/>
                  <a:pt x="86" y="33"/>
                </a:cubicBezTo>
                <a:cubicBezTo>
                  <a:pt x="96" y="52"/>
                  <a:pt x="96" y="52"/>
                  <a:pt x="96" y="52"/>
                </a:cubicBezTo>
                <a:lnTo>
                  <a:pt x="86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5"/>
          <p:cNvSpPr>
            <a:spLocks noEditPoints="1"/>
          </p:cNvSpPr>
          <p:nvPr/>
        </p:nvSpPr>
        <p:spPr bwMode="auto">
          <a:xfrm>
            <a:off x="7332444" y="2733674"/>
            <a:ext cx="390525" cy="481013"/>
          </a:xfrm>
          <a:custGeom>
            <a:avLst/>
            <a:gdLst>
              <a:gd name="T0" fmla="*/ 103 w 104"/>
              <a:gd name="T1" fmla="*/ 49 h 128"/>
              <a:gd name="T2" fmla="*/ 91 w 104"/>
              <a:gd name="T3" fmla="*/ 25 h 128"/>
              <a:gd name="T4" fmla="*/ 88 w 104"/>
              <a:gd name="T5" fmla="*/ 24 h 128"/>
              <a:gd name="T6" fmla="*/ 64 w 104"/>
              <a:gd name="T7" fmla="*/ 24 h 128"/>
              <a:gd name="T8" fmla="*/ 64 w 104"/>
              <a:gd name="T9" fmla="*/ 16 h 128"/>
              <a:gd name="T10" fmla="*/ 48 w 104"/>
              <a:gd name="T11" fmla="*/ 0 h 128"/>
              <a:gd name="T12" fmla="*/ 40 w 104"/>
              <a:gd name="T13" fmla="*/ 0 h 128"/>
              <a:gd name="T14" fmla="*/ 24 w 104"/>
              <a:gd name="T15" fmla="*/ 16 h 128"/>
              <a:gd name="T16" fmla="*/ 24 w 104"/>
              <a:gd name="T17" fmla="*/ 24 h 128"/>
              <a:gd name="T18" fmla="*/ 8 w 104"/>
              <a:gd name="T19" fmla="*/ 24 h 128"/>
              <a:gd name="T20" fmla="*/ 0 w 104"/>
              <a:gd name="T21" fmla="*/ 32 h 128"/>
              <a:gd name="T22" fmla="*/ 0 w 104"/>
              <a:gd name="T23" fmla="*/ 72 h 128"/>
              <a:gd name="T24" fmla="*/ 8 w 104"/>
              <a:gd name="T25" fmla="*/ 80 h 128"/>
              <a:gd name="T26" fmla="*/ 24 w 104"/>
              <a:gd name="T27" fmla="*/ 80 h 128"/>
              <a:gd name="T28" fmla="*/ 24 w 104"/>
              <a:gd name="T29" fmla="*/ 112 h 128"/>
              <a:gd name="T30" fmla="*/ 40 w 104"/>
              <a:gd name="T31" fmla="*/ 128 h 128"/>
              <a:gd name="T32" fmla="*/ 48 w 104"/>
              <a:gd name="T33" fmla="*/ 128 h 128"/>
              <a:gd name="T34" fmla="*/ 64 w 104"/>
              <a:gd name="T35" fmla="*/ 112 h 128"/>
              <a:gd name="T36" fmla="*/ 64 w 104"/>
              <a:gd name="T37" fmla="*/ 80 h 128"/>
              <a:gd name="T38" fmla="*/ 88 w 104"/>
              <a:gd name="T39" fmla="*/ 80 h 128"/>
              <a:gd name="T40" fmla="*/ 88 w 104"/>
              <a:gd name="T41" fmla="*/ 80 h 128"/>
              <a:gd name="T42" fmla="*/ 91 w 104"/>
              <a:gd name="T43" fmla="*/ 79 h 128"/>
              <a:gd name="T44" fmla="*/ 103 w 104"/>
              <a:gd name="T45" fmla="*/ 55 h 128"/>
              <a:gd name="T46" fmla="*/ 104 w 104"/>
              <a:gd name="T47" fmla="*/ 52 h 128"/>
              <a:gd name="T48" fmla="*/ 103 w 104"/>
              <a:gd name="T49" fmla="*/ 49 h 128"/>
              <a:gd name="T50" fmla="*/ 32 w 104"/>
              <a:gd name="T51" fmla="*/ 16 h 128"/>
              <a:gd name="T52" fmla="*/ 40 w 104"/>
              <a:gd name="T53" fmla="*/ 8 h 128"/>
              <a:gd name="T54" fmla="*/ 48 w 104"/>
              <a:gd name="T55" fmla="*/ 8 h 128"/>
              <a:gd name="T56" fmla="*/ 56 w 104"/>
              <a:gd name="T57" fmla="*/ 16 h 128"/>
              <a:gd name="T58" fmla="*/ 56 w 104"/>
              <a:gd name="T59" fmla="*/ 24 h 128"/>
              <a:gd name="T60" fmla="*/ 32 w 104"/>
              <a:gd name="T61" fmla="*/ 24 h 128"/>
              <a:gd name="T62" fmla="*/ 32 w 104"/>
              <a:gd name="T63" fmla="*/ 16 h 128"/>
              <a:gd name="T64" fmla="*/ 56 w 104"/>
              <a:gd name="T65" fmla="*/ 112 h 128"/>
              <a:gd name="T66" fmla="*/ 48 w 104"/>
              <a:gd name="T67" fmla="*/ 120 h 128"/>
              <a:gd name="T68" fmla="*/ 40 w 104"/>
              <a:gd name="T69" fmla="*/ 120 h 128"/>
              <a:gd name="T70" fmla="*/ 32 w 104"/>
              <a:gd name="T71" fmla="*/ 112 h 128"/>
              <a:gd name="T72" fmla="*/ 32 w 104"/>
              <a:gd name="T73" fmla="*/ 80 h 128"/>
              <a:gd name="T74" fmla="*/ 56 w 104"/>
              <a:gd name="T75" fmla="*/ 80 h 128"/>
              <a:gd name="T76" fmla="*/ 56 w 104"/>
              <a:gd name="T77" fmla="*/ 112 h 128"/>
              <a:gd name="T78" fmla="*/ 86 w 104"/>
              <a:gd name="T79" fmla="*/ 71 h 128"/>
              <a:gd name="T80" fmla="*/ 84 w 104"/>
              <a:gd name="T81" fmla="*/ 72 h 128"/>
              <a:gd name="T82" fmla="*/ 12 w 104"/>
              <a:gd name="T83" fmla="*/ 72 h 128"/>
              <a:gd name="T84" fmla="*/ 8 w 104"/>
              <a:gd name="T85" fmla="*/ 68 h 128"/>
              <a:gd name="T86" fmla="*/ 8 w 104"/>
              <a:gd name="T87" fmla="*/ 36 h 128"/>
              <a:gd name="T88" fmla="*/ 12 w 104"/>
              <a:gd name="T89" fmla="*/ 32 h 128"/>
              <a:gd name="T90" fmla="*/ 84 w 104"/>
              <a:gd name="T91" fmla="*/ 32 h 128"/>
              <a:gd name="T92" fmla="*/ 86 w 104"/>
              <a:gd name="T93" fmla="*/ 33 h 128"/>
              <a:gd name="T94" fmla="*/ 96 w 104"/>
              <a:gd name="T95" fmla="*/ 52 h 128"/>
              <a:gd name="T96" fmla="*/ 86 w 104"/>
              <a:gd name="T97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4" h="128">
                <a:moveTo>
                  <a:pt x="103" y="49"/>
                </a:moveTo>
                <a:cubicBezTo>
                  <a:pt x="91" y="25"/>
                  <a:pt x="91" y="25"/>
                  <a:pt x="91" y="25"/>
                </a:cubicBezTo>
                <a:cubicBezTo>
                  <a:pt x="90" y="24"/>
                  <a:pt x="89" y="24"/>
                  <a:pt x="88" y="24"/>
                </a:cubicBezTo>
                <a:cubicBezTo>
                  <a:pt x="64" y="24"/>
                  <a:pt x="64" y="24"/>
                  <a:pt x="64" y="24"/>
                </a:cubicBezTo>
                <a:cubicBezTo>
                  <a:pt x="64" y="16"/>
                  <a:pt x="64" y="16"/>
                  <a:pt x="64" y="16"/>
                </a:cubicBezTo>
                <a:cubicBezTo>
                  <a:pt x="64" y="7"/>
                  <a:pt x="57" y="0"/>
                  <a:pt x="48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31" y="0"/>
                  <a:pt x="24" y="7"/>
                  <a:pt x="24" y="16"/>
                </a:cubicBezTo>
                <a:cubicBezTo>
                  <a:pt x="24" y="24"/>
                  <a:pt x="24" y="24"/>
                  <a:pt x="24" y="24"/>
                </a:cubicBezTo>
                <a:cubicBezTo>
                  <a:pt x="8" y="24"/>
                  <a:pt x="8" y="24"/>
                  <a:pt x="8" y="24"/>
                </a:cubicBezTo>
                <a:cubicBezTo>
                  <a:pt x="4" y="24"/>
                  <a:pt x="0" y="28"/>
                  <a:pt x="0" y="3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24" y="80"/>
                  <a:pt x="24" y="80"/>
                  <a:pt x="24" y="80"/>
                </a:cubicBezTo>
                <a:cubicBezTo>
                  <a:pt x="24" y="112"/>
                  <a:pt x="24" y="112"/>
                  <a:pt x="24" y="112"/>
                </a:cubicBezTo>
                <a:cubicBezTo>
                  <a:pt x="24" y="121"/>
                  <a:pt x="31" y="128"/>
                  <a:pt x="40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57" y="128"/>
                  <a:pt x="64" y="121"/>
                  <a:pt x="64" y="112"/>
                </a:cubicBezTo>
                <a:cubicBezTo>
                  <a:pt x="64" y="80"/>
                  <a:pt x="64" y="80"/>
                  <a:pt x="64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8" y="80"/>
                  <a:pt x="88" y="80"/>
                  <a:pt x="88" y="80"/>
                </a:cubicBezTo>
                <a:cubicBezTo>
                  <a:pt x="89" y="80"/>
                  <a:pt x="90" y="80"/>
                  <a:pt x="91" y="79"/>
                </a:cubicBezTo>
                <a:cubicBezTo>
                  <a:pt x="103" y="55"/>
                  <a:pt x="103" y="55"/>
                  <a:pt x="103" y="55"/>
                </a:cubicBezTo>
                <a:cubicBezTo>
                  <a:pt x="104" y="53"/>
                  <a:pt x="104" y="53"/>
                  <a:pt x="104" y="52"/>
                </a:cubicBezTo>
                <a:cubicBezTo>
                  <a:pt x="104" y="51"/>
                  <a:pt x="104" y="50"/>
                  <a:pt x="103" y="49"/>
                </a:cubicBezTo>
                <a:close/>
                <a:moveTo>
                  <a:pt x="32" y="16"/>
                </a:moveTo>
                <a:cubicBezTo>
                  <a:pt x="32" y="12"/>
                  <a:pt x="36" y="8"/>
                  <a:pt x="40" y="8"/>
                </a:cubicBezTo>
                <a:cubicBezTo>
                  <a:pt x="48" y="8"/>
                  <a:pt x="48" y="8"/>
                  <a:pt x="48" y="8"/>
                </a:cubicBezTo>
                <a:cubicBezTo>
                  <a:pt x="52" y="8"/>
                  <a:pt x="56" y="12"/>
                  <a:pt x="56" y="16"/>
                </a:cubicBezTo>
                <a:cubicBezTo>
                  <a:pt x="56" y="24"/>
                  <a:pt x="56" y="24"/>
                  <a:pt x="56" y="24"/>
                </a:cubicBezTo>
                <a:cubicBezTo>
                  <a:pt x="32" y="24"/>
                  <a:pt x="32" y="24"/>
                  <a:pt x="32" y="24"/>
                </a:cubicBezTo>
                <a:lnTo>
                  <a:pt x="32" y="16"/>
                </a:lnTo>
                <a:close/>
                <a:moveTo>
                  <a:pt x="56" y="112"/>
                </a:moveTo>
                <a:cubicBezTo>
                  <a:pt x="56" y="116"/>
                  <a:pt x="52" y="120"/>
                  <a:pt x="48" y="120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2" y="116"/>
                  <a:pt x="32" y="112"/>
                </a:cubicBezTo>
                <a:cubicBezTo>
                  <a:pt x="32" y="80"/>
                  <a:pt x="32" y="80"/>
                  <a:pt x="32" y="80"/>
                </a:cubicBezTo>
                <a:cubicBezTo>
                  <a:pt x="56" y="80"/>
                  <a:pt x="56" y="80"/>
                  <a:pt x="56" y="80"/>
                </a:cubicBezTo>
                <a:lnTo>
                  <a:pt x="56" y="112"/>
                </a:lnTo>
                <a:close/>
                <a:moveTo>
                  <a:pt x="86" y="71"/>
                </a:moveTo>
                <a:cubicBezTo>
                  <a:pt x="86" y="72"/>
                  <a:pt x="85" y="72"/>
                  <a:pt x="84" y="72"/>
                </a:cubicBezTo>
                <a:cubicBezTo>
                  <a:pt x="12" y="72"/>
                  <a:pt x="12" y="72"/>
                  <a:pt x="12" y="72"/>
                </a:cubicBezTo>
                <a:cubicBezTo>
                  <a:pt x="10" y="72"/>
                  <a:pt x="8" y="70"/>
                  <a:pt x="8" y="68"/>
                </a:cubicBezTo>
                <a:cubicBezTo>
                  <a:pt x="8" y="36"/>
                  <a:pt x="8" y="36"/>
                  <a:pt x="8" y="36"/>
                </a:cubicBezTo>
                <a:cubicBezTo>
                  <a:pt x="8" y="34"/>
                  <a:pt x="10" y="32"/>
                  <a:pt x="12" y="32"/>
                </a:cubicBezTo>
                <a:cubicBezTo>
                  <a:pt x="84" y="32"/>
                  <a:pt x="84" y="32"/>
                  <a:pt x="84" y="32"/>
                </a:cubicBezTo>
                <a:cubicBezTo>
                  <a:pt x="85" y="32"/>
                  <a:pt x="86" y="32"/>
                  <a:pt x="86" y="33"/>
                </a:cubicBezTo>
                <a:cubicBezTo>
                  <a:pt x="96" y="52"/>
                  <a:pt x="96" y="52"/>
                  <a:pt x="96" y="52"/>
                </a:cubicBezTo>
                <a:lnTo>
                  <a:pt x="86" y="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1689545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13" name="矩形 12"/>
          <p:cNvSpPr/>
          <p:nvPr/>
        </p:nvSpPr>
        <p:spPr>
          <a:xfrm>
            <a:off x="5014794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accent2"/>
                </a:solidFill>
              </a:rPr>
              <a:t>Your Text </a:t>
            </a:r>
          </a:p>
        </p:txBody>
      </p:sp>
      <p:sp>
        <p:nvSpPr>
          <p:cNvPr id="14" name="矩形 13"/>
          <p:cNvSpPr/>
          <p:nvPr/>
        </p:nvSpPr>
        <p:spPr>
          <a:xfrm>
            <a:off x="8397989" y="2583804"/>
            <a:ext cx="16426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91375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 dirty="0">
                <a:solidFill>
                  <a:schemeClr val="bg1"/>
                </a:solidFill>
              </a:rPr>
              <a:t>Your Text </a:t>
            </a:r>
          </a:p>
        </p:txBody>
      </p:sp>
      <p:sp>
        <p:nvSpPr>
          <p:cNvPr id="15" name="矩形 14"/>
          <p:cNvSpPr/>
          <p:nvPr/>
        </p:nvSpPr>
        <p:spPr>
          <a:xfrm>
            <a:off x="1172506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631548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014743" y="4049903"/>
            <a:ext cx="240912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 flipV="1">
            <a:off x="1324201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 flipV="1">
            <a:off x="4707397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 flipV="1">
            <a:off x="8090592" y="3403177"/>
            <a:ext cx="2232000" cy="4571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9847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"/>
          <p:cNvSpPr/>
          <p:nvPr/>
        </p:nvSpPr>
        <p:spPr>
          <a:xfrm flipV="1">
            <a:off x="3702542" y="3222541"/>
            <a:ext cx="1440000" cy="28800"/>
          </a:xfrm>
          <a:custGeom>
            <a:avLst/>
            <a:gdLst>
              <a:gd name="connsiteX0" fmla="*/ 1071759 w 1440000"/>
              <a:gd name="connsiteY0" fmla="*/ 28800 h 28800"/>
              <a:gd name="connsiteX1" fmla="*/ 1440000 w 1440000"/>
              <a:gd name="connsiteY1" fmla="*/ 28800 h 28800"/>
              <a:gd name="connsiteX2" fmla="*/ 1440000 w 1440000"/>
              <a:gd name="connsiteY2" fmla="*/ 0 h 28800"/>
              <a:gd name="connsiteX3" fmla="*/ 1055131 w 1440000"/>
              <a:gd name="connsiteY3" fmla="*/ 0 h 28800"/>
              <a:gd name="connsiteX4" fmla="*/ 0 w 1440000"/>
              <a:gd name="connsiteY4" fmla="*/ 28800 h 28800"/>
              <a:gd name="connsiteX5" fmla="*/ 348492 w 1440000"/>
              <a:gd name="connsiteY5" fmla="*/ 28800 h 28800"/>
              <a:gd name="connsiteX6" fmla="*/ 398375 w 1440000"/>
              <a:gd name="connsiteY6" fmla="*/ 0 h 28800"/>
              <a:gd name="connsiteX7" fmla="*/ 0 w 1440000"/>
              <a:gd name="connsiteY7" fmla="*/ 0 h 2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440000" h="28800">
                <a:moveTo>
                  <a:pt x="1071759" y="28800"/>
                </a:moveTo>
                <a:lnTo>
                  <a:pt x="1440000" y="28800"/>
                </a:lnTo>
                <a:lnTo>
                  <a:pt x="1440000" y="0"/>
                </a:lnTo>
                <a:lnTo>
                  <a:pt x="1055131" y="0"/>
                </a:lnTo>
                <a:close/>
                <a:moveTo>
                  <a:pt x="0" y="28800"/>
                </a:moveTo>
                <a:lnTo>
                  <a:pt x="348492" y="28800"/>
                </a:lnTo>
                <a:lnTo>
                  <a:pt x="398375" y="0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026798" y="2507831"/>
            <a:ext cx="705760" cy="714710"/>
            <a:chOff x="3569784" y="2113339"/>
            <a:chExt cx="705760" cy="714710"/>
          </a:xfrm>
          <a:solidFill>
            <a:schemeClr val="accent2"/>
          </a:solidFill>
        </p:grpSpPr>
        <p:grpSp>
          <p:nvGrpSpPr>
            <p:cNvPr id="4" name="组合 3"/>
            <p:cNvGrpSpPr/>
            <p:nvPr/>
          </p:nvGrpSpPr>
          <p:grpSpPr>
            <a:xfrm rot="1800000">
              <a:off x="3569784" y="2113339"/>
              <a:ext cx="705760" cy="703716"/>
              <a:chOff x="3569783" y="5296910"/>
              <a:chExt cx="705760" cy="703716"/>
            </a:xfrm>
            <a:grpFill/>
          </p:grpSpPr>
          <p:sp>
            <p:nvSpPr>
              <p:cNvPr id="6" name="矩形 5"/>
              <p:cNvSpPr/>
              <p:nvPr/>
            </p:nvSpPr>
            <p:spPr>
              <a:xfrm>
                <a:off x="3575456" y="5300539"/>
                <a:ext cx="700087" cy="700087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>
                <a:off x="4094141" y="531350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直接连接符 7"/>
              <p:cNvCxnSpPr/>
              <p:nvPr/>
            </p:nvCxnSpPr>
            <p:spPr>
              <a:xfrm>
                <a:off x="3569783" y="59861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/>
              <p:cNvCxnSpPr/>
              <p:nvPr/>
            </p:nvCxnSpPr>
            <p:spPr>
              <a:xfrm rot="5400000">
                <a:off x="3493849" y="5386910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/>
              <p:cNvCxnSpPr/>
              <p:nvPr/>
            </p:nvCxnSpPr>
            <p:spPr>
              <a:xfrm rot="5400000">
                <a:off x="4170613" y="5910626"/>
                <a:ext cx="180000" cy="0"/>
              </a:xfrm>
              <a:prstGeom prst="line">
                <a:avLst/>
              </a:prstGeom>
              <a:grpFill/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" name="文本框 4"/>
            <p:cNvSpPr txBox="1"/>
            <p:nvPr/>
          </p:nvSpPr>
          <p:spPr>
            <a:xfrm>
              <a:off x="3715169" y="2120163"/>
              <a:ext cx="50006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Impact" panose="020B0806030902050204" pitchFamily="34" charset="0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5452759" y="2463506"/>
            <a:ext cx="32782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bg1"/>
                </a:solidFill>
                <a:latin typeface="+mj-lt"/>
              </a:rPr>
              <a:t>PART TWO </a:t>
            </a:r>
            <a:endParaRPr lang="zh-CN" altLang="en-US" sz="4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452759" y="3245019"/>
            <a:ext cx="34676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Action speak louder than words.</a:t>
            </a:r>
          </a:p>
        </p:txBody>
      </p:sp>
      <p:sp>
        <p:nvSpPr>
          <p:cNvPr id="13" name="矩形 12"/>
          <p:cNvSpPr/>
          <p:nvPr/>
        </p:nvSpPr>
        <p:spPr>
          <a:xfrm>
            <a:off x="4018381" y="5988051"/>
            <a:ext cx="41814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00" dirty="0">
                <a:solidFill>
                  <a:schemeClr val="bg1"/>
                </a:solidFill>
                <a:ea typeface="Microsoft YaHei" panose="020B0503020204020204" pitchFamily="34" charset="-122"/>
              </a:rPr>
              <a:t>You cannot improve your past, but you can improve your future. Once time is wasted, life is wasted.</a:t>
            </a:r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313405" y="3551004"/>
            <a:ext cx="370306" cy="5715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529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2" name="矩形 1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矩形 3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088731" y="1835908"/>
            <a:ext cx="2014538" cy="2692550"/>
            <a:chOff x="4895137" y="2285747"/>
            <a:chExt cx="2014538" cy="2692550"/>
          </a:xfrm>
        </p:grpSpPr>
        <p:sp>
          <p:nvSpPr>
            <p:cNvPr id="11" name="椭圆 10"/>
            <p:cNvSpPr/>
            <p:nvPr/>
          </p:nvSpPr>
          <p:spPr>
            <a:xfrm>
              <a:off x="4895137" y="4211714"/>
              <a:ext cx="2014538" cy="766583"/>
            </a:xfrm>
            <a:prstGeom prst="ellipse">
              <a:avLst/>
            </a:prstGeom>
            <a:noFill/>
            <a:ln w="508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泪滴形 5"/>
            <p:cNvSpPr/>
            <p:nvPr/>
          </p:nvSpPr>
          <p:spPr>
            <a:xfrm rot="8100000">
              <a:off x="5137804" y="2285747"/>
              <a:ext cx="1529209" cy="1529209"/>
            </a:xfrm>
            <a:prstGeom prst="teardrop">
              <a:avLst>
                <a:gd name="adj" fmla="val 124401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>
              <a:off x="5655665" y="4528458"/>
              <a:ext cx="493485" cy="11611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5603223" y="4516119"/>
              <a:ext cx="598368" cy="140792"/>
            </a:xfrm>
            <a:prstGeom prst="ellipse">
              <a:avLst/>
            </a:prstGeom>
            <a:noFill/>
            <a:ln>
              <a:solidFill>
                <a:schemeClr val="accent2">
                  <a:alpha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027324" y="2819518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 rot="10800000">
              <a:off x="5739502" y="3930844"/>
              <a:ext cx="325809" cy="280870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2" name="椭圆 11"/>
          <p:cNvSpPr/>
          <p:nvPr/>
        </p:nvSpPr>
        <p:spPr>
          <a:xfrm>
            <a:off x="7662399" y="5030469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0161294" y="2861258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462543" y="5030469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956595" y="2861258"/>
            <a:ext cx="568164" cy="216202"/>
          </a:xfrm>
          <a:prstGeom prst="ellipse">
            <a:avLst/>
          </a:prstGeom>
          <a:noFill/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31" name="组合 30"/>
          <p:cNvGrpSpPr/>
          <p:nvPr/>
        </p:nvGrpSpPr>
        <p:grpSpPr>
          <a:xfrm>
            <a:off x="4027728" y="2331941"/>
            <a:ext cx="414338" cy="514350"/>
            <a:chOff x="7756938" y="5035240"/>
            <a:chExt cx="414338" cy="514350"/>
          </a:xfrm>
        </p:grpSpPr>
        <p:sp>
          <p:nvSpPr>
            <p:cNvPr id="18" name="任意多边形 17"/>
            <p:cNvSpPr/>
            <p:nvPr/>
          </p:nvSpPr>
          <p:spPr>
            <a:xfrm>
              <a:off x="7756938" y="5035240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auto">
            <a:xfrm>
              <a:off x="7785370" y="5094279"/>
              <a:ext cx="350185" cy="350188"/>
            </a:xfrm>
            <a:custGeom>
              <a:avLst/>
              <a:gdLst>
                <a:gd name="T0" fmla="*/ 60 w 60"/>
                <a:gd name="T1" fmla="*/ 22 h 60"/>
                <a:gd name="T2" fmla="*/ 30 w 60"/>
                <a:gd name="T3" fmla="*/ 0 h 60"/>
                <a:gd name="T4" fmla="*/ 0 w 60"/>
                <a:gd name="T5" fmla="*/ 22 h 60"/>
                <a:gd name="T6" fmla="*/ 30 w 60"/>
                <a:gd name="T7" fmla="*/ 44 h 60"/>
                <a:gd name="T8" fmla="*/ 33 w 60"/>
                <a:gd name="T9" fmla="*/ 44 h 60"/>
                <a:gd name="T10" fmla="*/ 35 w 60"/>
                <a:gd name="T11" fmla="*/ 44 h 60"/>
                <a:gd name="T12" fmla="*/ 37 w 60"/>
                <a:gd name="T13" fmla="*/ 43 h 60"/>
                <a:gd name="T14" fmla="*/ 32 w 60"/>
                <a:gd name="T15" fmla="*/ 60 h 60"/>
                <a:gd name="T16" fmla="*/ 60 w 60"/>
                <a:gd name="T17" fmla="*/ 24 h 60"/>
                <a:gd name="T18" fmla="*/ 60 w 60"/>
                <a:gd name="T19" fmla="*/ 23 h 60"/>
                <a:gd name="T20" fmla="*/ 60 w 60"/>
                <a:gd name="T21" fmla="*/ 22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0" h="60">
                  <a:moveTo>
                    <a:pt x="60" y="22"/>
                  </a:moveTo>
                  <a:cubicBezTo>
                    <a:pt x="60" y="10"/>
                    <a:pt x="47" y="0"/>
                    <a:pt x="30" y="0"/>
                  </a:cubicBezTo>
                  <a:cubicBezTo>
                    <a:pt x="13" y="0"/>
                    <a:pt x="0" y="10"/>
                    <a:pt x="0" y="22"/>
                  </a:cubicBezTo>
                  <a:cubicBezTo>
                    <a:pt x="0" y="34"/>
                    <a:pt x="13" y="44"/>
                    <a:pt x="30" y="44"/>
                  </a:cubicBezTo>
                  <a:cubicBezTo>
                    <a:pt x="31" y="44"/>
                    <a:pt x="32" y="44"/>
                    <a:pt x="33" y="44"/>
                  </a:cubicBezTo>
                  <a:cubicBezTo>
                    <a:pt x="33" y="44"/>
                    <a:pt x="34" y="44"/>
                    <a:pt x="35" y="44"/>
                  </a:cubicBezTo>
                  <a:cubicBezTo>
                    <a:pt x="36" y="44"/>
                    <a:pt x="37" y="43"/>
                    <a:pt x="37" y="43"/>
                  </a:cubicBezTo>
                  <a:cubicBezTo>
                    <a:pt x="37" y="50"/>
                    <a:pt x="36" y="56"/>
                    <a:pt x="32" y="60"/>
                  </a:cubicBezTo>
                  <a:cubicBezTo>
                    <a:pt x="32" y="60"/>
                    <a:pt x="60" y="36"/>
                    <a:pt x="60" y="24"/>
                  </a:cubicBezTo>
                  <a:cubicBezTo>
                    <a:pt x="60" y="24"/>
                    <a:pt x="60" y="24"/>
                    <a:pt x="60" y="23"/>
                  </a:cubicBezTo>
                  <a:cubicBezTo>
                    <a:pt x="60" y="23"/>
                    <a:pt x="60" y="22"/>
                    <a:pt x="60" y="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0216727" y="2394858"/>
            <a:ext cx="414338" cy="514350"/>
            <a:chOff x="7773764" y="1379486"/>
            <a:chExt cx="414338" cy="514350"/>
          </a:xfrm>
        </p:grpSpPr>
        <p:sp>
          <p:nvSpPr>
            <p:cNvPr id="21" name="任意多边形 20"/>
            <p:cNvSpPr/>
            <p:nvPr/>
          </p:nvSpPr>
          <p:spPr>
            <a:xfrm>
              <a:off x="7773764" y="1379486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Freeform 24"/>
            <p:cNvSpPr>
              <a:spLocks noEditPoints="1"/>
            </p:cNvSpPr>
            <p:nvPr/>
          </p:nvSpPr>
          <p:spPr bwMode="auto">
            <a:xfrm>
              <a:off x="7816628" y="1424417"/>
              <a:ext cx="355119" cy="355119"/>
            </a:xfrm>
            <a:custGeom>
              <a:avLst/>
              <a:gdLst>
                <a:gd name="T0" fmla="*/ 58 w 61"/>
                <a:gd name="T1" fmla="*/ 50 h 61"/>
                <a:gd name="T2" fmla="*/ 48 w 61"/>
                <a:gd name="T3" fmla="*/ 40 h 61"/>
                <a:gd name="T4" fmla="*/ 52 w 61"/>
                <a:gd name="T5" fmla="*/ 26 h 61"/>
                <a:gd name="T6" fmla="*/ 26 w 61"/>
                <a:gd name="T7" fmla="*/ 0 h 61"/>
                <a:gd name="T8" fmla="*/ 0 w 61"/>
                <a:gd name="T9" fmla="*/ 26 h 61"/>
                <a:gd name="T10" fmla="*/ 26 w 61"/>
                <a:gd name="T11" fmla="*/ 52 h 61"/>
                <a:gd name="T12" fmla="*/ 40 w 61"/>
                <a:gd name="T13" fmla="*/ 48 h 61"/>
                <a:gd name="T14" fmla="*/ 50 w 61"/>
                <a:gd name="T15" fmla="*/ 58 h 61"/>
                <a:gd name="T16" fmla="*/ 58 w 61"/>
                <a:gd name="T17" fmla="*/ 58 h 61"/>
                <a:gd name="T18" fmla="*/ 58 w 61"/>
                <a:gd name="T19" fmla="*/ 50 h 61"/>
                <a:gd name="T20" fmla="*/ 26 w 61"/>
                <a:gd name="T21" fmla="*/ 44 h 61"/>
                <a:gd name="T22" fmla="*/ 8 w 61"/>
                <a:gd name="T23" fmla="*/ 26 h 61"/>
                <a:gd name="T24" fmla="*/ 26 w 61"/>
                <a:gd name="T25" fmla="*/ 8 h 61"/>
                <a:gd name="T26" fmla="*/ 44 w 61"/>
                <a:gd name="T27" fmla="*/ 26 h 61"/>
                <a:gd name="T28" fmla="*/ 26 w 61"/>
                <a:gd name="T29" fmla="*/ 4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1" h="61">
                  <a:moveTo>
                    <a:pt x="58" y="50"/>
                  </a:moveTo>
                  <a:cubicBezTo>
                    <a:pt x="48" y="40"/>
                    <a:pt x="48" y="40"/>
                    <a:pt x="48" y="40"/>
                  </a:cubicBezTo>
                  <a:cubicBezTo>
                    <a:pt x="51" y="36"/>
                    <a:pt x="52" y="31"/>
                    <a:pt x="52" y="26"/>
                  </a:cubicBezTo>
                  <a:cubicBezTo>
                    <a:pt x="52" y="12"/>
                    <a:pt x="40" y="0"/>
                    <a:pt x="26" y="0"/>
                  </a:cubicBezTo>
                  <a:cubicBezTo>
                    <a:pt x="12" y="0"/>
                    <a:pt x="0" y="12"/>
                    <a:pt x="0" y="26"/>
                  </a:cubicBezTo>
                  <a:cubicBezTo>
                    <a:pt x="0" y="40"/>
                    <a:pt x="12" y="52"/>
                    <a:pt x="26" y="52"/>
                  </a:cubicBezTo>
                  <a:cubicBezTo>
                    <a:pt x="31" y="52"/>
                    <a:pt x="36" y="51"/>
                    <a:pt x="40" y="48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2" y="61"/>
                    <a:pt x="56" y="61"/>
                    <a:pt x="58" y="58"/>
                  </a:cubicBezTo>
                  <a:cubicBezTo>
                    <a:pt x="61" y="56"/>
                    <a:pt x="61" y="52"/>
                    <a:pt x="58" y="50"/>
                  </a:cubicBezTo>
                  <a:close/>
                  <a:moveTo>
                    <a:pt x="26" y="44"/>
                  </a:moveTo>
                  <a:cubicBezTo>
                    <a:pt x="16" y="44"/>
                    <a:pt x="8" y="36"/>
                    <a:pt x="8" y="26"/>
                  </a:cubicBezTo>
                  <a:cubicBezTo>
                    <a:pt x="8" y="16"/>
                    <a:pt x="16" y="8"/>
                    <a:pt x="26" y="8"/>
                  </a:cubicBezTo>
                  <a:cubicBezTo>
                    <a:pt x="36" y="8"/>
                    <a:pt x="44" y="16"/>
                    <a:pt x="44" y="26"/>
                  </a:cubicBezTo>
                  <a:cubicBezTo>
                    <a:pt x="44" y="36"/>
                    <a:pt x="36" y="44"/>
                    <a:pt x="26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723122" y="4579190"/>
            <a:ext cx="414338" cy="514350"/>
            <a:chOff x="8562641" y="3207363"/>
            <a:chExt cx="414338" cy="514350"/>
          </a:xfrm>
        </p:grpSpPr>
        <p:sp>
          <p:nvSpPr>
            <p:cNvPr id="24" name="任意多边形 23"/>
            <p:cNvSpPr/>
            <p:nvPr/>
          </p:nvSpPr>
          <p:spPr>
            <a:xfrm>
              <a:off x="8562641" y="3207363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Freeform 29"/>
            <p:cNvSpPr>
              <a:spLocks noEditPoints="1"/>
            </p:cNvSpPr>
            <p:nvPr/>
          </p:nvSpPr>
          <p:spPr bwMode="auto">
            <a:xfrm>
              <a:off x="8652670" y="3239438"/>
              <a:ext cx="234280" cy="350188"/>
            </a:xfrm>
            <a:custGeom>
              <a:avLst/>
              <a:gdLst>
                <a:gd name="T0" fmla="*/ 40 w 40"/>
                <a:gd name="T1" fmla="*/ 17 h 60"/>
                <a:gd name="T2" fmla="*/ 20 w 40"/>
                <a:gd name="T3" fmla="*/ 0 h 60"/>
                <a:gd name="T4" fmla="*/ 0 w 40"/>
                <a:gd name="T5" fmla="*/ 17 h 60"/>
                <a:gd name="T6" fmla="*/ 0 w 40"/>
                <a:gd name="T7" fmla="*/ 20 h 60"/>
                <a:gd name="T8" fmla="*/ 20 w 40"/>
                <a:gd name="T9" fmla="*/ 60 h 60"/>
                <a:gd name="T10" fmla="*/ 40 w 40"/>
                <a:gd name="T11" fmla="*/ 20 h 60"/>
                <a:gd name="T12" fmla="*/ 40 w 40"/>
                <a:gd name="T13" fmla="*/ 17 h 60"/>
                <a:gd name="T14" fmla="*/ 20 w 40"/>
                <a:gd name="T15" fmla="*/ 28 h 60"/>
                <a:gd name="T16" fmla="*/ 12 w 40"/>
                <a:gd name="T17" fmla="*/ 20 h 60"/>
                <a:gd name="T18" fmla="*/ 20 w 40"/>
                <a:gd name="T19" fmla="*/ 12 h 60"/>
                <a:gd name="T20" fmla="*/ 28 w 40"/>
                <a:gd name="T21" fmla="*/ 20 h 60"/>
                <a:gd name="T22" fmla="*/ 20 w 40"/>
                <a:gd name="T23" fmla="*/ 2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60">
                  <a:moveTo>
                    <a:pt x="40" y="17"/>
                  </a:moveTo>
                  <a:cubicBezTo>
                    <a:pt x="38" y="8"/>
                    <a:pt x="30" y="0"/>
                    <a:pt x="20" y="0"/>
                  </a:cubicBezTo>
                  <a:cubicBezTo>
                    <a:pt x="10" y="0"/>
                    <a:pt x="2" y="8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0" y="40"/>
                    <a:pt x="20" y="60"/>
                    <a:pt x="20" y="60"/>
                  </a:cubicBezTo>
                  <a:cubicBezTo>
                    <a:pt x="20" y="60"/>
                    <a:pt x="40" y="40"/>
                    <a:pt x="40" y="20"/>
                  </a:cubicBezTo>
                  <a:cubicBezTo>
                    <a:pt x="40" y="19"/>
                    <a:pt x="40" y="18"/>
                    <a:pt x="40" y="17"/>
                  </a:cubicBezTo>
                  <a:close/>
                  <a:moveTo>
                    <a:pt x="20" y="28"/>
                  </a:moveTo>
                  <a:cubicBezTo>
                    <a:pt x="16" y="28"/>
                    <a:pt x="12" y="24"/>
                    <a:pt x="12" y="20"/>
                  </a:cubicBezTo>
                  <a:cubicBezTo>
                    <a:pt x="12" y="16"/>
                    <a:pt x="16" y="12"/>
                    <a:pt x="20" y="12"/>
                  </a:cubicBezTo>
                  <a:cubicBezTo>
                    <a:pt x="24" y="12"/>
                    <a:pt x="28" y="16"/>
                    <a:pt x="28" y="20"/>
                  </a:cubicBezTo>
                  <a:cubicBezTo>
                    <a:pt x="28" y="24"/>
                    <a:pt x="24" y="28"/>
                    <a:pt x="20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539456" y="4528458"/>
            <a:ext cx="414338" cy="514350"/>
            <a:chOff x="3191254" y="3171825"/>
            <a:chExt cx="414338" cy="514350"/>
          </a:xfrm>
        </p:grpSpPr>
        <p:sp>
          <p:nvSpPr>
            <p:cNvPr id="27" name="任意多边形 26"/>
            <p:cNvSpPr/>
            <p:nvPr/>
          </p:nvSpPr>
          <p:spPr>
            <a:xfrm>
              <a:off x="3191254" y="3171825"/>
              <a:ext cx="414338" cy="514350"/>
            </a:xfrm>
            <a:custGeom>
              <a:avLst/>
              <a:gdLst>
                <a:gd name="connsiteX0" fmla="*/ 69058 w 414338"/>
                <a:gd name="connsiteY0" fmla="*/ 0 h 514350"/>
                <a:gd name="connsiteX1" fmla="*/ 345280 w 414338"/>
                <a:gd name="connsiteY1" fmla="*/ 0 h 514350"/>
                <a:gd name="connsiteX2" fmla="*/ 414338 w 414338"/>
                <a:gd name="connsiteY2" fmla="*/ 69058 h 514350"/>
                <a:gd name="connsiteX3" fmla="*/ 414338 w 414338"/>
                <a:gd name="connsiteY3" fmla="*/ 345280 h 514350"/>
                <a:gd name="connsiteX4" fmla="*/ 345280 w 414338"/>
                <a:gd name="connsiteY4" fmla="*/ 414338 h 514350"/>
                <a:gd name="connsiteX5" fmla="*/ 265176 w 414338"/>
                <a:gd name="connsiteY5" fmla="*/ 414338 h 514350"/>
                <a:gd name="connsiteX6" fmla="*/ 207169 w 414338"/>
                <a:gd name="connsiteY6" fmla="*/ 514350 h 514350"/>
                <a:gd name="connsiteX7" fmla="*/ 149162 w 414338"/>
                <a:gd name="connsiteY7" fmla="*/ 414338 h 514350"/>
                <a:gd name="connsiteX8" fmla="*/ 69058 w 414338"/>
                <a:gd name="connsiteY8" fmla="*/ 414338 h 514350"/>
                <a:gd name="connsiteX9" fmla="*/ 0 w 414338"/>
                <a:gd name="connsiteY9" fmla="*/ 345280 h 514350"/>
                <a:gd name="connsiteX10" fmla="*/ 0 w 414338"/>
                <a:gd name="connsiteY10" fmla="*/ 69058 h 514350"/>
                <a:gd name="connsiteX11" fmla="*/ 69058 w 414338"/>
                <a:gd name="connsiteY11" fmla="*/ 0 h 514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14338" h="514350">
                  <a:moveTo>
                    <a:pt x="69058" y="0"/>
                  </a:moveTo>
                  <a:lnTo>
                    <a:pt x="345280" y="0"/>
                  </a:lnTo>
                  <a:cubicBezTo>
                    <a:pt x="383420" y="0"/>
                    <a:pt x="414338" y="30918"/>
                    <a:pt x="414338" y="69058"/>
                  </a:cubicBezTo>
                  <a:lnTo>
                    <a:pt x="414338" y="345280"/>
                  </a:lnTo>
                  <a:cubicBezTo>
                    <a:pt x="414338" y="383420"/>
                    <a:pt x="383420" y="414338"/>
                    <a:pt x="345280" y="414338"/>
                  </a:cubicBezTo>
                  <a:lnTo>
                    <a:pt x="265176" y="414338"/>
                  </a:lnTo>
                  <a:lnTo>
                    <a:pt x="207169" y="514350"/>
                  </a:lnTo>
                  <a:lnTo>
                    <a:pt x="149162" y="414338"/>
                  </a:lnTo>
                  <a:lnTo>
                    <a:pt x="69058" y="414338"/>
                  </a:lnTo>
                  <a:cubicBezTo>
                    <a:pt x="30918" y="414338"/>
                    <a:pt x="0" y="383420"/>
                    <a:pt x="0" y="345280"/>
                  </a:cubicBezTo>
                  <a:lnTo>
                    <a:pt x="0" y="69058"/>
                  </a:lnTo>
                  <a:cubicBezTo>
                    <a:pt x="0" y="30918"/>
                    <a:pt x="30918" y="0"/>
                    <a:pt x="6905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23"/>
            <p:cNvSpPr>
              <a:spLocks noEditPoints="1"/>
            </p:cNvSpPr>
            <p:nvPr/>
          </p:nvSpPr>
          <p:spPr bwMode="auto">
            <a:xfrm>
              <a:off x="3219685" y="3238185"/>
              <a:ext cx="350186" cy="256475"/>
            </a:xfrm>
            <a:custGeom>
              <a:avLst/>
              <a:gdLst>
                <a:gd name="T0" fmla="*/ 52 w 60"/>
                <a:gd name="T1" fmla="*/ 0 h 44"/>
                <a:gd name="T2" fmla="*/ 8 w 60"/>
                <a:gd name="T3" fmla="*/ 0 h 44"/>
                <a:gd name="T4" fmla="*/ 0 w 60"/>
                <a:gd name="T5" fmla="*/ 8 h 44"/>
                <a:gd name="T6" fmla="*/ 0 w 60"/>
                <a:gd name="T7" fmla="*/ 36 h 44"/>
                <a:gd name="T8" fmla="*/ 8 w 60"/>
                <a:gd name="T9" fmla="*/ 44 h 44"/>
                <a:gd name="T10" fmla="*/ 52 w 60"/>
                <a:gd name="T11" fmla="*/ 44 h 44"/>
                <a:gd name="T12" fmla="*/ 60 w 60"/>
                <a:gd name="T13" fmla="*/ 36 h 44"/>
                <a:gd name="T14" fmla="*/ 60 w 60"/>
                <a:gd name="T15" fmla="*/ 8 h 44"/>
                <a:gd name="T16" fmla="*/ 52 w 60"/>
                <a:gd name="T17" fmla="*/ 0 h 44"/>
                <a:gd name="T18" fmla="*/ 52 w 60"/>
                <a:gd name="T19" fmla="*/ 32 h 44"/>
                <a:gd name="T20" fmla="*/ 48 w 60"/>
                <a:gd name="T21" fmla="*/ 36 h 44"/>
                <a:gd name="T22" fmla="*/ 38 w 60"/>
                <a:gd name="T23" fmla="*/ 26 h 44"/>
                <a:gd name="T24" fmla="*/ 32 w 60"/>
                <a:gd name="T25" fmla="*/ 32 h 44"/>
                <a:gd name="T26" fmla="*/ 28 w 60"/>
                <a:gd name="T27" fmla="*/ 32 h 44"/>
                <a:gd name="T28" fmla="*/ 22 w 60"/>
                <a:gd name="T29" fmla="*/ 26 h 44"/>
                <a:gd name="T30" fmla="*/ 12 w 60"/>
                <a:gd name="T31" fmla="*/ 36 h 44"/>
                <a:gd name="T32" fmla="*/ 8 w 60"/>
                <a:gd name="T33" fmla="*/ 32 h 44"/>
                <a:gd name="T34" fmla="*/ 18 w 60"/>
                <a:gd name="T35" fmla="*/ 22 h 44"/>
                <a:gd name="T36" fmla="*/ 16 w 60"/>
                <a:gd name="T37" fmla="*/ 20 h 44"/>
                <a:gd name="T38" fmla="*/ 8 w 60"/>
                <a:gd name="T39" fmla="*/ 12 h 44"/>
                <a:gd name="T40" fmla="*/ 12 w 60"/>
                <a:gd name="T41" fmla="*/ 8 h 44"/>
                <a:gd name="T42" fmla="*/ 28 w 60"/>
                <a:gd name="T43" fmla="*/ 24 h 44"/>
                <a:gd name="T44" fmla="*/ 32 w 60"/>
                <a:gd name="T45" fmla="*/ 24 h 44"/>
                <a:gd name="T46" fmla="*/ 48 w 60"/>
                <a:gd name="T47" fmla="*/ 8 h 44"/>
                <a:gd name="T48" fmla="*/ 52 w 60"/>
                <a:gd name="T49" fmla="*/ 12 h 44"/>
                <a:gd name="T50" fmla="*/ 44 w 60"/>
                <a:gd name="T51" fmla="*/ 20 h 44"/>
                <a:gd name="T52" fmla="*/ 42 w 60"/>
                <a:gd name="T53" fmla="*/ 22 h 44"/>
                <a:gd name="T54" fmla="*/ 52 w 60"/>
                <a:gd name="T55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0" h="44">
                  <a:moveTo>
                    <a:pt x="5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4" y="44"/>
                    <a:pt x="8" y="4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6" y="44"/>
                    <a:pt x="60" y="40"/>
                    <a:pt x="60" y="36"/>
                  </a:cubicBezTo>
                  <a:cubicBezTo>
                    <a:pt x="60" y="8"/>
                    <a:pt x="60" y="8"/>
                    <a:pt x="60" y="8"/>
                  </a:cubicBezTo>
                  <a:cubicBezTo>
                    <a:pt x="60" y="4"/>
                    <a:pt x="56" y="0"/>
                    <a:pt x="52" y="0"/>
                  </a:cubicBezTo>
                  <a:close/>
                  <a:moveTo>
                    <a:pt x="52" y="32"/>
                  </a:moveTo>
                  <a:cubicBezTo>
                    <a:pt x="48" y="36"/>
                    <a:pt x="48" y="36"/>
                    <a:pt x="48" y="3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28" y="32"/>
                    <a:pt x="28" y="32"/>
                    <a:pt x="28" y="32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8" y="12"/>
                    <a:pt x="8" y="12"/>
                    <a:pt x="8" y="12"/>
                  </a:cubicBezTo>
                  <a:cubicBezTo>
                    <a:pt x="12" y="8"/>
                    <a:pt x="12" y="8"/>
                    <a:pt x="12" y="8"/>
                  </a:cubicBezTo>
                  <a:cubicBezTo>
                    <a:pt x="28" y="24"/>
                    <a:pt x="28" y="24"/>
                    <a:pt x="28" y="24"/>
                  </a:cubicBezTo>
                  <a:cubicBezTo>
                    <a:pt x="32" y="24"/>
                    <a:pt x="32" y="24"/>
                    <a:pt x="32" y="2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52" y="12"/>
                    <a:pt x="52" y="12"/>
                    <a:pt x="52" y="12"/>
                  </a:cubicBezTo>
                  <a:cubicBezTo>
                    <a:pt x="44" y="20"/>
                    <a:pt x="44" y="20"/>
                    <a:pt x="44" y="20"/>
                  </a:cubicBezTo>
                  <a:cubicBezTo>
                    <a:pt x="42" y="22"/>
                    <a:pt x="42" y="22"/>
                    <a:pt x="42" y="22"/>
                  </a:cubicBezTo>
                  <a:lnTo>
                    <a:pt x="52" y="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452863" y="4454474"/>
            <a:ext cx="2388240" cy="1339899"/>
            <a:chOff x="2452863" y="4454474"/>
            <a:chExt cx="2388240" cy="1339899"/>
          </a:xfrm>
        </p:grpSpPr>
        <p:sp>
          <p:nvSpPr>
            <p:cNvPr id="33" name="文本框 32"/>
            <p:cNvSpPr txBox="1"/>
            <p:nvPr/>
          </p:nvSpPr>
          <p:spPr>
            <a:xfrm>
              <a:off x="2452863" y="4454474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452863" y="4871043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8637864" y="4454474"/>
            <a:ext cx="1787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</a:rPr>
              <a:t>Your 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637864" y="4871043"/>
            <a:ext cx="2388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All things in their being are good for something.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1179354" y="2208956"/>
            <a:ext cx="2388240" cy="1339899"/>
            <a:chOff x="1179354" y="2208956"/>
            <a:chExt cx="2388240" cy="1339899"/>
          </a:xfrm>
        </p:grpSpPr>
        <p:sp>
          <p:nvSpPr>
            <p:cNvPr id="39" name="文本框 38"/>
            <p:cNvSpPr txBox="1"/>
            <p:nvPr/>
          </p:nvSpPr>
          <p:spPr>
            <a:xfrm>
              <a:off x="1779780" y="2208956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179354" y="2625525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390322" y="2208956"/>
            <a:ext cx="2388240" cy="1339899"/>
            <a:chOff x="1179354" y="2208956"/>
            <a:chExt cx="2388240" cy="1339899"/>
          </a:xfrm>
        </p:grpSpPr>
        <p:sp>
          <p:nvSpPr>
            <p:cNvPr id="43" name="文本框 42"/>
            <p:cNvSpPr txBox="1"/>
            <p:nvPr/>
          </p:nvSpPr>
          <p:spPr>
            <a:xfrm>
              <a:off x="1779780" y="2208956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179354" y="2625525"/>
              <a:ext cx="238824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824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6" name="直角三角形 5"/>
          <p:cNvSpPr/>
          <p:nvPr/>
        </p:nvSpPr>
        <p:spPr>
          <a:xfrm>
            <a:off x="0" y="5543550"/>
            <a:ext cx="12192000" cy="13144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58250" y="2036"/>
            <a:ext cx="3333750" cy="6855964"/>
          </a:xfrm>
          <a:custGeom>
            <a:avLst/>
            <a:gdLst>
              <a:gd name="connsiteX0" fmla="*/ 3333750 w 3333750"/>
              <a:gd name="connsiteY0" fmla="*/ 0 h 6855964"/>
              <a:gd name="connsiteX1" fmla="*/ 3333750 w 3333750"/>
              <a:gd name="connsiteY1" fmla="*/ 6855964 h 6855964"/>
              <a:gd name="connsiteX2" fmla="*/ 0 w 3333750"/>
              <a:gd name="connsiteY2" fmla="*/ 6855964 h 6855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333750" h="6855964">
                <a:moveTo>
                  <a:pt x="3333750" y="0"/>
                </a:moveTo>
                <a:lnTo>
                  <a:pt x="3333750" y="6855964"/>
                </a:lnTo>
                <a:lnTo>
                  <a:pt x="0" y="6855964"/>
                </a:lnTo>
                <a:close/>
              </a:path>
            </a:pathLst>
          </a:custGeom>
        </p:spPr>
      </p:pic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2643753568"/>
              </p:ext>
            </p:extLst>
          </p:nvPr>
        </p:nvGraphicFramePr>
        <p:xfrm>
          <a:off x="437867" y="1567603"/>
          <a:ext cx="4926013" cy="31093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矩形标注 14"/>
          <p:cNvSpPr/>
          <p:nvPr/>
        </p:nvSpPr>
        <p:spPr>
          <a:xfrm>
            <a:off x="2510860" y="1514475"/>
            <a:ext cx="780028" cy="402050"/>
          </a:xfrm>
          <a:prstGeom prst="wedgeRectCallout">
            <a:avLst>
              <a:gd name="adj1" fmla="val -20833"/>
              <a:gd name="adj2" fmla="val 802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3,562</a:t>
            </a:r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6541907" y="2030529"/>
            <a:ext cx="3482929" cy="1062900"/>
            <a:chOff x="6218283" y="1720189"/>
            <a:chExt cx="3482929" cy="1062900"/>
          </a:xfrm>
        </p:grpSpPr>
        <p:sp>
          <p:nvSpPr>
            <p:cNvPr id="17" name="文本框 16"/>
            <p:cNvSpPr txBox="1"/>
            <p:nvPr/>
          </p:nvSpPr>
          <p:spPr>
            <a:xfrm>
              <a:off x="6218284" y="1720189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6218283" y="2136758"/>
              <a:ext cx="34829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541907" y="3508928"/>
            <a:ext cx="3482929" cy="1062900"/>
            <a:chOff x="6218283" y="1720189"/>
            <a:chExt cx="3482929" cy="1062900"/>
          </a:xfrm>
        </p:grpSpPr>
        <p:sp>
          <p:nvSpPr>
            <p:cNvPr id="21" name="文本框 20"/>
            <p:cNvSpPr txBox="1"/>
            <p:nvPr/>
          </p:nvSpPr>
          <p:spPr>
            <a:xfrm>
              <a:off x="6218284" y="1720189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218283" y="2136758"/>
              <a:ext cx="3482929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Freeform 167"/>
          <p:cNvSpPr>
            <a:spLocks noEditPoints="1"/>
          </p:cNvSpPr>
          <p:nvPr/>
        </p:nvSpPr>
        <p:spPr bwMode="auto">
          <a:xfrm>
            <a:off x="5957942" y="3754522"/>
            <a:ext cx="330200" cy="479425"/>
          </a:xfrm>
          <a:custGeom>
            <a:avLst/>
            <a:gdLst>
              <a:gd name="T0" fmla="*/ 84 w 88"/>
              <a:gd name="T1" fmla="*/ 120 h 128"/>
              <a:gd name="T2" fmla="*/ 76 w 88"/>
              <a:gd name="T3" fmla="*/ 120 h 128"/>
              <a:gd name="T4" fmla="*/ 76 w 88"/>
              <a:gd name="T5" fmla="*/ 92 h 128"/>
              <a:gd name="T6" fmla="*/ 48 w 88"/>
              <a:gd name="T7" fmla="*/ 64 h 128"/>
              <a:gd name="T8" fmla="*/ 76 w 88"/>
              <a:gd name="T9" fmla="*/ 36 h 128"/>
              <a:gd name="T10" fmla="*/ 76 w 88"/>
              <a:gd name="T11" fmla="*/ 8 h 128"/>
              <a:gd name="T12" fmla="*/ 84 w 88"/>
              <a:gd name="T13" fmla="*/ 8 h 128"/>
              <a:gd name="T14" fmla="*/ 88 w 88"/>
              <a:gd name="T15" fmla="*/ 4 h 128"/>
              <a:gd name="T16" fmla="*/ 84 w 88"/>
              <a:gd name="T17" fmla="*/ 0 h 128"/>
              <a:gd name="T18" fmla="*/ 76 w 88"/>
              <a:gd name="T19" fmla="*/ 0 h 128"/>
              <a:gd name="T20" fmla="*/ 68 w 88"/>
              <a:gd name="T21" fmla="*/ 0 h 128"/>
              <a:gd name="T22" fmla="*/ 20 w 88"/>
              <a:gd name="T23" fmla="*/ 0 h 128"/>
              <a:gd name="T24" fmla="*/ 12 w 88"/>
              <a:gd name="T25" fmla="*/ 0 h 128"/>
              <a:gd name="T26" fmla="*/ 4 w 88"/>
              <a:gd name="T27" fmla="*/ 0 h 128"/>
              <a:gd name="T28" fmla="*/ 0 w 88"/>
              <a:gd name="T29" fmla="*/ 4 h 128"/>
              <a:gd name="T30" fmla="*/ 4 w 88"/>
              <a:gd name="T31" fmla="*/ 8 h 128"/>
              <a:gd name="T32" fmla="*/ 12 w 88"/>
              <a:gd name="T33" fmla="*/ 8 h 128"/>
              <a:gd name="T34" fmla="*/ 12 w 88"/>
              <a:gd name="T35" fmla="*/ 36 h 128"/>
              <a:gd name="T36" fmla="*/ 40 w 88"/>
              <a:gd name="T37" fmla="*/ 64 h 128"/>
              <a:gd name="T38" fmla="*/ 12 w 88"/>
              <a:gd name="T39" fmla="*/ 92 h 128"/>
              <a:gd name="T40" fmla="*/ 12 w 88"/>
              <a:gd name="T41" fmla="*/ 120 h 128"/>
              <a:gd name="T42" fmla="*/ 4 w 88"/>
              <a:gd name="T43" fmla="*/ 120 h 128"/>
              <a:gd name="T44" fmla="*/ 0 w 88"/>
              <a:gd name="T45" fmla="*/ 124 h 128"/>
              <a:gd name="T46" fmla="*/ 4 w 88"/>
              <a:gd name="T47" fmla="*/ 128 h 128"/>
              <a:gd name="T48" fmla="*/ 12 w 88"/>
              <a:gd name="T49" fmla="*/ 128 h 128"/>
              <a:gd name="T50" fmla="*/ 20 w 88"/>
              <a:gd name="T51" fmla="*/ 128 h 128"/>
              <a:gd name="T52" fmla="*/ 68 w 88"/>
              <a:gd name="T53" fmla="*/ 128 h 128"/>
              <a:gd name="T54" fmla="*/ 76 w 88"/>
              <a:gd name="T55" fmla="*/ 128 h 128"/>
              <a:gd name="T56" fmla="*/ 84 w 88"/>
              <a:gd name="T57" fmla="*/ 128 h 128"/>
              <a:gd name="T58" fmla="*/ 88 w 88"/>
              <a:gd name="T59" fmla="*/ 124 h 128"/>
              <a:gd name="T60" fmla="*/ 84 w 88"/>
              <a:gd name="T61" fmla="*/ 120 h 128"/>
              <a:gd name="T62" fmla="*/ 20 w 88"/>
              <a:gd name="T63" fmla="*/ 36 h 128"/>
              <a:gd name="T64" fmla="*/ 20 w 88"/>
              <a:gd name="T65" fmla="*/ 16 h 128"/>
              <a:gd name="T66" fmla="*/ 20 w 88"/>
              <a:gd name="T67" fmla="*/ 8 h 128"/>
              <a:gd name="T68" fmla="*/ 68 w 88"/>
              <a:gd name="T69" fmla="*/ 8 h 128"/>
              <a:gd name="T70" fmla="*/ 68 w 88"/>
              <a:gd name="T71" fmla="*/ 16 h 128"/>
              <a:gd name="T72" fmla="*/ 68 w 88"/>
              <a:gd name="T73" fmla="*/ 36 h 128"/>
              <a:gd name="T74" fmla="*/ 47 w 88"/>
              <a:gd name="T75" fmla="*/ 56 h 128"/>
              <a:gd name="T76" fmla="*/ 41 w 88"/>
              <a:gd name="T77" fmla="*/ 56 h 128"/>
              <a:gd name="T78" fmla="*/ 20 w 88"/>
              <a:gd name="T79" fmla="*/ 36 h 128"/>
              <a:gd name="T80" fmla="*/ 68 w 88"/>
              <a:gd name="T81" fmla="*/ 112 h 128"/>
              <a:gd name="T82" fmla="*/ 68 w 88"/>
              <a:gd name="T83" fmla="*/ 120 h 128"/>
              <a:gd name="T84" fmla="*/ 20 w 88"/>
              <a:gd name="T85" fmla="*/ 120 h 128"/>
              <a:gd name="T86" fmla="*/ 20 w 88"/>
              <a:gd name="T87" fmla="*/ 112 h 128"/>
              <a:gd name="T88" fmla="*/ 20 w 88"/>
              <a:gd name="T89" fmla="*/ 92 h 128"/>
              <a:gd name="T90" fmla="*/ 41 w 88"/>
              <a:gd name="T91" fmla="*/ 72 h 128"/>
              <a:gd name="T92" fmla="*/ 47 w 88"/>
              <a:gd name="T93" fmla="*/ 72 h 128"/>
              <a:gd name="T94" fmla="*/ 68 w 88"/>
              <a:gd name="T95" fmla="*/ 92 h 128"/>
              <a:gd name="T96" fmla="*/ 68 w 88"/>
              <a:gd name="T97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8" h="128">
                <a:moveTo>
                  <a:pt x="84" y="120"/>
                </a:moveTo>
                <a:cubicBezTo>
                  <a:pt x="76" y="120"/>
                  <a:pt x="76" y="120"/>
                  <a:pt x="76" y="120"/>
                </a:cubicBezTo>
                <a:cubicBezTo>
                  <a:pt x="76" y="92"/>
                  <a:pt x="76" y="92"/>
                  <a:pt x="76" y="92"/>
                </a:cubicBezTo>
                <a:cubicBezTo>
                  <a:pt x="76" y="77"/>
                  <a:pt x="63" y="64"/>
                  <a:pt x="48" y="64"/>
                </a:cubicBezTo>
                <a:cubicBezTo>
                  <a:pt x="63" y="64"/>
                  <a:pt x="76" y="51"/>
                  <a:pt x="76" y="36"/>
                </a:cubicBezTo>
                <a:cubicBezTo>
                  <a:pt x="76" y="8"/>
                  <a:pt x="76" y="8"/>
                  <a:pt x="76" y="8"/>
                </a:cubicBezTo>
                <a:cubicBezTo>
                  <a:pt x="84" y="8"/>
                  <a:pt x="84" y="8"/>
                  <a:pt x="84" y="8"/>
                </a:cubicBezTo>
                <a:cubicBezTo>
                  <a:pt x="86" y="8"/>
                  <a:pt x="88" y="6"/>
                  <a:pt x="88" y="4"/>
                </a:cubicBezTo>
                <a:cubicBezTo>
                  <a:pt x="88" y="2"/>
                  <a:pt x="86" y="0"/>
                  <a:pt x="84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4" y="0"/>
                  <a:pt x="4" y="0"/>
                  <a:pt x="4" y="0"/>
                </a:cubicBezTo>
                <a:cubicBezTo>
                  <a:pt x="2" y="0"/>
                  <a:pt x="0" y="2"/>
                  <a:pt x="0" y="4"/>
                </a:cubicBezTo>
                <a:cubicBezTo>
                  <a:pt x="0" y="6"/>
                  <a:pt x="2" y="8"/>
                  <a:pt x="4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2" y="36"/>
                  <a:pt x="12" y="36"/>
                  <a:pt x="12" y="36"/>
                </a:cubicBezTo>
                <a:cubicBezTo>
                  <a:pt x="12" y="51"/>
                  <a:pt x="25" y="64"/>
                  <a:pt x="40" y="64"/>
                </a:cubicBezTo>
                <a:cubicBezTo>
                  <a:pt x="25" y="64"/>
                  <a:pt x="12" y="77"/>
                  <a:pt x="12" y="92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4" y="120"/>
                  <a:pt x="4" y="120"/>
                  <a:pt x="4" y="120"/>
                </a:cubicBezTo>
                <a:cubicBezTo>
                  <a:pt x="2" y="120"/>
                  <a:pt x="0" y="122"/>
                  <a:pt x="0" y="124"/>
                </a:cubicBezTo>
                <a:cubicBezTo>
                  <a:pt x="0" y="126"/>
                  <a:pt x="2" y="128"/>
                  <a:pt x="4" y="128"/>
                </a:cubicBezTo>
                <a:cubicBezTo>
                  <a:pt x="12" y="128"/>
                  <a:pt x="12" y="128"/>
                  <a:pt x="12" y="128"/>
                </a:cubicBezTo>
                <a:cubicBezTo>
                  <a:pt x="20" y="128"/>
                  <a:pt x="20" y="128"/>
                  <a:pt x="20" y="128"/>
                </a:cubicBezTo>
                <a:cubicBezTo>
                  <a:pt x="68" y="128"/>
                  <a:pt x="68" y="128"/>
                  <a:pt x="68" y="128"/>
                </a:cubicBezTo>
                <a:cubicBezTo>
                  <a:pt x="76" y="128"/>
                  <a:pt x="76" y="128"/>
                  <a:pt x="76" y="128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86" y="128"/>
                  <a:pt x="88" y="126"/>
                  <a:pt x="88" y="124"/>
                </a:cubicBezTo>
                <a:cubicBezTo>
                  <a:pt x="88" y="122"/>
                  <a:pt x="86" y="120"/>
                  <a:pt x="84" y="120"/>
                </a:cubicBezTo>
                <a:close/>
                <a:moveTo>
                  <a:pt x="20" y="36"/>
                </a:moveTo>
                <a:cubicBezTo>
                  <a:pt x="20" y="29"/>
                  <a:pt x="20" y="23"/>
                  <a:pt x="20" y="16"/>
                </a:cubicBezTo>
                <a:cubicBezTo>
                  <a:pt x="20" y="8"/>
                  <a:pt x="20" y="8"/>
                  <a:pt x="20" y="8"/>
                </a:cubicBezTo>
                <a:cubicBezTo>
                  <a:pt x="68" y="8"/>
                  <a:pt x="68" y="8"/>
                  <a:pt x="68" y="8"/>
                </a:cubicBezTo>
                <a:cubicBezTo>
                  <a:pt x="68" y="16"/>
                  <a:pt x="68" y="16"/>
                  <a:pt x="68" y="16"/>
                </a:cubicBezTo>
                <a:cubicBezTo>
                  <a:pt x="68" y="23"/>
                  <a:pt x="68" y="30"/>
                  <a:pt x="68" y="36"/>
                </a:cubicBezTo>
                <a:cubicBezTo>
                  <a:pt x="68" y="47"/>
                  <a:pt x="59" y="56"/>
                  <a:pt x="47" y="56"/>
                </a:cubicBezTo>
                <a:cubicBezTo>
                  <a:pt x="41" y="56"/>
                  <a:pt x="41" y="56"/>
                  <a:pt x="41" y="56"/>
                </a:cubicBezTo>
                <a:cubicBezTo>
                  <a:pt x="29" y="56"/>
                  <a:pt x="20" y="47"/>
                  <a:pt x="20" y="36"/>
                </a:cubicBezTo>
                <a:close/>
                <a:moveTo>
                  <a:pt x="68" y="112"/>
                </a:moveTo>
                <a:cubicBezTo>
                  <a:pt x="68" y="120"/>
                  <a:pt x="68" y="120"/>
                  <a:pt x="68" y="120"/>
                </a:cubicBezTo>
                <a:cubicBezTo>
                  <a:pt x="20" y="120"/>
                  <a:pt x="20" y="120"/>
                  <a:pt x="20" y="120"/>
                </a:cubicBezTo>
                <a:cubicBezTo>
                  <a:pt x="20" y="112"/>
                  <a:pt x="20" y="112"/>
                  <a:pt x="20" y="112"/>
                </a:cubicBezTo>
                <a:cubicBezTo>
                  <a:pt x="20" y="105"/>
                  <a:pt x="20" y="99"/>
                  <a:pt x="20" y="92"/>
                </a:cubicBezTo>
                <a:cubicBezTo>
                  <a:pt x="20" y="81"/>
                  <a:pt x="29" y="72"/>
                  <a:pt x="41" y="72"/>
                </a:cubicBezTo>
                <a:cubicBezTo>
                  <a:pt x="47" y="72"/>
                  <a:pt x="47" y="72"/>
                  <a:pt x="47" y="72"/>
                </a:cubicBezTo>
                <a:cubicBezTo>
                  <a:pt x="59" y="72"/>
                  <a:pt x="68" y="81"/>
                  <a:pt x="68" y="92"/>
                </a:cubicBezTo>
                <a:cubicBezTo>
                  <a:pt x="68" y="98"/>
                  <a:pt x="68" y="105"/>
                  <a:pt x="68" y="1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210"/>
          <p:cNvSpPr>
            <a:spLocks noEditPoints="1"/>
          </p:cNvSpPr>
          <p:nvPr/>
        </p:nvSpPr>
        <p:spPr bwMode="auto">
          <a:xfrm>
            <a:off x="5808717" y="2372024"/>
            <a:ext cx="479425" cy="481013"/>
          </a:xfrm>
          <a:custGeom>
            <a:avLst/>
            <a:gdLst>
              <a:gd name="T0" fmla="*/ 88 w 128"/>
              <a:gd name="T1" fmla="*/ 80 h 128"/>
              <a:gd name="T2" fmla="*/ 92 w 128"/>
              <a:gd name="T3" fmla="*/ 76 h 128"/>
              <a:gd name="T4" fmla="*/ 92 w 128"/>
              <a:gd name="T5" fmla="*/ 40 h 128"/>
              <a:gd name="T6" fmla="*/ 88 w 128"/>
              <a:gd name="T7" fmla="*/ 36 h 128"/>
              <a:gd name="T8" fmla="*/ 84 w 128"/>
              <a:gd name="T9" fmla="*/ 40 h 128"/>
              <a:gd name="T10" fmla="*/ 84 w 128"/>
              <a:gd name="T11" fmla="*/ 76 h 128"/>
              <a:gd name="T12" fmla="*/ 88 w 128"/>
              <a:gd name="T13" fmla="*/ 80 h 128"/>
              <a:gd name="T14" fmla="*/ 0 w 128"/>
              <a:gd name="T15" fmla="*/ 0 h 128"/>
              <a:gd name="T16" fmla="*/ 0 w 128"/>
              <a:gd name="T17" fmla="*/ 8 h 128"/>
              <a:gd name="T18" fmla="*/ 8 w 128"/>
              <a:gd name="T19" fmla="*/ 8 h 128"/>
              <a:gd name="T20" fmla="*/ 8 w 128"/>
              <a:gd name="T21" fmla="*/ 84 h 128"/>
              <a:gd name="T22" fmla="*/ 24 w 128"/>
              <a:gd name="T23" fmla="*/ 100 h 128"/>
              <a:gd name="T24" fmla="*/ 48 w 128"/>
              <a:gd name="T25" fmla="*/ 100 h 128"/>
              <a:gd name="T26" fmla="*/ 32 w 128"/>
              <a:gd name="T27" fmla="*/ 128 h 128"/>
              <a:gd name="T28" fmla="*/ 44 w 128"/>
              <a:gd name="T29" fmla="*/ 128 h 128"/>
              <a:gd name="T30" fmla="*/ 60 w 128"/>
              <a:gd name="T31" fmla="*/ 100 h 128"/>
              <a:gd name="T32" fmla="*/ 68 w 128"/>
              <a:gd name="T33" fmla="*/ 100 h 128"/>
              <a:gd name="T34" fmla="*/ 84 w 128"/>
              <a:gd name="T35" fmla="*/ 128 h 128"/>
              <a:gd name="T36" fmla="*/ 96 w 128"/>
              <a:gd name="T37" fmla="*/ 128 h 128"/>
              <a:gd name="T38" fmla="*/ 80 w 128"/>
              <a:gd name="T39" fmla="*/ 100 h 128"/>
              <a:gd name="T40" fmla="*/ 104 w 128"/>
              <a:gd name="T41" fmla="*/ 100 h 128"/>
              <a:gd name="T42" fmla="*/ 120 w 128"/>
              <a:gd name="T43" fmla="*/ 84 h 128"/>
              <a:gd name="T44" fmla="*/ 120 w 128"/>
              <a:gd name="T45" fmla="*/ 8 h 128"/>
              <a:gd name="T46" fmla="*/ 128 w 128"/>
              <a:gd name="T47" fmla="*/ 8 h 128"/>
              <a:gd name="T48" fmla="*/ 128 w 128"/>
              <a:gd name="T49" fmla="*/ 0 h 128"/>
              <a:gd name="T50" fmla="*/ 0 w 128"/>
              <a:gd name="T51" fmla="*/ 0 h 128"/>
              <a:gd name="T52" fmla="*/ 112 w 128"/>
              <a:gd name="T53" fmla="*/ 84 h 128"/>
              <a:gd name="T54" fmla="*/ 104 w 128"/>
              <a:gd name="T55" fmla="*/ 92 h 128"/>
              <a:gd name="T56" fmla="*/ 24 w 128"/>
              <a:gd name="T57" fmla="*/ 92 h 128"/>
              <a:gd name="T58" fmla="*/ 16 w 128"/>
              <a:gd name="T59" fmla="*/ 84 h 128"/>
              <a:gd name="T60" fmla="*/ 16 w 128"/>
              <a:gd name="T61" fmla="*/ 8 h 128"/>
              <a:gd name="T62" fmla="*/ 112 w 128"/>
              <a:gd name="T63" fmla="*/ 8 h 128"/>
              <a:gd name="T64" fmla="*/ 112 w 128"/>
              <a:gd name="T65" fmla="*/ 84 h 128"/>
              <a:gd name="T66" fmla="*/ 64 w 128"/>
              <a:gd name="T67" fmla="*/ 80 h 128"/>
              <a:gd name="T68" fmla="*/ 68 w 128"/>
              <a:gd name="T69" fmla="*/ 76 h 128"/>
              <a:gd name="T70" fmla="*/ 68 w 128"/>
              <a:gd name="T71" fmla="*/ 28 h 128"/>
              <a:gd name="T72" fmla="*/ 64 w 128"/>
              <a:gd name="T73" fmla="*/ 24 h 128"/>
              <a:gd name="T74" fmla="*/ 60 w 128"/>
              <a:gd name="T75" fmla="*/ 28 h 128"/>
              <a:gd name="T76" fmla="*/ 60 w 128"/>
              <a:gd name="T77" fmla="*/ 76 h 128"/>
              <a:gd name="T78" fmla="*/ 64 w 128"/>
              <a:gd name="T79" fmla="*/ 80 h 128"/>
              <a:gd name="T80" fmla="*/ 40 w 128"/>
              <a:gd name="T81" fmla="*/ 80 h 128"/>
              <a:gd name="T82" fmla="*/ 44 w 128"/>
              <a:gd name="T83" fmla="*/ 76 h 128"/>
              <a:gd name="T84" fmla="*/ 44 w 128"/>
              <a:gd name="T85" fmla="*/ 60 h 128"/>
              <a:gd name="T86" fmla="*/ 40 w 128"/>
              <a:gd name="T87" fmla="*/ 56 h 128"/>
              <a:gd name="T88" fmla="*/ 36 w 128"/>
              <a:gd name="T89" fmla="*/ 60 h 128"/>
              <a:gd name="T90" fmla="*/ 36 w 128"/>
              <a:gd name="T91" fmla="*/ 76 h 128"/>
              <a:gd name="T92" fmla="*/ 40 w 128"/>
              <a:gd name="T93" fmla="*/ 8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128">
                <a:moveTo>
                  <a:pt x="88" y="80"/>
                </a:moveTo>
                <a:cubicBezTo>
                  <a:pt x="90" y="80"/>
                  <a:pt x="92" y="78"/>
                  <a:pt x="92" y="76"/>
                </a:cubicBezTo>
                <a:cubicBezTo>
                  <a:pt x="92" y="40"/>
                  <a:pt x="92" y="40"/>
                  <a:pt x="92" y="40"/>
                </a:cubicBezTo>
                <a:cubicBezTo>
                  <a:pt x="92" y="38"/>
                  <a:pt x="90" y="36"/>
                  <a:pt x="88" y="36"/>
                </a:cubicBezTo>
                <a:cubicBezTo>
                  <a:pt x="86" y="36"/>
                  <a:pt x="84" y="38"/>
                  <a:pt x="84" y="40"/>
                </a:cubicBezTo>
                <a:cubicBezTo>
                  <a:pt x="84" y="76"/>
                  <a:pt x="84" y="76"/>
                  <a:pt x="84" y="76"/>
                </a:cubicBezTo>
                <a:cubicBezTo>
                  <a:pt x="84" y="78"/>
                  <a:pt x="86" y="80"/>
                  <a:pt x="88" y="80"/>
                </a:cubicBezTo>
                <a:close/>
                <a:moveTo>
                  <a:pt x="0" y="0"/>
                </a:moveTo>
                <a:cubicBezTo>
                  <a:pt x="0" y="8"/>
                  <a:pt x="0" y="8"/>
                  <a:pt x="0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4"/>
                  <a:pt x="8" y="84"/>
                  <a:pt x="8" y="84"/>
                </a:cubicBezTo>
                <a:cubicBezTo>
                  <a:pt x="8" y="93"/>
                  <a:pt x="15" y="100"/>
                  <a:pt x="24" y="100"/>
                </a:cubicBezTo>
                <a:cubicBezTo>
                  <a:pt x="48" y="100"/>
                  <a:pt x="48" y="100"/>
                  <a:pt x="48" y="100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3" y="100"/>
                  <a:pt x="120" y="93"/>
                  <a:pt x="120" y="84"/>
                </a:cubicBezTo>
                <a:cubicBezTo>
                  <a:pt x="120" y="84"/>
                  <a:pt x="120" y="15"/>
                  <a:pt x="120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0"/>
                  <a:pt x="128" y="0"/>
                  <a:pt x="128" y="0"/>
                </a:cubicBezTo>
                <a:lnTo>
                  <a:pt x="0" y="0"/>
                </a:lnTo>
                <a:close/>
                <a:moveTo>
                  <a:pt x="112" y="84"/>
                </a:moveTo>
                <a:cubicBezTo>
                  <a:pt x="112" y="89"/>
                  <a:pt x="109" y="92"/>
                  <a:pt x="104" y="92"/>
                </a:cubicBezTo>
                <a:cubicBezTo>
                  <a:pt x="24" y="92"/>
                  <a:pt x="24" y="92"/>
                  <a:pt x="24" y="92"/>
                </a:cubicBezTo>
                <a:cubicBezTo>
                  <a:pt x="19" y="92"/>
                  <a:pt x="16" y="89"/>
                  <a:pt x="16" y="84"/>
                </a:cubicBezTo>
                <a:cubicBezTo>
                  <a:pt x="16" y="84"/>
                  <a:pt x="16" y="13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16"/>
                  <a:pt x="112" y="84"/>
                  <a:pt x="112" y="84"/>
                </a:cubicBezTo>
                <a:close/>
                <a:moveTo>
                  <a:pt x="64" y="80"/>
                </a:moveTo>
                <a:cubicBezTo>
                  <a:pt x="66" y="80"/>
                  <a:pt x="68" y="78"/>
                  <a:pt x="68" y="76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6"/>
                  <a:pt x="66" y="24"/>
                  <a:pt x="64" y="24"/>
                </a:cubicBezTo>
                <a:cubicBezTo>
                  <a:pt x="62" y="24"/>
                  <a:pt x="60" y="26"/>
                  <a:pt x="60" y="28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8"/>
                  <a:pt x="62" y="80"/>
                  <a:pt x="64" y="80"/>
                </a:cubicBezTo>
                <a:close/>
                <a:moveTo>
                  <a:pt x="40" y="80"/>
                </a:moveTo>
                <a:cubicBezTo>
                  <a:pt x="42" y="80"/>
                  <a:pt x="44" y="78"/>
                  <a:pt x="44" y="7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2" y="56"/>
                  <a:pt x="40" y="56"/>
                </a:cubicBezTo>
                <a:cubicBezTo>
                  <a:pt x="38" y="56"/>
                  <a:pt x="36" y="58"/>
                  <a:pt x="36" y="60"/>
                </a:cubicBezTo>
                <a:cubicBezTo>
                  <a:pt x="36" y="76"/>
                  <a:pt x="36" y="76"/>
                  <a:pt x="36" y="76"/>
                </a:cubicBezTo>
                <a:cubicBezTo>
                  <a:pt x="36" y="78"/>
                  <a:pt x="38" y="80"/>
                  <a:pt x="40" y="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306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" y="0"/>
            <a:ext cx="4900613" cy="5443538"/>
            <a:chOff x="1" y="0"/>
            <a:chExt cx="4900613" cy="5443538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" y="0"/>
              <a:ext cx="4900613" cy="5443538"/>
            </a:xfrm>
            <a:custGeom>
              <a:avLst/>
              <a:gdLst>
                <a:gd name="connsiteX0" fmla="*/ 0 w 4900613"/>
                <a:gd name="connsiteY0" fmla="*/ 0 h 5443538"/>
                <a:gd name="connsiteX1" fmla="*/ 4900613 w 4900613"/>
                <a:gd name="connsiteY1" fmla="*/ 0 h 5443538"/>
                <a:gd name="connsiteX2" fmla="*/ 0 w 4900613"/>
                <a:gd name="connsiteY2" fmla="*/ 5443538 h 54435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00613" h="5443538">
                  <a:moveTo>
                    <a:pt x="0" y="0"/>
                  </a:moveTo>
                  <a:lnTo>
                    <a:pt x="4900613" y="0"/>
                  </a:lnTo>
                  <a:lnTo>
                    <a:pt x="0" y="5443538"/>
                  </a:lnTo>
                  <a:close/>
                </a:path>
              </a:pathLst>
            </a:custGeom>
          </p:spPr>
        </p:pic>
        <p:sp>
          <p:nvSpPr>
            <p:cNvPr id="10" name="直角三角形 9"/>
            <p:cNvSpPr/>
            <p:nvPr/>
          </p:nvSpPr>
          <p:spPr>
            <a:xfrm flipV="1">
              <a:off x="1" y="0"/>
              <a:ext cx="4900613" cy="5443538"/>
            </a:xfrm>
            <a:prstGeom prst="rtTriangl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6" name="直接连接符 15"/>
          <p:cNvCxnSpPr>
            <a:stCxn id="11" idx="1"/>
          </p:cNvCxnSpPr>
          <p:nvPr/>
        </p:nvCxnSpPr>
        <p:spPr>
          <a:xfrm flipH="1">
            <a:off x="-123937" y="0"/>
            <a:ext cx="5024551" cy="5572125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3323399016"/>
              </p:ext>
            </p:extLst>
          </p:nvPr>
        </p:nvGraphicFramePr>
        <p:xfrm>
          <a:off x="7046913" y="2054674"/>
          <a:ext cx="4654550" cy="4280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0783319" y="1975790"/>
            <a:ext cx="780028" cy="402050"/>
          </a:xfrm>
          <a:prstGeom prst="wedgeRectCallout">
            <a:avLst>
              <a:gd name="adj1" fmla="val -20833"/>
              <a:gd name="adj2" fmla="val 80268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dirty="0" smtClean="0"/>
              <a:t>3,562</a:t>
            </a:r>
            <a:endParaRPr lang="zh-CN" altLang="en-US" dirty="0"/>
          </a:p>
        </p:txBody>
      </p:sp>
      <p:grpSp>
        <p:nvGrpSpPr>
          <p:cNvPr id="32" name="组合 31"/>
          <p:cNvGrpSpPr/>
          <p:nvPr/>
        </p:nvGrpSpPr>
        <p:grpSpPr>
          <a:xfrm>
            <a:off x="3629025" y="2377840"/>
            <a:ext cx="3136991" cy="1215158"/>
            <a:chOff x="3629025" y="1975790"/>
            <a:chExt cx="3136991" cy="1215158"/>
          </a:xfrm>
        </p:grpSpPr>
        <p:sp>
          <p:nvSpPr>
            <p:cNvPr id="28" name="文本框 27"/>
            <p:cNvSpPr txBox="1"/>
            <p:nvPr/>
          </p:nvSpPr>
          <p:spPr>
            <a:xfrm>
              <a:off x="4851770" y="1975790"/>
              <a:ext cx="1787814" cy="461665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3629025" y="2544617"/>
              <a:ext cx="31369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3629025" y="4539677"/>
            <a:ext cx="3136991" cy="1215158"/>
            <a:chOff x="3629025" y="4137627"/>
            <a:chExt cx="3136991" cy="1215158"/>
          </a:xfrm>
        </p:grpSpPr>
        <p:sp>
          <p:nvSpPr>
            <p:cNvPr id="30" name="文本框 29"/>
            <p:cNvSpPr txBox="1"/>
            <p:nvPr/>
          </p:nvSpPr>
          <p:spPr>
            <a:xfrm>
              <a:off x="4851770" y="4137627"/>
              <a:ext cx="1787814" cy="461665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3629025" y="4706454"/>
              <a:ext cx="3136991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en-US" altLang="zh-CN" dirty="0">
                  <a:solidFill>
                    <a:schemeClr val="bg1"/>
                  </a:solidFill>
                </a:rPr>
                <a:t>All things in their being are good for something.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1561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286626" y="0"/>
            <a:ext cx="4905375" cy="6858000"/>
          </a:xfrm>
          <a:custGeom>
            <a:avLst/>
            <a:gdLst>
              <a:gd name="connsiteX0" fmla="*/ 0 w 4905375"/>
              <a:gd name="connsiteY0" fmla="*/ 0 h 6858000"/>
              <a:gd name="connsiteX1" fmla="*/ 4905375 w 4905375"/>
              <a:gd name="connsiteY1" fmla="*/ 0 h 6858000"/>
              <a:gd name="connsiteX2" fmla="*/ 4905375 w 4905375"/>
              <a:gd name="connsiteY2" fmla="*/ 6858000 h 6858000"/>
              <a:gd name="connsiteX3" fmla="*/ 0 w 4905375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905375" h="6858000">
                <a:moveTo>
                  <a:pt x="0" y="0"/>
                </a:moveTo>
                <a:lnTo>
                  <a:pt x="4905375" y="0"/>
                </a:lnTo>
                <a:lnTo>
                  <a:pt x="4905375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2" name="组合 1"/>
          <p:cNvGrpSpPr/>
          <p:nvPr/>
        </p:nvGrpSpPr>
        <p:grpSpPr>
          <a:xfrm>
            <a:off x="0" y="2036"/>
            <a:ext cx="4143040" cy="1189484"/>
            <a:chOff x="0" y="2036"/>
            <a:chExt cx="4143040" cy="1189484"/>
          </a:xfrm>
        </p:grpSpPr>
        <p:sp>
          <p:nvSpPr>
            <p:cNvPr id="3" name="矩形 2"/>
            <p:cNvSpPr/>
            <p:nvPr/>
          </p:nvSpPr>
          <p:spPr>
            <a:xfrm>
              <a:off x="878680" y="268190"/>
              <a:ext cx="326436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dirty="0" smtClean="0">
                  <a:solidFill>
                    <a:schemeClr val="bg1"/>
                  </a:solidFill>
                </a:rPr>
                <a:t>Add Your Text Here</a:t>
              </a:r>
              <a:endParaRPr lang="en-US" altLang="zh-CN" sz="2800" dirty="0">
                <a:solidFill>
                  <a:schemeClr val="bg1"/>
                </a:solidFill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0" y="2036"/>
              <a:ext cx="754743" cy="117107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/>
            <p:cNvSpPr/>
            <p:nvPr/>
          </p:nvSpPr>
          <p:spPr>
            <a:xfrm>
              <a:off x="878680" y="791410"/>
              <a:ext cx="157423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000" dirty="0">
                  <a:solidFill>
                    <a:schemeClr val="bg1"/>
                  </a:solidFill>
                </a:rPr>
                <a:t>For man is man and master of his fate.</a:t>
              </a:r>
              <a:endParaRPr lang="zh-CN" altLang="en-US" sz="1000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矩形 14"/>
          <p:cNvSpPr/>
          <p:nvPr/>
        </p:nvSpPr>
        <p:spPr>
          <a:xfrm>
            <a:off x="7286626" y="0"/>
            <a:ext cx="4905375" cy="6858000"/>
          </a:xfrm>
          <a:prstGeom prst="rect">
            <a:avLst/>
          </a:prstGeom>
          <a:solidFill>
            <a:schemeClr val="accent2">
              <a:alpha val="5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453563" y="3028950"/>
            <a:ext cx="285750" cy="28575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6856130" y="1268555"/>
            <a:ext cx="5457030" cy="4330518"/>
            <a:chOff x="6856130" y="821978"/>
            <a:chExt cx="5457030" cy="4330518"/>
          </a:xfrm>
        </p:grpSpPr>
        <p:graphicFrame>
          <p:nvGraphicFramePr>
            <p:cNvPr id="10" name="图表 9"/>
            <p:cNvGraphicFramePr/>
            <p:nvPr>
              <p:extLst>
                <p:ext uri="{D42A27DB-BD31-4B8C-83A1-F6EECF244321}">
                  <p14:modId xmlns:p14="http://schemas.microsoft.com/office/powerpoint/2010/main" val="412311750"/>
                </p:ext>
              </p:extLst>
            </p:nvPr>
          </p:nvGraphicFramePr>
          <p:xfrm>
            <a:off x="6856130" y="1514476"/>
            <a:ext cx="5457030" cy="363802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矩形 17"/>
            <p:cNvSpPr/>
            <p:nvPr/>
          </p:nvSpPr>
          <p:spPr>
            <a:xfrm>
              <a:off x="8817602" y="821978"/>
              <a:ext cx="1557671" cy="461665"/>
            </a:xfrm>
            <a:prstGeom prst="rect">
              <a:avLst/>
            </a:prstGeom>
            <a:solidFill>
              <a:schemeClr val="accent1"/>
            </a:solidFill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038222" y="2536477"/>
            <a:ext cx="5319716" cy="1785045"/>
            <a:chOff x="1038222" y="2567285"/>
            <a:chExt cx="5319716" cy="1785045"/>
          </a:xfrm>
        </p:grpSpPr>
        <p:sp>
          <p:nvSpPr>
            <p:cNvPr id="24" name="文本框 23"/>
            <p:cNvSpPr txBox="1"/>
            <p:nvPr/>
          </p:nvSpPr>
          <p:spPr>
            <a:xfrm>
              <a:off x="2673879" y="2567285"/>
              <a:ext cx="17878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schemeClr val="bg1"/>
                  </a:solidFill>
                </a:rPr>
                <a:t>Your Text</a:t>
              </a:r>
              <a:endParaRPr lang="zh-CN" altLang="en-US" sz="2400" b="1" dirty="0">
                <a:solidFill>
                  <a:schemeClr val="bg1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038222" y="3429000"/>
              <a:ext cx="5319716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Our destiny offers not the cup of despair, but the chalice of opportunity. So let us seize it, not in fear, but in gladness. 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Freeform 105"/>
          <p:cNvSpPr>
            <a:spLocks noEditPoints="1"/>
          </p:cNvSpPr>
          <p:nvPr/>
        </p:nvSpPr>
        <p:spPr bwMode="auto">
          <a:xfrm>
            <a:off x="2034610" y="2521832"/>
            <a:ext cx="476250" cy="476250"/>
          </a:xfrm>
          <a:custGeom>
            <a:avLst/>
            <a:gdLst>
              <a:gd name="T0" fmla="*/ 30 w 127"/>
              <a:gd name="T1" fmla="*/ 115 h 127"/>
              <a:gd name="T2" fmla="*/ 18 w 127"/>
              <a:gd name="T3" fmla="*/ 115 h 127"/>
              <a:gd name="T4" fmla="*/ 12 w 127"/>
              <a:gd name="T5" fmla="*/ 110 h 127"/>
              <a:gd name="T6" fmla="*/ 12 w 127"/>
              <a:gd name="T7" fmla="*/ 98 h 127"/>
              <a:gd name="T8" fmla="*/ 51 w 127"/>
              <a:gd name="T9" fmla="*/ 60 h 127"/>
              <a:gd name="T10" fmla="*/ 35 w 127"/>
              <a:gd name="T11" fmla="*/ 64 h 127"/>
              <a:gd name="T12" fmla="*/ 7 w 127"/>
              <a:gd name="T13" fmla="*/ 93 h 127"/>
              <a:gd name="T14" fmla="*/ 7 w 127"/>
              <a:gd name="T15" fmla="*/ 115 h 127"/>
              <a:gd name="T16" fmla="*/ 12 w 127"/>
              <a:gd name="T17" fmla="*/ 121 h 127"/>
              <a:gd name="T18" fmla="*/ 35 w 127"/>
              <a:gd name="T19" fmla="*/ 121 h 127"/>
              <a:gd name="T20" fmla="*/ 64 w 127"/>
              <a:gd name="T21" fmla="*/ 93 h 127"/>
              <a:gd name="T22" fmla="*/ 68 w 127"/>
              <a:gd name="T23" fmla="*/ 77 h 127"/>
              <a:gd name="T24" fmla="*/ 30 w 127"/>
              <a:gd name="T25" fmla="*/ 115 h 127"/>
              <a:gd name="T26" fmla="*/ 121 w 127"/>
              <a:gd name="T27" fmla="*/ 12 h 127"/>
              <a:gd name="T28" fmla="*/ 115 w 127"/>
              <a:gd name="T29" fmla="*/ 7 h 127"/>
              <a:gd name="T30" fmla="*/ 93 w 127"/>
              <a:gd name="T31" fmla="*/ 7 h 127"/>
              <a:gd name="T32" fmla="*/ 64 w 127"/>
              <a:gd name="T33" fmla="*/ 35 h 127"/>
              <a:gd name="T34" fmla="*/ 60 w 127"/>
              <a:gd name="T35" fmla="*/ 51 h 127"/>
              <a:gd name="T36" fmla="*/ 98 w 127"/>
              <a:gd name="T37" fmla="*/ 12 h 127"/>
              <a:gd name="T38" fmla="*/ 110 w 127"/>
              <a:gd name="T39" fmla="*/ 12 h 127"/>
              <a:gd name="T40" fmla="*/ 115 w 127"/>
              <a:gd name="T41" fmla="*/ 18 h 127"/>
              <a:gd name="T42" fmla="*/ 115 w 127"/>
              <a:gd name="T43" fmla="*/ 30 h 127"/>
              <a:gd name="T44" fmla="*/ 77 w 127"/>
              <a:gd name="T45" fmla="*/ 68 h 127"/>
              <a:gd name="T46" fmla="*/ 93 w 127"/>
              <a:gd name="T47" fmla="*/ 64 h 127"/>
              <a:gd name="T48" fmla="*/ 121 w 127"/>
              <a:gd name="T49" fmla="*/ 35 h 127"/>
              <a:gd name="T50" fmla="*/ 121 w 127"/>
              <a:gd name="T51" fmla="*/ 12 h 127"/>
              <a:gd name="T52" fmla="*/ 77 w 127"/>
              <a:gd name="T53" fmla="*/ 51 h 127"/>
              <a:gd name="T54" fmla="*/ 71 w 127"/>
              <a:gd name="T55" fmla="*/ 51 h 127"/>
              <a:gd name="T56" fmla="*/ 51 w 127"/>
              <a:gd name="T57" fmla="*/ 71 h 127"/>
              <a:gd name="T58" fmla="*/ 51 w 127"/>
              <a:gd name="T59" fmla="*/ 77 h 127"/>
              <a:gd name="T60" fmla="*/ 57 w 127"/>
              <a:gd name="T61" fmla="*/ 77 h 127"/>
              <a:gd name="T62" fmla="*/ 77 w 127"/>
              <a:gd name="T63" fmla="*/ 57 h 127"/>
              <a:gd name="T64" fmla="*/ 77 w 127"/>
              <a:gd name="T65" fmla="*/ 51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7" h="127">
                <a:moveTo>
                  <a:pt x="30" y="115"/>
                </a:moveTo>
                <a:cubicBezTo>
                  <a:pt x="26" y="119"/>
                  <a:pt x="21" y="119"/>
                  <a:pt x="18" y="115"/>
                </a:cubicBezTo>
                <a:cubicBezTo>
                  <a:pt x="12" y="110"/>
                  <a:pt x="12" y="110"/>
                  <a:pt x="12" y="110"/>
                </a:cubicBezTo>
                <a:cubicBezTo>
                  <a:pt x="9" y="107"/>
                  <a:pt x="9" y="101"/>
                  <a:pt x="12" y="98"/>
                </a:cubicBezTo>
                <a:cubicBezTo>
                  <a:pt x="51" y="60"/>
                  <a:pt x="51" y="60"/>
                  <a:pt x="51" y="60"/>
                </a:cubicBezTo>
                <a:cubicBezTo>
                  <a:pt x="46" y="58"/>
                  <a:pt x="40" y="60"/>
                  <a:pt x="35" y="64"/>
                </a:cubicBezTo>
                <a:cubicBezTo>
                  <a:pt x="7" y="93"/>
                  <a:pt x="7" y="93"/>
                  <a:pt x="7" y="93"/>
                </a:cubicBezTo>
                <a:cubicBezTo>
                  <a:pt x="0" y="99"/>
                  <a:pt x="0" y="109"/>
                  <a:pt x="7" y="115"/>
                </a:cubicBezTo>
                <a:cubicBezTo>
                  <a:pt x="12" y="121"/>
                  <a:pt x="12" y="121"/>
                  <a:pt x="12" y="121"/>
                </a:cubicBezTo>
                <a:cubicBezTo>
                  <a:pt x="19" y="127"/>
                  <a:pt x="29" y="127"/>
                  <a:pt x="35" y="121"/>
                </a:cubicBezTo>
                <a:cubicBezTo>
                  <a:pt x="64" y="93"/>
                  <a:pt x="64" y="93"/>
                  <a:pt x="64" y="93"/>
                </a:cubicBezTo>
                <a:cubicBezTo>
                  <a:pt x="68" y="88"/>
                  <a:pt x="69" y="82"/>
                  <a:pt x="68" y="77"/>
                </a:cubicBezTo>
                <a:lnTo>
                  <a:pt x="30" y="115"/>
                </a:lnTo>
                <a:close/>
                <a:moveTo>
                  <a:pt x="121" y="12"/>
                </a:moveTo>
                <a:cubicBezTo>
                  <a:pt x="115" y="7"/>
                  <a:pt x="115" y="7"/>
                  <a:pt x="115" y="7"/>
                </a:cubicBezTo>
                <a:cubicBezTo>
                  <a:pt x="109" y="0"/>
                  <a:pt x="99" y="0"/>
                  <a:pt x="93" y="7"/>
                </a:cubicBezTo>
                <a:cubicBezTo>
                  <a:pt x="64" y="35"/>
                  <a:pt x="64" y="35"/>
                  <a:pt x="64" y="35"/>
                </a:cubicBezTo>
                <a:cubicBezTo>
                  <a:pt x="60" y="40"/>
                  <a:pt x="58" y="46"/>
                  <a:pt x="60" y="51"/>
                </a:cubicBezTo>
                <a:cubicBezTo>
                  <a:pt x="98" y="12"/>
                  <a:pt x="98" y="12"/>
                  <a:pt x="98" y="12"/>
                </a:cubicBezTo>
                <a:cubicBezTo>
                  <a:pt x="101" y="9"/>
                  <a:pt x="107" y="9"/>
                  <a:pt x="110" y="12"/>
                </a:cubicBezTo>
                <a:cubicBezTo>
                  <a:pt x="115" y="18"/>
                  <a:pt x="115" y="18"/>
                  <a:pt x="115" y="18"/>
                </a:cubicBezTo>
                <a:cubicBezTo>
                  <a:pt x="119" y="21"/>
                  <a:pt x="119" y="26"/>
                  <a:pt x="115" y="30"/>
                </a:cubicBezTo>
                <a:cubicBezTo>
                  <a:pt x="77" y="68"/>
                  <a:pt x="77" y="68"/>
                  <a:pt x="77" y="68"/>
                </a:cubicBezTo>
                <a:cubicBezTo>
                  <a:pt x="82" y="69"/>
                  <a:pt x="88" y="68"/>
                  <a:pt x="93" y="64"/>
                </a:cubicBezTo>
                <a:cubicBezTo>
                  <a:pt x="121" y="35"/>
                  <a:pt x="121" y="35"/>
                  <a:pt x="121" y="35"/>
                </a:cubicBezTo>
                <a:cubicBezTo>
                  <a:pt x="127" y="29"/>
                  <a:pt x="127" y="19"/>
                  <a:pt x="121" y="12"/>
                </a:cubicBezTo>
                <a:close/>
                <a:moveTo>
                  <a:pt x="77" y="51"/>
                </a:moveTo>
                <a:cubicBezTo>
                  <a:pt x="75" y="50"/>
                  <a:pt x="73" y="50"/>
                  <a:pt x="71" y="51"/>
                </a:cubicBezTo>
                <a:cubicBezTo>
                  <a:pt x="51" y="71"/>
                  <a:pt x="51" y="71"/>
                  <a:pt x="51" y="71"/>
                </a:cubicBezTo>
                <a:cubicBezTo>
                  <a:pt x="49" y="73"/>
                  <a:pt x="49" y="75"/>
                  <a:pt x="51" y="77"/>
                </a:cubicBezTo>
                <a:cubicBezTo>
                  <a:pt x="53" y="78"/>
                  <a:pt x="55" y="78"/>
                  <a:pt x="57" y="77"/>
                </a:cubicBezTo>
                <a:cubicBezTo>
                  <a:pt x="77" y="57"/>
                  <a:pt x="77" y="57"/>
                  <a:pt x="77" y="57"/>
                </a:cubicBezTo>
                <a:cubicBezTo>
                  <a:pt x="78" y="55"/>
                  <a:pt x="78" y="53"/>
                  <a:pt x="77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33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3429000"/>
            <a:ext cx="12192000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3663982" y="2983380"/>
            <a:ext cx="5451443" cy="902493"/>
            <a:chOff x="3663982" y="2983380"/>
            <a:chExt cx="5451443" cy="902493"/>
          </a:xfrm>
        </p:grpSpPr>
        <p:sp>
          <p:nvSpPr>
            <p:cNvPr id="6" name="文本框 5"/>
            <p:cNvSpPr txBox="1"/>
            <p:nvPr/>
          </p:nvSpPr>
          <p:spPr>
            <a:xfrm>
              <a:off x="3663982" y="2983380"/>
              <a:ext cx="4809530" cy="445621"/>
            </a:xfrm>
            <a:custGeom>
              <a:avLst/>
              <a:gdLst/>
              <a:ahLst/>
              <a:cxnLst/>
              <a:rect l="l" t="t" r="r" b="b"/>
              <a:pathLst>
                <a:path w="4809530" h="445621">
                  <a:moveTo>
                    <a:pt x="3914775" y="14883"/>
                  </a:moveTo>
                  <a:lnTo>
                    <a:pt x="4071342" y="14883"/>
                  </a:lnTo>
                  <a:lnTo>
                    <a:pt x="3705225" y="368499"/>
                  </a:lnTo>
                  <a:lnTo>
                    <a:pt x="3762005" y="445621"/>
                  </a:lnTo>
                  <a:lnTo>
                    <a:pt x="3483444" y="445621"/>
                  </a:lnTo>
                  <a:close/>
                  <a:moveTo>
                    <a:pt x="3365896" y="14883"/>
                  </a:moveTo>
                  <a:lnTo>
                    <a:pt x="3481388" y="14883"/>
                  </a:lnTo>
                  <a:lnTo>
                    <a:pt x="3481388" y="445621"/>
                  </a:lnTo>
                  <a:lnTo>
                    <a:pt x="3365896" y="445621"/>
                  </a:lnTo>
                  <a:close/>
                  <a:moveTo>
                    <a:pt x="3070026" y="14883"/>
                  </a:moveTo>
                  <a:lnTo>
                    <a:pt x="3180754" y="14883"/>
                  </a:lnTo>
                  <a:lnTo>
                    <a:pt x="3180754" y="445621"/>
                  </a:lnTo>
                  <a:lnTo>
                    <a:pt x="3070026" y="445621"/>
                  </a:lnTo>
                  <a:close/>
                  <a:moveTo>
                    <a:pt x="2493168" y="14883"/>
                  </a:moveTo>
                  <a:lnTo>
                    <a:pt x="2611636" y="14883"/>
                  </a:lnTo>
                  <a:lnTo>
                    <a:pt x="2899792" y="445621"/>
                  </a:lnTo>
                  <a:lnTo>
                    <a:pt x="2766860" y="445621"/>
                  </a:lnTo>
                  <a:lnTo>
                    <a:pt x="2603896" y="201811"/>
                  </a:lnTo>
                  <a:lnTo>
                    <a:pt x="2603896" y="445621"/>
                  </a:lnTo>
                  <a:lnTo>
                    <a:pt x="2493168" y="445621"/>
                  </a:lnTo>
                  <a:close/>
                  <a:moveTo>
                    <a:pt x="1924050" y="14883"/>
                  </a:moveTo>
                  <a:lnTo>
                    <a:pt x="2048470" y="14883"/>
                  </a:lnTo>
                  <a:lnTo>
                    <a:pt x="2224762" y="445621"/>
                  </a:lnTo>
                  <a:lnTo>
                    <a:pt x="2105067" y="445621"/>
                  </a:lnTo>
                  <a:lnTo>
                    <a:pt x="2045494" y="287536"/>
                  </a:lnTo>
                  <a:cubicBezTo>
                    <a:pt x="2017713" y="214114"/>
                    <a:pt x="1997075" y="153789"/>
                    <a:pt x="1983581" y="106561"/>
                  </a:cubicBezTo>
                  <a:cubicBezTo>
                    <a:pt x="1972468" y="162521"/>
                    <a:pt x="1956792" y="218083"/>
                    <a:pt x="1936551" y="273249"/>
                  </a:cubicBezTo>
                  <a:lnTo>
                    <a:pt x="1872012" y="445621"/>
                  </a:lnTo>
                  <a:lnTo>
                    <a:pt x="1758630" y="445621"/>
                  </a:lnTo>
                  <a:close/>
                  <a:moveTo>
                    <a:pt x="812006" y="14883"/>
                  </a:moveTo>
                  <a:lnTo>
                    <a:pt x="927497" y="14883"/>
                  </a:lnTo>
                  <a:lnTo>
                    <a:pt x="927497" y="373261"/>
                  </a:lnTo>
                  <a:lnTo>
                    <a:pt x="1381125" y="373261"/>
                  </a:lnTo>
                  <a:lnTo>
                    <a:pt x="1381125" y="14883"/>
                  </a:lnTo>
                  <a:lnTo>
                    <a:pt x="1496615" y="14883"/>
                  </a:lnTo>
                  <a:lnTo>
                    <a:pt x="1496615" y="445621"/>
                  </a:lnTo>
                  <a:lnTo>
                    <a:pt x="812006" y="445621"/>
                  </a:lnTo>
                  <a:close/>
                  <a:moveTo>
                    <a:pt x="0" y="14883"/>
                  </a:moveTo>
                  <a:lnTo>
                    <a:pt x="691753" y="14883"/>
                  </a:lnTo>
                  <a:lnTo>
                    <a:pt x="691753" y="117872"/>
                  </a:lnTo>
                  <a:lnTo>
                    <a:pt x="403027" y="117872"/>
                  </a:lnTo>
                  <a:lnTo>
                    <a:pt x="403027" y="445621"/>
                  </a:lnTo>
                  <a:lnTo>
                    <a:pt x="287536" y="445621"/>
                  </a:lnTo>
                  <a:lnTo>
                    <a:pt x="287536" y="117872"/>
                  </a:lnTo>
                  <a:lnTo>
                    <a:pt x="0" y="117872"/>
                  </a:lnTo>
                  <a:close/>
                  <a:moveTo>
                    <a:pt x="4481513" y="0"/>
                  </a:moveTo>
                  <a:cubicBezTo>
                    <a:pt x="4546203" y="0"/>
                    <a:pt x="4603254" y="10418"/>
                    <a:pt x="4652665" y="31254"/>
                  </a:cubicBezTo>
                  <a:cubicBezTo>
                    <a:pt x="4702076" y="52090"/>
                    <a:pt x="4740076" y="82749"/>
                    <a:pt x="4766667" y="123230"/>
                  </a:cubicBezTo>
                  <a:cubicBezTo>
                    <a:pt x="4793257" y="163711"/>
                    <a:pt x="4807544" y="209550"/>
                    <a:pt x="4809530" y="260747"/>
                  </a:cubicBezTo>
                  <a:lnTo>
                    <a:pt x="4698802" y="269081"/>
                  </a:lnTo>
                  <a:cubicBezTo>
                    <a:pt x="4692848" y="213916"/>
                    <a:pt x="4672707" y="172244"/>
                    <a:pt x="4638377" y="144066"/>
                  </a:cubicBezTo>
                  <a:cubicBezTo>
                    <a:pt x="4604047" y="115888"/>
                    <a:pt x="4553346" y="101799"/>
                    <a:pt x="4486275" y="101799"/>
                  </a:cubicBezTo>
                  <a:cubicBezTo>
                    <a:pt x="4416425" y="101799"/>
                    <a:pt x="4365525" y="114598"/>
                    <a:pt x="4333578" y="140196"/>
                  </a:cubicBezTo>
                  <a:cubicBezTo>
                    <a:pt x="4301629" y="165795"/>
                    <a:pt x="4285654" y="196652"/>
                    <a:pt x="4285654" y="232767"/>
                  </a:cubicBezTo>
                  <a:cubicBezTo>
                    <a:pt x="4285654" y="264120"/>
                    <a:pt x="4296965" y="289917"/>
                    <a:pt x="4319587" y="310158"/>
                  </a:cubicBezTo>
                  <a:cubicBezTo>
                    <a:pt x="4341812" y="330399"/>
                    <a:pt x="4399855" y="351135"/>
                    <a:pt x="4493716" y="372368"/>
                  </a:cubicBezTo>
                  <a:cubicBezTo>
                    <a:pt x="4587577" y="393601"/>
                    <a:pt x="4651971" y="412155"/>
                    <a:pt x="4686895" y="428030"/>
                  </a:cubicBezTo>
                  <a:lnTo>
                    <a:pt x="4716159" y="445621"/>
                  </a:lnTo>
                  <a:lnTo>
                    <a:pt x="4336288" y="445621"/>
                  </a:lnTo>
                  <a:lnTo>
                    <a:pt x="4298156" y="430411"/>
                  </a:lnTo>
                  <a:cubicBezTo>
                    <a:pt x="4256484" y="408583"/>
                    <a:pt x="4225429" y="381496"/>
                    <a:pt x="4204990" y="349151"/>
                  </a:cubicBezTo>
                  <a:cubicBezTo>
                    <a:pt x="4184550" y="316806"/>
                    <a:pt x="4174331" y="280591"/>
                    <a:pt x="4174331" y="240506"/>
                  </a:cubicBezTo>
                  <a:cubicBezTo>
                    <a:pt x="4174331" y="196453"/>
                    <a:pt x="4186833" y="155278"/>
                    <a:pt x="4211836" y="116979"/>
                  </a:cubicBezTo>
                  <a:cubicBezTo>
                    <a:pt x="4236839" y="78681"/>
                    <a:pt x="4273351" y="49610"/>
                    <a:pt x="4321373" y="29766"/>
                  </a:cubicBezTo>
                  <a:cubicBezTo>
                    <a:pt x="4369395" y="9922"/>
                    <a:pt x="4422775" y="0"/>
                    <a:pt x="448151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9600" dirty="0">
                <a:solidFill>
                  <a:schemeClr val="bg1"/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51519" y="3429000"/>
              <a:ext cx="4548187" cy="456873"/>
            </a:xfrm>
            <a:custGeom>
              <a:avLst/>
              <a:gdLst/>
              <a:ahLst/>
              <a:cxnLst/>
              <a:rect l="l" t="t" r="r" b="b"/>
              <a:pathLst>
                <a:path w="4548187" h="456873">
                  <a:moveTo>
                    <a:pt x="4048752" y="0"/>
                  </a:moveTo>
                  <a:lnTo>
                    <a:pt x="4428623" y="0"/>
                  </a:lnTo>
                  <a:lnTo>
                    <a:pt x="4465588" y="22220"/>
                  </a:lnTo>
                  <a:cubicBezTo>
                    <a:pt x="4484340" y="37054"/>
                    <a:pt x="4499768" y="53449"/>
                    <a:pt x="4511873" y="71408"/>
                  </a:cubicBezTo>
                  <a:cubicBezTo>
                    <a:pt x="4536082" y="107325"/>
                    <a:pt x="4548187" y="148700"/>
                    <a:pt x="4548187" y="195531"/>
                  </a:cubicBezTo>
                  <a:cubicBezTo>
                    <a:pt x="4548187" y="241965"/>
                    <a:pt x="4534892" y="285721"/>
                    <a:pt x="4508301" y="326797"/>
                  </a:cubicBezTo>
                  <a:cubicBezTo>
                    <a:pt x="4481710" y="367874"/>
                    <a:pt x="4443511" y="399822"/>
                    <a:pt x="4393704" y="422643"/>
                  </a:cubicBezTo>
                  <a:cubicBezTo>
                    <a:pt x="4343896" y="445463"/>
                    <a:pt x="4287837" y="456873"/>
                    <a:pt x="4225528" y="456873"/>
                  </a:cubicBezTo>
                  <a:cubicBezTo>
                    <a:pt x="4146550" y="456873"/>
                    <a:pt x="4080371" y="445364"/>
                    <a:pt x="4026991" y="422345"/>
                  </a:cubicBezTo>
                  <a:cubicBezTo>
                    <a:pt x="3973611" y="399326"/>
                    <a:pt x="3931741" y="364699"/>
                    <a:pt x="3901380" y="318463"/>
                  </a:cubicBezTo>
                  <a:cubicBezTo>
                    <a:pt x="3871019" y="272227"/>
                    <a:pt x="3855045" y="219939"/>
                    <a:pt x="3853457" y="161598"/>
                  </a:cubicBezTo>
                  <a:lnTo>
                    <a:pt x="3962400" y="152073"/>
                  </a:lnTo>
                  <a:cubicBezTo>
                    <a:pt x="3967559" y="195729"/>
                    <a:pt x="3979565" y="231547"/>
                    <a:pt x="3998416" y="259527"/>
                  </a:cubicBezTo>
                  <a:cubicBezTo>
                    <a:pt x="4017268" y="287507"/>
                    <a:pt x="4046537" y="310128"/>
                    <a:pt x="4086225" y="327393"/>
                  </a:cubicBezTo>
                  <a:cubicBezTo>
                    <a:pt x="4125912" y="344657"/>
                    <a:pt x="4170560" y="353289"/>
                    <a:pt x="4220170" y="353289"/>
                  </a:cubicBezTo>
                  <a:cubicBezTo>
                    <a:pt x="4264223" y="353289"/>
                    <a:pt x="4303117" y="346740"/>
                    <a:pt x="4336851" y="333643"/>
                  </a:cubicBezTo>
                  <a:cubicBezTo>
                    <a:pt x="4370585" y="320546"/>
                    <a:pt x="4395688" y="302588"/>
                    <a:pt x="4412159" y="279768"/>
                  </a:cubicBezTo>
                  <a:cubicBezTo>
                    <a:pt x="4428628" y="256947"/>
                    <a:pt x="4436864" y="232043"/>
                    <a:pt x="4436864" y="205056"/>
                  </a:cubicBezTo>
                  <a:cubicBezTo>
                    <a:pt x="4436864" y="177671"/>
                    <a:pt x="4428926" y="153760"/>
                    <a:pt x="4413051" y="133321"/>
                  </a:cubicBezTo>
                  <a:cubicBezTo>
                    <a:pt x="4397176" y="112882"/>
                    <a:pt x="4370983" y="95717"/>
                    <a:pt x="4334470" y="81826"/>
                  </a:cubicBezTo>
                  <a:cubicBezTo>
                    <a:pt x="4311054" y="72698"/>
                    <a:pt x="4259262" y="58510"/>
                    <a:pt x="4179093" y="39261"/>
                  </a:cubicBezTo>
                  <a:cubicBezTo>
                    <a:pt x="4139009" y="29637"/>
                    <a:pt x="4104927" y="20286"/>
                    <a:pt x="4076848" y="11207"/>
                  </a:cubicBezTo>
                  <a:close/>
                  <a:moveTo>
                    <a:pt x="3078360" y="0"/>
                  </a:moveTo>
                  <a:lnTo>
                    <a:pt x="3193851" y="0"/>
                  </a:lnTo>
                  <a:lnTo>
                    <a:pt x="3193851" y="2054"/>
                  </a:lnTo>
                  <a:lnTo>
                    <a:pt x="3195908" y="0"/>
                  </a:lnTo>
                  <a:lnTo>
                    <a:pt x="3474469" y="0"/>
                  </a:lnTo>
                  <a:lnTo>
                    <a:pt x="3799879" y="441990"/>
                  </a:lnTo>
                  <a:lnTo>
                    <a:pt x="3647479" y="441990"/>
                  </a:lnTo>
                  <a:lnTo>
                    <a:pt x="3336726" y="268"/>
                  </a:lnTo>
                  <a:lnTo>
                    <a:pt x="3193851" y="139571"/>
                  </a:lnTo>
                  <a:lnTo>
                    <a:pt x="3193851" y="441990"/>
                  </a:lnTo>
                  <a:lnTo>
                    <a:pt x="3078360" y="441990"/>
                  </a:lnTo>
                  <a:close/>
                  <a:moveTo>
                    <a:pt x="2479324" y="0"/>
                  </a:moveTo>
                  <a:lnTo>
                    <a:pt x="2612256" y="0"/>
                  </a:lnTo>
                  <a:lnTo>
                    <a:pt x="2782490" y="254467"/>
                  </a:lnTo>
                  <a:lnTo>
                    <a:pt x="2782490" y="0"/>
                  </a:lnTo>
                  <a:lnTo>
                    <a:pt x="2893218" y="0"/>
                  </a:lnTo>
                  <a:lnTo>
                    <a:pt x="2893218" y="441990"/>
                  </a:lnTo>
                  <a:lnTo>
                    <a:pt x="2774751" y="441990"/>
                  </a:lnTo>
                  <a:close/>
                  <a:moveTo>
                    <a:pt x="2205632" y="0"/>
                  </a:moveTo>
                  <a:lnTo>
                    <a:pt x="2316360" y="0"/>
                  </a:lnTo>
                  <a:lnTo>
                    <a:pt x="2316360" y="441990"/>
                  </a:lnTo>
                  <a:lnTo>
                    <a:pt x="2205632" y="441990"/>
                  </a:lnTo>
                  <a:close/>
                  <a:moveTo>
                    <a:pt x="1471094" y="0"/>
                  </a:moveTo>
                  <a:lnTo>
                    <a:pt x="1584476" y="0"/>
                  </a:lnTo>
                  <a:lnTo>
                    <a:pt x="1553170" y="83612"/>
                  </a:lnTo>
                  <a:lnTo>
                    <a:pt x="1849040" y="83612"/>
                  </a:lnTo>
                  <a:lnTo>
                    <a:pt x="1817531" y="0"/>
                  </a:lnTo>
                  <a:lnTo>
                    <a:pt x="1937226" y="0"/>
                  </a:lnTo>
                  <a:lnTo>
                    <a:pt x="2118122" y="441990"/>
                  </a:lnTo>
                  <a:lnTo>
                    <a:pt x="1986557" y="441990"/>
                  </a:lnTo>
                  <a:lnTo>
                    <a:pt x="1884759" y="177671"/>
                  </a:lnTo>
                  <a:lnTo>
                    <a:pt x="1519833" y="177671"/>
                  </a:lnTo>
                  <a:lnTo>
                    <a:pt x="1423987" y="441990"/>
                  </a:lnTo>
                  <a:lnTo>
                    <a:pt x="1301353" y="441990"/>
                  </a:lnTo>
                  <a:close/>
                  <a:moveTo>
                    <a:pt x="524470" y="0"/>
                  </a:moveTo>
                  <a:lnTo>
                    <a:pt x="1209079" y="0"/>
                  </a:lnTo>
                  <a:lnTo>
                    <a:pt x="1209079" y="441990"/>
                  </a:lnTo>
                  <a:lnTo>
                    <a:pt x="1093589" y="441990"/>
                  </a:lnTo>
                  <a:lnTo>
                    <a:pt x="1093589" y="30629"/>
                  </a:lnTo>
                  <a:lnTo>
                    <a:pt x="639961" y="30629"/>
                  </a:lnTo>
                  <a:lnTo>
                    <a:pt x="639961" y="441990"/>
                  </a:lnTo>
                  <a:lnTo>
                    <a:pt x="524470" y="441990"/>
                  </a:lnTo>
                  <a:close/>
                  <a:moveTo>
                    <a:pt x="0" y="0"/>
                  </a:moveTo>
                  <a:lnTo>
                    <a:pt x="115491" y="0"/>
                  </a:lnTo>
                  <a:lnTo>
                    <a:pt x="115491" y="441990"/>
                  </a:lnTo>
                  <a:lnTo>
                    <a:pt x="0" y="44199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9600" dirty="0"/>
            </a:p>
          </p:txBody>
        </p:sp>
        <p:sp>
          <p:nvSpPr>
            <p:cNvPr id="10" name="矩形 9"/>
            <p:cNvSpPr/>
            <p:nvPr/>
          </p:nvSpPr>
          <p:spPr>
            <a:xfrm>
              <a:off x="8901113" y="2983380"/>
              <a:ext cx="214312" cy="44291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8901113" y="3426292"/>
              <a:ext cx="214312" cy="1080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8901113" y="3745229"/>
              <a:ext cx="214312" cy="14064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8038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大气时尚商务PPT模板"/>
</p:tagLst>
</file>

<file path=ppt/theme/theme1.xml><?xml version="1.0" encoding="utf-8"?>
<a:theme xmlns:a="http://schemas.openxmlformats.org/drawingml/2006/main" name="Office 主题">
  <a:themeElements>
    <a:clrScheme name="自定义 32">
      <a:dk1>
        <a:srgbClr val="000000"/>
      </a:dk1>
      <a:lt1>
        <a:srgbClr val="FFFFFF"/>
      </a:lt1>
      <a:dk2>
        <a:srgbClr val="7F7F7F"/>
      </a:dk2>
      <a:lt2>
        <a:srgbClr val="E7E6E6"/>
      </a:lt2>
      <a:accent1>
        <a:srgbClr val="00BA89"/>
      </a:accent1>
      <a:accent2>
        <a:srgbClr val="0F2B37"/>
      </a:accent2>
      <a:accent3>
        <a:srgbClr val="FFB441"/>
      </a:accent3>
      <a:accent4>
        <a:srgbClr val="AFABAB"/>
      </a:accent4>
      <a:accent5>
        <a:srgbClr val="DBD9D9"/>
      </a:accent5>
      <a:accent6>
        <a:srgbClr val="46A7E2"/>
      </a:accent6>
      <a:hlink>
        <a:srgbClr val="46A7E2"/>
      </a:hlink>
      <a:folHlink>
        <a:srgbClr val="46A7E2"/>
      </a:folHlink>
    </a:clrScheme>
    <a:fontScheme name="Helvetica">
      <a:majorFont>
        <a:latin typeface="Helvetica"/>
        <a:ea typeface="方正大黑简体"/>
        <a:cs typeface=""/>
      </a:majorFont>
      <a:minorFont>
        <a:latin typeface="Helvetic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bg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785</Words>
  <Application>Microsoft Office PowerPoint</Application>
  <PresentationFormat>宽屏</PresentationFormat>
  <Paragraphs>137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7" baseType="lpstr">
      <vt:lpstr>方正大黑简体</vt:lpstr>
      <vt:lpstr>宋体</vt:lpstr>
      <vt:lpstr>微软雅黑</vt:lpstr>
      <vt:lpstr>微软雅黑</vt:lpstr>
      <vt:lpstr>Arial</vt:lpstr>
      <vt:lpstr>Calibri</vt:lpstr>
      <vt:lpstr>Helvetica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极简大气时尚商务PPT模板</dc:title>
  <dc:creator/>
  <cp:keywords>http://www.ypppt.com/</cp:keywords>
  <dc:description>http://www.ypppt.com/</dc:description>
  <cp:lastModifiedBy>faith123</cp:lastModifiedBy>
  <cp:revision>20</cp:revision>
  <dcterms:created xsi:type="dcterms:W3CDTF">2015-05-12T05:39:49Z</dcterms:created>
  <dcterms:modified xsi:type="dcterms:W3CDTF">2020-01-04T05:36:58Z</dcterms:modified>
</cp:coreProperties>
</file>