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2" d="100"/>
          <a:sy n="92" d="100"/>
        </p:scale>
        <p:origin x="528" y="84"/>
      </p:cViewPr>
      <p:guideLst>
        <p:guide orient="horz" pos="2160"/>
        <p:guide pos="3840"/>
      </p:guideLst>
    </p:cSldViewPr>
  </p:slideViewPr>
  <p:notesTextViewPr>
    <p:cViewPr>
      <p:scale>
        <a:sx n="1" d="1"/>
        <a:sy n="1" d="1"/>
      </p:scale>
      <p:origin x="0" y="0"/>
    </p:cViewPr>
  </p:notesTextViewPr>
  <p:sorterViewPr>
    <p:cViewPr>
      <p:scale>
        <a:sx n="50" d="100"/>
        <a:sy n="50" d="100"/>
      </p:scale>
      <p:origin x="0" y="-852"/>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dPt>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821896448"/>
        <c:axId val="-1821882304"/>
      </c:barChart>
      <c:catAx>
        <c:axId val="-182189644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82304"/>
        <c:crosses val="autoZero"/>
        <c:auto val="1"/>
        <c:lblAlgn val="ctr"/>
        <c:lblOffset val="100"/>
        <c:noMultiLvlLbl val="0"/>
      </c:catAx>
      <c:valAx>
        <c:axId val="-182188230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96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821883936"/>
        <c:axId val="-1821879040"/>
      </c:barChart>
      <c:catAx>
        <c:axId val="-182188393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79040"/>
        <c:crosses val="autoZero"/>
        <c:auto val="1"/>
        <c:lblAlgn val="ctr"/>
        <c:lblOffset val="100"/>
        <c:noMultiLvlLbl val="0"/>
      </c:catAx>
      <c:valAx>
        <c:axId val="-1821879040"/>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83936"/>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821899712"/>
        <c:axId val="-1821899168"/>
      </c:barChart>
      <c:catAx>
        <c:axId val="-1821899712"/>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99168"/>
        <c:crosses val="autoZero"/>
        <c:auto val="1"/>
        <c:lblAlgn val="ctr"/>
        <c:lblOffset val="100"/>
        <c:noMultiLvlLbl val="0"/>
      </c:catAx>
      <c:valAx>
        <c:axId val="-182189916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99712"/>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ser>
        <c:dLbls>
          <c:showLegendKey val="0"/>
          <c:showVal val="0"/>
          <c:showCatName val="0"/>
          <c:showSerName val="0"/>
          <c:showPercent val="0"/>
          <c:showBubbleSize val="0"/>
        </c:dLbls>
        <c:gapWidth val="150"/>
        <c:overlap val="100"/>
        <c:axId val="-1821886656"/>
        <c:axId val="-1821895360"/>
      </c:barChart>
      <c:catAx>
        <c:axId val="-18218866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95360"/>
        <c:crosses val="autoZero"/>
        <c:auto val="1"/>
        <c:lblAlgn val="ctr"/>
        <c:lblOffset val="100"/>
        <c:noMultiLvlLbl val="0"/>
      </c:catAx>
      <c:valAx>
        <c:axId val="-1821895360"/>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8218866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2020/1/3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2020/1/3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471021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36476615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1175316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840091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1309919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1504186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3559779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3988697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1792824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209349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266991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474637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1451644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2793612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6051991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9821157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2505840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3556357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19212593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725347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7676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4560346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26325639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2706395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28566831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4022475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76200" y="76199"/>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92608" y="26822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2020/1/3</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523220"/>
          </a:xfrm>
          <a:prstGeom prst="rect">
            <a:avLst/>
          </a:prstGeom>
          <a:noFill/>
        </p:spPr>
        <p:txBody>
          <a:bodyPr wrap="square" rtlCol="0">
            <a:spAutoFit/>
          </a:bodyPr>
          <a:lstStyle/>
          <a:p>
            <a:pPr algn="ct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医学设计科研</a:t>
            </a:r>
            <a:r>
              <a:rPr lang="en-US" altLang="zh-CN" sz="28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模板</a:t>
            </a:r>
            <a:endPar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006113" y="4867797"/>
            <a:ext cx="3503118"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汇报人：</a:t>
            </a:r>
            <a:r>
              <a:rPr lang="en-US" altLang="zh-CN" dirty="0" smtClean="0">
                <a:solidFill>
                  <a:schemeClr val="bg1"/>
                </a:solidFill>
                <a:latin typeface="微软雅黑" panose="020B0503020204020204" pitchFamily="34" charset="-122"/>
                <a:ea typeface="微软雅黑" panose="020B0503020204020204" pitchFamily="34" charset="-122"/>
              </a:rPr>
              <a:t>XXX</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7" name="文本框 16"/>
          <p:cNvSpPr txBox="1"/>
          <p:nvPr/>
        </p:nvSpPr>
        <p:spPr>
          <a:xfrm>
            <a:off x="4006113" y="4867797"/>
            <a:ext cx="3503118"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汇报人：</a:t>
            </a:r>
            <a:r>
              <a:rPr lang="en-US" altLang="zh-CN" dirty="0" smtClean="0">
                <a:solidFill>
                  <a:schemeClr val="bg1"/>
                </a:solidFill>
                <a:latin typeface="微软雅黑" panose="020B0503020204020204" pitchFamily="34" charset="-122"/>
                <a:ea typeface="微软雅黑" panose="020B0503020204020204" pitchFamily="34" charset="-122"/>
              </a:rPr>
              <a:t>XXX</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个性黑色商务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22024</TotalTime>
  <Words>2452</Words>
  <Application>Microsoft Office PowerPoint</Application>
  <PresentationFormat>宽屏</PresentationFormat>
  <Paragraphs>304</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个性黑色商务通用PPT模板</dc:title>
  <dc:creator>kan</dc:creator>
  <cp:lastModifiedBy>faith123</cp:lastModifiedBy>
  <cp:revision>1538</cp:revision>
  <dcterms:created xsi:type="dcterms:W3CDTF">2014-11-18T07:27:48Z</dcterms:created>
  <dcterms:modified xsi:type="dcterms:W3CDTF">2020-01-03T05:37:19Z</dcterms:modified>
</cp:coreProperties>
</file>