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64" r:id="rId2"/>
    <p:sldId id="465" r:id="rId3"/>
    <p:sldId id="467" r:id="rId4"/>
    <p:sldId id="448" r:id="rId5"/>
    <p:sldId id="453" r:id="rId6"/>
    <p:sldId id="454" r:id="rId7"/>
    <p:sldId id="468" r:id="rId8"/>
    <p:sldId id="447" r:id="rId9"/>
    <p:sldId id="451" r:id="rId10"/>
    <p:sldId id="449" r:id="rId11"/>
    <p:sldId id="446" r:id="rId12"/>
    <p:sldId id="450" r:id="rId13"/>
    <p:sldId id="469" r:id="rId14"/>
    <p:sldId id="463" r:id="rId15"/>
    <p:sldId id="456" r:id="rId16"/>
    <p:sldId id="452" r:id="rId17"/>
    <p:sldId id="457" r:id="rId18"/>
    <p:sldId id="458" r:id="rId19"/>
    <p:sldId id="455" r:id="rId20"/>
    <p:sldId id="470" r:id="rId21"/>
    <p:sldId id="459" r:id="rId22"/>
    <p:sldId id="460" r:id="rId23"/>
    <p:sldId id="461" r:id="rId24"/>
    <p:sldId id="462" r:id="rId25"/>
    <p:sldId id="47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B5F84"/>
    <a:srgbClr val="08B1F2"/>
    <a:srgbClr val="272F43"/>
    <a:srgbClr val="2B2B2B"/>
    <a:srgbClr val="C00000"/>
    <a:srgbClr val="B00303"/>
    <a:srgbClr val="0E7EB5"/>
    <a:srgbClr val="ADB5BF"/>
    <a:srgbClr val="32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96"/>
      </p:cViewPr>
      <p:guideLst>
        <p:guide orient="horz" pos="1620"/>
        <p:guide pos="2517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2020/1/2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3159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4479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7555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5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6569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420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9737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5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1927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9379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8337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5966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792672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904119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68839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84635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7631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5110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08881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7078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30810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08845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29154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05843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3006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95DF45C-3474-4E86-94E4-B4FF1828C47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大学生兼职调查情况</a:t>
            </a:r>
            <a:r>
              <a:rPr lang="en-US" altLang="zh-CN" sz="3600" b="1" spc="3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2843808" y="2571750"/>
            <a:ext cx="48245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7277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2F81E23-B454-4175-A594-A6DC40BA2AF4}"/>
              </a:ext>
            </a:extLst>
          </p:cNvPr>
          <p:cNvSpPr/>
          <p:nvPr/>
        </p:nvSpPr>
        <p:spPr>
          <a:xfrm>
            <a:off x="1277380" y="339502"/>
            <a:ext cx="1368152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DBEAA63-B873-48A6-B837-18C5A88C8DED}"/>
              </a:ext>
            </a:extLst>
          </p:cNvPr>
          <p:cNvSpPr txBox="1"/>
          <p:nvPr/>
        </p:nvSpPr>
        <p:spPr>
          <a:xfrm>
            <a:off x="2051720" y="1040998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620259D-730E-4D6A-B6DA-A1B36FDD96A9}"/>
              </a:ext>
            </a:extLst>
          </p:cNvPr>
          <p:cNvSpPr txBox="1"/>
          <p:nvPr/>
        </p:nvSpPr>
        <p:spPr>
          <a:xfrm>
            <a:off x="2051720" y="1839200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录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8C12210E-9B4B-4D62-A69E-D8D119C606C5}"/>
              </a:ext>
            </a:extLst>
          </p:cNvPr>
          <p:cNvCxnSpPr/>
          <p:nvPr/>
        </p:nvCxnSpPr>
        <p:spPr>
          <a:xfrm>
            <a:off x="1835696" y="1131590"/>
            <a:ext cx="0" cy="3600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A2D5ED9A-3CBD-415F-80C5-68DD2AFC53B8}"/>
              </a:ext>
            </a:extLst>
          </p:cNvPr>
          <p:cNvSpPr txBox="1"/>
          <p:nvPr/>
        </p:nvSpPr>
        <p:spPr>
          <a:xfrm>
            <a:off x="1311895" y="1133872"/>
            <a:ext cx="307777" cy="1828197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20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直角三角形 11">
            <a:extLst>
              <a:ext uri="{FF2B5EF4-FFF2-40B4-BE49-F238E27FC236}">
                <a16:creationId xmlns="" xmlns:a16="http://schemas.microsoft.com/office/drawing/2014/main" id="{DA124711-A6D1-416F-9DC9-B9FF111E038E}"/>
              </a:ext>
            </a:extLst>
          </p:cNvPr>
          <p:cNvSpPr/>
          <p:nvPr/>
        </p:nvSpPr>
        <p:spPr>
          <a:xfrm flipH="1">
            <a:off x="1007772" y="339502"/>
            <a:ext cx="269607" cy="7665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5521C84-2BB1-4D85-9B42-8FBB59D87F0F}"/>
              </a:ext>
            </a:extLst>
          </p:cNvPr>
          <p:cNvGrpSpPr/>
          <p:nvPr/>
        </p:nvGrpSpPr>
        <p:grpSpPr>
          <a:xfrm>
            <a:off x="4499992" y="1131590"/>
            <a:ext cx="2592288" cy="576064"/>
            <a:chOff x="4499992" y="1131590"/>
            <a:chExt cx="2592288" cy="576064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1F77615D-E770-401E-BB22-64DF9FAEC84B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BC521551-4A8D-459B-A33B-17FA766B2BA4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2E21EA05-48BE-42FA-B3BF-D2FEB3F4E3EF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年度工作总结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8D334CF6-90D3-42B1-A889-9EF8AF055C38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907C336-DD27-4542-A245-6B5B41609BE4}"/>
              </a:ext>
            </a:extLst>
          </p:cNvPr>
          <p:cNvGrpSpPr/>
          <p:nvPr/>
        </p:nvGrpSpPr>
        <p:grpSpPr>
          <a:xfrm>
            <a:off x="4499992" y="1840862"/>
            <a:ext cx="2592288" cy="576064"/>
            <a:chOff x="4499992" y="1131590"/>
            <a:chExt cx="2592288" cy="576064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9C0603F8-A941-489E-90CF-6B971B24934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BE318FC-A0CF-491C-AAC3-2A51935F97CC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F4D3EC1B-B5E4-4C37-8F75-941735E349B1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工作完成情况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F73B8EC-4A1E-441A-BD65-F22FDDF5C1E6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27BD4BF-1E40-4FFC-AC9E-68DDD59FD732}"/>
              </a:ext>
            </a:extLst>
          </p:cNvPr>
          <p:cNvGrpSpPr/>
          <p:nvPr/>
        </p:nvGrpSpPr>
        <p:grpSpPr>
          <a:xfrm>
            <a:off x="4499992" y="2550134"/>
            <a:ext cx="2592288" cy="576064"/>
            <a:chOff x="4499992" y="1131590"/>
            <a:chExt cx="2592288" cy="576064"/>
          </a:xfrm>
        </p:grpSpPr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F687726C-23D5-4C92-99F8-144F3C845C1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C19FFAE-EF1E-4E62-A6FC-95846FD7825D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39F4F5F7-13C1-46EA-8614-C782DCBB5E23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项目成功展示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7F497C1E-9E0E-46AE-B279-8F271261BC3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DCEED8B-6318-4C8E-B629-8202C1EA544A}"/>
              </a:ext>
            </a:extLst>
          </p:cNvPr>
          <p:cNvGrpSpPr/>
          <p:nvPr/>
        </p:nvGrpSpPr>
        <p:grpSpPr>
          <a:xfrm>
            <a:off x="4499992" y="3259406"/>
            <a:ext cx="2592288" cy="576064"/>
            <a:chOff x="4499992" y="1131590"/>
            <a:chExt cx="2592288" cy="576064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5974DF1B-9B49-4DDE-A2AC-24A1F1F00963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19F2755-2E53-4936-9A36-A10BFF1B64F8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E3053A24-427A-4186-94F7-05BEBBB20C09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明年工作计划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B0EE31C7-9EE9-4F34-8F05-FABEC6645E5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9652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年度工作总结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356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775B7818-1651-4C87-923D-7102E73B4FA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25" name="TextBox 86"/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91B15B32-D5A7-4EB2-902A-4703504BB2EE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81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99005" y="901822"/>
            <a:ext cx="3345990" cy="3339857"/>
            <a:chOff x="3866928" y="1200842"/>
            <a:chExt cx="4461320" cy="4453142"/>
          </a:xfrm>
        </p:grpSpPr>
        <p:sp>
          <p:nvSpPr>
            <p:cNvPr id="17" name="椭圆 16"/>
            <p:cNvSpPr>
              <a:spLocks/>
            </p:cNvSpPr>
            <p:nvPr/>
          </p:nvSpPr>
          <p:spPr bwMode="auto">
            <a:xfrm>
              <a:off x="4765530" y="2098423"/>
              <a:ext cx="2664115" cy="2659004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042764" y="2892750"/>
              <a:ext cx="2590510" cy="2585399"/>
            </a:xfrm>
            <a:custGeom>
              <a:avLst/>
              <a:gdLst>
                <a:gd name="T0" fmla="*/ 1114 w 1219"/>
                <a:gd name="T1" fmla="*/ 104 h 1219"/>
                <a:gd name="T2" fmla="*/ 1073 w 1219"/>
                <a:gd name="T3" fmla="*/ 69 h 1219"/>
                <a:gd name="T4" fmla="*/ 1028 w 1219"/>
                <a:gd name="T5" fmla="*/ 41 h 1219"/>
                <a:gd name="T6" fmla="*/ 980 w 1219"/>
                <a:gd name="T7" fmla="*/ 20 h 1219"/>
                <a:gd name="T8" fmla="*/ 930 w 1219"/>
                <a:gd name="T9" fmla="*/ 7 h 1219"/>
                <a:gd name="T10" fmla="*/ 879 w 1219"/>
                <a:gd name="T11" fmla="*/ 0 h 1219"/>
                <a:gd name="T12" fmla="*/ 827 w 1219"/>
                <a:gd name="T13" fmla="*/ 2 h 1219"/>
                <a:gd name="T14" fmla="*/ 776 w 1219"/>
                <a:gd name="T15" fmla="*/ 10 h 1219"/>
                <a:gd name="T16" fmla="*/ 727 w 1219"/>
                <a:gd name="T17" fmla="*/ 26 h 1219"/>
                <a:gd name="T18" fmla="*/ 680 w 1219"/>
                <a:gd name="T19" fmla="*/ 49 h 1219"/>
                <a:gd name="T20" fmla="*/ 650 w 1219"/>
                <a:gd name="T21" fmla="*/ 69 h 1219"/>
                <a:gd name="T22" fmla="*/ 610 w 1219"/>
                <a:gd name="T23" fmla="*/ 104 h 1219"/>
                <a:gd name="T24" fmla="*/ 92 w 1219"/>
                <a:gd name="T25" fmla="*/ 622 h 1219"/>
                <a:gd name="T26" fmla="*/ 59 w 1219"/>
                <a:gd name="T27" fmla="*/ 665 h 1219"/>
                <a:gd name="T28" fmla="*/ 33 w 1219"/>
                <a:gd name="T29" fmla="*/ 711 h 1219"/>
                <a:gd name="T30" fmla="*/ 14 w 1219"/>
                <a:gd name="T31" fmla="*/ 760 h 1219"/>
                <a:gd name="T32" fmla="*/ 3 w 1219"/>
                <a:gd name="T33" fmla="*/ 810 h 1219"/>
                <a:gd name="T34" fmla="*/ 0 w 1219"/>
                <a:gd name="T35" fmla="*/ 862 h 1219"/>
                <a:gd name="T36" fmla="*/ 3 w 1219"/>
                <a:gd name="T37" fmla="*/ 913 h 1219"/>
                <a:gd name="T38" fmla="*/ 14 w 1219"/>
                <a:gd name="T39" fmla="*/ 963 h 1219"/>
                <a:gd name="T40" fmla="*/ 33 w 1219"/>
                <a:gd name="T41" fmla="*/ 1012 h 1219"/>
                <a:gd name="T42" fmla="*/ 59 w 1219"/>
                <a:gd name="T43" fmla="*/ 1059 h 1219"/>
                <a:gd name="T44" fmla="*/ 92 w 1219"/>
                <a:gd name="T45" fmla="*/ 1101 h 1219"/>
                <a:gd name="T46" fmla="*/ 131 w 1219"/>
                <a:gd name="T47" fmla="*/ 1139 h 1219"/>
                <a:gd name="T48" fmla="*/ 175 w 1219"/>
                <a:gd name="T49" fmla="*/ 1170 h 1219"/>
                <a:gd name="T50" fmla="*/ 223 w 1219"/>
                <a:gd name="T51" fmla="*/ 1193 h 1219"/>
                <a:gd name="T52" fmla="*/ 272 w 1219"/>
                <a:gd name="T53" fmla="*/ 1209 h 1219"/>
                <a:gd name="T54" fmla="*/ 323 w 1219"/>
                <a:gd name="T55" fmla="*/ 1217 h 1219"/>
                <a:gd name="T56" fmla="*/ 374 w 1219"/>
                <a:gd name="T57" fmla="*/ 1218 h 1219"/>
                <a:gd name="T58" fmla="*/ 425 w 1219"/>
                <a:gd name="T59" fmla="*/ 1212 h 1219"/>
                <a:gd name="T60" fmla="*/ 475 w 1219"/>
                <a:gd name="T61" fmla="*/ 1199 h 1219"/>
                <a:gd name="T62" fmla="*/ 523 w 1219"/>
                <a:gd name="T63" fmla="*/ 1178 h 1219"/>
                <a:gd name="T64" fmla="*/ 568 w 1219"/>
                <a:gd name="T65" fmla="*/ 1150 h 1219"/>
                <a:gd name="T66" fmla="*/ 609 w 1219"/>
                <a:gd name="T67" fmla="*/ 1115 h 1219"/>
                <a:gd name="T68" fmla="*/ 1127 w 1219"/>
                <a:gd name="T69" fmla="*/ 597 h 1219"/>
                <a:gd name="T70" fmla="*/ 1160 w 1219"/>
                <a:gd name="T71" fmla="*/ 554 h 1219"/>
                <a:gd name="T72" fmla="*/ 1186 w 1219"/>
                <a:gd name="T73" fmla="*/ 508 h 1219"/>
                <a:gd name="T74" fmla="*/ 1204 w 1219"/>
                <a:gd name="T75" fmla="*/ 459 h 1219"/>
                <a:gd name="T76" fmla="*/ 1215 w 1219"/>
                <a:gd name="T77" fmla="*/ 408 h 1219"/>
                <a:gd name="T78" fmla="*/ 1219 w 1219"/>
                <a:gd name="T79" fmla="*/ 357 h 1219"/>
                <a:gd name="T80" fmla="*/ 1215 w 1219"/>
                <a:gd name="T81" fmla="*/ 306 h 1219"/>
                <a:gd name="T82" fmla="*/ 1204 w 1219"/>
                <a:gd name="T83" fmla="*/ 255 h 1219"/>
                <a:gd name="T84" fmla="*/ 1186 w 1219"/>
                <a:gd name="T85" fmla="*/ 207 h 1219"/>
                <a:gd name="T86" fmla="*/ 1160 w 1219"/>
                <a:gd name="T87" fmla="*/ 160 h 1219"/>
                <a:gd name="T88" fmla="*/ 1127 w 1219"/>
                <a:gd name="T89" fmla="*/ 118 h 1219"/>
                <a:gd name="T90" fmla="*/ 111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04"/>
                  </a:moveTo>
                  <a:cubicBezTo>
                    <a:pt x="1101" y="92"/>
                    <a:pt x="1088" y="80"/>
                    <a:pt x="1073" y="69"/>
                  </a:cubicBezTo>
                  <a:cubicBezTo>
                    <a:pt x="1058" y="59"/>
                    <a:pt x="1044" y="50"/>
                    <a:pt x="1028" y="41"/>
                  </a:cubicBezTo>
                  <a:cubicBezTo>
                    <a:pt x="1012" y="33"/>
                    <a:pt x="996" y="26"/>
                    <a:pt x="980" y="20"/>
                  </a:cubicBezTo>
                  <a:cubicBezTo>
                    <a:pt x="963" y="15"/>
                    <a:pt x="947" y="10"/>
                    <a:pt x="930" y="7"/>
                  </a:cubicBezTo>
                  <a:cubicBezTo>
                    <a:pt x="913" y="4"/>
                    <a:pt x="896" y="2"/>
                    <a:pt x="879" y="0"/>
                  </a:cubicBezTo>
                  <a:cubicBezTo>
                    <a:pt x="861" y="0"/>
                    <a:pt x="845" y="0"/>
                    <a:pt x="827" y="2"/>
                  </a:cubicBezTo>
                  <a:cubicBezTo>
                    <a:pt x="810" y="4"/>
                    <a:pt x="794" y="7"/>
                    <a:pt x="776" y="10"/>
                  </a:cubicBezTo>
                  <a:cubicBezTo>
                    <a:pt x="760" y="15"/>
                    <a:pt x="743" y="20"/>
                    <a:pt x="727" y="26"/>
                  </a:cubicBezTo>
                  <a:cubicBezTo>
                    <a:pt x="711" y="33"/>
                    <a:pt x="695" y="41"/>
                    <a:pt x="680" y="49"/>
                  </a:cubicBezTo>
                  <a:cubicBezTo>
                    <a:pt x="650" y="69"/>
                    <a:pt x="650" y="69"/>
                    <a:pt x="650" y="69"/>
                  </a:cubicBezTo>
                  <a:cubicBezTo>
                    <a:pt x="636" y="80"/>
                    <a:pt x="623" y="91"/>
                    <a:pt x="610" y="104"/>
                  </a:cubicBezTo>
                  <a:cubicBezTo>
                    <a:pt x="92" y="622"/>
                    <a:pt x="92" y="622"/>
                    <a:pt x="92" y="622"/>
                  </a:cubicBezTo>
                  <a:cubicBezTo>
                    <a:pt x="80" y="636"/>
                    <a:pt x="69" y="650"/>
                    <a:pt x="59" y="665"/>
                  </a:cubicBezTo>
                  <a:cubicBezTo>
                    <a:pt x="49" y="680"/>
                    <a:pt x="41" y="695"/>
                    <a:pt x="33" y="711"/>
                  </a:cubicBezTo>
                  <a:cubicBezTo>
                    <a:pt x="26" y="727"/>
                    <a:pt x="20" y="743"/>
                    <a:pt x="14" y="760"/>
                  </a:cubicBezTo>
                  <a:cubicBezTo>
                    <a:pt x="10" y="777"/>
                    <a:pt x="6" y="793"/>
                    <a:pt x="3" y="810"/>
                  </a:cubicBezTo>
                  <a:cubicBezTo>
                    <a:pt x="1" y="828"/>
                    <a:pt x="0" y="844"/>
                    <a:pt x="0" y="862"/>
                  </a:cubicBezTo>
                  <a:cubicBezTo>
                    <a:pt x="0" y="879"/>
                    <a:pt x="1" y="896"/>
                    <a:pt x="3" y="913"/>
                  </a:cubicBezTo>
                  <a:cubicBezTo>
                    <a:pt x="6" y="930"/>
                    <a:pt x="10" y="947"/>
                    <a:pt x="14" y="963"/>
                  </a:cubicBezTo>
                  <a:cubicBezTo>
                    <a:pt x="20" y="980"/>
                    <a:pt x="26" y="996"/>
                    <a:pt x="33" y="1012"/>
                  </a:cubicBezTo>
                  <a:cubicBezTo>
                    <a:pt x="41" y="1028"/>
                    <a:pt x="49" y="1043"/>
                    <a:pt x="59" y="1059"/>
                  </a:cubicBezTo>
                  <a:cubicBezTo>
                    <a:pt x="69" y="1074"/>
                    <a:pt x="80" y="1087"/>
                    <a:pt x="92" y="1101"/>
                  </a:cubicBezTo>
                  <a:cubicBezTo>
                    <a:pt x="104" y="1115"/>
                    <a:pt x="117" y="1127"/>
                    <a:pt x="131" y="1139"/>
                  </a:cubicBezTo>
                  <a:cubicBezTo>
                    <a:pt x="146" y="1150"/>
                    <a:pt x="160" y="1160"/>
                    <a:pt x="175" y="1170"/>
                  </a:cubicBezTo>
                  <a:cubicBezTo>
                    <a:pt x="191" y="1178"/>
                    <a:pt x="206" y="1186"/>
                    <a:pt x="223" y="1193"/>
                  </a:cubicBezTo>
                  <a:cubicBezTo>
                    <a:pt x="239" y="1199"/>
                    <a:pt x="255" y="1204"/>
                    <a:pt x="272" y="1209"/>
                  </a:cubicBezTo>
                  <a:cubicBezTo>
                    <a:pt x="289" y="1212"/>
                    <a:pt x="305" y="1215"/>
                    <a:pt x="323" y="1217"/>
                  </a:cubicBezTo>
                  <a:cubicBezTo>
                    <a:pt x="340" y="1218"/>
                    <a:pt x="357" y="1219"/>
                    <a:pt x="374" y="1218"/>
                  </a:cubicBezTo>
                  <a:cubicBezTo>
                    <a:pt x="391" y="1217"/>
                    <a:pt x="408" y="1215"/>
                    <a:pt x="425" y="1212"/>
                  </a:cubicBezTo>
                  <a:cubicBezTo>
                    <a:pt x="442" y="1209"/>
                    <a:pt x="459" y="1204"/>
                    <a:pt x="475" y="1199"/>
                  </a:cubicBezTo>
                  <a:cubicBezTo>
                    <a:pt x="492" y="1193"/>
                    <a:pt x="507" y="1186"/>
                    <a:pt x="523" y="1178"/>
                  </a:cubicBezTo>
                  <a:cubicBezTo>
                    <a:pt x="539" y="1169"/>
                    <a:pt x="554" y="1160"/>
                    <a:pt x="568" y="1150"/>
                  </a:cubicBezTo>
                  <a:cubicBezTo>
                    <a:pt x="583" y="1139"/>
                    <a:pt x="596" y="1128"/>
                    <a:pt x="609" y="1115"/>
                  </a:cubicBezTo>
                  <a:cubicBezTo>
                    <a:pt x="1127" y="597"/>
                    <a:pt x="1127" y="597"/>
                    <a:pt x="1127" y="597"/>
                  </a:cubicBezTo>
                  <a:cubicBezTo>
                    <a:pt x="1139" y="583"/>
                    <a:pt x="1149" y="569"/>
                    <a:pt x="1160" y="554"/>
                  </a:cubicBezTo>
                  <a:cubicBezTo>
                    <a:pt x="1169" y="539"/>
                    <a:pt x="1178" y="524"/>
                    <a:pt x="1186" y="508"/>
                  </a:cubicBezTo>
                  <a:cubicBezTo>
                    <a:pt x="1193" y="492"/>
                    <a:pt x="1199" y="476"/>
                    <a:pt x="1204" y="459"/>
                  </a:cubicBezTo>
                  <a:cubicBezTo>
                    <a:pt x="1209" y="442"/>
                    <a:pt x="1212" y="426"/>
                    <a:pt x="1215" y="408"/>
                  </a:cubicBezTo>
                  <a:cubicBezTo>
                    <a:pt x="1217" y="391"/>
                    <a:pt x="1218" y="375"/>
                    <a:pt x="1219" y="357"/>
                  </a:cubicBezTo>
                  <a:cubicBezTo>
                    <a:pt x="1218" y="340"/>
                    <a:pt x="1217" y="323"/>
                    <a:pt x="1215" y="306"/>
                  </a:cubicBezTo>
                  <a:cubicBezTo>
                    <a:pt x="1212" y="289"/>
                    <a:pt x="1209" y="272"/>
                    <a:pt x="1204" y="255"/>
                  </a:cubicBezTo>
                  <a:cubicBezTo>
                    <a:pt x="1199" y="239"/>
                    <a:pt x="1193" y="223"/>
                    <a:pt x="1186" y="207"/>
                  </a:cubicBezTo>
                  <a:cubicBezTo>
                    <a:pt x="1178" y="191"/>
                    <a:pt x="1169" y="176"/>
                    <a:pt x="1160" y="160"/>
                  </a:cubicBezTo>
                  <a:cubicBezTo>
                    <a:pt x="1149" y="145"/>
                    <a:pt x="1139" y="132"/>
                    <a:pt x="1127" y="118"/>
                  </a:cubicBezTo>
                  <a:cubicBezTo>
                    <a:pt x="1114" y="104"/>
                    <a:pt x="1114" y="104"/>
                    <a:pt x="111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4132726" y="2982712"/>
              <a:ext cx="2410585" cy="2404451"/>
            </a:xfrm>
            <a:custGeom>
              <a:avLst/>
              <a:gdLst>
                <a:gd name="T0" fmla="*/ 1042 w 1135"/>
                <a:gd name="T1" fmla="*/ 92 h 1134"/>
                <a:gd name="T2" fmla="*/ 1006 w 1135"/>
                <a:gd name="T3" fmla="*/ 61 h 1134"/>
                <a:gd name="T4" fmla="*/ 966 w 1135"/>
                <a:gd name="T5" fmla="*/ 36 h 1134"/>
                <a:gd name="T6" fmla="*/ 895 w 1135"/>
                <a:gd name="T7" fmla="*/ 9 h 1134"/>
                <a:gd name="T8" fmla="*/ 850 w 1135"/>
                <a:gd name="T9" fmla="*/ 2 h 1134"/>
                <a:gd name="T10" fmla="*/ 774 w 1135"/>
                <a:gd name="T11" fmla="*/ 4 h 1134"/>
                <a:gd name="T12" fmla="*/ 730 w 1135"/>
                <a:gd name="T13" fmla="*/ 13 h 1134"/>
                <a:gd name="T14" fmla="*/ 659 w 1135"/>
                <a:gd name="T15" fmla="*/ 44 h 1134"/>
                <a:gd name="T16" fmla="*/ 633 w 1135"/>
                <a:gd name="T17" fmla="*/ 61 h 1134"/>
                <a:gd name="T18" fmla="*/ 597 w 1135"/>
                <a:gd name="T19" fmla="*/ 92 h 1134"/>
                <a:gd name="T20" fmla="*/ 81 w 1135"/>
                <a:gd name="T21" fmla="*/ 609 h 1134"/>
                <a:gd name="T22" fmla="*/ 52 w 1135"/>
                <a:gd name="T23" fmla="*/ 646 h 1134"/>
                <a:gd name="T24" fmla="*/ 29 w 1135"/>
                <a:gd name="T25" fmla="*/ 687 h 1134"/>
                <a:gd name="T26" fmla="*/ 6 w 1135"/>
                <a:gd name="T27" fmla="*/ 760 h 1134"/>
                <a:gd name="T28" fmla="*/ 1 w 1135"/>
                <a:gd name="T29" fmla="*/ 805 h 1134"/>
                <a:gd name="T30" fmla="*/ 6 w 1135"/>
                <a:gd name="T31" fmla="*/ 880 h 1134"/>
                <a:gd name="T32" fmla="*/ 18 w 1135"/>
                <a:gd name="T33" fmla="*/ 924 h 1134"/>
                <a:gd name="T34" fmla="*/ 52 w 1135"/>
                <a:gd name="T35" fmla="*/ 993 h 1134"/>
                <a:gd name="T36" fmla="*/ 81 w 1135"/>
                <a:gd name="T37" fmla="*/ 1031 h 1134"/>
                <a:gd name="T38" fmla="*/ 116 w 1135"/>
                <a:gd name="T39" fmla="*/ 1064 h 1134"/>
                <a:gd name="T40" fmla="*/ 155 w 1135"/>
                <a:gd name="T41" fmla="*/ 1091 h 1134"/>
                <a:gd name="T42" fmla="*/ 196 w 1135"/>
                <a:gd name="T43" fmla="*/ 1112 h 1134"/>
                <a:gd name="T44" fmla="*/ 270 w 1135"/>
                <a:gd name="T45" fmla="*/ 1131 h 1134"/>
                <a:gd name="T46" fmla="*/ 315 w 1135"/>
                <a:gd name="T47" fmla="*/ 1134 h 1134"/>
                <a:gd name="T48" fmla="*/ 390 w 1135"/>
                <a:gd name="T49" fmla="*/ 1126 h 1134"/>
                <a:gd name="T50" fmla="*/ 434 w 1135"/>
                <a:gd name="T51" fmla="*/ 1112 h 1134"/>
                <a:gd name="T52" fmla="*/ 501 w 1135"/>
                <a:gd name="T53" fmla="*/ 1074 h 1134"/>
                <a:gd name="T54" fmla="*/ 537 w 1135"/>
                <a:gd name="T55" fmla="*/ 1043 h 1134"/>
                <a:gd name="T56" fmla="*/ 1053 w 1135"/>
                <a:gd name="T57" fmla="*/ 526 h 1134"/>
                <a:gd name="T58" fmla="*/ 1083 w 1135"/>
                <a:gd name="T59" fmla="*/ 489 h 1134"/>
                <a:gd name="T60" fmla="*/ 1105 w 1135"/>
                <a:gd name="T61" fmla="*/ 448 h 1134"/>
                <a:gd name="T62" fmla="*/ 1129 w 1135"/>
                <a:gd name="T63" fmla="*/ 375 h 1134"/>
                <a:gd name="T64" fmla="*/ 1134 w 1135"/>
                <a:gd name="T65" fmla="*/ 330 h 1134"/>
                <a:gd name="T66" fmla="*/ 1129 w 1135"/>
                <a:gd name="T67" fmla="*/ 255 h 1134"/>
                <a:gd name="T68" fmla="*/ 1117 w 1135"/>
                <a:gd name="T69" fmla="*/ 211 h 1134"/>
                <a:gd name="T70" fmla="*/ 1083 w 1135"/>
                <a:gd name="T71" fmla="*/ 142 h 1134"/>
                <a:gd name="T72" fmla="*/ 1053 w 1135"/>
                <a:gd name="T73" fmla="*/ 104 h 1134"/>
                <a:gd name="T74" fmla="*/ 104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1042" y="92"/>
                  </a:moveTo>
                  <a:cubicBezTo>
                    <a:pt x="1031" y="81"/>
                    <a:pt x="1019" y="71"/>
                    <a:pt x="1006" y="61"/>
                  </a:cubicBezTo>
                  <a:cubicBezTo>
                    <a:pt x="993" y="52"/>
                    <a:pt x="980" y="44"/>
                    <a:pt x="966" y="36"/>
                  </a:cubicBezTo>
                  <a:cubicBezTo>
                    <a:pt x="942" y="25"/>
                    <a:pt x="920" y="16"/>
                    <a:pt x="895" y="9"/>
                  </a:cubicBezTo>
                  <a:cubicBezTo>
                    <a:pt x="880" y="6"/>
                    <a:pt x="865" y="4"/>
                    <a:pt x="850" y="2"/>
                  </a:cubicBezTo>
                  <a:cubicBezTo>
                    <a:pt x="824" y="0"/>
                    <a:pt x="800" y="1"/>
                    <a:pt x="774" y="4"/>
                  </a:cubicBezTo>
                  <a:cubicBezTo>
                    <a:pt x="759" y="6"/>
                    <a:pt x="745" y="9"/>
                    <a:pt x="730" y="13"/>
                  </a:cubicBezTo>
                  <a:cubicBezTo>
                    <a:pt x="705" y="21"/>
                    <a:pt x="682" y="31"/>
                    <a:pt x="659" y="44"/>
                  </a:cubicBezTo>
                  <a:cubicBezTo>
                    <a:pt x="633" y="61"/>
                    <a:pt x="633" y="61"/>
                    <a:pt x="633" y="61"/>
                  </a:cubicBezTo>
                  <a:cubicBezTo>
                    <a:pt x="620" y="71"/>
                    <a:pt x="609" y="81"/>
                    <a:pt x="597" y="92"/>
                  </a:cubicBezTo>
                  <a:cubicBezTo>
                    <a:pt x="81" y="609"/>
                    <a:pt x="81" y="609"/>
                    <a:pt x="81" y="609"/>
                  </a:cubicBezTo>
                  <a:cubicBezTo>
                    <a:pt x="71" y="621"/>
                    <a:pt x="61" y="633"/>
                    <a:pt x="52" y="646"/>
                  </a:cubicBezTo>
                  <a:cubicBezTo>
                    <a:pt x="44" y="660"/>
                    <a:pt x="36" y="673"/>
                    <a:pt x="29" y="687"/>
                  </a:cubicBezTo>
                  <a:cubicBezTo>
                    <a:pt x="19" y="711"/>
                    <a:pt x="12" y="734"/>
                    <a:pt x="6" y="760"/>
                  </a:cubicBezTo>
                  <a:cubicBezTo>
                    <a:pt x="3" y="775"/>
                    <a:pt x="2" y="789"/>
                    <a:pt x="1" y="805"/>
                  </a:cubicBezTo>
                  <a:cubicBezTo>
                    <a:pt x="0" y="831"/>
                    <a:pt x="2" y="854"/>
                    <a:pt x="6" y="880"/>
                  </a:cubicBezTo>
                  <a:cubicBezTo>
                    <a:pt x="9" y="895"/>
                    <a:pt x="13" y="909"/>
                    <a:pt x="18" y="924"/>
                  </a:cubicBezTo>
                  <a:cubicBezTo>
                    <a:pt x="27" y="949"/>
                    <a:pt x="38" y="971"/>
                    <a:pt x="52" y="993"/>
                  </a:cubicBezTo>
                  <a:cubicBezTo>
                    <a:pt x="61" y="1006"/>
                    <a:pt x="71" y="1019"/>
                    <a:pt x="81" y="1031"/>
                  </a:cubicBezTo>
                  <a:cubicBezTo>
                    <a:pt x="92" y="1043"/>
                    <a:pt x="104" y="1053"/>
                    <a:pt x="116" y="1064"/>
                  </a:cubicBezTo>
                  <a:cubicBezTo>
                    <a:pt x="129" y="1074"/>
                    <a:pt x="141" y="1083"/>
                    <a:pt x="155" y="1091"/>
                  </a:cubicBezTo>
                  <a:cubicBezTo>
                    <a:pt x="169" y="1099"/>
                    <a:pt x="182" y="1105"/>
                    <a:pt x="196" y="1112"/>
                  </a:cubicBezTo>
                  <a:cubicBezTo>
                    <a:pt x="221" y="1121"/>
                    <a:pt x="244" y="1127"/>
                    <a:pt x="270" y="1131"/>
                  </a:cubicBezTo>
                  <a:cubicBezTo>
                    <a:pt x="285" y="1133"/>
                    <a:pt x="300" y="1134"/>
                    <a:pt x="315" y="1134"/>
                  </a:cubicBezTo>
                  <a:cubicBezTo>
                    <a:pt x="341" y="1134"/>
                    <a:pt x="365" y="1131"/>
                    <a:pt x="390" y="1126"/>
                  </a:cubicBezTo>
                  <a:cubicBezTo>
                    <a:pt x="405" y="1121"/>
                    <a:pt x="419" y="1117"/>
                    <a:pt x="434" y="1112"/>
                  </a:cubicBezTo>
                  <a:cubicBezTo>
                    <a:pt x="458" y="1101"/>
                    <a:pt x="479" y="1089"/>
                    <a:pt x="501" y="1074"/>
                  </a:cubicBezTo>
                  <a:cubicBezTo>
                    <a:pt x="514" y="1064"/>
                    <a:pt x="526" y="1054"/>
                    <a:pt x="537" y="1043"/>
                  </a:cubicBezTo>
                  <a:cubicBezTo>
                    <a:pt x="1053" y="526"/>
                    <a:pt x="1053" y="526"/>
                    <a:pt x="1053" y="526"/>
                  </a:cubicBezTo>
                  <a:cubicBezTo>
                    <a:pt x="1064" y="514"/>
                    <a:pt x="1073" y="502"/>
                    <a:pt x="1083" y="489"/>
                  </a:cubicBezTo>
                  <a:cubicBezTo>
                    <a:pt x="1091" y="475"/>
                    <a:pt x="1098" y="462"/>
                    <a:pt x="1105" y="448"/>
                  </a:cubicBezTo>
                  <a:cubicBezTo>
                    <a:pt x="1116" y="424"/>
                    <a:pt x="1123" y="401"/>
                    <a:pt x="1129" y="375"/>
                  </a:cubicBezTo>
                  <a:cubicBezTo>
                    <a:pt x="1131" y="360"/>
                    <a:pt x="1133" y="346"/>
                    <a:pt x="1134" y="330"/>
                  </a:cubicBezTo>
                  <a:cubicBezTo>
                    <a:pt x="1135" y="304"/>
                    <a:pt x="1133" y="281"/>
                    <a:pt x="1129" y="255"/>
                  </a:cubicBezTo>
                  <a:cubicBezTo>
                    <a:pt x="1125" y="240"/>
                    <a:pt x="1121" y="226"/>
                    <a:pt x="1117" y="211"/>
                  </a:cubicBezTo>
                  <a:cubicBezTo>
                    <a:pt x="1107" y="186"/>
                    <a:pt x="1097" y="164"/>
                    <a:pt x="1083" y="142"/>
                  </a:cubicBezTo>
                  <a:cubicBezTo>
                    <a:pt x="1073" y="128"/>
                    <a:pt x="1064" y="116"/>
                    <a:pt x="1053" y="104"/>
                  </a:cubicBezTo>
                  <a:cubicBezTo>
                    <a:pt x="1042" y="92"/>
                    <a:pt x="1042" y="92"/>
                    <a:pt x="104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4166462" y="3016448"/>
              <a:ext cx="2341068" cy="2339024"/>
            </a:xfrm>
            <a:custGeom>
              <a:avLst/>
              <a:gdLst>
                <a:gd name="T0" fmla="*/ 996 w 1102"/>
                <a:gd name="T1" fmla="*/ 106 h 1103"/>
                <a:gd name="T2" fmla="*/ 996 w 1102"/>
                <a:gd name="T3" fmla="*/ 106 h 1103"/>
                <a:gd name="T4" fmla="*/ 611 w 1102"/>
                <a:gd name="T5" fmla="*/ 106 h 1103"/>
                <a:gd name="T6" fmla="*/ 106 w 1102"/>
                <a:gd name="T7" fmla="*/ 611 h 1103"/>
                <a:gd name="T8" fmla="*/ 106 w 1102"/>
                <a:gd name="T9" fmla="*/ 997 h 1103"/>
                <a:gd name="T10" fmla="*/ 106 w 1102"/>
                <a:gd name="T11" fmla="*/ 997 h 1103"/>
                <a:gd name="T12" fmla="*/ 492 w 1102"/>
                <a:gd name="T13" fmla="*/ 997 h 1103"/>
                <a:gd name="T14" fmla="*/ 996 w 1102"/>
                <a:gd name="T15" fmla="*/ 492 h 1103"/>
                <a:gd name="T16" fmla="*/ 996 w 1102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3">
                  <a:moveTo>
                    <a:pt x="996" y="106"/>
                  </a:moveTo>
                  <a:cubicBezTo>
                    <a:pt x="996" y="106"/>
                    <a:pt x="996" y="106"/>
                    <a:pt x="996" y="106"/>
                  </a:cubicBezTo>
                  <a:cubicBezTo>
                    <a:pt x="890" y="0"/>
                    <a:pt x="717" y="0"/>
                    <a:pt x="611" y="106"/>
                  </a:cubicBezTo>
                  <a:cubicBezTo>
                    <a:pt x="106" y="611"/>
                    <a:pt x="106" y="611"/>
                    <a:pt x="106" y="611"/>
                  </a:cubicBezTo>
                  <a:cubicBezTo>
                    <a:pt x="0" y="717"/>
                    <a:pt x="0" y="890"/>
                    <a:pt x="106" y="997"/>
                  </a:cubicBezTo>
                  <a:cubicBezTo>
                    <a:pt x="106" y="997"/>
                    <a:pt x="106" y="997"/>
                    <a:pt x="106" y="997"/>
                  </a:cubicBezTo>
                  <a:cubicBezTo>
                    <a:pt x="212" y="1103"/>
                    <a:pt x="386" y="1103"/>
                    <a:pt x="492" y="997"/>
                  </a:cubicBezTo>
                  <a:cubicBezTo>
                    <a:pt x="996" y="492"/>
                    <a:pt x="996" y="492"/>
                    <a:pt x="996" y="492"/>
                  </a:cubicBezTo>
                  <a:cubicBezTo>
                    <a:pt x="1102" y="386"/>
                    <a:pt x="1102" y="212"/>
                    <a:pt x="996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327985" y="4248320"/>
              <a:ext cx="947673" cy="943584"/>
            </a:xfrm>
            <a:custGeom>
              <a:avLst/>
              <a:gdLst>
                <a:gd name="T0" fmla="*/ 79 w 446"/>
                <a:gd name="T1" fmla="*/ 79 h 445"/>
                <a:gd name="T2" fmla="*/ 367 w 446"/>
                <a:gd name="T3" fmla="*/ 79 h 445"/>
                <a:gd name="T4" fmla="*/ 367 w 446"/>
                <a:gd name="T5" fmla="*/ 366 h 445"/>
                <a:gd name="T6" fmla="*/ 79 w 446"/>
                <a:gd name="T7" fmla="*/ 366 h 445"/>
                <a:gd name="T8" fmla="*/ 79 w 446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5">
                  <a:moveTo>
                    <a:pt x="79" y="79"/>
                  </a:moveTo>
                  <a:cubicBezTo>
                    <a:pt x="159" y="0"/>
                    <a:pt x="287" y="0"/>
                    <a:pt x="367" y="79"/>
                  </a:cubicBezTo>
                  <a:cubicBezTo>
                    <a:pt x="446" y="158"/>
                    <a:pt x="446" y="287"/>
                    <a:pt x="367" y="366"/>
                  </a:cubicBezTo>
                  <a:cubicBezTo>
                    <a:pt x="287" y="445"/>
                    <a:pt x="159" y="445"/>
                    <a:pt x="79" y="366"/>
                  </a:cubicBezTo>
                  <a:cubicBezTo>
                    <a:pt x="0" y="287"/>
                    <a:pt x="0" y="158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61902" y="1376678"/>
              <a:ext cx="2590510" cy="2585399"/>
            </a:xfrm>
            <a:custGeom>
              <a:avLst/>
              <a:gdLst>
                <a:gd name="T0" fmla="*/ 104 w 1219"/>
                <a:gd name="T1" fmla="*/ 1114 h 1219"/>
                <a:gd name="T2" fmla="*/ 69 w 1219"/>
                <a:gd name="T3" fmla="*/ 1073 h 1219"/>
                <a:gd name="T4" fmla="*/ 41 w 1219"/>
                <a:gd name="T5" fmla="*/ 1028 h 1219"/>
                <a:gd name="T6" fmla="*/ 20 w 1219"/>
                <a:gd name="T7" fmla="*/ 980 h 1219"/>
                <a:gd name="T8" fmla="*/ 7 w 1219"/>
                <a:gd name="T9" fmla="*/ 930 h 1219"/>
                <a:gd name="T10" fmla="*/ 0 w 1219"/>
                <a:gd name="T11" fmla="*/ 879 h 1219"/>
                <a:gd name="T12" fmla="*/ 2 w 1219"/>
                <a:gd name="T13" fmla="*/ 827 h 1219"/>
                <a:gd name="T14" fmla="*/ 10 w 1219"/>
                <a:gd name="T15" fmla="*/ 776 h 1219"/>
                <a:gd name="T16" fmla="*/ 26 w 1219"/>
                <a:gd name="T17" fmla="*/ 727 h 1219"/>
                <a:gd name="T18" fmla="*/ 49 w 1219"/>
                <a:gd name="T19" fmla="*/ 680 h 1219"/>
                <a:gd name="T20" fmla="*/ 69 w 1219"/>
                <a:gd name="T21" fmla="*/ 650 h 1219"/>
                <a:gd name="T22" fmla="*/ 104 w 1219"/>
                <a:gd name="T23" fmla="*/ 610 h 1219"/>
                <a:gd name="T24" fmla="*/ 622 w 1219"/>
                <a:gd name="T25" fmla="*/ 92 h 1219"/>
                <a:gd name="T26" fmla="*/ 665 w 1219"/>
                <a:gd name="T27" fmla="*/ 59 h 1219"/>
                <a:gd name="T28" fmla="*/ 711 w 1219"/>
                <a:gd name="T29" fmla="*/ 33 h 1219"/>
                <a:gd name="T30" fmla="*/ 760 w 1219"/>
                <a:gd name="T31" fmla="*/ 14 h 1219"/>
                <a:gd name="T32" fmla="*/ 810 w 1219"/>
                <a:gd name="T33" fmla="*/ 3 h 1219"/>
                <a:gd name="T34" fmla="*/ 862 w 1219"/>
                <a:gd name="T35" fmla="*/ 0 h 1219"/>
                <a:gd name="T36" fmla="*/ 913 w 1219"/>
                <a:gd name="T37" fmla="*/ 3 h 1219"/>
                <a:gd name="T38" fmla="*/ 963 w 1219"/>
                <a:gd name="T39" fmla="*/ 14 h 1219"/>
                <a:gd name="T40" fmla="*/ 1012 w 1219"/>
                <a:gd name="T41" fmla="*/ 33 h 1219"/>
                <a:gd name="T42" fmla="*/ 1059 w 1219"/>
                <a:gd name="T43" fmla="*/ 59 h 1219"/>
                <a:gd name="T44" fmla="*/ 1101 w 1219"/>
                <a:gd name="T45" fmla="*/ 92 h 1219"/>
                <a:gd name="T46" fmla="*/ 1139 w 1219"/>
                <a:gd name="T47" fmla="*/ 131 h 1219"/>
                <a:gd name="T48" fmla="*/ 1170 w 1219"/>
                <a:gd name="T49" fmla="*/ 175 h 1219"/>
                <a:gd name="T50" fmla="*/ 1193 w 1219"/>
                <a:gd name="T51" fmla="*/ 223 h 1219"/>
                <a:gd name="T52" fmla="*/ 1209 w 1219"/>
                <a:gd name="T53" fmla="*/ 272 h 1219"/>
                <a:gd name="T54" fmla="*/ 1217 w 1219"/>
                <a:gd name="T55" fmla="*/ 323 h 1219"/>
                <a:gd name="T56" fmla="*/ 1218 w 1219"/>
                <a:gd name="T57" fmla="*/ 374 h 1219"/>
                <a:gd name="T58" fmla="*/ 1212 w 1219"/>
                <a:gd name="T59" fmla="*/ 425 h 1219"/>
                <a:gd name="T60" fmla="*/ 1199 w 1219"/>
                <a:gd name="T61" fmla="*/ 475 h 1219"/>
                <a:gd name="T62" fmla="*/ 1178 w 1219"/>
                <a:gd name="T63" fmla="*/ 523 h 1219"/>
                <a:gd name="T64" fmla="*/ 1150 w 1219"/>
                <a:gd name="T65" fmla="*/ 568 h 1219"/>
                <a:gd name="T66" fmla="*/ 1115 w 1219"/>
                <a:gd name="T67" fmla="*/ 609 h 1219"/>
                <a:gd name="T68" fmla="*/ 597 w 1219"/>
                <a:gd name="T69" fmla="*/ 1127 h 1219"/>
                <a:gd name="T70" fmla="*/ 554 w 1219"/>
                <a:gd name="T71" fmla="*/ 1160 h 1219"/>
                <a:gd name="T72" fmla="*/ 508 w 1219"/>
                <a:gd name="T73" fmla="*/ 1186 h 1219"/>
                <a:gd name="T74" fmla="*/ 459 w 1219"/>
                <a:gd name="T75" fmla="*/ 1204 h 1219"/>
                <a:gd name="T76" fmla="*/ 408 w 1219"/>
                <a:gd name="T77" fmla="*/ 1215 h 1219"/>
                <a:gd name="T78" fmla="*/ 357 w 1219"/>
                <a:gd name="T79" fmla="*/ 1219 h 1219"/>
                <a:gd name="T80" fmla="*/ 306 w 1219"/>
                <a:gd name="T81" fmla="*/ 1215 h 1219"/>
                <a:gd name="T82" fmla="*/ 255 w 1219"/>
                <a:gd name="T83" fmla="*/ 1204 h 1219"/>
                <a:gd name="T84" fmla="*/ 207 w 1219"/>
                <a:gd name="T85" fmla="*/ 1186 h 1219"/>
                <a:gd name="T86" fmla="*/ 160 w 1219"/>
                <a:gd name="T87" fmla="*/ 1160 h 1219"/>
                <a:gd name="T88" fmla="*/ 118 w 1219"/>
                <a:gd name="T89" fmla="*/ 1127 h 1219"/>
                <a:gd name="T90" fmla="*/ 10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114"/>
                  </a:moveTo>
                  <a:cubicBezTo>
                    <a:pt x="92" y="1101"/>
                    <a:pt x="80" y="1088"/>
                    <a:pt x="69" y="1073"/>
                  </a:cubicBezTo>
                  <a:cubicBezTo>
                    <a:pt x="59" y="1058"/>
                    <a:pt x="50" y="1044"/>
                    <a:pt x="41" y="1028"/>
                  </a:cubicBezTo>
                  <a:cubicBezTo>
                    <a:pt x="33" y="1012"/>
                    <a:pt x="26" y="996"/>
                    <a:pt x="20" y="980"/>
                  </a:cubicBezTo>
                  <a:cubicBezTo>
                    <a:pt x="15" y="963"/>
                    <a:pt x="10" y="947"/>
                    <a:pt x="7" y="930"/>
                  </a:cubicBezTo>
                  <a:cubicBezTo>
                    <a:pt x="4" y="913"/>
                    <a:pt x="2" y="896"/>
                    <a:pt x="0" y="879"/>
                  </a:cubicBezTo>
                  <a:cubicBezTo>
                    <a:pt x="0" y="861"/>
                    <a:pt x="0" y="845"/>
                    <a:pt x="2" y="827"/>
                  </a:cubicBezTo>
                  <a:cubicBezTo>
                    <a:pt x="4" y="810"/>
                    <a:pt x="7" y="794"/>
                    <a:pt x="10" y="776"/>
                  </a:cubicBezTo>
                  <a:cubicBezTo>
                    <a:pt x="15" y="760"/>
                    <a:pt x="20" y="743"/>
                    <a:pt x="26" y="727"/>
                  </a:cubicBezTo>
                  <a:cubicBezTo>
                    <a:pt x="33" y="711"/>
                    <a:pt x="41" y="695"/>
                    <a:pt x="49" y="680"/>
                  </a:cubicBezTo>
                  <a:cubicBezTo>
                    <a:pt x="69" y="650"/>
                    <a:pt x="69" y="650"/>
                    <a:pt x="69" y="650"/>
                  </a:cubicBezTo>
                  <a:cubicBezTo>
                    <a:pt x="80" y="636"/>
                    <a:pt x="91" y="623"/>
                    <a:pt x="104" y="610"/>
                  </a:cubicBezTo>
                  <a:cubicBezTo>
                    <a:pt x="622" y="92"/>
                    <a:pt x="622" y="92"/>
                    <a:pt x="622" y="92"/>
                  </a:cubicBezTo>
                  <a:cubicBezTo>
                    <a:pt x="636" y="80"/>
                    <a:pt x="650" y="69"/>
                    <a:pt x="665" y="59"/>
                  </a:cubicBezTo>
                  <a:cubicBezTo>
                    <a:pt x="680" y="49"/>
                    <a:pt x="695" y="41"/>
                    <a:pt x="711" y="33"/>
                  </a:cubicBezTo>
                  <a:cubicBezTo>
                    <a:pt x="727" y="26"/>
                    <a:pt x="743" y="20"/>
                    <a:pt x="760" y="14"/>
                  </a:cubicBezTo>
                  <a:cubicBezTo>
                    <a:pt x="777" y="10"/>
                    <a:pt x="793" y="6"/>
                    <a:pt x="810" y="3"/>
                  </a:cubicBezTo>
                  <a:cubicBezTo>
                    <a:pt x="828" y="1"/>
                    <a:pt x="844" y="0"/>
                    <a:pt x="862" y="0"/>
                  </a:cubicBezTo>
                  <a:cubicBezTo>
                    <a:pt x="879" y="0"/>
                    <a:pt x="896" y="1"/>
                    <a:pt x="913" y="3"/>
                  </a:cubicBezTo>
                  <a:cubicBezTo>
                    <a:pt x="930" y="6"/>
                    <a:pt x="947" y="10"/>
                    <a:pt x="963" y="14"/>
                  </a:cubicBezTo>
                  <a:cubicBezTo>
                    <a:pt x="980" y="20"/>
                    <a:pt x="996" y="26"/>
                    <a:pt x="1012" y="33"/>
                  </a:cubicBezTo>
                  <a:cubicBezTo>
                    <a:pt x="1028" y="41"/>
                    <a:pt x="1043" y="49"/>
                    <a:pt x="1059" y="59"/>
                  </a:cubicBezTo>
                  <a:cubicBezTo>
                    <a:pt x="1074" y="69"/>
                    <a:pt x="1087" y="80"/>
                    <a:pt x="1101" y="92"/>
                  </a:cubicBezTo>
                  <a:cubicBezTo>
                    <a:pt x="1115" y="104"/>
                    <a:pt x="1127" y="117"/>
                    <a:pt x="1139" y="131"/>
                  </a:cubicBezTo>
                  <a:cubicBezTo>
                    <a:pt x="1150" y="146"/>
                    <a:pt x="1160" y="160"/>
                    <a:pt x="1170" y="175"/>
                  </a:cubicBezTo>
                  <a:cubicBezTo>
                    <a:pt x="1178" y="191"/>
                    <a:pt x="1186" y="206"/>
                    <a:pt x="1193" y="223"/>
                  </a:cubicBezTo>
                  <a:cubicBezTo>
                    <a:pt x="1199" y="239"/>
                    <a:pt x="1204" y="255"/>
                    <a:pt x="1209" y="272"/>
                  </a:cubicBezTo>
                  <a:cubicBezTo>
                    <a:pt x="1212" y="289"/>
                    <a:pt x="1215" y="305"/>
                    <a:pt x="1217" y="323"/>
                  </a:cubicBezTo>
                  <a:cubicBezTo>
                    <a:pt x="1218" y="340"/>
                    <a:pt x="1219" y="357"/>
                    <a:pt x="1218" y="374"/>
                  </a:cubicBezTo>
                  <a:cubicBezTo>
                    <a:pt x="1217" y="391"/>
                    <a:pt x="1215" y="408"/>
                    <a:pt x="1212" y="425"/>
                  </a:cubicBezTo>
                  <a:cubicBezTo>
                    <a:pt x="1209" y="442"/>
                    <a:pt x="1204" y="459"/>
                    <a:pt x="1199" y="475"/>
                  </a:cubicBezTo>
                  <a:cubicBezTo>
                    <a:pt x="1193" y="492"/>
                    <a:pt x="1186" y="507"/>
                    <a:pt x="1178" y="523"/>
                  </a:cubicBezTo>
                  <a:cubicBezTo>
                    <a:pt x="1169" y="539"/>
                    <a:pt x="1160" y="554"/>
                    <a:pt x="1150" y="568"/>
                  </a:cubicBezTo>
                  <a:cubicBezTo>
                    <a:pt x="1139" y="583"/>
                    <a:pt x="1128" y="596"/>
                    <a:pt x="1115" y="609"/>
                  </a:cubicBezTo>
                  <a:cubicBezTo>
                    <a:pt x="597" y="1127"/>
                    <a:pt x="597" y="1127"/>
                    <a:pt x="597" y="1127"/>
                  </a:cubicBezTo>
                  <a:cubicBezTo>
                    <a:pt x="583" y="1139"/>
                    <a:pt x="569" y="1149"/>
                    <a:pt x="554" y="1160"/>
                  </a:cubicBezTo>
                  <a:cubicBezTo>
                    <a:pt x="539" y="1169"/>
                    <a:pt x="524" y="1178"/>
                    <a:pt x="508" y="1186"/>
                  </a:cubicBezTo>
                  <a:cubicBezTo>
                    <a:pt x="492" y="1193"/>
                    <a:pt x="476" y="1199"/>
                    <a:pt x="459" y="1204"/>
                  </a:cubicBezTo>
                  <a:cubicBezTo>
                    <a:pt x="442" y="1209"/>
                    <a:pt x="426" y="1212"/>
                    <a:pt x="408" y="1215"/>
                  </a:cubicBezTo>
                  <a:cubicBezTo>
                    <a:pt x="391" y="1217"/>
                    <a:pt x="375" y="1218"/>
                    <a:pt x="357" y="1219"/>
                  </a:cubicBezTo>
                  <a:cubicBezTo>
                    <a:pt x="340" y="1218"/>
                    <a:pt x="323" y="1217"/>
                    <a:pt x="306" y="1215"/>
                  </a:cubicBezTo>
                  <a:cubicBezTo>
                    <a:pt x="289" y="1212"/>
                    <a:pt x="272" y="1209"/>
                    <a:pt x="255" y="1204"/>
                  </a:cubicBezTo>
                  <a:cubicBezTo>
                    <a:pt x="239" y="1199"/>
                    <a:pt x="223" y="1193"/>
                    <a:pt x="207" y="1186"/>
                  </a:cubicBezTo>
                  <a:cubicBezTo>
                    <a:pt x="191" y="1178"/>
                    <a:pt x="176" y="1169"/>
                    <a:pt x="160" y="1160"/>
                  </a:cubicBezTo>
                  <a:cubicBezTo>
                    <a:pt x="145" y="1149"/>
                    <a:pt x="132" y="1139"/>
                    <a:pt x="118" y="1127"/>
                  </a:cubicBezTo>
                  <a:cubicBezTo>
                    <a:pt x="104" y="1114"/>
                    <a:pt x="104" y="1114"/>
                    <a:pt x="10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651865" y="1465618"/>
              <a:ext cx="2408540" cy="2407518"/>
            </a:xfrm>
            <a:custGeom>
              <a:avLst/>
              <a:gdLst>
                <a:gd name="T0" fmla="*/ 92 w 1134"/>
                <a:gd name="T1" fmla="*/ 1042 h 1135"/>
                <a:gd name="T2" fmla="*/ 61 w 1134"/>
                <a:gd name="T3" fmla="*/ 1006 h 1135"/>
                <a:gd name="T4" fmla="*/ 36 w 1134"/>
                <a:gd name="T5" fmla="*/ 966 h 1135"/>
                <a:gd name="T6" fmla="*/ 9 w 1134"/>
                <a:gd name="T7" fmla="*/ 895 h 1135"/>
                <a:gd name="T8" fmla="*/ 2 w 1134"/>
                <a:gd name="T9" fmla="*/ 850 h 1135"/>
                <a:gd name="T10" fmla="*/ 4 w 1134"/>
                <a:gd name="T11" fmla="*/ 774 h 1135"/>
                <a:gd name="T12" fmla="*/ 13 w 1134"/>
                <a:gd name="T13" fmla="*/ 730 h 1135"/>
                <a:gd name="T14" fmla="*/ 44 w 1134"/>
                <a:gd name="T15" fmla="*/ 659 h 1135"/>
                <a:gd name="T16" fmla="*/ 61 w 1134"/>
                <a:gd name="T17" fmla="*/ 633 h 1135"/>
                <a:gd name="T18" fmla="*/ 92 w 1134"/>
                <a:gd name="T19" fmla="*/ 597 h 1135"/>
                <a:gd name="T20" fmla="*/ 609 w 1134"/>
                <a:gd name="T21" fmla="*/ 81 h 1135"/>
                <a:gd name="T22" fmla="*/ 646 w 1134"/>
                <a:gd name="T23" fmla="*/ 52 h 1135"/>
                <a:gd name="T24" fmla="*/ 687 w 1134"/>
                <a:gd name="T25" fmla="*/ 29 h 1135"/>
                <a:gd name="T26" fmla="*/ 760 w 1134"/>
                <a:gd name="T27" fmla="*/ 6 h 1135"/>
                <a:gd name="T28" fmla="*/ 805 w 1134"/>
                <a:gd name="T29" fmla="*/ 1 h 1135"/>
                <a:gd name="T30" fmla="*/ 880 w 1134"/>
                <a:gd name="T31" fmla="*/ 6 h 1135"/>
                <a:gd name="T32" fmla="*/ 924 w 1134"/>
                <a:gd name="T33" fmla="*/ 18 h 1135"/>
                <a:gd name="T34" fmla="*/ 993 w 1134"/>
                <a:gd name="T35" fmla="*/ 52 h 1135"/>
                <a:gd name="T36" fmla="*/ 1031 w 1134"/>
                <a:gd name="T37" fmla="*/ 81 h 1135"/>
                <a:gd name="T38" fmla="*/ 1064 w 1134"/>
                <a:gd name="T39" fmla="*/ 116 h 1135"/>
                <a:gd name="T40" fmla="*/ 1091 w 1134"/>
                <a:gd name="T41" fmla="*/ 155 h 1135"/>
                <a:gd name="T42" fmla="*/ 1112 w 1134"/>
                <a:gd name="T43" fmla="*/ 196 h 1135"/>
                <a:gd name="T44" fmla="*/ 1131 w 1134"/>
                <a:gd name="T45" fmla="*/ 270 h 1135"/>
                <a:gd name="T46" fmla="*/ 1134 w 1134"/>
                <a:gd name="T47" fmla="*/ 315 h 1135"/>
                <a:gd name="T48" fmla="*/ 1126 w 1134"/>
                <a:gd name="T49" fmla="*/ 390 h 1135"/>
                <a:gd name="T50" fmla="*/ 1112 w 1134"/>
                <a:gd name="T51" fmla="*/ 434 h 1135"/>
                <a:gd name="T52" fmla="*/ 1074 w 1134"/>
                <a:gd name="T53" fmla="*/ 501 h 1135"/>
                <a:gd name="T54" fmla="*/ 1043 w 1134"/>
                <a:gd name="T55" fmla="*/ 537 h 1135"/>
                <a:gd name="T56" fmla="*/ 526 w 1134"/>
                <a:gd name="T57" fmla="*/ 1053 h 1135"/>
                <a:gd name="T58" fmla="*/ 489 w 1134"/>
                <a:gd name="T59" fmla="*/ 1083 h 1135"/>
                <a:gd name="T60" fmla="*/ 448 w 1134"/>
                <a:gd name="T61" fmla="*/ 1105 h 1135"/>
                <a:gd name="T62" fmla="*/ 375 w 1134"/>
                <a:gd name="T63" fmla="*/ 1129 h 1135"/>
                <a:gd name="T64" fmla="*/ 330 w 1134"/>
                <a:gd name="T65" fmla="*/ 1134 h 1135"/>
                <a:gd name="T66" fmla="*/ 255 w 1134"/>
                <a:gd name="T67" fmla="*/ 1129 h 1135"/>
                <a:gd name="T68" fmla="*/ 211 w 1134"/>
                <a:gd name="T69" fmla="*/ 1117 h 1135"/>
                <a:gd name="T70" fmla="*/ 142 w 1134"/>
                <a:gd name="T71" fmla="*/ 1083 h 1135"/>
                <a:gd name="T72" fmla="*/ 104 w 1134"/>
                <a:gd name="T73" fmla="*/ 1053 h 1135"/>
                <a:gd name="T74" fmla="*/ 92 w 1134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4" h="1135">
                  <a:moveTo>
                    <a:pt x="92" y="1042"/>
                  </a:moveTo>
                  <a:cubicBezTo>
                    <a:pt x="81" y="1031"/>
                    <a:pt x="71" y="1019"/>
                    <a:pt x="61" y="1006"/>
                  </a:cubicBezTo>
                  <a:cubicBezTo>
                    <a:pt x="52" y="993"/>
                    <a:pt x="44" y="980"/>
                    <a:pt x="36" y="966"/>
                  </a:cubicBezTo>
                  <a:cubicBezTo>
                    <a:pt x="25" y="942"/>
                    <a:pt x="16" y="920"/>
                    <a:pt x="9" y="895"/>
                  </a:cubicBezTo>
                  <a:cubicBezTo>
                    <a:pt x="6" y="880"/>
                    <a:pt x="4" y="865"/>
                    <a:pt x="2" y="850"/>
                  </a:cubicBezTo>
                  <a:cubicBezTo>
                    <a:pt x="0" y="824"/>
                    <a:pt x="1" y="800"/>
                    <a:pt x="4" y="774"/>
                  </a:cubicBezTo>
                  <a:cubicBezTo>
                    <a:pt x="6" y="759"/>
                    <a:pt x="9" y="745"/>
                    <a:pt x="13" y="730"/>
                  </a:cubicBezTo>
                  <a:cubicBezTo>
                    <a:pt x="21" y="705"/>
                    <a:pt x="31" y="682"/>
                    <a:pt x="44" y="659"/>
                  </a:cubicBezTo>
                  <a:cubicBezTo>
                    <a:pt x="61" y="633"/>
                    <a:pt x="61" y="633"/>
                    <a:pt x="61" y="633"/>
                  </a:cubicBezTo>
                  <a:cubicBezTo>
                    <a:pt x="71" y="620"/>
                    <a:pt x="81" y="609"/>
                    <a:pt x="92" y="597"/>
                  </a:cubicBezTo>
                  <a:cubicBezTo>
                    <a:pt x="609" y="81"/>
                    <a:pt x="609" y="81"/>
                    <a:pt x="609" y="81"/>
                  </a:cubicBezTo>
                  <a:cubicBezTo>
                    <a:pt x="621" y="71"/>
                    <a:pt x="633" y="61"/>
                    <a:pt x="646" y="52"/>
                  </a:cubicBezTo>
                  <a:cubicBezTo>
                    <a:pt x="660" y="44"/>
                    <a:pt x="673" y="36"/>
                    <a:pt x="687" y="29"/>
                  </a:cubicBezTo>
                  <a:cubicBezTo>
                    <a:pt x="711" y="19"/>
                    <a:pt x="734" y="12"/>
                    <a:pt x="760" y="6"/>
                  </a:cubicBezTo>
                  <a:cubicBezTo>
                    <a:pt x="775" y="3"/>
                    <a:pt x="789" y="2"/>
                    <a:pt x="805" y="1"/>
                  </a:cubicBezTo>
                  <a:cubicBezTo>
                    <a:pt x="831" y="0"/>
                    <a:pt x="854" y="2"/>
                    <a:pt x="880" y="6"/>
                  </a:cubicBezTo>
                  <a:cubicBezTo>
                    <a:pt x="895" y="9"/>
                    <a:pt x="909" y="13"/>
                    <a:pt x="924" y="18"/>
                  </a:cubicBezTo>
                  <a:cubicBezTo>
                    <a:pt x="949" y="27"/>
                    <a:pt x="971" y="38"/>
                    <a:pt x="993" y="52"/>
                  </a:cubicBezTo>
                  <a:cubicBezTo>
                    <a:pt x="1006" y="61"/>
                    <a:pt x="1019" y="71"/>
                    <a:pt x="1031" y="81"/>
                  </a:cubicBezTo>
                  <a:cubicBezTo>
                    <a:pt x="1043" y="92"/>
                    <a:pt x="1053" y="104"/>
                    <a:pt x="1064" y="116"/>
                  </a:cubicBezTo>
                  <a:cubicBezTo>
                    <a:pt x="1074" y="129"/>
                    <a:pt x="1083" y="141"/>
                    <a:pt x="1091" y="155"/>
                  </a:cubicBezTo>
                  <a:cubicBezTo>
                    <a:pt x="1099" y="169"/>
                    <a:pt x="1105" y="182"/>
                    <a:pt x="1112" y="196"/>
                  </a:cubicBezTo>
                  <a:cubicBezTo>
                    <a:pt x="1121" y="221"/>
                    <a:pt x="1127" y="244"/>
                    <a:pt x="1131" y="270"/>
                  </a:cubicBezTo>
                  <a:cubicBezTo>
                    <a:pt x="1133" y="285"/>
                    <a:pt x="1134" y="300"/>
                    <a:pt x="1134" y="315"/>
                  </a:cubicBezTo>
                  <a:cubicBezTo>
                    <a:pt x="1134" y="341"/>
                    <a:pt x="1131" y="365"/>
                    <a:pt x="1126" y="390"/>
                  </a:cubicBezTo>
                  <a:cubicBezTo>
                    <a:pt x="1121" y="405"/>
                    <a:pt x="1117" y="419"/>
                    <a:pt x="1112" y="434"/>
                  </a:cubicBezTo>
                  <a:cubicBezTo>
                    <a:pt x="1101" y="458"/>
                    <a:pt x="1089" y="479"/>
                    <a:pt x="1074" y="501"/>
                  </a:cubicBezTo>
                  <a:cubicBezTo>
                    <a:pt x="1064" y="514"/>
                    <a:pt x="1054" y="526"/>
                    <a:pt x="1043" y="537"/>
                  </a:cubicBezTo>
                  <a:cubicBezTo>
                    <a:pt x="526" y="1053"/>
                    <a:pt x="526" y="1053"/>
                    <a:pt x="526" y="1053"/>
                  </a:cubicBezTo>
                  <a:cubicBezTo>
                    <a:pt x="514" y="1064"/>
                    <a:pt x="502" y="1073"/>
                    <a:pt x="489" y="1083"/>
                  </a:cubicBezTo>
                  <a:cubicBezTo>
                    <a:pt x="475" y="1091"/>
                    <a:pt x="462" y="1098"/>
                    <a:pt x="448" y="1105"/>
                  </a:cubicBezTo>
                  <a:cubicBezTo>
                    <a:pt x="424" y="1116"/>
                    <a:pt x="401" y="1123"/>
                    <a:pt x="375" y="1129"/>
                  </a:cubicBezTo>
                  <a:cubicBezTo>
                    <a:pt x="360" y="1131"/>
                    <a:pt x="346" y="1133"/>
                    <a:pt x="330" y="1134"/>
                  </a:cubicBezTo>
                  <a:cubicBezTo>
                    <a:pt x="304" y="1135"/>
                    <a:pt x="281" y="1133"/>
                    <a:pt x="255" y="1129"/>
                  </a:cubicBezTo>
                  <a:cubicBezTo>
                    <a:pt x="240" y="1125"/>
                    <a:pt x="226" y="1121"/>
                    <a:pt x="211" y="1117"/>
                  </a:cubicBezTo>
                  <a:cubicBezTo>
                    <a:pt x="186" y="1107"/>
                    <a:pt x="164" y="1097"/>
                    <a:pt x="142" y="1083"/>
                  </a:cubicBezTo>
                  <a:cubicBezTo>
                    <a:pt x="128" y="1073"/>
                    <a:pt x="116" y="1064"/>
                    <a:pt x="104" y="1053"/>
                  </a:cubicBezTo>
                  <a:cubicBezTo>
                    <a:pt x="92" y="1042"/>
                    <a:pt x="92" y="1042"/>
                    <a:pt x="9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685601" y="1500376"/>
              <a:ext cx="2343113" cy="2335957"/>
            </a:xfrm>
            <a:custGeom>
              <a:avLst/>
              <a:gdLst>
                <a:gd name="T0" fmla="*/ 106 w 1103"/>
                <a:gd name="T1" fmla="*/ 996 h 1102"/>
                <a:gd name="T2" fmla="*/ 106 w 1103"/>
                <a:gd name="T3" fmla="*/ 996 h 1102"/>
                <a:gd name="T4" fmla="*/ 106 w 1103"/>
                <a:gd name="T5" fmla="*/ 611 h 1102"/>
                <a:gd name="T6" fmla="*/ 611 w 1103"/>
                <a:gd name="T7" fmla="*/ 106 h 1102"/>
                <a:gd name="T8" fmla="*/ 997 w 1103"/>
                <a:gd name="T9" fmla="*/ 106 h 1102"/>
                <a:gd name="T10" fmla="*/ 997 w 1103"/>
                <a:gd name="T11" fmla="*/ 106 h 1102"/>
                <a:gd name="T12" fmla="*/ 997 w 1103"/>
                <a:gd name="T13" fmla="*/ 492 h 1102"/>
                <a:gd name="T14" fmla="*/ 492 w 1103"/>
                <a:gd name="T15" fmla="*/ 996 h 1102"/>
                <a:gd name="T16" fmla="*/ 106 w 1103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2">
                  <a:moveTo>
                    <a:pt x="106" y="996"/>
                  </a:moveTo>
                  <a:cubicBezTo>
                    <a:pt x="106" y="996"/>
                    <a:pt x="106" y="996"/>
                    <a:pt x="106" y="996"/>
                  </a:cubicBezTo>
                  <a:cubicBezTo>
                    <a:pt x="0" y="890"/>
                    <a:pt x="0" y="717"/>
                    <a:pt x="106" y="611"/>
                  </a:cubicBezTo>
                  <a:cubicBezTo>
                    <a:pt x="611" y="106"/>
                    <a:pt x="611" y="106"/>
                    <a:pt x="611" y="106"/>
                  </a:cubicBezTo>
                  <a:cubicBezTo>
                    <a:pt x="717" y="0"/>
                    <a:pt x="890" y="0"/>
                    <a:pt x="997" y="106"/>
                  </a:cubicBezTo>
                  <a:cubicBezTo>
                    <a:pt x="997" y="106"/>
                    <a:pt x="997" y="106"/>
                    <a:pt x="997" y="106"/>
                  </a:cubicBezTo>
                  <a:cubicBezTo>
                    <a:pt x="1103" y="212"/>
                    <a:pt x="1103" y="386"/>
                    <a:pt x="997" y="492"/>
                  </a:cubicBezTo>
                  <a:cubicBezTo>
                    <a:pt x="492" y="996"/>
                    <a:pt x="492" y="996"/>
                    <a:pt x="492" y="996"/>
                  </a:cubicBezTo>
                  <a:cubicBezTo>
                    <a:pt x="386" y="1102"/>
                    <a:pt x="212" y="1102"/>
                    <a:pt x="106" y="99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919518" y="1660878"/>
              <a:ext cx="945628" cy="945628"/>
            </a:xfrm>
            <a:custGeom>
              <a:avLst/>
              <a:gdLst>
                <a:gd name="T0" fmla="*/ 79 w 445"/>
                <a:gd name="T1" fmla="*/ 79 h 446"/>
                <a:gd name="T2" fmla="*/ 79 w 445"/>
                <a:gd name="T3" fmla="*/ 367 h 446"/>
                <a:gd name="T4" fmla="*/ 366 w 445"/>
                <a:gd name="T5" fmla="*/ 367 h 446"/>
                <a:gd name="T6" fmla="*/ 366 w 445"/>
                <a:gd name="T7" fmla="*/ 79 h 446"/>
                <a:gd name="T8" fmla="*/ 79 w 445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6">
                  <a:moveTo>
                    <a:pt x="79" y="79"/>
                  </a:moveTo>
                  <a:cubicBezTo>
                    <a:pt x="0" y="159"/>
                    <a:pt x="0" y="287"/>
                    <a:pt x="79" y="367"/>
                  </a:cubicBezTo>
                  <a:cubicBezTo>
                    <a:pt x="158" y="446"/>
                    <a:pt x="287" y="446"/>
                    <a:pt x="366" y="367"/>
                  </a:cubicBezTo>
                  <a:cubicBezTo>
                    <a:pt x="445" y="287"/>
                    <a:pt x="445" y="159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561902" y="2892750"/>
              <a:ext cx="2590510" cy="2585399"/>
            </a:xfrm>
            <a:custGeom>
              <a:avLst/>
              <a:gdLst>
                <a:gd name="T0" fmla="*/ 104 w 1219"/>
                <a:gd name="T1" fmla="*/ 104 h 1219"/>
                <a:gd name="T2" fmla="*/ 146 w 1219"/>
                <a:gd name="T3" fmla="*/ 69 h 1219"/>
                <a:gd name="T4" fmla="*/ 191 w 1219"/>
                <a:gd name="T5" fmla="*/ 41 h 1219"/>
                <a:gd name="T6" fmla="*/ 239 w 1219"/>
                <a:gd name="T7" fmla="*/ 20 h 1219"/>
                <a:gd name="T8" fmla="*/ 289 w 1219"/>
                <a:gd name="T9" fmla="*/ 7 h 1219"/>
                <a:gd name="T10" fmla="*/ 340 w 1219"/>
                <a:gd name="T11" fmla="*/ 0 h 1219"/>
                <a:gd name="T12" fmla="*/ 391 w 1219"/>
                <a:gd name="T13" fmla="*/ 2 h 1219"/>
                <a:gd name="T14" fmla="*/ 442 w 1219"/>
                <a:gd name="T15" fmla="*/ 10 h 1219"/>
                <a:gd name="T16" fmla="*/ 492 w 1219"/>
                <a:gd name="T17" fmla="*/ 26 h 1219"/>
                <a:gd name="T18" fmla="*/ 539 w 1219"/>
                <a:gd name="T19" fmla="*/ 49 h 1219"/>
                <a:gd name="T20" fmla="*/ 569 w 1219"/>
                <a:gd name="T21" fmla="*/ 69 h 1219"/>
                <a:gd name="T22" fmla="*/ 609 w 1219"/>
                <a:gd name="T23" fmla="*/ 104 h 1219"/>
                <a:gd name="T24" fmla="*/ 1127 w 1219"/>
                <a:gd name="T25" fmla="*/ 622 h 1219"/>
                <a:gd name="T26" fmla="*/ 1160 w 1219"/>
                <a:gd name="T27" fmla="*/ 665 h 1219"/>
                <a:gd name="T28" fmla="*/ 1186 w 1219"/>
                <a:gd name="T29" fmla="*/ 711 h 1219"/>
                <a:gd name="T30" fmla="*/ 1204 w 1219"/>
                <a:gd name="T31" fmla="*/ 760 h 1219"/>
                <a:gd name="T32" fmla="*/ 1215 w 1219"/>
                <a:gd name="T33" fmla="*/ 810 h 1219"/>
                <a:gd name="T34" fmla="*/ 1219 w 1219"/>
                <a:gd name="T35" fmla="*/ 862 h 1219"/>
                <a:gd name="T36" fmla="*/ 1215 w 1219"/>
                <a:gd name="T37" fmla="*/ 913 h 1219"/>
                <a:gd name="T38" fmla="*/ 1204 w 1219"/>
                <a:gd name="T39" fmla="*/ 963 h 1219"/>
                <a:gd name="T40" fmla="*/ 1186 w 1219"/>
                <a:gd name="T41" fmla="*/ 1012 h 1219"/>
                <a:gd name="T42" fmla="*/ 1160 w 1219"/>
                <a:gd name="T43" fmla="*/ 1059 h 1219"/>
                <a:gd name="T44" fmla="*/ 1127 w 1219"/>
                <a:gd name="T45" fmla="*/ 1101 h 1219"/>
                <a:gd name="T46" fmla="*/ 1087 w 1219"/>
                <a:gd name="T47" fmla="*/ 1139 h 1219"/>
                <a:gd name="T48" fmla="*/ 1043 w 1219"/>
                <a:gd name="T49" fmla="*/ 1170 h 1219"/>
                <a:gd name="T50" fmla="*/ 996 w 1219"/>
                <a:gd name="T51" fmla="*/ 1193 h 1219"/>
                <a:gd name="T52" fmla="*/ 947 w 1219"/>
                <a:gd name="T53" fmla="*/ 1209 h 1219"/>
                <a:gd name="T54" fmla="*/ 896 w 1219"/>
                <a:gd name="T55" fmla="*/ 1217 h 1219"/>
                <a:gd name="T56" fmla="*/ 845 w 1219"/>
                <a:gd name="T57" fmla="*/ 1218 h 1219"/>
                <a:gd name="T58" fmla="*/ 794 w 1219"/>
                <a:gd name="T59" fmla="*/ 1212 h 1219"/>
                <a:gd name="T60" fmla="*/ 744 w 1219"/>
                <a:gd name="T61" fmla="*/ 1199 h 1219"/>
                <a:gd name="T62" fmla="*/ 695 w 1219"/>
                <a:gd name="T63" fmla="*/ 1178 h 1219"/>
                <a:gd name="T64" fmla="*/ 650 w 1219"/>
                <a:gd name="T65" fmla="*/ 1150 h 1219"/>
                <a:gd name="T66" fmla="*/ 610 w 1219"/>
                <a:gd name="T67" fmla="*/ 1115 h 1219"/>
                <a:gd name="T68" fmla="*/ 92 w 1219"/>
                <a:gd name="T69" fmla="*/ 597 h 1219"/>
                <a:gd name="T70" fmla="*/ 59 w 1219"/>
                <a:gd name="T71" fmla="*/ 554 h 1219"/>
                <a:gd name="T72" fmla="*/ 33 w 1219"/>
                <a:gd name="T73" fmla="*/ 508 h 1219"/>
                <a:gd name="T74" fmla="*/ 15 w 1219"/>
                <a:gd name="T75" fmla="*/ 459 h 1219"/>
                <a:gd name="T76" fmla="*/ 4 w 1219"/>
                <a:gd name="T77" fmla="*/ 408 h 1219"/>
                <a:gd name="T78" fmla="*/ 0 w 1219"/>
                <a:gd name="T79" fmla="*/ 357 h 1219"/>
                <a:gd name="T80" fmla="*/ 4 w 1219"/>
                <a:gd name="T81" fmla="*/ 306 h 1219"/>
                <a:gd name="T82" fmla="*/ 15 w 1219"/>
                <a:gd name="T83" fmla="*/ 255 h 1219"/>
                <a:gd name="T84" fmla="*/ 33 w 1219"/>
                <a:gd name="T85" fmla="*/ 207 h 1219"/>
                <a:gd name="T86" fmla="*/ 59 w 1219"/>
                <a:gd name="T87" fmla="*/ 160 h 1219"/>
                <a:gd name="T88" fmla="*/ 92 w 1219"/>
                <a:gd name="T89" fmla="*/ 118 h 1219"/>
                <a:gd name="T90" fmla="*/ 10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04"/>
                  </a:moveTo>
                  <a:cubicBezTo>
                    <a:pt x="118" y="92"/>
                    <a:pt x="131" y="80"/>
                    <a:pt x="146" y="69"/>
                  </a:cubicBezTo>
                  <a:cubicBezTo>
                    <a:pt x="161" y="59"/>
                    <a:pt x="175" y="50"/>
                    <a:pt x="191" y="41"/>
                  </a:cubicBezTo>
                  <a:cubicBezTo>
                    <a:pt x="207" y="33"/>
                    <a:pt x="222" y="26"/>
                    <a:pt x="239" y="20"/>
                  </a:cubicBezTo>
                  <a:cubicBezTo>
                    <a:pt x="256" y="15"/>
                    <a:pt x="272" y="10"/>
                    <a:pt x="289" y="7"/>
                  </a:cubicBezTo>
                  <a:cubicBezTo>
                    <a:pt x="306" y="4"/>
                    <a:pt x="323" y="2"/>
                    <a:pt x="340" y="0"/>
                  </a:cubicBezTo>
                  <a:cubicBezTo>
                    <a:pt x="357" y="0"/>
                    <a:pt x="374" y="0"/>
                    <a:pt x="391" y="2"/>
                  </a:cubicBezTo>
                  <a:cubicBezTo>
                    <a:pt x="409" y="4"/>
                    <a:pt x="425" y="7"/>
                    <a:pt x="442" y="10"/>
                  </a:cubicBezTo>
                  <a:cubicBezTo>
                    <a:pt x="459" y="15"/>
                    <a:pt x="475" y="20"/>
                    <a:pt x="492" y="26"/>
                  </a:cubicBezTo>
                  <a:cubicBezTo>
                    <a:pt x="508" y="33"/>
                    <a:pt x="523" y="41"/>
                    <a:pt x="539" y="49"/>
                  </a:cubicBezTo>
                  <a:cubicBezTo>
                    <a:pt x="569" y="69"/>
                    <a:pt x="569" y="69"/>
                    <a:pt x="569" y="69"/>
                  </a:cubicBezTo>
                  <a:cubicBezTo>
                    <a:pt x="583" y="80"/>
                    <a:pt x="596" y="91"/>
                    <a:pt x="609" y="104"/>
                  </a:cubicBezTo>
                  <a:cubicBezTo>
                    <a:pt x="1127" y="622"/>
                    <a:pt x="1127" y="622"/>
                    <a:pt x="1127" y="622"/>
                  </a:cubicBezTo>
                  <a:cubicBezTo>
                    <a:pt x="1139" y="636"/>
                    <a:pt x="1150" y="650"/>
                    <a:pt x="1160" y="665"/>
                  </a:cubicBezTo>
                  <a:cubicBezTo>
                    <a:pt x="1170" y="680"/>
                    <a:pt x="1178" y="695"/>
                    <a:pt x="1186" y="711"/>
                  </a:cubicBezTo>
                  <a:cubicBezTo>
                    <a:pt x="1193" y="727"/>
                    <a:pt x="1199" y="743"/>
                    <a:pt x="1204" y="760"/>
                  </a:cubicBezTo>
                  <a:cubicBezTo>
                    <a:pt x="1209" y="777"/>
                    <a:pt x="1212" y="793"/>
                    <a:pt x="1215" y="810"/>
                  </a:cubicBezTo>
                  <a:cubicBezTo>
                    <a:pt x="1217" y="828"/>
                    <a:pt x="1218" y="844"/>
                    <a:pt x="1219" y="862"/>
                  </a:cubicBezTo>
                  <a:cubicBezTo>
                    <a:pt x="1218" y="879"/>
                    <a:pt x="1217" y="896"/>
                    <a:pt x="1215" y="913"/>
                  </a:cubicBezTo>
                  <a:cubicBezTo>
                    <a:pt x="1212" y="930"/>
                    <a:pt x="1209" y="947"/>
                    <a:pt x="1204" y="963"/>
                  </a:cubicBezTo>
                  <a:cubicBezTo>
                    <a:pt x="1199" y="980"/>
                    <a:pt x="1193" y="996"/>
                    <a:pt x="1186" y="1012"/>
                  </a:cubicBezTo>
                  <a:cubicBezTo>
                    <a:pt x="1178" y="1028"/>
                    <a:pt x="1170" y="1043"/>
                    <a:pt x="1160" y="1059"/>
                  </a:cubicBezTo>
                  <a:cubicBezTo>
                    <a:pt x="1150" y="1074"/>
                    <a:pt x="1139" y="1087"/>
                    <a:pt x="1127" y="1101"/>
                  </a:cubicBezTo>
                  <a:cubicBezTo>
                    <a:pt x="1114" y="1115"/>
                    <a:pt x="1102" y="1127"/>
                    <a:pt x="1087" y="1139"/>
                  </a:cubicBezTo>
                  <a:cubicBezTo>
                    <a:pt x="1073" y="1150"/>
                    <a:pt x="1059" y="1160"/>
                    <a:pt x="1043" y="1170"/>
                  </a:cubicBezTo>
                  <a:cubicBezTo>
                    <a:pt x="1028" y="1178"/>
                    <a:pt x="1013" y="1186"/>
                    <a:pt x="996" y="1193"/>
                  </a:cubicBezTo>
                  <a:cubicBezTo>
                    <a:pt x="980" y="1199"/>
                    <a:pt x="964" y="1204"/>
                    <a:pt x="947" y="1209"/>
                  </a:cubicBezTo>
                  <a:cubicBezTo>
                    <a:pt x="930" y="1212"/>
                    <a:pt x="913" y="1215"/>
                    <a:pt x="896" y="1217"/>
                  </a:cubicBezTo>
                  <a:cubicBezTo>
                    <a:pt x="879" y="1218"/>
                    <a:pt x="862" y="1219"/>
                    <a:pt x="845" y="1218"/>
                  </a:cubicBezTo>
                  <a:cubicBezTo>
                    <a:pt x="827" y="1217"/>
                    <a:pt x="811" y="1215"/>
                    <a:pt x="794" y="1212"/>
                  </a:cubicBezTo>
                  <a:cubicBezTo>
                    <a:pt x="776" y="1209"/>
                    <a:pt x="760" y="1204"/>
                    <a:pt x="744" y="1199"/>
                  </a:cubicBezTo>
                  <a:cubicBezTo>
                    <a:pt x="727" y="1193"/>
                    <a:pt x="711" y="1186"/>
                    <a:pt x="695" y="1178"/>
                  </a:cubicBezTo>
                  <a:cubicBezTo>
                    <a:pt x="680" y="1169"/>
                    <a:pt x="665" y="1160"/>
                    <a:pt x="650" y="1150"/>
                  </a:cubicBezTo>
                  <a:cubicBezTo>
                    <a:pt x="636" y="1139"/>
                    <a:pt x="623" y="1128"/>
                    <a:pt x="610" y="1115"/>
                  </a:cubicBezTo>
                  <a:cubicBezTo>
                    <a:pt x="92" y="597"/>
                    <a:pt x="92" y="597"/>
                    <a:pt x="92" y="597"/>
                  </a:cubicBezTo>
                  <a:cubicBezTo>
                    <a:pt x="80" y="583"/>
                    <a:pt x="69" y="569"/>
                    <a:pt x="59" y="554"/>
                  </a:cubicBezTo>
                  <a:cubicBezTo>
                    <a:pt x="49" y="539"/>
                    <a:pt x="41" y="524"/>
                    <a:pt x="33" y="508"/>
                  </a:cubicBezTo>
                  <a:cubicBezTo>
                    <a:pt x="26" y="492"/>
                    <a:pt x="20" y="476"/>
                    <a:pt x="15" y="459"/>
                  </a:cubicBezTo>
                  <a:cubicBezTo>
                    <a:pt x="10" y="442"/>
                    <a:pt x="7" y="426"/>
                    <a:pt x="4" y="408"/>
                  </a:cubicBezTo>
                  <a:cubicBezTo>
                    <a:pt x="2" y="391"/>
                    <a:pt x="0" y="375"/>
                    <a:pt x="0" y="357"/>
                  </a:cubicBezTo>
                  <a:cubicBezTo>
                    <a:pt x="0" y="340"/>
                    <a:pt x="2" y="323"/>
                    <a:pt x="4" y="306"/>
                  </a:cubicBezTo>
                  <a:cubicBezTo>
                    <a:pt x="7" y="289"/>
                    <a:pt x="10" y="272"/>
                    <a:pt x="15" y="255"/>
                  </a:cubicBezTo>
                  <a:cubicBezTo>
                    <a:pt x="20" y="239"/>
                    <a:pt x="26" y="223"/>
                    <a:pt x="33" y="207"/>
                  </a:cubicBezTo>
                  <a:cubicBezTo>
                    <a:pt x="41" y="191"/>
                    <a:pt x="49" y="176"/>
                    <a:pt x="59" y="160"/>
                  </a:cubicBezTo>
                  <a:cubicBezTo>
                    <a:pt x="69" y="145"/>
                    <a:pt x="80" y="132"/>
                    <a:pt x="92" y="118"/>
                  </a:cubicBezTo>
                  <a:cubicBezTo>
                    <a:pt x="104" y="104"/>
                    <a:pt x="104" y="104"/>
                    <a:pt x="10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651865" y="2982712"/>
              <a:ext cx="2410585" cy="2404451"/>
            </a:xfrm>
            <a:custGeom>
              <a:avLst/>
              <a:gdLst>
                <a:gd name="T0" fmla="*/ 92 w 1135"/>
                <a:gd name="T1" fmla="*/ 92 h 1134"/>
                <a:gd name="T2" fmla="*/ 129 w 1135"/>
                <a:gd name="T3" fmla="*/ 61 h 1134"/>
                <a:gd name="T4" fmla="*/ 169 w 1135"/>
                <a:gd name="T5" fmla="*/ 36 h 1134"/>
                <a:gd name="T6" fmla="*/ 240 w 1135"/>
                <a:gd name="T7" fmla="*/ 9 h 1134"/>
                <a:gd name="T8" fmla="*/ 285 w 1135"/>
                <a:gd name="T9" fmla="*/ 2 h 1134"/>
                <a:gd name="T10" fmla="*/ 360 w 1135"/>
                <a:gd name="T11" fmla="*/ 4 h 1134"/>
                <a:gd name="T12" fmla="*/ 405 w 1135"/>
                <a:gd name="T13" fmla="*/ 13 h 1134"/>
                <a:gd name="T14" fmla="*/ 475 w 1135"/>
                <a:gd name="T15" fmla="*/ 44 h 1134"/>
                <a:gd name="T16" fmla="*/ 502 w 1135"/>
                <a:gd name="T17" fmla="*/ 61 h 1134"/>
                <a:gd name="T18" fmla="*/ 538 w 1135"/>
                <a:gd name="T19" fmla="*/ 92 h 1134"/>
                <a:gd name="T20" fmla="*/ 1054 w 1135"/>
                <a:gd name="T21" fmla="*/ 609 h 1134"/>
                <a:gd name="T22" fmla="*/ 1083 w 1135"/>
                <a:gd name="T23" fmla="*/ 646 h 1134"/>
                <a:gd name="T24" fmla="*/ 1105 w 1135"/>
                <a:gd name="T25" fmla="*/ 687 h 1134"/>
                <a:gd name="T26" fmla="*/ 1129 w 1135"/>
                <a:gd name="T27" fmla="*/ 760 h 1134"/>
                <a:gd name="T28" fmla="*/ 1134 w 1135"/>
                <a:gd name="T29" fmla="*/ 805 h 1134"/>
                <a:gd name="T30" fmla="*/ 1129 w 1135"/>
                <a:gd name="T31" fmla="*/ 880 h 1134"/>
                <a:gd name="T32" fmla="*/ 1117 w 1135"/>
                <a:gd name="T33" fmla="*/ 924 h 1134"/>
                <a:gd name="T34" fmla="*/ 1083 w 1135"/>
                <a:gd name="T35" fmla="*/ 993 h 1134"/>
                <a:gd name="T36" fmla="*/ 1054 w 1135"/>
                <a:gd name="T37" fmla="*/ 1031 h 1134"/>
                <a:gd name="T38" fmla="*/ 1019 w 1135"/>
                <a:gd name="T39" fmla="*/ 1064 h 1134"/>
                <a:gd name="T40" fmla="*/ 980 w 1135"/>
                <a:gd name="T41" fmla="*/ 1091 h 1134"/>
                <a:gd name="T42" fmla="*/ 938 w 1135"/>
                <a:gd name="T43" fmla="*/ 1112 h 1134"/>
                <a:gd name="T44" fmla="*/ 865 w 1135"/>
                <a:gd name="T45" fmla="*/ 1131 h 1134"/>
                <a:gd name="T46" fmla="*/ 820 w 1135"/>
                <a:gd name="T47" fmla="*/ 1134 h 1134"/>
                <a:gd name="T48" fmla="*/ 745 w 1135"/>
                <a:gd name="T49" fmla="*/ 1126 h 1134"/>
                <a:gd name="T50" fmla="*/ 701 w 1135"/>
                <a:gd name="T51" fmla="*/ 1112 h 1134"/>
                <a:gd name="T52" fmla="*/ 633 w 1135"/>
                <a:gd name="T53" fmla="*/ 1074 h 1134"/>
                <a:gd name="T54" fmla="*/ 597 w 1135"/>
                <a:gd name="T55" fmla="*/ 1043 h 1134"/>
                <a:gd name="T56" fmla="*/ 81 w 1135"/>
                <a:gd name="T57" fmla="*/ 526 h 1134"/>
                <a:gd name="T58" fmla="*/ 52 w 1135"/>
                <a:gd name="T59" fmla="*/ 489 h 1134"/>
                <a:gd name="T60" fmla="*/ 30 w 1135"/>
                <a:gd name="T61" fmla="*/ 448 h 1134"/>
                <a:gd name="T62" fmla="*/ 6 w 1135"/>
                <a:gd name="T63" fmla="*/ 375 h 1134"/>
                <a:gd name="T64" fmla="*/ 1 w 1135"/>
                <a:gd name="T65" fmla="*/ 330 h 1134"/>
                <a:gd name="T66" fmla="*/ 6 w 1135"/>
                <a:gd name="T67" fmla="*/ 255 h 1134"/>
                <a:gd name="T68" fmla="*/ 18 w 1135"/>
                <a:gd name="T69" fmla="*/ 211 h 1134"/>
                <a:gd name="T70" fmla="*/ 52 w 1135"/>
                <a:gd name="T71" fmla="*/ 142 h 1134"/>
                <a:gd name="T72" fmla="*/ 81 w 1135"/>
                <a:gd name="T73" fmla="*/ 104 h 1134"/>
                <a:gd name="T74" fmla="*/ 9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92" y="92"/>
                  </a:moveTo>
                  <a:cubicBezTo>
                    <a:pt x="104" y="81"/>
                    <a:pt x="116" y="71"/>
                    <a:pt x="129" y="61"/>
                  </a:cubicBezTo>
                  <a:cubicBezTo>
                    <a:pt x="142" y="52"/>
                    <a:pt x="155" y="44"/>
                    <a:pt x="169" y="36"/>
                  </a:cubicBezTo>
                  <a:cubicBezTo>
                    <a:pt x="192" y="25"/>
                    <a:pt x="215" y="16"/>
                    <a:pt x="240" y="9"/>
                  </a:cubicBezTo>
                  <a:cubicBezTo>
                    <a:pt x="255" y="6"/>
                    <a:pt x="270" y="4"/>
                    <a:pt x="285" y="2"/>
                  </a:cubicBezTo>
                  <a:cubicBezTo>
                    <a:pt x="311" y="0"/>
                    <a:pt x="335" y="1"/>
                    <a:pt x="360" y="4"/>
                  </a:cubicBezTo>
                  <a:cubicBezTo>
                    <a:pt x="376" y="6"/>
                    <a:pt x="390" y="9"/>
                    <a:pt x="405" y="13"/>
                  </a:cubicBezTo>
                  <a:cubicBezTo>
                    <a:pt x="430" y="21"/>
                    <a:pt x="452" y="31"/>
                    <a:pt x="475" y="44"/>
                  </a:cubicBezTo>
                  <a:cubicBezTo>
                    <a:pt x="502" y="61"/>
                    <a:pt x="502" y="61"/>
                    <a:pt x="502" y="61"/>
                  </a:cubicBezTo>
                  <a:cubicBezTo>
                    <a:pt x="514" y="71"/>
                    <a:pt x="526" y="81"/>
                    <a:pt x="538" y="92"/>
                  </a:cubicBezTo>
                  <a:cubicBezTo>
                    <a:pt x="1054" y="609"/>
                    <a:pt x="1054" y="609"/>
                    <a:pt x="1054" y="609"/>
                  </a:cubicBezTo>
                  <a:cubicBezTo>
                    <a:pt x="1064" y="621"/>
                    <a:pt x="1074" y="633"/>
                    <a:pt x="1083" y="646"/>
                  </a:cubicBezTo>
                  <a:cubicBezTo>
                    <a:pt x="1091" y="660"/>
                    <a:pt x="1098" y="673"/>
                    <a:pt x="1105" y="687"/>
                  </a:cubicBezTo>
                  <a:cubicBezTo>
                    <a:pt x="1116" y="711"/>
                    <a:pt x="1123" y="734"/>
                    <a:pt x="1129" y="760"/>
                  </a:cubicBezTo>
                  <a:cubicBezTo>
                    <a:pt x="1131" y="775"/>
                    <a:pt x="1133" y="789"/>
                    <a:pt x="1134" y="805"/>
                  </a:cubicBezTo>
                  <a:cubicBezTo>
                    <a:pt x="1135" y="831"/>
                    <a:pt x="1133" y="854"/>
                    <a:pt x="1129" y="880"/>
                  </a:cubicBezTo>
                  <a:cubicBezTo>
                    <a:pt x="1125" y="895"/>
                    <a:pt x="1122" y="909"/>
                    <a:pt x="1117" y="924"/>
                  </a:cubicBezTo>
                  <a:cubicBezTo>
                    <a:pt x="1108" y="949"/>
                    <a:pt x="1097" y="971"/>
                    <a:pt x="1083" y="993"/>
                  </a:cubicBezTo>
                  <a:cubicBezTo>
                    <a:pt x="1074" y="1006"/>
                    <a:pt x="1064" y="1019"/>
                    <a:pt x="1054" y="1031"/>
                  </a:cubicBezTo>
                  <a:cubicBezTo>
                    <a:pt x="1042" y="1043"/>
                    <a:pt x="1031" y="1053"/>
                    <a:pt x="1019" y="1064"/>
                  </a:cubicBezTo>
                  <a:cubicBezTo>
                    <a:pt x="1006" y="1074"/>
                    <a:pt x="993" y="1083"/>
                    <a:pt x="980" y="1091"/>
                  </a:cubicBezTo>
                  <a:cubicBezTo>
                    <a:pt x="966" y="1099"/>
                    <a:pt x="953" y="1105"/>
                    <a:pt x="938" y="1112"/>
                  </a:cubicBezTo>
                  <a:cubicBezTo>
                    <a:pt x="914" y="1121"/>
                    <a:pt x="891" y="1127"/>
                    <a:pt x="865" y="1131"/>
                  </a:cubicBezTo>
                  <a:cubicBezTo>
                    <a:pt x="850" y="1133"/>
                    <a:pt x="835" y="1134"/>
                    <a:pt x="820" y="1134"/>
                  </a:cubicBezTo>
                  <a:cubicBezTo>
                    <a:pt x="794" y="1134"/>
                    <a:pt x="770" y="1131"/>
                    <a:pt x="745" y="1126"/>
                  </a:cubicBezTo>
                  <a:cubicBezTo>
                    <a:pt x="730" y="1121"/>
                    <a:pt x="716" y="1117"/>
                    <a:pt x="701" y="1112"/>
                  </a:cubicBezTo>
                  <a:cubicBezTo>
                    <a:pt x="677" y="1101"/>
                    <a:pt x="655" y="1089"/>
                    <a:pt x="633" y="1074"/>
                  </a:cubicBezTo>
                  <a:cubicBezTo>
                    <a:pt x="621" y="1064"/>
                    <a:pt x="609" y="1054"/>
                    <a:pt x="597" y="1043"/>
                  </a:cubicBezTo>
                  <a:cubicBezTo>
                    <a:pt x="81" y="526"/>
                    <a:pt x="81" y="526"/>
                    <a:pt x="81" y="526"/>
                  </a:cubicBezTo>
                  <a:cubicBezTo>
                    <a:pt x="71" y="514"/>
                    <a:pt x="61" y="502"/>
                    <a:pt x="52" y="489"/>
                  </a:cubicBezTo>
                  <a:cubicBezTo>
                    <a:pt x="44" y="475"/>
                    <a:pt x="37" y="462"/>
                    <a:pt x="30" y="448"/>
                  </a:cubicBezTo>
                  <a:cubicBezTo>
                    <a:pt x="19" y="424"/>
                    <a:pt x="12" y="401"/>
                    <a:pt x="6" y="375"/>
                  </a:cubicBezTo>
                  <a:cubicBezTo>
                    <a:pt x="4" y="360"/>
                    <a:pt x="2" y="346"/>
                    <a:pt x="1" y="330"/>
                  </a:cubicBezTo>
                  <a:cubicBezTo>
                    <a:pt x="0" y="304"/>
                    <a:pt x="2" y="281"/>
                    <a:pt x="6" y="255"/>
                  </a:cubicBezTo>
                  <a:cubicBezTo>
                    <a:pt x="9" y="240"/>
                    <a:pt x="13" y="226"/>
                    <a:pt x="18" y="211"/>
                  </a:cubicBezTo>
                  <a:cubicBezTo>
                    <a:pt x="27" y="186"/>
                    <a:pt x="38" y="164"/>
                    <a:pt x="52" y="142"/>
                  </a:cubicBezTo>
                  <a:cubicBezTo>
                    <a:pt x="61" y="128"/>
                    <a:pt x="71" y="116"/>
                    <a:pt x="81" y="104"/>
                  </a:cubicBezTo>
                  <a:cubicBezTo>
                    <a:pt x="92" y="92"/>
                    <a:pt x="92" y="92"/>
                    <a:pt x="9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685601" y="3016448"/>
              <a:ext cx="2343113" cy="2339024"/>
            </a:xfrm>
            <a:custGeom>
              <a:avLst/>
              <a:gdLst>
                <a:gd name="T0" fmla="*/ 106 w 1103"/>
                <a:gd name="T1" fmla="*/ 106 h 1103"/>
                <a:gd name="T2" fmla="*/ 106 w 1103"/>
                <a:gd name="T3" fmla="*/ 106 h 1103"/>
                <a:gd name="T4" fmla="*/ 492 w 1103"/>
                <a:gd name="T5" fmla="*/ 106 h 1103"/>
                <a:gd name="T6" fmla="*/ 997 w 1103"/>
                <a:gd name="T7" fmla="*/ 611 h 1103"/>
                <a:gd name="T8" fmla="*/ 997 w 1103"/>
                <a:gd name="T9" fmla="*/ 997 h 1103"/>
                <a:gd name="T10" fmla="*/ 997 w 1103"/>
                <a:gd name="T11" fmla="*/ 997 h 1103"/>
                <a:gd name="T12" fmla="*/ 611 w 1103"/>
                <a:gd name="T13" fmla="*/ 997 h 1103"/>
                <a:gd name="T14" fmla="*/ 106 w 1103"/>
                <a:gd name="T15" fmla="*/ 492 h 1103"/>
                <a:gd name="T16" fmla="*/ 106 w 1103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3">
                  <a:moveTo>
                    <a:pt x="106" y="106"/>
                  </a:moveTo>
                  <a:cubicBezTo>
                    <a:pt x="106" y="106"/>
                    <a:pt x="106" y="106"/>
                    <a:pt x="106" y="106"/>
                  </a:cubicBezTo>
                  <a:cubicBezTo>
                    <a:pt x="212" y="0"/>
                    <a:pt x="386" y="0"/>
                    <a:pt x="492" y="106"/>
                  </a:cubicBezTo>
                  <a:cubicBezTo>
                    <a:pt x="997" y="611"/>
                    <a:pt x="997" y="611"/>
                    <a:pt x="997" y="611"/>
                  </a:cubicBezTo>
                  <a:cubicBezTo>
                    <a:pt x="1103" y="717"/>
                    <a:pt x="1103" y="890"/>
                    <a:pt x="997" y="997"/>
                  </a:cubicBezTo>
                  <a:cubicBezTo>
                    <a:pt x="997" y="997"/>
                    <a:pt x="997" y="997"/>
                    <a:pt x="997" y="997"/>
                  </a:cubicBezTo>
                  <a:cubicBezTo>
                    <a:pt x="890" y="1103"/>
                    <a:pt x="717" y="1103"/>
                    <a:pt x="611" y="997"/>
                  </a:cubicBezTo>
                  <a:cubicBezTo>
                    <a:pt x="106" y="492"/>
                    <a:pt x="106" y="492"/>
                    <a:pt x="106" y="492"/>
                  </a:cubicBezTo>
                  <a:cubicBezTo>
                    <a:pt x="0" y="386"/>
                    <a:pt x="0" y="212"/>
                    <a:pt x="10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919518" y="4248320"/>
              <a:ext cx="945628" cy="943584"/>
            </a:xfrm>
            <a:custGeom>
              <a:avLst/>
              <a:gdLst>
                <a:gd name="T0" fmla="*/ 366 w 445"/>
                <a:gd name="T1" fmla="*/ 79 h 445"/>
                <a:gd name="T2" fmla="*/ 79 w 445"/>
                <a:gd name="T3" fmla="*/ 79 h 445"/>
                <a:gd name="T4" fmla="*/ 79 w 445"/>
                <a:gd name="T5" fmla="*/ 366 h 445"/>
                <a:gd name="T6" fmla="*/ 366 w 445"/>
                <a:gd name="T7" fmla="*/ 366 h 445"/>
                <a:gd name="T8" fmla="*/ 366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366" y="79"/>
                  </a:moveTo>
                  <a:cubicBezTo>
                    <a:pt x="287" y="0"/>
                    <a:pt x="158" y="0"/>
                    <a:pt x="79" y="79"/>
                  </a:cubicBez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4042764" y="1376678"/>
              <a:ext cx="2590510" cy="2585399"/>
            </a:xfrm>
            <a:custGeom>
              <a:avLst/>
              <a:gdLst>
                <a:gd name="T0" fmla="*/ 1114 w 1219"/>
                <a:gd name="T1" fmla="*/ 1114 h 1219"/>
                <a:gd name="T2" fmla="*/ 1150 w 1219"/>
                <a:gd name="T3" fmla="*/ 1073 h 1219"/>
                <a:gd name="T4" fmla="*/ 1178 w 1219"/>
                <a:gd name="T5" fmla="*/ 1028 h 1219"/>
                <a:gd name="T6" fmla="*/ 1199 w 1219"/>
                <a:gd name="T7" fmla="*/ 980 h 1219"/>
                <a:gd name="T8" fmla="*/ 1212 w 1219"/>
                <a:gd name="T9" fmla="*/ 930 h 1219"/>
                <a:gd name="T10" fmla="*/ 1218 w 1219"/>
                <a:gd name="T11" fmla="*/ 879 h 1219"/>
                <a:gd name="T12" fmla="*/ 1217 w 1219"/>
                <a:gd name="T13" fmla="*/ 827 h 1219"/>
                <a:gd name="T14" fmla="*/ 1209 w 1219"/>
                <a:gd name="T15" fmla="*/ 776 h 1219"/>
                <a:gd name="T16" fmla="*/ 1193 w 1219"/>
                <a:gd name="T17" fmla="*/ 727 h 1219"/>
                <a:gd name="T18" fmla="*/ 1169 w 1219"/>
                <a:gd name="T19" fmla="*/ 680 h 1219"/>
                <a:gd name="T20" fmla="*/ 1150 w 1219"/>
                <a:gd name="T21" fmla="*/ 650 h 1219"/>
                <a:gd name="T22" fmla="*/ 1115 w 1219"/>
                <a:gd name="T23" fmla="*/ 610 h 1219"/>
                <a:gd name="T24" fmla="*/ 596 w 1219"/>
                <a:gd name="T25" fmla="*/ 92 h 1219"/>
                <a:gd name="T26" fmla="*/ 554 w 1219"/>
                <a:gd name="T27" fmla="*/ 59 h 1219"/>
                <a:gd name="T28" fmla="*/ 508 w 1219"/>
                <a:gd name="T29" fmla="*/ 33 h 1219"/>
                <a:gd name="T30" fmla="*/ 459 w 1219"/>
                <a:gd name="T31" fmla="*/ 14 h 1219"/>
                <a:gd name="T32" fmla="*/ 408 w 1219"/>
                <a:gd name="T33" fmla="*/ 3 h 1219"/>
                <a:gd name="T34" fmla="*/ 357 w 1219"/>
                <a:gd name="T35" fmla="*/ 0 h 1219"/>
                <a:gd name="T36" fmla="*/ 306 w 1219"/>
                <a:gd name="T37" fmla="*/ 3 h 1219"/>
                <a:gd name="T38" fmla="*/ 255 w 1219"/>
                <a:gd name="T39" fmla="*/ 14 h 1219"/>
                <a:gd name="T40" fmla="*/ 206 w 1219"/>
                <a:gd name="T41" fmla="*/ 33 h 1219"/>
                <a:gd name="T42" fmla="*/ 160 w 1219"/>
                <a:gd name="T43" fmla="*/ 59 h 1219"/>
                <a:gd name="T44" fmla="*/ 117 w 1219"/>
                <a:gd name="T45" fmla="*/ 92 h 1219"/>
                <a:gd name="T46" fmla="*/ 80 w 1219"/>
                <a:gd name="T47" fmla="*/ 131 h 1219"/>
                <a:gd name="T48" fmla="*/ 49 w 1219"/>
                <a:gd name="T49" fmla="*/ 175 h 1219"/>
                <a:gd name="T50" fmla="*/ 26 w 1219"/>
                <a:gd name="T51" fmla="*/ 223 h 1219"/>
                <a:gd name="T52" fmla="*/ 10 w 1219"/>
                <a:gd name="T53" fmla="*/ 272 h 1219"/>
                <a:gd name="T54" fmla="*/ 1 w 1219"/>
                <a:gd name="T55" fmla="*/ 323 h 1219"/>
                <a:gd name="T56" fmla="*/ 0 w 1219"/>
                <a:gd name="T57" fmla="*/ 374 h 1219"/>
                <a:gd name="T58" fmla="*/ 6 w 1219"/>
                <a:gd name="T59" fmla="*/ 425 h 1219"/>
                <a:gd name="T60" fmla="*/ 20 w 1219"/>
                <a:gd name="T61" fmla="*/ 475 h 1219"/>
                <a:gd name="T62" fmla="*/ 41 w 1219"/>
                <a:gd name="T63" fmla="*/ 523 h 1219"/>
                <a:gd name="T64" fmla="*/ 69 w 1219"/>
                <a:gd name="T65" fmla="*/ 568 h 1219"/>
                <a:gd name="T66" fmla="*/ 103 w 1219"/>
                <a:gd name="T67" fmla="*/ 609 h 1219"/>
                <a:gd name="T68" fmla="*/ 622 w 1219"/>
                <a:gd name="T69" fmla="*/ 1127 h 1219"/>
                <a:gd name="T70" fmla="*/ 665 w 1219"/>
                <a:gd name="T71" fmla="*/ 1160 h 1219"/>
                <a:gd name="T72" fmla="*/ 711 w 1219"/>
                <a:gd name="T73" fmla="*/ 1186 h 1219"/>
                <a:gd name="T74" fmla="*/ 760 w 1219"/>
                <a:gd name="T75" fmla="*/ 1204 h 1219"/>
                <a:gd name="T76" fmla="*/ 810 w 1219"/>
                <a:gd name="T77" fmla="*/ 1215 h 1219"/>
                <a:gd name="T78" fmla="*/ 862 w 1219"/>
                <a:gd name="T79" fmla="*/ 1219 h 1219"/>
                <a:gd name="T80" fmla="*/ 913 w 1219"/>
                <a:gd name="T81" fmla="*/ 1215 h 1219"/>
                <a:gd name="T82" fmla="*/ 963 w 1219"/>
                <a:gd name="T83" fmla="*/ 1204 h 1219"/>
                <a:gd name="T84" fmla="*/ 1012 w 1219"/>
                <a:gd name="T85" fmla="*/ 1186 h 1219"/>
                <a:gd name="T86" fmla="*/ 1058 w 1219"/>
                <a:gd name="T87" fmla="*/ 1160 h 1219"/>
                <a:gd name="T88" fmla="*/ 1101 w 1219"/>
                <a:gd name="T89" fmla="*/ 1127 h 1219"/>
                <a:gd name="T90" fmla="*/ 111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114"/>
                  </a:moveTo>
                  <a:cubicBezTo>
                    <a:pt x="1127" y="1101"/>
                    <a:pt x="1138" y="1088"/>
                    <a:pt x="1150" y="1073"/>
                  </a:cubicBezTo>
                  <a:cubicBezTo>
                    <a:pt x="1160" y="1058"/>
                    <a:pt x="1169" y="1044"/>
                    <a:pt x="1178" y="1028"/>
                  </a:cubicBezTo>
                  <a:cubicBezTo>
                    <a:pt x="1186" y="1012"/>
                    <a:pt x="1192" y="996"/>
                    <a:pt x="1199" y="980"/>
                  </a:cubicBezTo>
                  <a:cubicBezTo>
                    <a:pt x="1204" y="963"/>
                    <a:pt x="1208" y="947"/>
                    <a:pt x="1212" y="930"/>
                  </a:cubicBezTo>
                  <a:cubicBezTo>
                    <a:pt x="1215" y="913"/>
                    <a:pt x="1217" y="896"/>
                    <a:pt x="1218" y="879"/>
                  </a:cubicBezTo>
                  <a:cubicBezTo>
                    <a:pt x="1219" y="861"/>
                    <a:pt x="1218" y="845"/>
                    <a:pt x="1217" y="827"/>
                  </a:cubicBezTo>
                  <a:cubicBezTo>
                    <a:pt x="1215" y="810"/>
                    <a:pt x="1212" y="794"/>
                    <a:pt x="1209" y="776"/>
                  </a:cubicBezTo>
                  <a:cubicBezTo>
                    <a:pt x="1204" y="760"/>
                    <a:pt x="1199" y="743"/>
                    <a:pt x="1193" y="727"/>
                  </a:cubicBezTo>
                  <a:cubicBezTo>
                    <a:pt x="1186" y="711"/>
                    <a:pt x="1178" y="695"/>
                    <a:pt x="1169" y="680"/>
                  </a:cubicBezTo>
                  <a:cubicBezTo>
                    <a:pt x="1150" y="650"/>
                    <a:pt x="1150" y="650"/>
                    <a:pt x="1150" y="650"/>
                  </a:cubicBezTo>
                  <a:cubicBezTo>
                    <a:pt x="1139" y="636"/>
                    <a:pt x="1127" y="623"/>
                    <a:pt x="1115" y="610"/>
                  </a:cubicBezTo>
                  <a:cubicBezTo>
                    <a:pt x="596" y="92"/>
                    <a:pt x="596" y="92"/>
                    <a:pt x="596" y="92"/>
                  </a:cubicBezTo>
                  <a:cubicBezTo>
                    <a:pt x="583" y="80"/>
                    <a:pt x="569" y="69"/>
                    <a:pt x="554" y="59"/>
                  </a:cubicBezTo>
                  <a:cubicBezTo>
                    <a:pt x="539" y="49"/>
                    <a:pt x="524" y="41"/>
                    <a:pt x="508" y="33"/>
                  </a:cubicBezTo>
                  <a:cubicBezTo>
                    <a:pt x="491" y="26"/>
                    <a:pt x="476" y="20"/>
                    <a:pt x="459" y="14"/>
                  </a:cubicBezTo>
                  <a:cubicBezTo>
                    <a:pt x="442" y="10"/>
                    <a:pt x="425" y="6"/>
                    <a:pt x="408" y="3"/>
                  </a:cubicBezTo>
                  <a:cubicBezTo>
                    <a:pt x="391" y="1"/>
                    <a:pt x="374" y="0"/>
                    <a:pt x="357" y="0"/>
                  </a:cubicBezTo>
                  <a:cubicBezTo>
                    <a:pt x="340" y="0"/>
                    <a:pt x="323" y="1"/>
                    <a:pt x="306" y="3"/>
                  </a:cubicBezTo>
                  <a:cubicBezTo>
                    <a:pt x="289" y="6"/>
                    <a:pt x="272" y="10"/>
                    <a:pt x="255" y="14"/>
                  </a:cubicBezTo>
                  <a:cubicBezTo>
                    <a:pt x="238" y="20"/>
                    <a:pt x="223" y="26"/>
                    <a:pt x="206" y="33"/>
                  </a:cubicBezTo>
                  <a:cubicBezTo>
                    <a:pt x="190" y="41"/>
                    <a:pt x="175" y="49"/>
                    <a:pt x="160" y="59"/>
                  </a:cubicBezTo>
                  <a:cubicBezTo>
                    <a:pt x="145" y="69"/>
                    <a:pt x="131" y="80"/>
                    <a:pt x="117" y="92"/>
                  </a:cubicBezTo>
                  <a:cubicBezTo>
                    <a:pt x="104" y="104"/>
                    <a:pt x="92" y="117"/>
                    <a:pt x="80" y="131"/>
                  </a:cubicBezTo>
                  <a:cubicBezTo>
                    <a:pt x="69" y="146"/>
                    <a:pt x="59" y="160"/>
                    <a:pt x="49" y="175"/>
                  </a:cubicBezTo>
                  <a:cubicBezTo>
                    <a:pt x="40" y="191"/>
                    <a:pt x="33" y="206"/>
                    <a:pt x="26" y="223"/>
                  </a:cubicBezTo>
                  <a:cubicBezTo>
                    <a:pt x="20" y="239"/>
                    <a:pt x="15" y="255"/>
                    <a:pt x="10" y="272"/>
                  </a:cubicBezTo>
                  <a:cubicBezTo>
                    <a:pt x="6" y="289"/>
                    <a:pt x="4" y="305"/>
                    <a:pt x="1" y="323"/>
                  </a:cubicBezTo>
                  <a:cubicBezTo>
                    <a:pt x="0" y="340"/>
                    <a:pt x="0" y="357"/>
                    <a:pt x="0" y="374"/>
                  </a:cubicBezTo>
                  <a:cubicBezTo>
                    <a:pt x="1" y="391"/>
                    <a:pt x="3" y="408"/>
                    <a:pt x="6" y="425"/>
                  </a:cubicBezTo>
                  <a:cubicBezTo>
                    <a:pt x="10" y="442"/>
                    <a:pt x="14" y="458"/>
                    <a:pt x="20" y="475"/>
                  </a:cubicBezTo>
                  <a:cubicBezTo>
                    <a:pt x="26" y="492"/>
                    <a:pt x="33" y="507"/>
                    <a:pt x="41" y="523"/>
                  </a:cubicBezTo>
                  <a:cubicBezTo>
                    <a:pt x="49" y="539"/>
                    <a:pt x="58" y="554"/>
                    <a:pt x="69" y="568"/>
                  </a:cubicBezTo>
                  <a:cubicBezTo>
                    <a:pt x="80" y="583"/>
                    <a:pt x="91" y="596"/>
                    <a:pt x="103" y="609"/>
                  </a:cubicBezTo>
                  <a:cubicBezTo>
                    <a:pt x="622" y="1127"/>
                    <a:pt x="622" y="1127"/>
                    <a:pt x="622" y="1127"/>
                  </a:cubicBezTo>
                  <a:cubicBezTo>
                    <a:pt x="636" y="1139"/>
                    <a:pt x="650" y="1149"/>
                    <a:pt x="665" y="1160"/>
                  </a:cubicBezTo>
                  <a:cubicBezTo>
                    <a:pt x="680" y="1169"/>
                    <a:pt x="695" y="1178"/>
                    <a:pt x="711" y="1186"/>
                  </a:cubicBezTo>
                  <a:cubicBezTo>
                    <a:pt x="727" y="1193"/>
                    <a:pt x="743" y="1199"/>
                    <a:pt x="760" y="1204"/>
                  </a:cubicBezTo>
                  <a:cubicBezTo>
                    <a:pt x="777" y="1209"/>
                    <a:pt x="793" y="1212"/>
                    <a:pt x="810" y="1215"/>
                  </a:cubicBezTo>
                  <a:cubicBezTo>
                    <a:pt x="828" y="1217"/>
                    <a:pt x="844" y="1218"/>
                    <a:pt x="862" y="1219"/>
                  </a:cubicBezTo>
                  <a:cubicBezTo>
                    <a:pt x="879" y="1218"/>
                    <a:pt x="896" y="1217"/>
                    <a:pt x="913" y="1215"/>
                  </a:cubicBezTo>
                  <a:cubicBezTo>
                    <a:pt x="930" y="1212"/>
                    <a:pt x="946" y="1209"/>
                    <a:pt x="963" y="1204"/>
                  </a:cubicBezTo>
                  <a:cubicBezTo>
                    <a:pt x="980" y="1199"/>
                    <a:pt x="996" y="1193"/>
                    <a:pt x="1012" y="1186"/>
                  </a:cubicBezTo>
                  <a:cubicBezTo>
                    <a:pt x="1028" y="1178"/>
                    <a:pt x="1043" y="1169"/>
                    <a:pt x="1058" y="1160"/>
                  </a:cubicBezTo>
                  <a:cubicBezTo>
                    <a:pt x="1073" y="1149"/>
                    <a:pt x="1087" y="1139"/>
                    <a:pt x="1101" y="1127"/>
                  </a:cubicBezTo>
                  <a:cubicBezTo>
                    <a:pt x="1114" y="1114"/>
                    <a:pt x="1114" y="1114"/>
                    <a:pt x="111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4132726" y="1465618"/>
              <a:ext cx="2410585" cy="2407518"/>
            </a:xfrm>
            <a:custGeom>
              <a:avLst/>
              <a:gdLst>
                <a:gd name="T0" fmla="*/ 1042 w 1135"/>
                <a:gd name="T1" fmla="*/ 1042 h 1135"/>
                <a:gd name="T2" fmla="*/ 1074 w 1135"/>
                <a:gd name="T3" fmla="*/ 1006 h 1135"/>
                <a:gd name="T4" fmla="*/ 1098 w 1135"/>
                <a:gd name="T5" fmla="*/ 966 h 1135"/>
                <a:gd name="T6" fmla="*/ 1125 w 1135"/>
                <a:gd name="T7" fmla="*/ 895 h 1135"/>
                <a:gd name="T8" fmla="*/ 1133 w 1135"/>
                <a:gd name="T9" fmla="*/ 850 h 1135"/>
                <a:gd name="T10" fmla="*/ 1131 w 1135"/>
                <a:gd name="T11" fmla="*/ 774 h 1135"/>
                <a:gd name="T12" fmla="*/ 1121 w 1135"/>
                <a:gd name="T13" fmla="*/ 730 h 1135"/>
                <a:gd name="T14" fmla="*/ 1091 w 1135"/>
                <a:gd name="T15" fmla="*/ 659 h 1135"/>
                <a:gd name="T16" fmla="*/ 1074 w 1135"/>
                <a:gd name="T17" fmla="*/ 633 h 1135"/>
                <a:gd name="T18" fmla="*/ 1043 w 1135"/>
                <a:gd name="T19" fmla="*/ 597 h 1135"/>
                <a:gd name="T20" fmla="*/ 526 w 1135"/>
                <a:gd name="T21" fmla="*/ 81 h 1135"/>
                <a:gd name="T22" fmla="*/ 488 w 1135"/>
                <a:gd name="T23" fmla="*/ 52 h 1135"/>
                <a:gd name="T24" fmla="*/ 448 w 1135"/>
                <a:gd name="T25" fmla="*/ 29 h 1135"/>
                <a:gd name="T26" fmla="*/ 375 w 1135"/>
                <a:gd name="T27" fmla="*/ 6 h 1135"/>
                <a:gd name="T28" fmla="*/ 330 w 1135"/>
                <a:gd name="T29" fmla="*/ 1 h 1135"/>
                <a:gd name="T30" fmla="*/ 255 w 1135"/>
                <a:gd name="T31" fmla="*/ 6 h 1135"/>
                <a:gd name="T32" fmla="*/ 211 w 1135"/>
                <a:gd name="T33" fmla="*/ 18 h 1135"/>
                <a:gd name="T34" fmla="*/ 142 w 1135"/>
                <a:gd name="T35" fmla="*/ 52 h 1135"/>
                <a:gd name="T36" fmla="*/ 104 w 1135"/>
                <a:gd name="T37" fmla="*/ 81 h 1135"/>
                <a:gd name="T38" fmla="*/ 71 w 1135"/>
                <a:gd name="T39" fmla="*/ 116 h 1135"/>
                <a:gd name="T40" fmla="*/ 44 w 1135"/>
                <a:gd name="T41" fmla="*/ 155 h 1135"/>
                <a:gd name="T42" fmla="*/ 23 w 1135"/>
                <a:gd name="T43" fmla="*/ 196 h 1135"/>
                <a:gd name="T44" fmla="*/ 3 w 1135"/>
                <a:gd name="T45" fmla="*/ 270 h 1135"/>
                <a:gd name="T46" fmla="*/ 0 w 1135"/>
                <a:gd name="T47" fmla="*/ 315 h 1135"/>
                <a:gd name="T48" fmla="*/ 9 w 1135"/>
                <a:gd name="T49" fmla="*/ 390 h 1135"/>
                <a:gd name="T50" fmla="*/ 23 w 1135"/>
                <a:gd name="T51" fmla="*/ 434 h 1135"/>
                <a:gd name="T52" fmla="*/ 61 w 1135"/>
                <a:gd name="T53" fmla="*/ 501 h 1135"/>
                <a:gd name="T54" fmla="*/ 92 w 1135"/>
                <a:gd name="T55" fmla="*/ 537 h 1135"/>
                <a:gd name="T56" fmla="*/ 608 w 1135"/>
                <a:gd name="T57" fmla="*/ 1053 h 1135"/>
                <a:gd name="T58" fmla="*/ 646 w 1135"/>
                <a:gd name="T59" fmla="*/ 1083 h 1135"/>
                <a:gd name="T60" fmla="*/ 687 w 1135"/>
                <a:gd name="T61" fmla="*/ 1105 h 1135"/>
                <a:gd name="T62" fmla="*/ 759 w 1135"/>
                <a:gd name="T63" fmla="*/ 1129 h 1135"/>
                <a:gd name="T64" fmla="*/ 804 w 1135"/>
                <a:gd name="T65" fmla="*/ 1134 h 1135"/>
                <a:gd name="T66" fmla="*/ 880 w 1135"/>
                <a:gd name="T67" fmla="*/ 1129 h 1135"/>
                <a:gd name="T68" fmla="*/ 924 w 1135"/>
                <a:gd name="T69" fmla="*/ 1117 h 1135"/>
                <a:gd name="T70" fmla="*/ 993 w 1135"/>
                <a:gd name="T71" fmla="*/ 1083 h 1135"/>
                <a:gd name="T72" fmla="*/ 1031 w 1135"/>
                <a:gd name="T73" fmla="*/ 1053 h 1135"/>
                <a:gd name="T74" fmla="*/ 1042 w 1135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5">
                  <a:moveTo>
                    <a:pt x="1042" y="1042"/>
                  </a:moveTo>
                  <a:cubicBezTo>
                    <a:pt x="1054" y="1031"/>
                    <a:pt x="1064" y="1019"/>
                    <a:pt x="1074" y="1006"/>
                  </a:cubicBezTo>
                  <a:cubicBezTo>
                    <a:pt x="1083" y="993"/>
                    <a:pt x="1091" y="980"/>
                    <a:pt x="1098" y="966"/>
                  </a:cubicBezTo>
                  <a:cubicBezTo>
                    <a:pt x="1110" y="942"/>
                    <a:pt x="1118" y="920"/>
                    <a:pt x="1125" y="895"/>
                  </a:cubicBezTo>
                  <a:cubicBezTo>
                    <a:pt x="1129" y="880"/>
                    <a:pt x="1131" y="865"/>
                    <a:pt x="1133" y="850"/>
                  </a:cubicBezTo>
                  <a:cubicBezTo>
                    <a:pt x="1135" y="824"/>
                    <a:pt x="1134" y="800"/>
                    <a:pt x="1131" y="774"/>
                  </a:cubicBezTo>
                  <a:cubicBezTo>
                    <a:pt x="1128" y="759"/>
                    <a:pt x="1125" y="745"/>
                    <a:pt x="1121" y="730"/>
                  </a:cubicBezTo>
                  <a:cubicBezTo>
                    <a:pt x="1113" y="705"/>
                    <a:pt x="1104" y="682"/>
                    <a:pt x="1091" y="659"/>
                  </a:cubicBezTo>
                  <a:cubicBezTo>
                    <a:pt x="1074" y="633"/>
                    <a:pt x="1074" y="633"/>
                    <a:pt x="1074" y="633"/>
                  </a:cubicBezTo>
                  <a:cubicBezTo>
                    <a:pt x="1064" y="620"/>
                    <a:pt x="1054" y="609"/>
                    <a:pt x="1043" y="597"/>
                  </a:cubicBezTo>
                  <a:cubicBezTo>
                    <a:pt x="526" y="81"/>
                    <a:pt x="526" y="81"/>
                    <a:pt x="526" y="81"/>
                  </a:cubicBezTo>
                  <a:cubicBezTo>
                    <a:pt x="514" y="71"/>
                    <a:pt x="502" y="61"/>
                    <a:pt x="488" y="52"/>
                  </a:cubicBezTo>
                  <a:cubicBezTo>
                    <a:pt x="475" y="44"/>
                    <a:pt x="462" y="36"/>
                    <a:pt x="448" y="29"/>
                  </a:cubicBezTo>
                  <a:cubicBezTo>
                    <a:pt x="424" y="19"/>
                    <a:pt x="401" y="12"/>
                    <a:pt x="375" y="6"/>
                  </a:cubicBezTo>
                  <a:cubicBezTo>
                    <a:pt x="360" y="3"/>
                    <a:pt x="345" y="2"/>
                    <a:pt x="330" y="1"/>
                  </a:cubicBezTo>
                  <a:cubicBezTo>
                    <a:pt x="304" y="0"/>
                    <a:pt x="280" y="2"/>
                    <a:pt x="255" y="6"/>
                  </a:cubicBezTo>
                  <a:cubicBezTo>
                    <a:pt x="240" y="9"/>
                    <a:pt x="225" y="13"/>
                    <a:pt x="211" y="18"/>
                  </a:cubicBezTo>
                  <a:cubicBezTo>
                    <a:pt x="186" y="27"/>
                    <a:pt x="164" y="38"/>
                    <a:pt x="142" y="52"/>
                  </a:cubicBezTo>
                  <a:cubicBezTo>
                    <a:pt x="128" y="61"/>
                    <a:pt x="116" y="71"/>
                    <a:pt x="104" y="81"/>
                  </a:cubicBezTo>
                  <a:cubicBezTo>
                    <a:pt x="92" y="92"/>
                    <a:pt x="81" y="104"/>
                    <a:pt x="71" y="116"/>
                  </a:cubicBezTo>
                  <a:cubicBezTo>
                    <a:pt x="61" y="129"/>
                    <a:pt x="52" y="141"/>
                    <a:pt x="44" y="155"/>
                  </a:cubicBezTo>
                  <a:cubicBezTo>
                    <a:pt x="36" y="169"/>
                    <a:pt x="29" y="182"/>
                    <a:pt x="23" y="196"/>
                  </a:cubicBezTo>
                  <a:cubicBezTo>
                    <a:pt x="14" y="221"/>
                    <a:pt x="8" y="244"/>
                    <a:pt x="3" y="270"/>
                  </a:cubicBezTo>
                  <a:cubicBezTo>
                    <a:pt x="2" y="285"/>
                    <a:pt x="1" y="300"/>
                    <a:pt x="0" y="315"/>
                  </a:cubicBezTo>
                  <a:cubicBezTo>
                    <a:pt x="1" y="341"/>
                    <a:pt x="4" y="365"/>
                    <a:pt x="9" y="390"/>
                  </a:cubicBezTo>
                  <a:cubicBezTo>
                    <a:pt x="13" y="405"/>
                    <a:pt x="18" y="419"/>
                    <a:pt x="23" y="434"/>
                  </a:cubicBezTo>
                  <a:cubicBezTo>
                    <a:pt x="34" y="458"/>
                    <a:pt x="46" y="479"/>
                    <a:pt x="61" y="501"/>
                  </a:cubicBezTo>
                  <a:cubicBezTo>
                    <a:pt x="71" y="514"/>
                    <a:pt x="81" y="526"/>
                    <a:pt x="92" y="537"/>
                  </a:cubicBezTo>
                  <a:cubicBezTo>
                    <a:pt x="608" y="1053"/>
                    <a:pt x="608" y="1053"/>
                    <a:pt x="608" y="1053"/>
                  </a:cubicBezTo>
                  <a:cubicBezTo>
                    <a:pt x="621" y="1064"/>
                    <a:pt x="633" y="1073"/>
                    <a:pt x="646" y="1083"/>
                  </a:cubicBezTo>
                  <a:cubicBezTo>
                    <a:pt x="659" y="1091"/>
                    <a:pt x="673" y="1098"/>
                    <a:pt x="687" y="1105"/>
                  </a:cubicBezTo>
                  <a:cubicBezTo>
                    <a:pt x="711" y="1116"/>
                    <a:pt x="734" y="1123"/>
                    <a:pt x="759" y="1129"/>
                  </a:cubicBezTo>
                  <a:cubicBezTo>
                    <a:pt x="774" y="1131"/>
                    <a:pt x="789" y="1133"/>
                    <a:pt x="804" y="1134"/>
                  </a:cubicBezTo>
                  <a:cubicBezTo>
                    <a:pt x="830" y="1135"/>
                    <a:pt x="854" y="1133"/>
                    <a:pt x="880" y="1129"/>
                  </a:cubicBezTo>
                  <a:cubicBezTo>
                    <a:pt x="895" y="1125"/>
                    <a:pt x="909" y="1121"/>
                    <a:pt x="924" y="1117"/>
                  </a:cubicBezTo>
                  <a:cubicBezTo>
                    <a:pt x="949" y="1107"/>
                    <a:pt x="970" y="1097"/>
                    <a:pt x="993" y="1083"/>
                  </a:cubicBezTo>
                  <a:cubicBezTo>
                    <a:pt x="1006" y="1073"/>
                    <a:pt x="1018" y="1064"/>
                    <a:pt x="1031" y="1053"/>
                  </a:cubicBezTo>
                  <a:cubicBezTo>
                    <a:pt x="1042" y="1042"/>
                    <a:pt x="1042" y="1042"/>
                    <a:pt x="104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166462" y="1500376"/>
              <a:ext cx="2341068" cy="2335957"/>
            </a:xfrm>
            <a:custGeom>
              <a:avLst/>
              <a:gdLst>
                <a:gd name="T0" fmla="*/ 996 w 1102"/>
                <a:gd name="T1" fmla="*/ 996 h 1102"/>
                <a:gd name="T2" fmla="*/ 996 w 1102"/>
                <a:gd name="T3" fmla="*/ 996 h 1102"/>
                <a:gd name="T4" fmla="*/ 996 w 1102"/>
                <a:gd name="T5" fmla="*/ 611 h 1102"/>
                <a:gd name="T6" fmla="*/ 492 w 1102"/>
                <a:gd name="T7" fmla="*/ 106 h 1102"/>
                <a:gd name="T8" fmla="*/ 106 w 1102"/>
                <a:gd name="T9" fmla="*/ 106 h 1102"/>
                <a:gd name="T10" fmla="*/ 106 w 1102"/>
                <a:gd name="T11" fmla="*/ 106 h 1102"/>
                <a:gd name="T12" fmla="*/ 106 w 1102"/>
                <a:gd name="T13" fmla="*/ 492 h 1102"/>
                <a:gd name="T14" fmla="*/ 611 w 1102"/>
                <a:gd name="T15" fmla="*/ 996 h 1102"/>
                <a:gd name="T16" fmla="*/ 996 w 1102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2">
                  <a:moveTo>
                    <a:pt x="996" y="996"/>
                  </a:moveTo>
                  <a:cubicBezTo>
                    <a:pt x="996" y="996"/>
                    <a:pt x="996" y="996"/>
                    <a:pt x="996" y="996"/>
                  </a:cubicBezTo>
                  <a:cubicBezTo>
                    <a:pt x="1102" y="890"/>
                    <a:pt x="1102" y="717"/>
                    <a:pt x="996" y="611"/>
                  </a:cubicBezTo>
                  <a:cubicBezTo>
                    <a:pt x="492" y="106"/>
                    <a:pt x="492" y="106"/>
                    <a:pt x="492" y="106"/>
                  </a:cubicBezTo>
                  <a:cubicBezTo>
                    <a:pt x="386" y="0"/>
                    <a:pt x="212" y="0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0" y="212"/>
                    <a:pt x="0" y="386"/>
                    <a:pt x="106" y="492"/>
                  </a:cubicBezTo>
                  <a:cubicBezTo>
                    <a:pt x="611" y="996"/>
                    <a:pt x="611" y="996"/>
                    <a:pt x="611" y="996"/>
                  </a:cubicBezTo>
                  <a:cubicBezTo>
                    <a:pt x="717" y="1102"/>
                    <a:pt x="890" y="1102"/>
                    <a:pt x="996" y="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>
              <a:spLocks/>
            </p:cNvSpPr>
            <p:nvPr/>
          </p:nvSpPr>
          <p:spPr bwMode="auto">
            <a:xfrm>
              <a:off x="4854470" y="2187362"/>
              <a:ext cx="2486235" cy="248112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327985" y="1660878"/>
              <a:ext cx="947673" cy="945628"/>
            </a:xfrm>
            <a:custGeom>
              <a:avLst/>
              <a:gdLst>
                <a:gd name="T0" fmla="*/ 367 w 446"/>
                <a:gd name="T1" fmla="*/ 79 h 446"/>
                <a:gd name="T2" fmla="*/ 367 w 446"/>
                <a:gd name="T3" fmla="*/ 367 h 446"/>
                <a:gd name="T4" fmla="*/ 79 w 446"/>
                <a:gd name="T5" fmla="*/ 367 h 446"/>
                <a:gd name="T6" fmla="*/ 79 w 446"/>
                <a:gd name="T7" fmla="*/ 79 h 446"/>
                <a:gd name="T8" fmla="*/ 367 w 446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6">
                  <a:moveTo>
                    <a:pt x="367" y="79"/>
                  </a:moveTo>
                  <a:cubicBezTo>
                    <a:pt x="446" y="159"/>
                    <a:pt x="446" y="287"/>
                    <a:pt x="367" y="367"/>
                  </a:cubicBezTo>
                  <a:cubicBezTo>
                    <a:pt x="287" y="446"/>
                    <a:pt x="159" y="446"/>
                    <a:pt x="79" y="367"/>
                  </a:cubicBezTo>
                  <a:cubicBezTo>
                    <a:pt x="0" y="287"/>
                    <a:pt x="0" y="159"/>
                    <a:pt x="79" y="79"/>
                  </a:cubicBezTo>
                  <a:cubicBezTo>
                    <a:pt x="159" y="0"/>
                    <a:pt x="287" y="0"/>
                    <a:pt x="367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400569" y="1733461"/>
              <a:ext cx="802506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400569" y="4319881"/>
              <a:ext cx="802506" cy="799439"/>
            </a:xfrm>
            <a:custGeom>
              <a:avLst/>
              <a:gdLst>
                <a:gd name="T0" fmla="*/ 311 w 378"/>
                <a:gd name="T1" fmla="*/ 67 h 377"/>
                <a:gd name="T2" fmla="*/ 311 w 378"/>
                <a:gd name="T3" fmla="*/ 310 h 377"/>
                <a:gd name="T4" fmla="*/ 67 w 378"/>
                <a:gd name="T5" fmla="*/ 310 h 377"/>
                <a:gd name="T6" fmla="*/ 67 w 378"/>
                <a:gd name="T7" fmla="*/ 67 h 377"/>
                <a:gd name="T8" fmla="*/ 311 w 378"/>
                <a:gd name="T9" fmla="*/ 67 h 377"/>
                <a:gd name="T10" fmla="*/ 295 w 378"/>
                <a:gd name="T11" fmla="*/ 83 h 377"/>
                <a:gd name="T12" fmla="*/ 295 w 378"/>
                <a:gd name="T13" fmla="*/ 295 h 377"/>
                <a:gd name="T14" fmla="*/ 83 w 378"/>
                <a:gd name="T15" fmla="*/ 295 h 377"/>
                <a:gd name="T16" fmla="*/ 83 w 378"/>
                <a:gd name="T17" fmla="*/ 83 h 377"/>
                <a:gd name="T18" fmla="*/ 295 w 378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7">
                  <a:moveTo>
                    <a:pt x="311" y="67"/>
                  </a:moveTo>
                  <a:cubicBezTo>
                    <a:pt x="378" y="134"/>
                    <a:pt x="378" y="243"/>
                    <a:pt x="311" y="310"/>
                  </a:cubicBezTo>
                  <a:cubicBezTo>
                    <a:pt x="244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6"/>
                    <a:pt x="295" y="295"/>
                  </a:cubicBezTo>
                  <a:cubicBezTo>
                    <a:pt x="237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6992101" y="1733461"/>
              <a:ext cx="800462" cy="801484"/>
            </a:xfrm>
            <a:custGeom>
              <a:avLst/>
              <a:gdLst>
                <a:gd name="T0" fmla="*/ 310 w 377"/>
                <a:gd name="T1" fmla="*/ 67 h 378"/>
                <a:gd name="T2" fmla="*/ 310 w 377"/>
                <a:gd name="T3" fmla="*/ 311 h 378"/>
                <a:gd name="T4" fmla="*/ 67 w 377"/>
                <a:gd name="T5" fmla="*/ 311 h 378"/>
                <a:gd name="T6" fmla="*/ 67 w 377"/>
                <a:gd name="T7" fmla="*/ 67 h 378"/>
                <a:gd name="T8" fmla="*/ 310 w 377"/>
                <a:gd name="T9" fmla="*/ 67 h 378"/>
                <a:gd name="T10" fmla="*/ 295 w 377"/>
                <a:gd name="T11" fmla="*/ 83 h 378"/>
                <a:gd name="T12" fmla="*/ 295 w 377"/>
                <a:gd name="T13" fmla="*/ 295 h 378"/>
                <a:gd name="T14" fmla="*/ 83 w 377"/>
                <a:gd name="T15" fmla="*/ 295 h 378"/>
                <a:gd name="T16" fmla="*/ 83 w 377"/>
                <a:gd name="T17" fmla="*/ 83 h 378"/>
                <a:gd name="T18" fmla="*/ 295 w 377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8">
                  <a:moveTo>
                    <a:pt x="310" y="67"/>
                  </a:moveTo>
                  <a:cubicBezTo>
                    <a:pt x="377" y="134"/>
                    <a:pt x="377" y="244"/>
                    <a:pt x="310" y="311"/>
                  </a:cubicBezTo>
                  <a:cubicBezTo>
                    <a:pt x="243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7"/>
                    <a:pt x="295" y="295"/>
                  </a:cubicBezTo>
                  <a:cubicBezTo>
                    <a:pt x="236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6992101" y="4319881"/>
              <a:ext cx="800462" cy="799439"/>
            </a:xfrm>
            <a:custGeom>
              <a:avLst/>
              <a:gdLst>
                <a:gd name="T0" fmla="*/ 310 w 377"/>
                <a:gd name="T1" fmla="*/ 67 h 377"/>
                <a:gd name="T2" fmla="*/ 310 w 377"/>
                <a:gd name="T3" fmla="*/ 310 h 377"/>
                <a:gd name="T4" fmla="*/ 67 w 377"/>
                <a:gd name="T5" fmla="*/ 310 h 377"/>
                <a:gd name="T6" fmla="*/ 67 w 377"/>
                <a:gd name="T7" fmla="*/ 67 h 377"/>
                <a:gd name="T8" fmla="*/ 310 w 377"/>
                <a:gd name="T9" fmla="*/ 67 h 377"/>
                <a:gd name="T10" fmla="*/ 295 w 377"/>
                <a:gd name="T11" fmla="*/ 83 h 377"/>
                <a:gd name="T12" fmla="*/ 295 w 377"/>
                <a:gd name="T13" fmla="*/ 295 h 377"/>
                <a:gd name="T14" fmla="*/ 83 w 377"/>
                <a:gd name="T15" fmla="*/ 295 h 377"/>
                <a:gd name="T16" fmla="*/ 83 w 377"/>
                <a:gd name="T17" fmla="*/ 83 h 377"/>
                <a:gd name="T18" fmla="*/ 295 w 377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7">
                  <a:moveTo>
                    <a:pt x="310" y="67"/>
                  </a:moveTo>
                  <a:cubicBezTo>
                    <a:pt x="377" y="134"/>
                    <a:pt x="377" y="243"/>
                    <a:pt x="310" y="310"/>
                  </a:cubicBezTo>
                  <a:cubicBezTo>
                    <a:pt x="243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6"/>
                    <a:pt x="295" y="295"/>
                  </a:cubicBezTo>
                  <a:cubicBezTo>
                    <a:pt x="236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631609" y="4544788"/>
              <a:ext cx="340426" cy="386430"/>
            </a:xfrm>
            <a:custGeom>
              <a:avLst/>
              <a:gdLst>
                <a:gd name="T0" fmla="*/ 6 w 160"/>
                <a:gd name="T1" fmla="*/ 120 h 182"/>
                <a:gd name="T2" fmla="*/ 39 w 160"/>
                <a:gd name="T3" fmla="*/ 2 h 182"/>
                <a:gd name="T4" fmla="*/ 121 w 160"/>
                <a:gd name="T5" fmla="*/ 0 h 182"/>
                <a:gd name="T6" fmla="*/ 160 w 160"/>
                <a:gd name="T7" fmla="*/ 36 h 182"/>
                <a:gd name="T8" fmla="*/ 80 w 160"/>
                <a:gd name="T9" fmla="*/ 182 h 182"/>
                <a:gd name="T10" fmla="*/ 112 w 160"/>
                <a:gd name="T11" fmla="*/ 11 h 182"/>
                <a:gd name="T12" fmla="*/ 149 w 160"/>
                <a:gd name="T13" fmla="*/ 44 h 182"/>
                <a:gd name="T14" fmla="*/ 131 w 160"/>
                <a:gd name="T15" fmla="*/ 135 h 182"/>
                <a:gd name="T16" fmla="*/ 80 w 160"/>
                <a:gd name="T17" fmla="*/ 165 h 182"/>
                <a:gd name="T18" fmla="*/ 34 w 160"/>
                <a:gd name="T19" fmla="*/ 137 h 182"/>
                <a:gd name="T20" fmla="*/ 11 w 160"/>
                <a:gd name="T21" fmla="*/ 44 h 182"/>
                <a:gd name="T22" fmla="*/ 48 w 160"/>
                <a:gd name="T23" fmla="*/ 11 h 182"/>
                <a:gd name="T24" fmla="*/ 116 w 160"/>
                <a:gd name="T25" fmla="*/ 131 h 182"/>
                <a:gd name="T26" fmla="*/ 39 w 160"/>
                <a:gd name="T27" fmla="*/ 129 h 182"/>
                <a:gd name="T28" fmla="*/ 27 w 160"/>
                <a:gd name="T29" fmla="*/ 118 h 182"/>
                <a:gd name="T30" fmla="*/ 24 w 160"/>
                <a:gd name="T31" fmla="*/ 50 h 182"/>
                <a:gd name="T32" fmla="*/ 55 w 160"/>
                <a:gd name="T33" fmla="*/ 21 h 182"/>
                <a:gd name="T34" fmla="*/ 139 w 160"/>
                <a:gd name="T35" fmla="*/ 51 h 182"/>
                <a:gd name="T36" fmla="*/ 126 w 160"/>
                <a:gd name="T37" fmla="*/ 126 h 182"/>
                <a:gd name="T38" fmla="*/ 116 w 160"/>
                <a:gd name="T39" fmla="*/ 131 h 182"/>
                <a:gd name="T40" fmla="*/ 80 w 160"/>
                <a:gd name="T41" fmla="*/ 80 h 182"/>
                <a:gd name="T42" fmla="*/ 71 w 160"/>
                <a:gd name="T43" fmla="*/ 58 h 182"/>
                <a:gd name="T44" fmla="*/ 54 w 160"/>
                <a:gd name="T45" fmla="*/ 75 h 182"/>
                <a:gd name="T46" fmla="*/ 75 w 160"/>
                <a:gd name="T47" fmla="*/ 85 h 182"/>
                <a:gd name="T48" fmla="*/ 55 w 160"/>
                <a:gd name="T49" fmla="*/ 96 h 182"/>
                <a:gd name="T50" fmla="*/ 50 w 160"/>
                <a:gd name="T51" fmla="*/ 114 h 182"/>
                <a:gd name="T52" fmla="*/ 69 w 160"/>
                <a:gd name="T53" fmla="*/ 110 h 182"/>
                <a:gd name="T54" fmla="*/ 80 w 160"/>
                <a:gd name="T55" fmla="*/ 90 h 182"/>
                <a:gd name="T56" fmla="*/ 91 w 160"/>
                <a:gd name="T57" fmla="*/ 110 h 182"/>
                <a:gd name="T58" fmla="*/ 110 w 160"/>
                <a:gd name="T59" fmla="*/ 114 h 182"/>
                <a:gd name="T60" fmla="*/ 105 w 160"/>
                <a:gd name="T61" fmla="*/ 96 h 182"/>
                <a:gd name="T62" fmla="*/ 85 w 160"/>
                <a:gd name="T63" fmla="*/ 85 h 182"/>
                <a:gd name="T64" fmla="*/ 107 w 160"/>
                <a:gd name="T65" fmla="*/ 75 h 182"/>
                <a:gd name="T66" fmla="*/ 89 w 160"/>
                <a:gd name="T67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82">
                  <a:moveTo>
                    <a:pt x="80" y="182"/>
                  </a:moveTo>
                  <a:cubicBezTo>
                    <a:pt x="64" y="153"/>
                    <a:pt x="8" y="149"/>
                    <a:pt x="6" y="1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4"/>
                    <a:pt x="39" y="20"/>
                    <a:pt x="39" y="2"/>
                  </a:cubicBezTo>
                  <a:cubicBezTo>
                    <a:pt x="39" y="1"/>
                    <a:pt x="39" y="1"/>
                    <a:pt x="39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1"/>
                    <a:pt x="121" y="1"/>
                    <a:pt x="121" y="2"/>
                  </a:cubicBezTo>
                  <a:cubicBezTo>
                    <a:pt x="121" y="20"/>
                    <a:pt x="142" y="34"/>
                    <a:pt x="160" y="36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2" y="149"/>
                    <a:pt x="97" y="153"/>
                    <a:pt x="80" y="182"/>
                  </a:cubicBezTo>
                  <a:cubicBezTo>
                    <a:pt x="80" y="182"/>
                    <a:pt x="80" y="182"/>
                    <a:pt x="80" y="182"/>
                  </a:cubicBezTo>
                  <a:close/>
                  <a:moveTo>
                    <a:pt x="112" y="11"/>
                  </a:moveTo>
                  <a:cubicBezTo>
                    <a:pt x="113" y="14"/>
                    <a:pt x="115" y="18"/>
                    <a:pt x="117" y="21"/>
                  </a:cubicBezTo>
                  <a:cubicBezTo>
                    <a:pt x="125" y="33"/>
                    <a:pt x="136" y="41"/>
                    <a:pt x="149" y="44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2" y="127"/>
                    <a:pt x="136" y="131"/>
                    <a:pt x="131" y="135"/>
                  </a:cubicBezTo>
                  <a:cubicBezTo>
                    <a:pt x="123" y="140"/>
                    <a:pt x="114" y="144"/>
                    <a:pt x="105" y="148"/>
                  </a:cubicBezTo>
                  <a:cubicBezTo>
                    <a:pt x="97" y="153"/>
                    <a:pt x="87" y="158"/>
                    <a:pt x="80" y="165"/>
                  </a:cubicBezTo>
                  <a:cubicBezTo>
                    <a:pt x="71" y="157"/>
                    <a:pt x="59" y="151"/>
                    <a:pt x="49" y="145"/>
                  </a:cubicBezTo>
                  <a:cubicBezTo>
                    <a:pt x="44" y="143"/>
                    <a:pt x="39" y="140"/>
                    <a:pt x="34" y="137"/>
                  </a:cubicBezTo>
                  <a:cubicBezTo>
                    <a:pt x="27" y="133"/>
                    <a:pt x="19" y="129"/>
                    <a:pt x="16" y="12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23" y="41"/>
                    <a:pt x="34" y="33"/>
                    <a:pt x="42" y="23"/>
                  </a:cubicBezTo>
                  <a:cubicBezTo>
                    <a:pt x="45" y="19"/>
                    <a:pt x="47" y="15"/>
                    <a:pt x="48" y="11"/>
                  </a:cubicBezTo>
                  <a:cubicBezTo>
                    <a:pt x="112" y="11"/>
                    <a:pt x="112" y="11"/>
                    <a:pt x="112" y="11"/>
                  </a:cubicBezTo>
                  <a:close/>
                  <a:moveTo>
                    <a:pt x="116" y="131"/>
                  </a:moveTo>
                  <a:cubicBezTo>
                    <a:pt x="104" y="138"/>
                    <a:pt x="91" y="144"/>
                    <a:pt x="80" y="152"/>
                  </a:cubicBezTo>
                  <a:cubicBezTo>
                    <a:pt x="67" y="143"/>
                    <a:pt x="53" y="136"/>
                    <a:pt x="39" y="129"/>
                  </a:cubicBezTo>
                  <a:cubicBezTo>
                    <a:pt x="37" y="127"/>
                    <a:pt x="35" y="126"/>
                    <a:pt x="33" y="125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35" y="45"/>
                    <a:pt x="46" y="36"/>
                    <a:pt x="52" y="25"/>
                  </a:cubicBezTo>
                  <a:cubicBezTo>
                    <a:pt x="53" y="24"/>
                    <a:pt x="54" y="22"/>
                    <a:pt x="55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12" y="34"/>
                    <a:pt x="125" y="45"/>
                    <a:pt x="139" y="51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2" y="122"/>
                    <a:pt x="128" y="124"/>
                    <a:pt x="126" y="126"/>
                  </a:cubicBezTo>
                  <a:cubicBezTo>
                    <a:pt x="123" y="128"/>
                    <a:pt x="119" y="130"/>
                    <a:pt x="116" y="131"/>
                  </a:cubicBezTo>
                  <a:cubicBezTo>
                    <a:pt x="116" y="131"/>
                    <a:pt x="116" y="131"/>
                    <a:pt x="116" y="131"/>
                  </a:cubicBezTo>
                  <a:close/>
                  <a:moveTo>
                    <a:pt x="96" y="64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1" y="110"/>
                    <a:pt x="91" y="110"/>
                    <a:pt x="91" y="110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6" y="64"/>
                    <a:pt x="96" y="64"/>
                    <a:pt x="96" y="64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7191450" y="4489583"/>
              <a:ext cx="431411" cy="430389"/>
            </a:xfrm>
            <a:custGeom>
              <a:avLst/>
              <a:gdLst>
                <a:gd name="T0" fmla="*/ 119 w 203"/>
                <a:gd name="T1" fmla="*/ 63 h 203"/>
                <a:gd name="T2" fmla="*/ 99 w 203"/>
                <a:gd name="T3" fmla="*/ 66 h 203"/>
                <a:gd name="T4" fmla="*/ 107 w 203"/>
                <a:gd name="T5" fmla="*/ 89 h 203"/>
                <a:gd name="T6" fmla="*/ 149 w 203"/>
                <a:gd name="T7" fmla="*/ 25 h 203"/>
                <a:gd name="T8" fmla="*/ 177 w 203"/>
                <a:gd name="T9" fmla="*/ 26 h 203"/>
                <a:gd name="T10" fmla="*/ 178 w 203"/>
                <a:gd name="T11" fmla="*/ 54 h 203"/>
                <a:gd name="T12" fmla="*/ 114 w 203"/>
                <a:gd name="T13" fmla="*/ 96 h 203"/>
                <a:gd name="T14" fmla="*/ 137 w 203"/>
                <a:gd name="T15" fmla="*/ 104 h 203"/>
                <a:gd name="T16" fmla="*/ 140 w 203"/>
                <a:gd name="T17" fmla="*/ 83 h 203"/>
                <a:gd name="T18" fmla="*/ 166 w 203"/>
                <a:gd name="T19" fmla="*/ 104 h 203"/>
                <a:gd name="T20" fmla="*/ 161 w 203"/>
                <a:gd name="T21" fmla="*/ 62 h 203"/>
                <a:gd name="T22" fmla="*/ 176 w 203"/>
                <a:gd name="T23" fmla="*/ 104 h 203"/>
                <a:gd name="T24" fmla="*/ 189 w 203"/>
                <a:gd name="T25" fmla="*/ 114 h 203"/>
                <a:gd name="T26" fmla="*/ 99 w 203"/>
                <a:gd name="T27" fmla="*/ 190 h 203"/>
                <a:gd name="T28" fmla="*/ 90 w 203"/>
                <a:gd name="T29" fmla="*/ 203 h 203"/>
                <a:gd name="T30" fmla="*/ 13 w 203"/>
                <a:gd name="T31" fmla="*/ 114 h 203"/>
                <a:gd name="T32" fmla="*/ 0 w 203"/>
                <a:gd name="T33" fmla="*/ 104 h 203"/>
                <a:gd name="T34" fmla="*/ 90 w 203"/>
                <a:gd name="T35" fmla="*/ 27 h 203"/>
                <a:gd name="T36" fmla="*/ 99 w 203"/>
                <a:gd name="T37" fmla="*/ 14 h 203"/>
                <a:gd name="T38" fmla="*/ 141 w 203"/>
                <a:gd name="T39" fmla="*/ 41 h 203"/>
                <a:gd name="T40" fmla="*/ 134 w 203"/>
                <a:gd name="T41" fmla="*/ 48 h 203"/>
                <a:gd name="T42" fmla="*/ 99 w 203"/>
                <a:gd name="T43" fmla="*/ 57 h 203"/>
                <a:gd name="T44" fmla="*/ 99 w 203"/>
                <a:gd name="T45" fmla="*/ 131 h 203"/>
                <a:gd name="T46" fmla="*/ 137 w 203"/>
                <a:gd name="T47" fmla="*/ 114 h 203"/>
                <a:gd name="T48" fmla="*/ 90 w 203"/>
                <a:gd name="T49" fmla="*/ 131 h 203"/>
                <a:gd name="T50" fmla="*/ 52 w 203"/>
                <a:gd name="T51" fmla="*/ 114 h 203"/>
                <a:gd name="T52" fmla="*/ 90 w 203"/>
                <a:gd name="T53" fmla="*/ 131 h 203"/>
                <a:gd name="T54" fmla="*/ 90 w 203"/>
                <a:gd name="T55" fmla="*/ 86 h 203"/>
                <a:gd name="T56" fmla="*/ 52 w 203"/>
                <a:gd name="T57" fmla="*/ 104 h 203"/>
                <a:gd name="T58" fmla="*/ 90 w 203"/>
                <a:gd name="T59" fmla="*/ 37 h 203"/>
                <a:gd name="T60" fmla="*/ 42 w 203"/>
                <a:gd name="T61" fmla="*/ 104 h 203"/>
                <a:gd name="T62" fmla="*/ 90 w 203"/>
                <a:gd name="T63" fmla="*/ 37 h 203"/>
                <a:gd name="T64" fmla="*/ 90 w 203"/>
                <a:gd name="T65" fmla="*/ 161 h 203"/>
                <a:gd name="T66" fmla="*/ 23 w 203"/>
                <a:gd name="T67" fmla="*/ 114 h 203"/>
                <a:gd name="T68" fmla="*/ 99 w 203"/>
                <a:gd name="T69" fmla="*/ 161 h 203"/>
                <a:gd name="T70" fmla="*/ 166 w 203"/>
                <a:gd name="T71" fmla="*/ 114 h 203"/>
                <a:gd name="T72" fmla="*/ 99 w 203"/>
                <a:gd name="T73" fmla="*/ 16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3" h="203">
                  <a:moveTo>
                    <a:pt x="99" y="57"/>
                  </a:moveTo>
                  <a:cubicBezTo>
                    <a:pt x="107" y="57"/>
                    <a:pt x="113" y="59"/>
                    <a:pt x="119" y="63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08" y="68"/>
                    <a:pt x="104" y="67"/>
                    <a:pt x="99" y="6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102" y="87"/>
                    <a:pt x="104" y="88"/>
                    <a:pt x="107" y="89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203" y="29"/>
                    <a:pt x="203" y="29"/>
                    <a:pt x="203" y="29"/>
                  </a:cubicBezTo>
                  <a:cubicBezTo>
                    <a:pt x="178" y="54"/>
                    <a:pt x="178" y="54"/>
                    <a:pt x="178" y="5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5" y="98"/>
                    <a:pt x="116" y="101"/>
                    <a:pt x="11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6" y="99"/>
                    <a:pt x="135" y="95"/>
                    <a:pt x="133" y="91"/>
                  </a:cubicBezTo>
                  <a:cubicBezTo>
                    <a:pt x="140" y="83"/>
                    <a:pt x="140" y="83"/>
                    <a:pt x="140" y="83"/>
                  </a:cubicBezTo>
                  <a:cubicBezTo>
                    <a:pt x="144" y="90"/>
                    <a:pt x="146" y="96"/>
                    <a:pt x="147" y="104"/>
                  </a:cubicBezTo>
                  <a:cubicBezTo>
                    <a:pt x="166" y="104"/>
                    <a:pt x="166" y="104"/>
                    <a:pt x="166" y="104"/>
                  </a:cubicBezTo>
                  <a:cubicBezTo>
                    <a:pt x="165" y="91"/>
                    <a:pt x="161" y="79"/>
                    <a:pt x="155" y="69"/>
                  </a:cubicBezTo>
                  <a:cubicBezTo>
                    <a:pt x="161" y="62"/>
                    <a:pt x="161" y="62"/>
                    <a:pt x="161" y="62"/>
                  </a:cubicBezTo>
                  <a:cubicBezTo>
                    <a:pt x="162" y="62"/>
                    <a:pt x="162" y="62"/>
                    <a:pt x="162" y="62"/>
                  </a:cubicBezTo>
                  <a:cubicBezTo>
                    <a:pt x="170" y="74"/>
                    <a:pt x="175" y="88"/>
                    <a:pt x="176" y="104"/>
                  </a:cubicBezTo>
                  <a:cubicBezTo>
                    <a:pt x="189" y="104"/>
                    <a:pt x="189" y="104"/>
                    <a:pt x="189" y="104"/>
                  </a:cubicBezTo>
                  <a:cubicBezTo>
                    <a:pt x="189" y="114"/>
                    <a:pt x="189" y="114"/>
                    <a:pt x="189" y="114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4" y="155"/>
                    <a:pt x="141" y="188"/>
                    <a:pt x="99" y="190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190"/>
                    <a:pt x="90" y="190"/>
                    <a:pt x="90" y="190"/>
                  </a:cubicBezTo>
                  <a:cubicBezTo>
                    <a:pt x="49" y="188"/>
                    <a:pt x="15" y="155"/>
                    <a:pt x="13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5" y="63"/>
                    <a:pt x="49" y="30"/>
                    <a:pt x="90" y="27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15" y="28"/>
                    <a:pt x="129" y="33"/>
                    <a:pt x="141" y="41"/>
                  </a:cubicBezTo>
                  <a:cubicBezTo>
                    <a:pt x="141" y="41"/>
                    <a:pt x="141" y="41"/>
                    <a:pt x="141" y="41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24" y="42"/>
                    <a:pt x="112" y="38"/>
                    <a:pt x="99" y="3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17" y="114"/>
                  </a:moveTo>
                  <a:cubicBezTo>
                    <a:pt x="115" y="122"/>
                    <a:pt x="108" y="129"/>
                    <a:pt x="99" y="13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19" y="149"/>
                    <a:pt x="134" y="133"/>
                    <a:pt x="137" y="114"/>
                  </a:cubicBezTo>
                  <a:cubicBezTo>
                    <a:pt x="117" y="114"/>
                    <a:pt x="117" y="114"/>
                    <a:pt x="117" y="114"/>
                  </a:cubicBezTo>
                  <a:close/>
                  <a:moveTo>
                    <a:pt x="90" y="131"/>
                  </a:moveTo>
                  <a:cubicBezTo>
                    <a:pt x="81" y="129"/>
                    <a:pt x="74" y="122"/>
                    <a:pt x="72" y="114"/>
                  </a:cubicBezTo>
                  <a:cubicBezTo>
                    <a:pt x="52" y="114"/>
                    <a:pt x="52" y="114"/>
                    <a:pt x="52" y="114"/>
                  </a:cubicBezTo>
                  <a:cubicBezTo>
                    <a:pt x="55" y="133"/>
                    <a:pt x="70" y="149"/>
                    <a:pt x="90" y="151"/>
                  </a:cubicBezTo>
                  <a:cubicBezTo>
                    <a:pt x="90" y="131"/>
                    <a:pt x="90" y="131"/>
                    <a:pt x="90" y="131"/>
                  </a:cubicBezTo>
                  <a:close/>
                  <a:moveTo>
                    <a:pt x="72" y="104"/>
                  </a:moveTo>
                  <a:cubicBezTo>
                    <a:pt x="74" y="95"/>
                    <a:pt x="81" y="88"/>
                    <a:pt x="90" y="8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70" y="69"/>
                    <a:pt x="55" y="84"/>
                    <a:pt x="52" y="104"/>
                  </a:cubicBezTo>
                  <a:cubicBezTo>
                    <a:pt x="72" y="104"/>
                    <a:pt x="72" y="104"/>
                    <a:pt x="72" y="104"/>
                  </a:cubicBezTo>
                  <a:close/>
                  <a:moveTo>
                    <a:pt x="90" y="37"/>
                  </a:moveTo>
                  <a:cubicBezTo>
                    <a:pt x="54" y="39"/>
                    <a:pt x="25" y="68"/>
                    <a:pt x="23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5" y="79"/>
                    <a:pt x="65" y="59"/>
                    <a:pt x="90" y="57"/>
                  </a:cubicBezTo>
                  <a:cubicBezTo>
                    <a:pt x="90" y="37"/>
                    <a:pt x="90" y="37"/>
                    <a:pt x="90" y="37"/>
                  </a:cubicBezTo>
                  <a:close/>
                  <a:moveTo>
                    <a:pt x="90" y="180"/>
                  </a:moveTo>
                  <a:cubicBezTo>
                    <a:pt x="90" y="161"/>
                    <a:pt x="90" y="161"/>
                    <a:pt x="90" y="161"/>
                  </a:cubicBezTo>
                  <a:cubicBezTo>
                    <a:pt x="65" y="158"/>
                    <a:pt x="45" y="138"/>
                    <a:pt x="42" y="114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25" y="149"/>
                    <a:pt x="54" y="178"/>
                    <a:pt x="90" y="180"/>
                  </a:cubicBezTo>
                  <a:close/>
                  <a:moveTo>
                    <a:pt x="99" y="161"/>
                  </a:moveTo>
                  <a:cubicBezTo>
                    <a:pt x="99" y="180"/>
                    <a:pt x="99" y="180"/>
                    <a:pt x="99" y="180"/>
                  </a:cubicBezTo>
                  <a:cubicBezTo>
                    <a:pt x="135" y="178"/>
                    <a:pt x="164" y="149"/>
                    <a:pt x="166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4" y="138"/>
                    <a:pt x="124" y="158"/>
                    <a:pt x="99" y="16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7230297" y="1945077"/>
              <a:ext cx="325092" cy="377229"/>
            </a:xfrm>
            <a:custGeom>
              <a:avLst/>
              <a:gdLst>
                <a:gd name="T0" fmla="*/ 97 w 153"/>
                <a:gd name="T1" fmla="*/ 153 h 178"/>
                <a:gd name="T2" fmla="*/ 100 w 153"/>
                <a:gd name="T3" fmla="*/ 160 h 178"/>
                <a:gd name="T4" fmla="*/ 56 w 153"/>
                <a:gd name="T5" fmla="*/ 163 h 178"/>
                <a:gd name="T6" fmla="*/ 53 w 153"/>
                <a:gd name="T7" fmla="*/ 156 h 178"/>
                <a:gd name="T8" fmla="*/ 92 w 153"/>
                <a:gd name="T9" fmla="*/ 168 h 178"/>
                <a:gd name="T10" fmla="*/ 87 w 153"/>
                <a:gd name="T11" fmla="*/ 178 h 178"/>
                <a:gd name="T12" fmla="*/ 61 w 153"/>
                <a:gd name="T13" fmla="*/ 173 h 178"/>
                <a:gd name="T14" fmla="*/ 92 w 153"/>
                <a:gd name="T15" fmla="*/ 168 h 178"/>
                <a:gd name="T16" fmla="*/ 116 w 153"/>
                <a:gd name="T17" fmla="*/ 80 h 178"/>
                <a:gd name="T18" fmla="*/ 57 w 153"/>
                <a:gd name="T19" fmla="*/ 147 h 178"/>
                <a:gd name="T20" fmla="*/ 76 w 153"/>
                <a:gd name="T21" fmla="*/ 41 h 178"/>
                <a:gd name="T22" fmla="*/ 85 w 153"/>
                <a:gd name="T23" fmla="*/ 48 h 178"/>
                <a:gd name="T24" fmla="*/ 92 w 153"/>
                <a:gd name="T25" fmla="*/ 53 h 178"/>
                <a:gd name="T26" fmla="*/ 83 w 153"/>
                <a:gd name="T27" fmla="*/ 52 h 178"/>
                <a:gd name="T28" fmla="*/ 59 w 153"/>
                <a:gd name="T29" fmla="*/ 63 h 178"/>
                <a:gd name="T30" fmla="*/ 49 w 153"/>
                <a:gd name="T31" fmla="*/ 81 h 178"/>
                <a:gd name="T32" fmla="*/ 47 w 153"/>
                <a:gd name="T33" fmla="*/ 96 h 178"/>
                <a:gd name="T34" fmla="*/ 44 w 153"/>
                <a:gd name="T35" fmla="*/ 88 h 178"/>
                <a:gd name="T36" fmla="*/ 45 w 153"/>
                <a:gd name="T37" fmla="*/ 71 h 178"/>
                <a:gd name="T38" fmla="*/ 54 w 153"/>
                <a:gd name="T39" fmla="*/ 56 h 178"/>
                <a:gd name="T40" fmla="*/ 76 w 153"/>
                <a:gd name="T41" fmla="*/ 47 h 178"/>
                <a:gd name="T42" fmla="*/ 72 w 153"/>
                <a:gd name="T43" fmla="*/ 0 h 178"/>
                <a:gd name="T44" fmla="*/ 81 w 153"/>
                <a:gd name="T45" fmla="*/ 27 h 178"/>
                <a:gd name="T46" fmla="*/ 72 w 153"/>
                <a:gd name="T47" fmla="*/ 27 h 178"/>
                <a:gd name="T48" fmla="*/ 128 w 153"/>
                <a:gd name="T49" fmla="*/ 19 h 178"/>
                <a:gd name="T50" fmla="*/ 116 w 153"/>
                <a:gd name="T51" fmla="*/ 44 h 178"/>
                <a:gd name="T52" fmla="*/ 128 w 153"/>
                <a:gd name="T53" fmla="*/ 19 h 178"/>
                <a:gd name="T54" fmla="*/ 26 w 153"/>
                <a:gd name="T55" fmla="*/ 134 h 178"/>
                <a:gd name="T56" fmla="*/ 34 w 153"/>
                <a:gd name="T57" fmla="*/ 113 h 178"/>
                <a:gd name="T58" fmla="*/ 26 w 153"/>
                <a:gd name="T59" fmla="*/ 19 h 178"/>
                <a:gd name="T60" fmla="*/ 37 w 153"/>
                <a:gd name="T61" fmla="*/ 44 h 178"/>
                <a:gd name="T62" fmla="*/ 26 w 153"/>
                <a:gd name="T63" fmla="*/ 19 h 178"/>
                <a:gd name="T64" fmla="*/ 128 w 153"/>
                <a:gd name="T65" fmla="*/ 134 h 178"/>
                <a:gd name="T66" fmla="*/ 120 w 153"/>
                <a:gd name="T67" fmla="*/ 113 h 178"/>
                <a:gd name="T68" fmla="*/ 153 w 153"/>
                <a:gd name="T69" fmla="*/ 72 h 178"/>
                <a:gd name="T70" fmla="*/ 131 w 153"/>
                <a:gd name="T71" fmla="*/ 81 h 178"/>
                <a:gd name="T72" fmla="*/ 130 w 153"/>
                <a:gd name="T73" fmla="*/ 72 h 178"/>
                <a:gd name="T74" fmla="*/ 23 w 153"/>
                <a:gd name="T75" fmla="*/ 81 h 178"/>
                <a:gd name="T76" fmla="*/ 0 w 153"/>
                <a:gd name="T77" fmla="*/ 72 h 178"/>
                <a:gd name="T78" fmla="*/ 23 w 153"/>
                <a:gd name="T79" fmla="*/ 8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3" h="178">
                  <a:moveTo>
                    <a:pt x="56" y="153"/>
                  </a:moveTo>
                  <a:cubicBezTo>
                    <a:pt x="97" y="153"/>
                    <a:pt x="97" y="153"/>
                    <a:pt x="97" y="153"/>
                  </a:cubicBezTo>
                  <a:cubicBezTo>
                    <a:pt x="99" y="153"/>
                    <a:pt x="100" y="154"/>
                    <a:pt x="100" y="156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0" y="161"/>
                    <a:pt x="99" y="163"/>
                    <a:pt x="97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4" y="163"/>
                    <a:pt x="53" y="161"/>
                    <a:pt x="53" y="160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154"/>
                    <a:pt x="54" y="153"/>
                    <a:pt x="56" y="153"/>
                  </a:cubicBezTo>
                  <a:close/>
                  <a:moveTo>
                    <a:pt x="92" y="168"/>
                  </a:moveTo>
                  <a:cubicBezTo>
                    <a:pt x="92" y="173"/>
                    <a:pt x="92" y="173"/>
                    <a:pt x="92" y="173"/>
                  </a:cubicBezTo>
                  <a:cubicBezTo>
                    <a:pt x="92" y="176"/>
                    <a:pt x="89" y="178"/>
                    <a:pt x="87" y="178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63" y="178"/>
                    <a:pt x="61" y="176"/>
                    <a:pt x="61" y="173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92" y="168"/>
                    <a:pt x="92" y="168"/>
                    <a:pt x="92" y="168"/>
                  </a:cubicBezTo>
                  <a:close/>
                  <a:moveTo>
                    <a:pt x="76" y="41"/>
                  </a:moveTo>
                  <a:cubicBezTo>
                    <a:pt x="98" y="41"/>
                    <a:pt x="116" y="59"/>
                    <a:pt x="116" y="80"/>
                  </a:cubicBezTo>
                  <a:cubicBezTo>
                    <a:pt x="116" y="105"/>
                    <a:pt x="96" y="111"/>
                    <a:pt x="96" y="147"/>
                  </a:cubicBezTo>
                  <a:cubicBezTo>
                    <a:pt x="57" y="147"/>
                    <a:pt x="57" y="147"/>
                    <a:pt x="57" y="147"/>
                  </a:cubicBezTo>
                  <a:cubicBezTo>
                    <a:pt x="57" y="111"/>
                    <a:pt x="37" y="105"/>
                    <a:pt x="37" y="80"/>
                  </a:cubicBezTo>
                  <a:cubicBezTo>
                    <a:pt x="37" y="59"/>
                    <a:pt x="54" y="41"/>
                    <a:pt x="76" y="41"/>
                  </a:cubicBezTo>
                  <a:close/>
                  <a:moveTo>
                    <a:pt x="81" y="48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89" y="50"/>
                    <a:pt x="93" y="52"/>
                    <a:pt x="97" y="55"/>
                  </a:cubicBezTo>
                  <a:cubicBezTo>
                    <a:pt x="96" y="54"/>
                    <a:pt x="94" y="53"/>
                    <a:pt x="92" y="53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2"/>
                    <a:pt x="85" y="52"/>
                    <a:pt x="83" y="52"/>
                  </a:cubicBezTo>
                  <a:cubicBezTo>
                    <a:pt x="80" y="52"/>
                    <a:pt x="77" y="52"/>
                    <a:pt x="74" y="53"/>
                  </a:cubicBezTo>
                  <a:cubicBezTo>
                    <a:pt x="68" y="55"/>
                    <a:pt x="64" y="58"/>
                    <a:pt x="59" y="63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3" y="70"/>
                    <a:pt x="50" y="75"/>
                    <a:pt x="49" y="8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7" y="89"/>
                    <a:pt x="47" y="92"/>
                    <a:pt x="47" y="96"/>
                  </a:cubicBezTo>
                  <a:cubicBezTo>
                    <a:pt x="46" y="94"/>
                    <a:pt x="46" y="92"/>
                    <a:pt x="45" y="91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3" y="83"/>
                    <a:pt x="43" y="79"/>
                    <a:pt x="44" y="74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6"/>
                    <a:pt x="49" y="62"/>
                    <a:pt x="52" y="58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8" y="52"/>
                    <a:pt x="63" y="50"/>
                    <a:pt x="68" y="48"/>
                  </a:cubicBezTo>
                  <a:cubicBezTo>
                    <a:pt x="71" y="48"/>
                    <a:pt x="74" y="47"/>
                    <a:pt x="76" y="47"/>
                  </a:cubicBezTo>
                  <a:cubicBezTo>
                    <a:pt x="78" y="47"/>
                    <a:pt x="80" y="48"/>
                    <a:pt x="81" y="48"/>
                  </a:cubicBezTo>
                  <a:close/>
                  <a:moveTo>
                    <a:pt x="7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0" y="27"/>
                    <a:pt x="78" y="27"/>
                    <a:pt x="77" y="27"/>
                  </a:cubicBezTo>
                  <a:cubicBezTo>
                    <a:pt x="75" y="27"/>
                    <a:pt x="74" y="27"/>
                    <a:pt x="72" y="27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128" y="19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2"/>
                    <a:pt x="112" y="40"/>
                    <a:pt x="109" y="38"/>
                  </a:cubicBezTo>
                  <a:cubicBezTo>
                    <a:pt x="128" y="19"/>
                    <a:pt x="128" y="19"/>
                    <a:pt x="128" y="19"/>
                  </a:cubicBezTo>
                  <a:close/>
                  <a:moveTo>
                    <a:pt x="40" y="120"/>
                  </a:moveTo>
                  <a:cubicBezTo>
                    <a:pt x="26" y="134"/>
                    <a:pt x="26" y="134"/>
                    <a:pt x="26" y="13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6"/>
                    <a:pt x="38" y="118"/>
                    <a:pt x="40" y="120"/>
                  </a:cubicBezTo>
                  <a:close/>
                  <a:moveTo>
                    <a:pt x="26" y="19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40" y="42"/>
                    <a:pt x="42" y="40"/>
                    <a:pt x="44" y="38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113" y="120"/>
                  </a:move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8" y="116"/>
                    <a:pt x="116" y="118"/>
                    <a:pt x="113" y="120"/>
                  </a:cubicBezTo>
                  <a:close/>
                  <a:moveTo>
                    <a:pt x="153" y="72"/>
                  </a:moveTo>
                  <a:cubicBezTo>
                    <a:pt x="153" y="81"/>
                    <a:pt x="153" y="81"/>
                    <a:pt x="153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78"/>
                    <a:pt x="130" y="75"/>
                    <a:pt x="130" y="72"/>
                  </a:cubicBezTo>
                  <a:cubicBezTo>
                    <a:pt x="153" y="72"/>
                    <a:pt x="153" y="72"/>
                    <a:pt x="153" y="72"/>
                  </a:cubicBezTo>
                  <a:close/>
                  <a:moveTo>
                    <a:pt x="23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3" y="75"/>
                    <a:pt x="23" y="78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4946477" y="2278347"/>
              <a:ext cx="1106129" cy="1105107"/>
            </a:xfrm>
            <a:custGeom>
              <a:avLst/>
              <a:gdLst>
                <a:gd name="T0" fmla="*/ 0 w 521"/>
                <a:gd name="T1" fmla="*/ 521 h 521"/>
                <a:gd name="T2" fmla="*/ 521 w 521"/>
                <a:gd name="T3" fmla="*/ 0 h 521"/>
                <a:gd name="T4" fmla="*/ 521 w 521"/>
                <a:gd name="T5" fmla="*/ 521 h 521"/>
                <a:gd name="T6" fmla="*/ 0 w 521"/>
                <a:gd name="T7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1">
                  <a:moveTo>
                    <a:pt x="0" y="521"/>
                  </a:moveTo>
                  <a:cubicBezTo>
                    <a:pt x="11" y="239"/>
                    <a:pt x="239" y="11"/>
                    <a:pt x="521" y="0"/>
                  </a:cubicBezTo>
                  <a:cubicBezTo>
                    <a:pt x="521" y="521"/>
                    <a:pt x="521" y="521"/>
                    <a:pt x="521" y="521"/>
                  </a:cubicBezTo>
                  <a:cubicBezTo>
                    <a:pt x="0" y="521"/>
                    <a:pt x="0" y="521"/>
                    <a:pt x="0" y="5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4946477" y="3470350"/>
              <a:ext cx="1106129" cy="1106129"/>
            </a:xfrm>
            <a:custGeom>
              <a:avLst/>
              <a:gdLst>
                <a:gd name="T0" fmla="*/ 521 w 521"/>
                <a:gd name="T1" fmla="*/ 522 h 522"/>
                <a:gd name="T2" fmla="*/ 0 w 521"/>
                <a:gd name="T3" fmla="*/ 0 h 522"/>
                <a:gd name="T4" fmla="*/ 521 w 521"/>
                <a:gd name="T5" fmla="*/ 0 h 522"/>
                <a:gd name="T6" fmla="*/ 521 w 521"/>
                <a:gd name="T7" fmla="*/ 522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2">
                  <a:moveTo>
                    <a:pt x="521" y="522"/>
                  </a:moveTo>
                  <a:cubicBezTo>
                    <a:pt x="239" y="511"/>
                    <a:pt x="11" y="283"/>
                    <a:pt x="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21" y="522"/>
                    <a:pt x="521" y="522"/>
                    <a:pt x="521" y="52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6140525" y="3470350"/>
              <a:ext cx="1108174" cy="1106129"/>
            </a:xfrm>
            <a:custGeom>
              <a:avLst/>
              <a:gdLst>
                <a:gd name="T0" fmla="*/ 522 w 522"/>
                <a:gd name="T1" fmla="*/ 0 h 522"/>
                <a:gd name="T2" fmla="*/ 0 w 522"/>
                <a:gd name="T3" fmla="*/ 522 h 522"/>
                <a:gd name="T4" fmla="*/ 0 w 522"/>
                <a:gd name="T5" fmla="*/ 0 h 522"/>
                <a:gd name="T6" fmla="*/ 522 w 522"/>
                <a:gd name="T7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2">
                  <a:moveTo>
                    <a:pt x="522" y="0"/>
                  </a:moveTo>
                  <a:cubicBezTo>
                    <a:pt x="511" y="283"/>
                    <a:pt x="283" y="511"/>
                    <a:pt x="0" y="5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2" y="0"/>
                    <a:pt x="522" y="0"/>
                    <a:pt x="52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6140525" y="2278347"/>
              <a:ext cx="1108174" cy="1105107"/>
            </a:xfrm>
            <a:custGeom>
              <a:avLst/>
              <a:gdLst>
                <a:gd name="T0" fmla="*/ 0 w 522"/>
                <a:gd name="T1" fmla="*/ 0 h 521"/>
                <a:gd name="T2" fmla="*/ 522 w 522"/>
                <a:gd name="T3" fmla="*/ 521 h 521"/>
                <a:gd name="T4" fmla="*/ 0 w 522"/>
                <a:gd name="T5" fmla="*/ 521 h 521"/>
                <a:gd name="T6" fmla="*/ 0 w 522"/>
                <a:gd name="T7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1">
                  <a:moveTo>
                    <a:pt x="0" y="0"/>
                  </a:moveTo>
                  <a:cubicBezTo>
                    <a:pt x="283" y="11"/>
                    <a:pt x="511" y="239"/>
                    <a:pt x="522" y="521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4614229" y="1962456"/>
              <a:ext cx="374162" cy="343493"/>
            </a:xfrm>
            <a:custGeom>
              <a:avLst/>
              <a:gdLst>
                <a:gd name="T0" fmla="*/ 130 w 176"/>
                <a:gd name="T1" fmla="*/ 63 h 162"/>
                <a:gd name="T2" fmla="*/ 148 w 176"/>
                <a:gd name="T3" fmla="*/ 63 h 162"/>
                <a:gd name="T4" fmla="*/ 152 w 176"/>
                <a:gd name="T5" fmla="*/ 54 h 162"/>
                <a:gd name="T6" fmla="*/ 125 w 176"/>
                <a:gd name="T7" fmla="*/ 54 h 162"/>
                <a:gd name="T8" fmla="*/ 130 w 176"/>
                <a:gd name="T9" fmla="*/ 63 h 162"/>
                <a:gd name="T10" fmla="*/ 130 w 176"/>
                <a:gd name="T11" fmla="*/ 68 h 162"/>
                <a:gd name="T12" fmla="*/ 148 w 176"/>
                <a:gd name="T13" fmla="*/ 68 h 162"/>
                <a:gd name="T14" fmla="*/ 150 w 176"/>
                <a:gd name="T15" fmla="*/ 134 h 162"/>
                <a:gd name="T16" fmla="*/ 127 w 176"/>
                <a:gd name="T17" fmla="*/ 134 h 162"/>
                <a:gd name="T18" fmla="*/ 130 w 176"/>
                <a:gd name="T19" fmla="*/ 68 h 162"/>
                <a:gd name="T20" fmla="*/ 79 w 176"/>
                <a:gd name="T21" fmla="*/ 63 h 162"/>
                <a:gd name="T22" fmla="*/ 97 w 176"/>
                <a:gd name="T23" fmla="*/ 63 h 162"/>
                <a:gd name="T24" fmla="*/ 101 w 176"/>
                <a:gd name="T25" fmla="*/ 54 h 162"/>
                <a:gd name="T26" fmla="*/ 75 w 176"/>
                <a:gd name="T27" fmla="*/ 54 h 162"/>
                <a:gd name="T28" fmla="*/ 79 w 176"/>
                <a:gd name="T29" fmla="*/ 63 h 162"/>
                <a:gd name="T30" fmla="*/ 79 w 176"/>
                <a:gd name="T31" fmla="*/ 63 h 162"/>
                <a:gd name="T32" fmla="*/ 79 w 176"/>
                <a:gd name="T33" fmla="*/ 68 h 162"/>
                <a:gd name="T34" fmla="*/ 97 w 176"/>
                <a:gd name="T35" fmla="*/ 68 h 162"/>
                <a:gd name="T36" fmla="*/ 99 w 176"/>
                <a:gd name="T37" fmla="*/ 134 h 162"/>
                <a:gd name="T38" fmla="*/ 76 w 176"/>
                <a:gd name="T39" fmla="*/ 134 h 162"/>
                <a:gd name="T40" fmla="*/ 79 w 176"/>
                <a:gd name="T41" fmla="*/ 68 h 162"/>
                <a:gd name="T42" fmla="*/ 79 w 176"/>
                <a:gd name="T43" fmla="*/ 68 h 162"/>
                <a:gd name="T44" fmla="*/ 28 w 176"/>
                <a:gd name="T45" fmla="*/ 63 h 162"/>
                <a:gd name="T46" fmla="*/ 46 w 176"/>
                <a:gd name="T47" fmla="*/ 63 h 162"/>
                <a:gd name="T48" fmla="*/ 50 w 176"/>
                <a:gd name="T49" fmla="*/ 54 h 162"/>
                <a:gd name="T50" fmla="*/ 24 w 176"/>
                <a:gd name="T51" fmla="*/ 54 h 162"/>
                <a:gd name="T52" fmla="*/ 28 w 176"/>
                <a:gd name="T53" fmla="*/ 63 h 162"/>
                <a:gd name="T54" fmla="*/ 28 w 176"/>
                <a:gd name="T55" fmla="*/ 68 h 162"/>
                <a:gd name="T56" fmla="*/ 46 w 176"/>
                <a:gd name="T57" fmla="*/ 68 h 162"/>
                <a:gd name="T58" fmla="*/ 49 w 176"/>
                <a:gd name="T59" fmla="*/ 134 h 162"/>
                <a:gd name="T60" fmla="*/ 26 w 176"/>
                <a:gd name="T61" fmla="*/ 134 h 162"/>
                <a:gd name="T62" fmla="*/ 28 w 176"/>
                <a:gd name="T63" fmla="*/ 68 h 162"/>
                <a:gd name="T64" fmla="*/ 9 w 176"/>
                <a:gd name="T65" fmla="*/ 148 h 162"/>
                <a:gd name="T66" fmla="*/ 166 w 176"/>
                <a:gd name="T67" fmla="*/ 148 h 162"/>
                <a:gd name="T68" fmla="*/ 166 w 176"/>
                <a:gd name="T69" fmla="*/ 153 h 162"/>
                <a:gd name="T70" fmla="*/ 9 w 176"/>
                <a:gd name="T71" fmla="*/ 153 h 162"/>
                <a:gd name="T72" fmla="*/ 9 w 176"/>
                <a:gd name="T73" fmla="*/ 148 h 162"/>
                <a:gd name="T74" fmla="*/ 9 w 176"/>
                <a:gd name="T75" fmla="*/ 148 h 162"/>
                <a:gd name="T76" fmla="*/ 0 w 176"/>
                <a:gd name="T77" fmla="*/ 156 h 162"/>
                <a:gd name="T78" fmla="*/ 176 w 176"/>
                <a:gd name="T79" fmla="*/ 156 h 162"/>
                <a:gd name="T80" fmla="*/ 176 w 176"/>
                <a:gd name="T81" fmla="*/ 162 h 162"/>
                <a:gd name="T82" fmla="*/ 0 w 176"/>
                <a:gd name="T83" fmla="*/ 162 h 162"/>
                <a:gd name="T84" fmla="*/ 0 w 176"/>
                <a:gd name="T85" fmla="*/ 156 h 162"/>
                <a:gd name="T86" fmla="*/ 0 w 176"/>
                <a:gd name="T87" fmla="*/ 156 h 162"/>
                <a:gd name="T88" fmla="*/ 149 w 176"/>
                <a:gd name="T89" fmla="*/ 37 h 162"/>
                <a:gd name="T90" fmla="*/ 88 w 176"/>
                <a:gd name="T91" fmla="*/ 14 h 162"/>
                <a:gd name="T92" fmla="*/ 27 w 176"/>
                <a:gd name="T93" fmla="*/ 37 h 162"/>
                <a:gd name="T94" fmla="*/ 149 w 176"/>
                <a:gd name="T95" fmla="*/ 37 h 162"/>
                <a:gd name="T96" fmla="*/ 11 w 176"/>
                <a:gd name="T97" fmla="*/ 50 h 162"/>
                <a:gd name="T98" fmla="*/ 165 w 176"/>
                <a:gd name="T99" fmla="*/ 50 h 162"/>
                <a:gd name="T100" fmla="*/ 165 w 176"/>
                <a:gd name="T101" fmla="*/ 29 h 162"/>
                <a:gd name="T102" fmla="*/ 88 w 176"/>
                <a:gd name="T103" fmla="*/ 0 h 162"/>
                <a:gd name="T104" fmla="*/ 11 w 176"/>
                <a:gd name="T105" fmla="*/ 29 h 162"/>
                <a:gd name="T106" fmla="*/ 11 w 176"/>
                <a:gd name="T107" fmla="*/ 50 h 162"/>
                <a:gd name="T108" fmla="*/ 21 w 176"/>
                <a:gd name="T109" fmla="*/ 139 h 162"/>
                <a:gd name="T110" fmla="*/ 155 w 176"/>
                <a:gd name="T111" fmla="*/ 139 h 162"/>
                <a:gd name="T112" fmla="*/ 155 w 176"/>
                <a:gd name="T113" fmla="*/ 144 h 162"/>
                <a:gd name="T114" fmla="*/ 21 w 176"/>
                <a:gd name="T115" fmla="*/ 144 h 162"/>
                <a:gd name="T116" fmla="*/ 21 w 176"/>
                <a:gd name="T117" fmla="*/ 139 h 162"/>
                <a:gd name="T118" fmla="*/ 21 w 176"/>
                <a:gd name="T119" fmla="*/ 139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6" h="162">
                  <a:moveTo>
                    <a:pt x="130" y="63"/>
                  </a:moveTo>
                  <a:cubicBezTo>
                    <a:pt x="148" y="63"/>
                    <a:pt x="148" y="63"/>
                    <a:pt x="148" y="63"/>
                  </a:cubicBezTo>
                  <a:cubicBezTo>
                    <a:pt x="152" y="54"/>
                    <a:pt x="152" y="54"/>
                    <a:pt x="152" y="54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130" y="63"/>
                    <a:pt x="130" y="63"/>
                    <a:pt x="130" y="63"/>
                  </a:cubicBezTo>
                  <a:close/>
                  <a:moveTo>
                    <a:pt x="130" y="68"/>
                  </a:moveTo>
                  <a:cubicBezTo>
                    <a:pt x="148" y="68"/>
                    <a:pt x="148" y="68"/>
                    <a:pt x="148" y="68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68"/>
                    <a:pt x="130" y="68"/>
                    <a:pt x="130" y="68"/>
                  </a:cubicBezTo>
                  <a:close/>
                  <a:moveTo>
                    <a:pt x="79" y="63"/>
                  </a:moveTo>
                  <a:cubicBezTo>
                    <a:pt x="85" y="63"/>
                    <a:pt x="91" y="63"/>
                    <a:pt x="97" y="63"/>
                  </a:cubicBezTo>
                  <a:cubicBezTo>
                    <a:pt x="98" y="60"/>
                    <a:pt x="100" y="57"/>
                    <a:pt x="101" y="54"/>
                  </a:cubicBezTo>
                  <a:cubicBezTo>
                    <a:pt x="92" y="54"/>
                    <a:pt x="83" y="54"/>
                    <a:pt x="75" y="54"/>
                  </a:cubicBezTo>
                  <a:cubicBezTo>
                    <a:pt x="76" y="57"/>
                    <a:pt x="78" y="60"/>
                    <a:pt x="79" y="63"/>
                  </a:cubicBezTo>
                  <a:cubicBezTo>
                    <a:pt x="79" y="63"/>
                    <a:pt x="79" y="63"/>
                    <a:pt x="79" y="63"/>
                  </a:cubicBezTo>
                  <a:close/>
                  <a:moveTo>
                    <a:pt x="79" y="68"/>
                  </a:moveTo>
                  <a:cubicBezTo>
                    <a:pt x="85" y="68"/>
                    <a:pt x="91" y="68"/>
                    <a:pt x="97" y="68"/>
                  </a:cubicBezTo>
                  <a:cubicBezTo>
                    <a:pt x="97" y="90"/>
                    <a:pt x="98" y="112"/>
                    <a:pt x="99" y="134"/>
                  </a:cubicBezTo>
                  <a:cubicBezTo>
                    <a:pt x="92" y="134"/>
                    <a:pt x="84" y="134"/>
                    <a:pt x="76" y="134"/>
                  </a:cubicBezTo>
                  <a:cubicBezTo>
                    <a:pt x="77" y="112"/>
                    <a:pt x="78" y="90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lose/>
                  <a:moveTo>
                    <a:pt x="28" y="63"/>
                  </a:moveTo>
                  <a:cubicBezTo>
                    <a:pt x="46" y="63"/>
                    <a:pt x="46" y="63"/>
                    <a:pt x="46" y="63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8" y="63"/>
                    <a:pt x="28" y="63"/>
                    <a:pt x="28" y="63"/>
                  </a:cubicBezTo>
                  <a:close/>
                  <a:moveTo>
                    <a:pt x="2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26" y="134"/>
                    <a:pt x="26" y="134"/>
                    <a:pt x="26" y="134"/>
                  </a:cubicBezTo>
                  <a:cubicBezTo>
                    <a:pt x="28" y="68"/>
                    <a:pt x="28" y="68"/>
                    <a:pt x="28" y="68"/>
                  </a:cubicBezTo>
                  <a:close/>
                  <a:moveTo>
                    <a:pt x="9" y="148"/>
                  </a:moveTo>
                  <a:cubicBezTo>
                    <a:pt x="62" y="148"/>
                    <a:pt x="114" y="148"/>
                    <a:pt x="166" y="148"/>
                  </a:cubicBezTo>
                  <a:cubicBezTo>
                    <a:pt x="166" y="150"/>
                    <a:pt x="166" y="151"/>
                    <a:pt x="166" y="153"/>
                  </a:cubicBezTo>
                  <a:cubicBezTo>
                    <a:pt x="114" y="153"/>
                    <a:pt x="62" y="153"/>
                    <a:pt x="9" y="153"/>
                  </a:cubicBezTo>
                  <a:cubicBezTo>
                    <a:pt x="9" y="151"/>
                    <a:pt x="9" y="150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lose/>
                  <a:moveTo>
                    <a:pt x="0" y="156"/>
                  </a:moveTo>
                  <a:cubicBezTo>
                    <a:pt x="59" y="156"/>
                    <a:pt x="117" y="156"/>
                    <a:pt x="176" y="156"/>
                  </a:cubicBezTo>
                  <a:cubicBezTo>
                    <a:pt x="176" y="158"/>
                    <a:pt x="176" y="160"/>
                    <a:pt x="176" y="162"/>
                  </a:cubicBezTo>
                  <a:cubicBezTo>
                    <a:pt x="117" y="162"/>
                    <a:pt x="59" y="162"/>
                    <a:pt x="0" y="162"/>
                  </a:cubicBezTo>
                  <a:cubicBezTo>
                    <a:pt x="0" y="160"/>
                    <a:pt x="0" y="158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lose/>
                  <a:moveTo>
                    <a:pt x="149" y="37"/>
                  </a:moveTo>
                  <a:cubicBezTo>
                    <a:pt x="88" y="14"/>
                    <a:pt x="88" y="14"/>
                    <a:pt x="88" y="14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149" y="37"/>
                    <a:pt x="149" y="37"/>
                    <a:pt x="149" y="37"/>
                  </a:cubicBezTo>
                  <a:close/>
                  <a:moveTo>
                    <a:pt x="11" y="50"/>
                  </a:moveTo>
                  <a:cubicBezTo>
                    <a:pt x="165" y="50"/>
                    <a:pt x="165" y="50"/>
                    <a:pt x="165" y="5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50"/>
                    <a:pt x="11" y="50"/>
                    <a:pt x="11" y="50"/>
                  </a:cubicBezTo>
                  <a:close/>
                  <a:moveTo>
                    <a:pt x="21" y="139"/>
                  </a:moveTo>
                  <a:cubicBezTo>
                    <a:pt x="66" y="139"/>
                    <a:pt x="110" y="139"/>
                    <a:pt x="155" y="139"/>
                  </a:cubicBezTo>
                  <a:cubicBezTo>
                    <a:pt x="155" y="141"/>
                    <a:pt x="155" y="142"/>
                    <a:pt x="155" y="144"/>
                  </a:cubicBezTo>
                  <a:cubicBezTo>
                    <a:pt x="110" y="144"/>
                    <a:pt x="66" y="144"/>
                    <a:pt x="21" y="144"/>
                  </a:cubicBezTo>
                  <a:cubicBezTo>
                    <a:pt x="21" y="142"/>
                    <a:pt x="21" y="141"/>
                    <a:pt x="21" y="139"/>
                  </a:cubicBezTo>
                  <a:cubicBezTo>
                    <a:pt x="21" y="139"/>
                    <a:pt x="21" y="139"/>
                    <a:pt x="21" y="13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866928" y="3115611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241 w 293"/>
                <a:gd name="T3" fmla="*/ 241 h 293"/>
                <a:gd name="T4" fmla="*/ 241 w 293"/>
                <a:gd name="T5" fmla="*/ 52 h 293"/>
                <a:gd name="T6" fmla="*/ 52 w 293"/>
                <a:gd name="T7" fmla="*/ 52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ubicBezTo>
                    <a:pt x="0" y="104"/>
                    <a:pt x="0" y="189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3913954" y="3164682"/>
              <a:ext cx="528530" cy="525463"/>
            </a:xfrm>
            <a:custGeom>
              <a:avLst/>
              <a:gdLst>
                <a:gd name="T0" fmla="*/ 44 w 249"/>
                <a:gd name="T1" fmla="*/ 44 h 248"/>
                <a:gd name="T2" fmla="*/ 205 w 249"/>
                <a:gd name="T3" fmla="*/ 44 h 248"/>
                <a:gd name="T4" fmla="*/ 205 w 249"/>
                <a:gd name="T5" fmla="*/ 204 h 248"/>
                <a:gd name="T6" fmla="*/ 44 w 249"/>
                <a:gd name="T7" fmla="*/ 204 h 248"/>
                <a:gd name="T8" fmla="*/ 44 w 249"/>
                <a:gd name="T9" fmla="*/ 44 h 248"/>
                <a:gd name="T10" fmla="*/ 55 w 249"/>
                <a:gd name="T11" fmla="*/ 54 h 248"/>
                <a:gd name="T12" fmla="*/ 194 w 249"/>
                <a:gd name="T13" fmla="*/ 54 h 248"/>
                <a:gd name="T14" fmla="*/ 194 w 249"/>
                <a:gd name="T15" fmla="*/ 194 h 248"/>
                <a:gd name="T16" fmla="*/ 55 w 249"/>
                <a:gd name="T17" fmla="*/ 194 h 248"/>
                <a:gd name="T18" fmla="*/ 55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44" y="44"/>
                  </a:moveTo>
                  <a:cubicBezTo>
                    <a:pt x="88" y="0"/>
                    <a:pt x="160" y="0"/>
                    <a:pt x="205" y="44"/>
                  </a:cubicBezTo>
                  <a:cubicBezTo>
                    <a:pt x="249" y="88"/>
                    <a:pt x="249" y="160"/>
                    <a:pt x="205" y="204"/>
                  </a:cubicBezTo>
                  <a:cubicBezTo>
                    <a:pt x="160" y="248"/>
                    <a:pt x="88" y="248"/>
                    <a:pt x="44" y="204"/>
                  </a:cubicBezTo>
                  <a:cubicBezTo>
                    <a:pt x="0" y="160"/>
                    <a:pt x="0" y="88"/>
                    <a:pt x="44" y="44"/>
                  </a:cubicBezTo>
                  <a:close/>
                  <a:moveTo>
                    <a:pt x="55" y="54"/>
                  </a:moveTo>
                  <a:cubicBezTo>
                    <a:pt x="93" y="15"/>
                    <a:pt x="156" y="15"/>
                    <a:pt x="194" y="54"/>
                  </a:cubicBezTo>
                  <a:cubicBezTo>
                    <a:pt x="233" y="92"/>
                    <a:pt x="233" y="155"/>
                    <a:pt x="194" y="194"/>
                  </a:cubicBezTo>
                  <a:cubicBezTo>
                    <a:pt x="156" y="232"/>
                    <a:pt x="93" y="232"/>
                    <a:pt x="55" y="194"/>
                  </a:cubicBezTo>
                  <a:cubicBezTo>
                    <a:pt x="16" y="155"/>
                    <a:pt x="16" y="92"/>
                    <a:pt x="55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4452706" y="3411057"/>
              <a:ext cx="346560" cy="31692"/>
            </a:xfrm>
            <a:custGeom>
              <a:avLst/>
              <a:gdLst>
                <a:gd name="T0" fmla="*/ 0 w 339"/>
                <a:gd name="T1" fmla="*/ 31 h 31"/>
                <a:gd name="T2" fmla="*/ 0 w 339"/>
                <a:gd name="T3" fmla="*/ 0 h 31"/>
                <a:gd name="T4" fmla="*/ 339 w 339"/>
                <a:gd name="T5" fmla="*/ 0 h 31"/>
                <a:gd name="T6" fmla="*/ 339 w 339"/>
                <a:gd name="T7" fmla="*/ 31 h 31"/>
                <a:gd name="T8" fmla="*/ 0 w 339"/>
                <a:gd name="T9" fmla="*/ 31 h 31"/>
                <a:gd name="T10" fmla="*/ 0 w 33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1">
                  <a:moveTo>
                    <a:pt x="0" y="31"/>
                  </a:moveTo>
                  <a:lnTo>
                    <a:pt x="0" y="0"/>
                  </a:lnTo>
                  <a:lnTo>
                    <a:pt x="339" y="0"/>
                  </a:lnTo>
                  <a:lnTo>
                    <a:pt x="339" y="31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7705667" y="3115611"/>
              <a:ext cx="622581" cy="621559"/>
            </a:xfrm>
            <a:custGeom>
              <a:avLst/>
              <a:gdLst>
                <a:gd name="T0" fmla="*/ 241 w 293"/>
                <a:gd name="T1" fmla="*/ 241 h 293"/>
                <a:gd name="T2" fmla="*/ 52 w 293"/>
                <a:gd name="T3" fmla="*/ 241 h 293"/>
                <a:gd name="T4" fmla="*/ 52 w 293"/>
                <a:gd name="T5" fmla="*/ 52 h 293"/>
                <a:gd name="T6" fmla="*/ 241 w 293"/>
                <a:gd name="T7" fmla="*/ 52 h 293"/>
                <a:gd name="T8" fmla="*/ 241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241" y="241"/>
                  </a:moveTo>
                  <a:cubicBezTo>
                    <a:pt x="189" y="293"/>
                    <a:pt x="104" y="293"/>
                    <a:pt x="52" y="241"/>
                  </a:cubicBez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7752692" y="3164682"/>
              <a:ext cx="528530" cy="525463"/>
            </a:xfrm>
            <a:custGeom>
              <a:avLst/>
              <a:gdLst>
                <a:gd name="T0" fmla="*/ 204 w 249"/>
                <a:gd name="T1" fmla="*/ 44 h 248"/>
                <a:gd name="T2" fmla="*/ 44 w 249"/>
                <a:gd name="T3" fmla="*/ 44 h 248"/>
                <a:gd name="T4" fmla="*/ 44 w 249"/>
                <a:gd name="T5" fmla="*/ 204 h 248"/>
                <a:gd name="T6" fmla="*/ 204 w 249"/>
                <a:gd name="T7" fmla="*/ 204 h 248"/>
                <a:gd name="T8" fmla="*/ 204 w 249"/>
                <a:gd name="T9" fmla="*/ 44 h 248"/>
                <a:gd name="T10" fmla="*/ 194 w 249"/>
                <a:gd name="T11" fmla="*/ 54 h 248"/>
                <a:gd name="T12" fmla="*/ 54 w 249"/>
                <a:gd name="T13" fmla="*/ 54 h 248"/>
                <a:gd name="T14" fmla="*/ 54 w 249"/>
                <a:gd name="T15" fmla="*/ 194 h 248"/>
                <a:gd name="T16" fmla="*/ 194 w 249"/>
                <a:gd name="T17" fmla="*/ 194 h 248"/>
                <a:gd name="T18" fmla="*/ 194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204" y="44"/>
                  </a:move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8"/>
                    <a:pt x="160" y="248"/>
                    <a:pt x="204" y="204"/>
                  </a:cubicBezTo>
                  <a:cubicBezTo>
                    <a:pt x="249" y="160"/>
                    <a:pt x="249" y="88"/>
                    <a:pt x="204" y="44"/>
                  </a:cubicBezTo>
                  <a:close/>
                  <a:moveTo>
                    <a:pt x="194" y="54"/>
                  </a:moveTo>
                  <a:cubicBezTo>
                    <a:pt x="156" y="15"/>
                    <a:pt x="93" y="15"/>
                    <a:pt x="54" y="54"/>
                  </a:cubicBezTo>
                  <a:cubicBezTo>
                    <a:pt x="16" y="92"/>
                    <a:pt x="16" y="155"/>
                    <a:pt x="54" y="194"/>
                  </a:cubicBezTo>
                  <a:cubicBezTo>
                    <a:pt x="93" y="232"/>
                    <a:pt x="156" y="232"/>
                    <a:pt x="194" y="194"/>
                  </a:cubicBezTo>
                  <a:cubicBezTo>
                    <a:pt x="233" y="155"/>
                    <a:pt x="233" y="92"/>
                    <a:pt x="19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7395910" y="3411057"/>
              <a:ext cx="345538" cy="31692"/>
            </a:xfrm>
            <a:custGeom>
              <a:avLst/>
              <a:gdLst>
                <a:gd name="T0" fmla="*/ 338 w 338"/>
                <a:gd name="T1" fmla="*/ 31 h 31"/>
                <a:gd name="T2" fmla="*/ 338 w 338"/>
                <a:gd name="T3" fmla="*/ 0 h 31"/>
                <a:gd name="T4" fmla="*/ 0 w 338"/>
                <a:gd name="T5" fmla="*/ 0 h 31"/>
                <a:gd name="T6" fmla="*/ 0 w 338"/>
                <a:gd name="T7" fmla="*/ 31 h 31"/>
                <a:gd name="T8" fmla="*/ 338 w 338"/>
                <a:gd name="T9" fmla="*/ 31 h 31"/>
                <a:gd name="T10" fmla="*/ 338 w 33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8" h="31">
                  <a:moveTo>
                    <a:pt x="338" y="31"/>
                  </a:moveTo>
                  <a:lnTo>
                    <a:pt x="33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338" y="31"/>
                  </a:lnTo>
                  <a:lnTo>
                    <a:pt x="338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7892748" y="3361986"/>
              <a:ext cx="246375" cy="130854"/>
            </a:xfrm>
            <a:custGeom>
              <a:avLst/>
              <a:gdLst>
                <a:gd name="T0" fmla="*/ 18 w 116"/>
                <a:gd name="T1" fmla="*/ 0 h 62"/>
                <a:gd name="T2" fmla="*/ 94 w 116"/>
                <a:gd name="T3" fmla="*/ 0 h 62"/>
                <a:gd name="T4" fmla="*/ 116 w 116"/>
                <a:gd name="T5" fmla="*/ 0 h 62"/>
                <a:gd name="T6" fmla="*/ 116 w 116"/>
                <a:gd name="T7" fmla="*/ 21 h 62"/>
                <a:gd name="T8" fmla="*/ 116 w 116"/>
                <a:gd name="T9" fmla="*/ 45 h 62"/>
                <a:gd name="T10" fmla="*/ 98 w 116"/>
                <a:gd name="T11" fmla="*/ 62 h 62"/>
                <a:gd name="T12" fmla="*/ 22 w 116"/>
                <a:gd name="T13" fmla="*/ 62 h 62"/>
                <a:gd name="T14" fmla="*/ 0 w 116"/>
                <a:gd name="T15" fmla="*/ 62 h 62"/>
                <a:gd name="T16" fmla="*/ 0 w 116"/>
                <a:gd name="T17" fmla="*/ 40 h 62"/>
                <a:gd name="T18" fmla="*/ 0 w 116"/>
                <a:gd name="T19" fmla="*/ 17 h 62"/>
                <a:gd name="T20" fmla="*/ 71 w 116"/>
                <a:gd name="T21" fmla="*/ 6 h 62"/>
                <a:gd name="T22" fmla="*/ 74 w 116"/>
                <a:gd name="T23" fmla="*/ 9 h 62"/>
                <a:gd name="T24" fmla="*/ 79 w 116"/>
                <a:gd name="T25" fmla="*/ 17 h 62"/>
                <a:gd name="T26" fmla="*/ 82 w 116"/>
                <a:gd name="T27" fmla="*/ 35 h 62"/>
                <a:gd name="T28" fmla="*/ 78 w 116"/>
                <a:gd name="T29" fmla="*/ 48 h 62"/>
                <a:gd name="T30" fmla="*/ 71 w 116"/>
                <a:gd name="T31" fmla="*/ 56 h 62"/>
                <a:gd name="T32" fmla="*/ 110 w 116"/>
                <a:gd name="T33" fmla="*/ 41 h 62"/>
                <a:gd name="T34" fmla="*/ 95 w 116"/>
                <a:gd name="T35" fmla="*/ 6 h 62"/>
                <a:gd name="T36" fmla="*/ 46 w 116"/>
                <a:gd name="T37" fmla="*/ 56 h 62"/>
                <a:gd name="T38" fmla="*/ 41 w 116"/>
                <a:gd name="T39" fmla="*/ 51 h 62"/>
                <a:gd name="T40" fmla="*/ 35 w 116"/>
                <a:gd name="T41" fmla="*/ 39 h 62"/>
                <a:gd name="T42" fmla="*/ 35 w 116"/>
                <a:gd name="T43" fmla="*/ 25 h 62"/>
                <a:gd name="T44" fmla="*/ 40 w 116"/>
                <a:gd name="T45" fmla="*/ 13 h 62"/>
                <a:gd name="T46" fmla="*/ 46 w 116"/>
                <a:gd name="T47" fmla="*/ 6 h 62"/>
                <a:gd name="T48" fmla="*/ 22 w 116"/>
                <a:gd name="T49" fmla="*/ 6 h 62"/>
                <a:gd name="T50" fmla="*/ 6 w 116"/>
                <a:gd name="T51" fmla="*/ 41 h 62"/>
                <a:gd name="T52" fmla="*/ 46 w 116"/>
                <a:gd name="T53" fmla="*/ 56 h 62"/>
                <a:gd name="T54" fmla="*/ 78 w 116"/>
                <a:gd name="T55" fmla="*/ 31 h 62"/>
                <a:gd name="T56" fmla="*/ 58 w 116"/>
                <a:gd name="T57" fmla="*/ 56 h 62"/>
                <a:gd name="T58" fmla="*/ 58 w 116"/>
                <a:gd name="T59" fmla="*/ 6 h 62"/>
                <a:gd name="T60" fmla="*/ 99 w 116"/>
                <a:gd name="T61" fmla="*/ 56 h 62"/>
                <a:gd name="T62" fmla="*/ 110 w 116"/>
                <a:gd name="T63" fmla="*/ 45 h 62"/>
                <a:gd name="T64" fmla="*/ 18 w 116"/>
                <a:gd name="T65" fmla="*/ 56 h 62"/>
                <a:gd name="T66" fmla="*/ 6 w 116"/>
                <a:gd name="T67" fmla="*/ 45 h 62"/>
                <a:gd name="T68" fmla="*/ 99 w 116"/>
                <a:gd name="T69" fmla="*/ 6 h 62"/>
                <a:gd name="T70" fmla="*/ 110 w 116"/>
                <a:gd name="T71" fmla="*/ 17 h 62"/>
                <a:gd name="T72" fmla="*/ 18 w 116"/>
                <a:gd name="T73" fmla="*/ 6 h 62"/>
                <a:gd name="T74" fmla="*/ 6 w 116"/>
                <a:gd name="T75" fmla="*/ 17 h 62"/>
                <a:gd name="T76" fmla="*/ 57 w 116"/>
                <a:gd name="T77" fmla="*/ 44 h 62"/>
                <a:gd name="T78" fmla="*/ 59 w 116"/>
                <a:gd name="T79" fmla="*/ 47 h 62"/>
                <a:gd name="T80" fmla="*/ 64 w 116"/>
                <a:gd name="T81" fmla="*/ 42 h 62"/>
                <a:gd name="T82" fmla="*/ 64 w 116"/>
                <a:gd name="T83" fmla="*/ 31 h 62"/>
                <a:gd name="T84" fmla="*/ 59 w 116"/>
                <a:gd name="T85" fmla="*/ 22 h 62"/>
                <a:gd name="T86" fmla="*/ 65 w 116"/>
                <a:gd name="T87" fmla="*/ 19 h 62"/>
                <a:gd name="T88" fmla="*/ 59 w 116"/>
                <a:gd name="T89" fmla="*/ 15 h 62"/>
                <a:gd name="T90" fmla="*/ 57 w 116"/>
                <a:gd name="T91" fmla="*/ 18 h 62"/>
                <a:gd name="T92" fmla="*/ 52 w 116"/>
                <a:gd name="T93" fmla="*/ 31 h 62"/>
                <a:gd name="T94" fmla="*/ 57 w 116"/>
                <a:gd name="T95" fmla="*/ 40 h 62"/>
                <a:gd name="T96" fmla="*/ 50 w 116"/>
                <a:gd name="T97" fmla="*/ 38 h 62"/>
                <a:gd name="T98" fmla="*/ 57 w 116"/>
                <a:gd name="T99" fmla="*/ 28 h 62"/>
                <a:gd name="T100" fmla="*/ 57 w 116"/>
                <a:gd name="T101" fmla="*/ 22 h 62"/>
                <a:gd name="T102" fmla="*/ 59 w 116"/>
                <a:gd name="T103" fmla="*/ 40 h 62"/>
                <a:gd name="T104" fmla="*/ 62 w 116"/>
                <a:gd name="T105" fmla="*/ 37 h 62"/>
                <a:gd name="T106" fmla="*/ 59 w 116"/>
                <a:gd name="T107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6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71" y="6"/>
                  </a:moveTo>
                  <a:cubicBezTo>
                    <a:pt x="71" y="6"/>
                    <a:pt x="71" y="6"/>
                    <a:pt x="71" y="6"/>
                  </a:cubicBezTo>
                  <a:cubicBezTo>
                    <a:pt x="72" y="7"/>
                    <a:pt x="73" y="8"/>
                    <a:pt x="74" y="9"/>
                  </a:cubicBezTo>
                  <a:cubicBezTo>
                    <a:pt x="76" y="11"/>
                    <a:pt x="77" y="13"/>
                    <a:pt x="78" y="15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81" y="21"/>
                    <a:pt x="82" y="24"/>
                    <a:pt x="82" y="28"/>
                  </a:cubicBezTo>
                  <a:cubicBezTo>
                    <a:pt x="82" y="30"/>
                    <a:pt x="82" y="33"/>
                    <a:pt x="82" y="35"/>
                  </a:cubicBezTo>
                  <a:cubicBezTo>
                    <a:pt x="82" y="37"/>
                    <a:pt x="81" y="39"/>
                    <a:pt x="81" y="41"/>
                  </a:cubicBezTo>
                  <a:cubicBezTo>
                    <a:pt x="80" y="43"/>
                    <a:pt x="79" y="46"/>
                    <a:pt x="78" y="48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4" y="52"/>
                    <a:pt x="73" y="54"/>
                    <a:pt x="71" y="56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96" y="48"/>
                    <a:pt x="102" y="42"/>
                    <a:pt x="110" y="4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02" y="19"/>
                    <a:pt x="96" y="13"/>
                    <a:pt x="95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46" y="56"/>
                  </a:moveTo>
                  <a:cubicBezTo>
                    <a:pt x="45" y="55"/>
                    <a:pt x="44" y="55"/>
                    <a:pt x="44" y="54"/>
                  </a:cubicBezTo>
                  <a:cubicBezTo>
                    <a:pt x="43" y="53"/>
                    <a:pt x="42" y="52"/>
                    <a:pt x="41" y="51"/>
                  </a:cubicBezTo>
                  <a:cubicBezTo>
                    <a:pt x="39" y="49"/>
                    <a:pt x="38" y="47"/>
                    <a:pt x="37" y="44"/>
                  </a:cubicBezTo>
                  <a:cubicBezTo>
                    <a:pt x="36" y="43"/>
                    <a:pt x="36" y="41"/>
                    <a:pt x="35" y="39"/>
                  </a:cubicBezTo>
                  <a:cubicBezTo>
                    <a:pt x="35" y="37"/>
                    <a:pt x="35" y="35"/>
                    <a:pt x="34" y="32"/>
                  </a:cubicBezTo>
                  <a:cubicBezTo>
                    <a:pt x="34" y="30"/>
                    <a:pt x="35" y="28"/>
                    <a:pt x="35" y="25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19"/>
                    <a:pt x="38" y="16"/>
                    <a:pt x="40" y="13"/>
                  </a:cubicBezTo>
                  <a:cubicBezTo>
                    <a:pt x="41" y="11"/>
                    <a:pt x="42" y="10"/>
                    <a:pt x="43" y="9"/>
                  </a:cubicBezTo>
                  <a:cubicBezTo>
                    <a:pt x="44" y="8"/>
                    <a:pt x="45" y="7"/>
                    <a:pt x="46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0" y="13"/>
                    <a:pt x="14" y="19"/>
                    <a:pt x="6" y="2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14" y="42"/>
                    <a:pt x="20" y="48"/>
                    <a:pt x="22" y="56"/>
                  </a:cubicBezTo>
                  <a:cubicBezTo>
                    <a:pt x="46" y="56"/>
                    <a:pt x="46" y="56"/>
                    <a:pt x="46" y="56"/>
                  </a:cubicBezTo>
                  <a:close/>
                  <a:moveTo>
                    <a:pt x="58" y="6"/>
                  </a:moveTo>
                  <a:cubicBezTo>
                    <a:pt x="69" y="6"/>
                    <a:pt x="78" y="17"/>
                    <a:pt x="78" y="31"/>
                  </a:cubicBezTo>
                  <a:cubicBezTo>
                    <a:pt x="78" y="44"/>
                    <a:pt x="69" y="55"/>
                    <a:pt x="59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47" y="55"/>
                    <a:pt x="39" y="44"/>
                    <a:pt x="39" y="31"/>
                  </a:cubicBezTo>
                  <a:cubicBezTo>
                    <a:pt x="39" y="17"/>
                    <a:pt x="47" y="6"/>
                    <a:pt x="58" y="6"/>
                  </a:cubicBezTo>
                  <a:close/>
                  <a:moveTo>
                    <a:pt x="110" y="45"/>
                  </a:moveTo>
                  <a:cubicBezTo>
                    <a:pt x="105" y="47"/>
                    <a:pt x="101" y="51"/>
                    <a:pt x="99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10" y="45"/>
                    <a:pt x="110" y="45"/>
                    <a:pt x="110" y="45"/>
                  </a:cubicBezTo>
                  <a:close/>
                  <a:moveTo>
                    <a:pt x="6" y="45"/>
                  </a:moveTo>
                  <a:cubicBezTo>
                    <a:pt x="12" y="47"/>
                    <a:pt x="16" y="51"/>
                    <a:pt x="18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45"/>
                    <a:pt x="6" y="45"/>
                    <a:pt x="6" y="45"/>
                  </a:cubicBezTo>
                  <a:close/>
                  <a:moveTo>
                    <a:pt x="110" y="17"/>
                  </a:moveTo>
                  <a:cubicBezTo>
                    <a:pt x="105" y="15"/>
                    <a:pt x="101" y="11"/>
                    <a:pt x="99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17"/>
                    <a:pt x="110" y="17"/>
                    <a:pt x="110" y="17"/>
                  </a:cubicBezTo>
                  <a:close/>
                  <a:moveTo>
                    <a:pt x="6" y="17"/>
                  </a:moveTo>
                  <a:cubicBezTo>
                    <a:pt x="12" y="15"/>
                    <a:pt x="16" y="11"/>
                    <a:pt x="18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7"/>
                    <a:pt x="6" y="17"/>
                    <a:pt x="6" y="17"/>
                  </a:cubicBezTo>
                  <a:close/>
                  <a:moveTo>
                    <a:pt x="50" y="43"/>
                  </a:moveTo>
                  <a:cubicBezTo>
                    <a:pt x="52" y="44"/>
                    <a:pt x="53" y="44"/>
                    <a:pt x="57" y="44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61" y="44"/>
                    <a:pt x="63" y="43"/>
                    <a:pt x="64" y="42"/>
                  </a:cubicBezTo>
                  <a:cubicBezTo>
                    <a:pt x="66" y="41"/>
                    <a:pt x="67" y="39"/>
                    <a:pt x="67" y="36"/>
                  </a:cubicBezTo>
                  <a:cubicBezTo>
                    <a:pt x="67" y="34"/>
                    <a:pt x="66" y="32"/>
                    <a:pt x="64" y="31"/>
                  </a:cubicBezTo>
                  <a:cubicBezTo>
                    <a:pt x="63" y="30"/>
                    <a:pt x="62" y="29"/>
                    <a:pt x="59" y="2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2"/>
                    <a:pt x="65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8"/>
                    <a:pt x="62" y="18"/>
                    <a:pt x="59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2" y="18"/>
                    <a:pt x="49" y="21"/>
                    <a:pt x="49" y="25"/>
                  </a:cubicBezTo>
                  <a:cubicBezTo>
                    <a:pt x="49" y="27"/>
                    <a:pt x="50" y="29"/>
                    <a:pt x="52" y="31"/>
                  </a:cubicBezTo>
                  <a:cubicBezTo>
                    <a:pt x="53" y="31"/>
                    <a:pt x="54" y="32"/>
                    <a:pt x="57" y="33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6" y="40"/>
                    <a:pt x="56" y="40"/>
                  </a:cubicBezTo>
                  <a:cubicBezTo>
                    <a:pt x="55" y="40"/>
                    <a:pt x="52" y="39"/>
                    <a:pt x="50" y="38"/>
                  </a:cubicBezTo>
                  <a:cubicBezTo>
                    <a:pt x="50" y="43"/>
                    <a:pt x="50" y="43"/>
                    <a:pt x="50" y="43"/>
                  </a:cubicBezTo>
                  <a:close/>
                  <a:moveTo>
                    <a:pt x="57" y="28"/>
                  </a:moveTo>
                  <a:cubicBezTo>
                    <a:pt x="55" y="27"/>
                    <a:pt x="54" y="26"/>
                    <a:pt x="54" y="25"/>
                  </a:cubicBezTo>
                  <a:cubicBezTo>
                    <a:pt x="54" y="23"/>
                    <a:pt x="55" y="22"/>
                    <a:pt x="57" y="22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9" y="40"/>
                  </a:moveTo>
                  <a:cubicBezTo>
                    <a:pt x="59" y="33"/>
                    <a:pt x="59" y="33"/>
                    <a:pt x="59" y="33"/>
                  </a:cubicBezTo>
                  <a:cubicBezTo>
                    <a:pt x="61" y="34"/>
                    <a:pt x="62" y="35"/>
                    <a:pt x="62" y="37"/>
                  </a:cubicBezTo>
                  <a:cubicBezTo>
                    <a:pt x="62" y="38"/>
                    <a:pt x="61" y="39"/>
                    <a:pt x="59" y="40"/>
                  </a:cubicBezTo>
                  <a:cubicBezTo>
                    <a:pt x="59" y="40"/>
                    <a:pt x="59" y="40"/>
                    <a:pt x="59" y="4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/>
            </p:cNvSpPr>
            <p:nvPr/>
          </p:nvSpPr>
          <p:spPr bwMode="auto">
            <a:xfrm>
              <a:off x="4066276" y="3317005"/>
              <a:ext cx="222862" cy="218772"/>
            </a:xfrm>
            <a:custGeom>
              <a:avLst/>
              <a:gdLst>
                <a:gd name="T0" fmla="*/ 50 w 105"/>
                <a:gd name="T1" fmla="*/ 8 h 103"/>
                <a:gd name="T2" fmla="*/ 55 w 105"/>
                <a:gd name="T3" fmla="*/ 0 h 103"/>
                <a:gd name="T4" fmla="*/ 103 w 105"/>
                <a:gd name="T5" fmla="*/ 8 h 103"/>
                <a:gd name="T6" fmla="*/ 105 w 105"/>
                <a:gd name="T7" fmla="*/ 19 h 103"/>
                <a:gd name="T8" fmla="*/ 103 w 105"/>
                <a:gd name="T9" fmla="*/ 21 h 103"/>
                <a:gd name="T10" fmla="*/ 100 w 105"/>
                <a:gd name="T11" fmla="*/ 81 h 103"/>
                <a:gd name="T12" fmla="*/ 86 w 105"/>
                <a:gd name="T13" fmla="*/ 103 h 103"/>
                <a:gd name="T14" fmla="*/ 70 w 105"/>
                <a:gd name="T15" fmla="*/ 96 h 103"/>
                <a:gd name="T16" fmla="*/ 55 w 105"/>
                <a:gd name="T17" fmla="*/ 103 h 103"/>
                <a:gd name="T18" fmla="*/ 50 w 105"/>
                <a:gd name="T19" fmla="*/ 96 h 103"/>
                <a:gd name="T20" fmla="*/ 27 w 105"/>
                <a:gd name="T21" fmla="*/ 103 h 103"/>
                <a:gd name="T22" fmla="*/ 41 w 105"/>
                <a:gd name="T23" fmla="*/ 81 h 103"/>
                <a:gd name="T24" fmla="*/ 2 w 105"/>
                <a:gd name="T25" fmla="*/ 78 h 103"/>
                <a:gd name="T26" fmla="*/ 2 w 105"/>
                <a:gd name="T27" fmla="*/ 21 h 103"/>
                <a:gd name="T28" fmla="*/ 0 w 105"/>
                <a:gd name="T29" fmla="*/ 10 h 103"/>
                <a:gd name="T30" fmla="*/ 2 w 105"/>
                <a:gd name="T31" fmla="*/ 8 h 103"/>
                <a:gd name="T32" fmla="*/ 8 w 105"/>
                <a:gd name="T33" fmla="*/ 21 h 103"/>
                <a:gd name="T34" fmla="*/ 11 w 105"/>
                <a:gd name="T35" fmla="*/ 75 h 103"/>
                <a:gd name="T36" fmla="*/ 97 w 105"/>
                <a:gd name="T37" fmla="*/ 72 h 103"/>
                <a:gd name="T38" fmla="*/ 37 w 105"/>
                <a:gd name="T39" fmla="*/ 94 h 103"/>
                <a:gd name="T40" fmla="*/ 50 w 105"/>
                <a:gd name="T41" fmla="*/ 81 h 103"/>
                <a:gd name="T42" fmla="*/ 55 w 105"/>
                <a:gd name="T43" fmla="*/ 94 h 103"/>
                <a:gd name="T44" fmla="*/ 55 w 105"/>
                <a:gd name="T45" fmla="*/ 81 h 103"/>
                <a:gd name="T46" fmla="*/ 18 w 105"/>
                <a:gd name="T47" fmla="*/ 55 h 103"/>
                <a:gd name="T48" fmla="*/ 36 w 105"/>
                <a:gd name="T49" fmla="*/ 47 h 103"/>
                <a:gd name="T50" fmla="*/ 41 w 105"/>
                <a:gd name="T51" fmla="*/ 40 h 103"/>
                <a:gd name="T52" fmla="*/ 47 w 105"/>
                <a:gd name="T53" fmla="*/ 46 h 103"/>
                <a:gd name="T54" fmla="*/ 63 w 105"/>
                <a:gd name="T55" fmla="*/ 50 h 103"/>
                <a:gd name="T56" fmla="*/ 81 w 105"/>
                <a:gd name="T57" fmla="*/ 36 h 103"/>
                <a:gd name="T58" fmla="*/ 86 w 105"/>
                <a:gd name="T59" fmla="*/ 29 h 103"/>
                <a:gd name="T60" fmla="*/ 86 w 105"/>
                <a:gd name="T61" fmla="*/ 40 h 103"/>
                <a:gd name="T62" fmla="*/ 69 w 105"/>
                <a:gd name="T63" fmla="*/ 53 h 103"/>
                <a:gd name="T64" fmla="*/ 63 w 105"/>
                <a:gd name="T65" fmla="*/ 61 h 103"/>
                <a:gd name="T66" fmla="*/ 58 w 105"/>
                <a:gd name="T67" fmla="*/ 55 h 103"/>
                <a:gd name="T68" fmla="*/ 41 w 105"/>
                <a:gd name="T69" fmla="*/ 51 h 103"/>
                <a:gd name="T70" fmla="*/ 24 w 105"/>
                <a:gd name="T71" fmla="*/ 59 h 103"/>
                <a:gd name="T72" fmla="*/ 18 w 105"/>
                <a:gd name="T73" fmla="*/ 66 h 103"/>
                <a:gd name="T74" fmla="*/ 18 w 105"/>
                <a:gd name="T75" fmla="*/ 55 h 103"/>
                <a:gd name="T76" fmla="*/ 86 w 105"/>
                <a:gd name="T77" fmla="*/ 31 h 103"/>
                <a:gd name="T78" fmla="*/ 86 w 105"/>
                <a:gd name="T79" fmla="*/ 37 h 103"/>
                <a:gd name="T80" fmla="*/ 86 w 105"/>
                <a:gd name="T81" fmla="*/ 31 h 103"/>
                <a:gd name="T82" fmla="*/ 63 w 105"/>
                <a:gd name="T83" fmla="*/ 52 h 103"/>
                <a:gd name="T84" fmla="*/ 63 w 105"/>
                <a:gd name="T85" fmla="*/ 58 h 103"/>
                <a:gd name="T86" fmla="*/ 63 w 105"/>
                <a:gd name="T87" fmla="*/ 52 h 103"/>
                <a:gd name="T88" fmla="*/ 41 w 105"/>
                <a:gd name="T89" fmla="*/ 43 h 103"/>
                <a:gd name="T90" fmla="*/ 41 w 105"/>
                <a:gd name="T91" fmla="*/ 49 h 103"/>
                <a:gd name="T92" fmla="*/ 41 w 105"/>
                <a:gd name="T93" fmla="*/ 43 h 103"/>
                <a:gd name="T94" fmla="*/ 18 w 105"/>
                <a:gd name="T95" fmla="*/ 58 h 103"/>
                <a:gd name="T96" fmla="*/ 18 w 105"/>
                <a:gd name="T97" fmla="*/ 64 h 103"/>
                <a:gd name="T98" fmla="*/ 18 w 105"/>
                <a:gd name="T99" fmla="*/ 5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03">
                  <a:moveTo>
                    <a:pt x="2" y="8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4" y="8"/>
                    <a:pt x="105" y="9"/>
                    <a:pt x="105" y="1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0"/>
                    <a:pt x="104" y="21"/>
                    <a:pt x="103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80"/>
                    <a:pt x="101" y="81"/>
                    <a:pt x="100" y="81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1"/>
                    <a:pt x="2" y="80"/>
                    <a:pt x="2" y="7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1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lose/>
                  <a:moveTo>
                    <a:pt x="97" y="21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8" y="74"/>
                    <a:pt x="9" y="75"/>
                    <a:pt x="11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6" y="75"/>
                    <a:pt x="97" y="74"/>
                    <a:pt x="97" y="72"/>
                  </a:cubicBezTo>
                  <a:cubicBezTo>
                    <a:pt x="97" y="21"/>
                    <a:pt x="97" y="21"/>
                    <a:pt x="97" y="21"/>
                  </a:cubicBezTo>
                  <a:close/>
                  <a:moveTo>
                    <a:pt x="37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37" y="94"/>
                    <a:pt x="37" y="94"/>
                    <a:pt x="37" y="94"/>
                  </a:cubicBezTo>
                  <a:close/>
                  <a:moveTo>
                    <a:pt x="55" y="94"/>
                  </a:moveTo>
                  <a:cubicBezTo>
                    <a:pt x="68" y="94"/>
                    <a:pt x="68" y="94"/>
                    <a:pt x="68" y="94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5" y="94"/>
                    <a:pt x="55" y="94"/>
                    <a:pt x="55" y="94"/>
                  </a:cubicBezTo>
                  <a:close/>
                  <a:moveTo>
                    <a:pt x="18" y="55"/>
                  </a:moveTo>
                  <a:cubicBezTo>
                    <a:pt x="20" y="55"/>
                    <a:pt x="21" y="56"/>
                    <a:pt x="22" y="5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5" y="46"/>
                    <a:pt x="35" y="46"/>
                  </a:cubicBezTo>
                  <a:cubicBezTo>
                    <a:pt x="35" y="43"/>
                    <a:pt x="38" y="40"/>
                    <a:pt x="41" y="40"/>
                  </a:cubicBezTo>
                  <a:cubicBezTo>
                    <a:pt x="44" y="40"/>
                    <a:pt x="47" y="43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0"/>
                    <a:pt x="62" y="50"/>
                    <a:pt x="63" y="50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1" y="35"/>
                    <a:pt x="81" y="34"/>
                  </a:cubicBezTo>
                  <a:cubicBezTo>
                    <a:pt x="81" y="31"/>
                    <a:pt x="83" y="29"/>
                    <a:pt x="86" y="29"/>
                  </a:cubicBezTo>
                  <a:cubicBezTo>
                    <a:pt x="89" y="29"/>
                    <a:pt x="92" y="31"/>
                    <a:pt x="92" y="34"/>
                  </a:cubicBezTo>
                  <a:cubicBezTo>
                    <a:pt x="92" y="37"/>
                    <a:pt x="89" y="40"/>
                    <a:pt x="86" y="40"/>
                  </a:cubicBezTo>
                  <a:cubicBezTo>
                    <a:pt x="85" y="40"/>
                    <a:pt x="84" y="40"/>
                    <a:pt x="83" y="39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4"/>
                    <a:pt x="69" y="54"/>
                    <a:pt x="69" y="55"/>
                  </a:cubicBezTo>
                  <a:cubicBezTo>
                    <a:pt x="69" y="58"/>
                    <a:pt x="67" y="61"/>
                    <a:pt x="63" y="61"/>
                  </a:cubicBezTo>
                  <a:cubicBezTo>
                    <a:pt x="60" y="61"/>
                    <a:pt x="58" y="58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4" y="51"/>
                    <a:pt x="43" y="51"/>
                    <a:pt x="41" y="51"/>
                  </a:cubicBezTo>
                  <a:cubicBezTo>
                    <a:pt x="40" y="51"/>
                    <a:pt x="38" y="51"/>
                    <a:pt x="38" y="5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60"/>
                    <a:pt x="24" y="60"/>
                    <a:pt x="24" y="61"/>
                  </a:cubicBezTo>
                  <a:cubicBezTo>
                    <a:pt x="24" y="64"/>
                    <a:pt x="22" y="66"/>
                    <a:pt x="18" y="66"/>
                  </a:cubicBezTo>
                  <a:cubicBezTo>
                    <a:pt x="15" y="66"/>
                    <a:pt x="13" y="64"/>
                    <a:pt x="13" y="61"/>
                  </a:cubicBezTo>
                  <a:cubicBezTo>
                    <a:pt x="13" y="58"/>
                    <a:pt x="15" y="55"/>
                    <a:pt x="18" y="55"/>
                  </a:cubicBezTo>
                  <a:cubicBezTo>
                    <a:pt x="18" y="55"/>
                    <a:pt x="18" y="55"/>
                    <a:pt x="18" y="55"/>
                  </a:cubicBezTo>
                  <a:close/>
                  <a:moveTo>
                    <a:pt x="86" y="31"/>
                  </a:moveTo>
                  <a:cubicBezTo>
                    <a:pt x="88" y="31"/>
                    <a:pt x="89" y="33"/>
                    <a:pt x="89" y="34"/>
                  </a:cubicBezTo>
                  <a:cubicBezTo>
                    <a:pt x="89" y="36"/>
                    <a:pt x="88" y="37"/>
                    <a:pt x="86" y="37"/>
                  </a:cubicBezTo>
                  <a:cubicBezTo>
                    <a:pt x="84" y="37"/>
                    <a:pt x="83" y="36"/>
                    <a:pt x="83" y="34"/>
                  </a:cubicBezTo>
                  <a:cubicBezTo>
                    <a:pt x="83" y="33"/>
                    <a:pt x="84" y="31"/>
                    <a:pt x="86" y="31"/>
                  </a:cubicBezTo>
                  <a:cubicBezTo>
                    <a:pt x="86" y="31"/>
                    <a:pt x="86" y="31"/>
                    <a:pt x="86" y="31"/>
                  </a:cubicBezTo>
                  <a:close/>
                  <a:moveTo>
                    <a:pt x="63" y="52"/>
                  </a:moveTo>
                  <a:cubicBezTo>
                    <a:pt x="65" y="52"/>
                    <a:pt x="67" y="53"/>
                    <a:pt x="67" y="55"/>
                  </a:cubicBezTo>
                  <a:cubicBezTo>
                    <a:pt x="67" y="57"/>
                    <a:pt x="65" y="58"/>
                    <a:pt x="63" y="58"/>
                  </a:cubicBezTo>
                  <a:cubicBezTo>
                    <a:pt x="62" y="58"/>
                    <a:pt x="61" y="57"/>
                    <a:pt x="61" y="55"/>
                  </a:cubicBezTo>
                  <a:cubicBezTo>
                    <a:pt x="61" y="53"/>
                    <a:pt x="62" y="52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1" y="43"/>
                  </a:moveTo>
                  <a:cubicBezTo>
                    <a:pt x="43" y="43"/>
                    <a:pt x="44" y="44"/>
                    <a:pt x="44" y="46"/>
                  </a:cubicBezTo>
                  <a:cubicBezTo>
                    <a:pt x="44" y="48"/>
                    <a:pt x="43" y="49"/>
                    <a:pt x="41" y="49"/>
                  </a:cubicBezTo>
                  <a:cubicBezTo>
                    <a:pt x="39" y="49"/>
                    <a:pt x="38" y="48"/>
                    <a:pt x="38" y="46"/>
                  </a:cubicBezTo>
                  <a:cubicBezTo>
                    <a:pt x="38" y="44"/>
                    <a:pt x="39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lose/>
                  <a:moveTo>
                    <a:pt x="18" y="58"/>
                  </a:moveTo>
                  <a:cubicBezTo>
                    <a:pt x="20" y="58"/>
                    <a:pt x="21" y="59"/>
                    <a:pt x="21" y="61"/>
                  </a:cubicBezTo>
                  <a:cubicBezTo>
                    <a:pt x="21" y="62"/>
                    <a:pt x="20" y="64"/>
                    <a:pt x="18" y="64"/>
                  </a:cubicBezTo>
                  <a:cubicBezTo>
                    <a:pt x="17" y="64"/>
                    <a:pt x="16" y="62"/>
                    <a:pt x="16" y="61"/>
                  </a:cubicBezTo>
                  <a:cubicBezTo>
                    <a:pt x="16" y="59"/>
                    <a:pt x="17" y="58"/>
                    <a:pt x="18" y="58"/>
                  </a:cubicBezTo>
                  <a:cubicBezTo>
                    <a:pt x="18" y="58"/>
                    <a:pt x="18" y="58"/>
                    <a:pt x="18" y="5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5784764" y="1200842"/>
              <a:ext cx="622581" cy="621559"/>
            </a:xfrm>
            <a:custGeom>
              <a:avLst/>
              <a:gdLst>
                <a:gd name="T0" fmla="*/ 52 w 293"/>
                <a:gd name="T1" fmla="*/ 52 h 293"/>
                <a:gd name="T2" fmla="*/ 52 w 293"/>
                <a:gd name="T3" fmla="*/ 241 h 293"/>
                <a:gd name="T4" fmla="*/ 241 w 293"/>
                <a:gd name="T5" fmla="*/ 241 h 293"/>
                <a:gd name="T6" fmla="*/ 241 w 293"/>
                <a:gd name="T7" fmla="*/ 52 h 293"/>
                <a:gd name="T8" fmla="*/ 52 w 293"/>
                <a:gd name="T9" fmla="*/ 5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52"/>
                  </a:moveTo>
                  <a:cubicBezTo>
                    <a:pt x="0" y="104"/>
                    <a:pt x="0" y="189"/>
                    <a:pt x="52" y="241"/>
                  </a:cubicBez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5833834" y="1247868"/>
              <a:ext cx="527507" cy="527507"/>
            </a:xfrm>
            <a:custGeom>
              <a:avLst/>
              <a:gdLst>
                <a:gd name="T0" fmla="*/ 204 w 248"/>
                <a:gd name="T1" fmla="*/ 44 h 249"/>
                <a:gd name="T2" fmla="*/ 204 w 248"/>
                <a:gd name="T3" fmla="*/ 205 h 249"/>
                <a:gd name="T4" fmla="*/ 44 w 248"/>
                <a:gd name="T5" fmla="*/ 205 h 249"/>
                <a:gd name="T6" fmla="*/ 44 w 248"/>
                <a:gd name="T7" fmla="*/ 44 h 249"/>
                <a:gd name="T8" fmla="*/ 204 w 248"/>
                <a:gd name="T9" fmla="*/ 44 h 249"/>
                <a:gd name="T10" fmla="*/ 194 w 248"/>
                <a:gd name="T11" fmla="*/ 55 h 249"/>
                <a:gd name="T12" fmla="*/ 194 w 248"/>
                <a:gd name="T13" fmla="*/ 194 h 249"/>
                <a:gd name="T14" fmla="*/ 54 w 248"/>
                <a:gd name="T15" fmla="*/ 194 h 249"/>
                <a:gd name="T16" fmla="*/ 54 w 248"/>
                <a:gd name="T17" fmla="*/ 55 h 249"/>
                <a:gd name="T18" fmla="*/ 194 w 248"/>
                <a:gd name="T19" fmla="*/ 5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44"/>
                  </a:moveTo>
                  <a:cubicBezTo>
                    <a:pt x="248" y="88"/>
                    <a:pt x="248" y="160"/>
                    <a:pt x="204" y="205"/>
                  </a:cubicBezTo>
                  <a:cubicBezTo>
                    <a:pt x="160" y="249"/>
                    <a:pt x="88" y="249"/>
                    <a:pt x="44" y="205"/>
                  </a:cubicBezTo>
                  <a:cubicBezTo>
                    <a:pt x="0" y="160"/>
                    <a:pt x="0" y="88"/>
                    <a:pt x="44" y="44"/>
                  </a:cubicBezTo>
                  <a:cubicBezTo>
                    <a:pt x="88" y="0"/>
                    <a:pt x="160" y="0"/>
                    <a:pt x="204" y="44"/>
                  </a:cubicBezTo>
                  <a:close/>
                  <a:moveTo>
                    <a:pt x="194" y="55"/>
                  </a:moveTo>
                  <a:cubicBezTo>
                    <a:pt x="232" y="93"/>
                    <a:pt x="232" y="156"/>
                    <a:pt x="194" y="194"/>
                  </a:cubicBezTo>
                  <a:cubicBezTo>
                    <a:pt x="155" y="233"/>
                    <a:pt x="92" y="233"/>
                    <a:pt x="54" y="194"/>
                  </a:cubicBezTo>
                  <a:cubicBezTo>
                    <a:pt x="15" y="156"/>
                    <a:pt x="15" y="93"/>
                    <a:pt x="54" y="55"/>
                  </a:cubicBezTo>
                  <a:cubicBezTo>
                    <a:pt x="92" y="16"/>
                    <a:pt x="155" y="16"/>
                    <a:pt x="194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/>
            </p:cNvSpPr>
            <p:nvPr/>
          </p:nvSpPr>
          <p:spPr bwMode="auto">
            <a:xfrm>
              <a:off x="6080209" y="1786621"/>
              <a:ext cx="32714" cy="345538"/>
            </a:xfrm>
            <a:custGeom>
              <a:avLst/>
              <a:gdLst>
                <a:gd name="T0" fmla="*/ 0 w 32"/>
                <a:gd name="T1" fmla="*/ 0 h 338"/>
                <a:gd name="T2" fmla="*/ 32 w 32"/>
                <a:gd name="T3" fmla="*/ 0 h 338"/>
                <a:gd name="T4" fmla="*/ 32 w 32"/>
                <a:gd name="T5" fmla="*/ 338 h 338"/>
                <a:gd name="T6" fmla="*/ 0 w 32"/>
                <a:gd name="T7" fmla="*/ 338 h 338"/>
                <a:gd name="T8" fmla="*/ 0 w 32"/>
                <a:gd name="T9" fmla="*/ 0 h 338"/>
                <a:gd name="T10" fmla="*/ 0 w 32"/>
                <a:gd name="T1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0"/>
                  </a:moveTo>
                  <a:lnTo>
                    <a:pt x="32" y="0"/>
                  </a:lnTo>
                  <a:lnTo>
                    <a:pt x="32" y="338"/>
                  </a:lnTo>
                  <a:lnTo>
                    <a:pt x="0" y="33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/>
            </p:cNvSpPr>
            <p:nvPr/>
          </p:nvSpPr>
          <p:spPr bwMode="auto">
            <a:xfrm>
              <a:off x="5784764" y="5032425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52 w 293"/>
                <a:gd name="T3" fmla="*/ 52 h 293"/>
                <a:gd name="T4" fmla="*/ 241 w 293"/>
                <a:gd name="T5" fmla="*/ 52 h 293"/>
                <a:gd name="T6" fmla="*/ 241 w 293"/>
                <a:gd name="T7" fmla="*/ 241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ubicBezTo>
                    <a:pt x="189" y="293"/>
                    <a:pt x="104" y="293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/>
            </p:cNvSpPr>
            <p:nvPr/>
          </p:nvSpPr>
          <p:spPr bwMode="auto">
            <a:xfrm>
              <a:off x="5833834" y="5079451"/>
              <a:ext cx="527507" cy="527507"/>
            </a:xfrm>
            <a:custGeom>
              <a:avLst/>
              <a:gdLst>
                <a:gd name="T0" fmla="*/ 204 w 248"/>
                <a:gd name="T1" fmla="*/ 204 h 249"/>
                <a:gd name="T2" fmla="*/ 204 w 248"/>
                <a:gd name="T3" fmla="*/ 44 h 249"/>
                <a:gd name="T4" fmla="*/ 44 w 248"/>
                <a:gd name="T5" fmla="*/ 44 h 249"/>
                <a:gd name="T6" fmla="*/ 44 w 248"/>
                <a:gd name="T7" fmla="*/ 204 h 249"/>
                <a:gd name="T8" fmla="*/ 204 w 248"/>
                <a:gd name="T9" fmla="*/ 204 h 249"/>
                <a:gd name="T10" fmla="*/ 194 w 248"/>
                <a:gd name="T11" fmla="*/ 194 h 249"/>
                <a:gd name="T12" fmla="*/ 194 w 248"/>
                <a:gd name="T13" fmla="*/ 54 h 249"/>
                <a:gd name="T14" fmla="*/ 54 w 248"/>
                <a:gd name="T15" fmla="*/ 54 h 249"/>
                <a:gd name="T16" fmla="*/ 54 w 248"/>
                <a:gd name="T17" fmla="*/ 194 h 249"/>
                <a:gd name="T18" fmla="*/ 194 w 248"/>
                <a:gd name="T19" fmla="*/ 19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204"/>
                  </a:moveTo>
                  <a:cubicBezTo>
                    <a:pt x="248" y="160"/>
                    <a:pt x="248" y="88"/>
                    <a:pt x="204" y="44"/>
                  </a:cubicBez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9"/>
                    <a:pt x="160" y="249"/>
                    <a:pt x="204" y="204"/>
                  </a:cubicBezTo>
                  <a:close/>
                  <a:moveTo>
                    <a:pt x="194" y="194"/>
                  </a:moveTo>
                  <a:cubicBezTo>
                    <a:pt x="232" y="156"/>
                    <a:pt x="232" y="93"/>
                    <a:pt x="194" y="54"/>
                  </a:cubicBezTo>
                  <a:cubicBezTo>
                    <a:pt x="155" y="16"/>
                    <a:pt x="92" y="16"/>
                    <a:pt x="54" y="54"/>
                  </a:cubicBezTo>
                  <a:cubicBezTo>
                    <a:pt x="15" y="93"/>
                    <a:pt x="15" y="156"/>
                    <a:pt x="54" y="194"/>
                  </a:cubicBezTo>
                  <a:cubicBezTo>
                    <a:pt x="92" y="233"/>
                    <a:pt x="155" y="233"/>
                    <a:pt x="194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任意多边形: 形状 59"/>
            <p:cNvSpPr>
              <a:spLocks/>
            </p:cNvSpPr>
            <p:nvPr/>
          </p:nvSpPr>
          <p:spPr bwMode="auto">
            <a:xfrm>
              <a:off x="6080209" y="4723690"/>
              <a:ext cx="32714" cy="345538"/>
            </a:xfrm>
            <a:custGeom>
              <a:avLst/>
              <a:gdLst>
                <a:gd name="T0" fmla="*/ 0 w 32"/>
                <a:gd name="T1" fmla="*/ 338 h 338"/>
                <a:gd name="T2" fmla="*/ 32 w 32"/>
                <a:gd name="T3" fmla="*/ 338 h 338"/>
                <a:gd name="T4" fmla="*/ 32 w 32"/>
                <a:gd name="T5" fmla="*/ 0 h 338"/>
                <a:gd name="T6" fmla="*/ 0 w 32"/>
                <a:gd name="T7" fmla="*/ 0 h 338"/>
                <a:gd name="T8" fmla="*/ 0 w 32"/>
                <a:gd name="T9" fmla="*/ 338 h 338"/>
                <a:gd name="T10" fmla="*/ 0 w 32"/>
                <a:gd name="T11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338"/>
                  </a:moveTo>
                  <a:lnTo>
                    <a:pt x="32" y="3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38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任意多边形: 形状 60"/>
            <p:cNvSpPr>
              <a:spLocks/>
            </p:cNvSpPr>
            <p:nvPr/>
          </p:nvSpPr>
          <p:spPr bwMode="auto">
            <a:xfrm>
              <a:off x="5981046" y="1410414"/>
              <a:ext cx="231040" cy="182992"/>
            </a:xfrm>
            <a:custGeom>
              <a:avLst/>
              <a:gdLst>
                <a:gd name="T0" fmla="*/ 109 w 109"/>
                <a:gd name="T1" fmla="*/ 47 h 86"/>
                <a:gd name="T2" fmla="*/ 109 w 109"/>
                <a:gd name="T3" fmla="*/ 80 h 86"/>
                <a:gd name="T4" fmla="*/ 104 w 109"/>
                <a:gd name="T5" fmla="*/ 86 h 86"/>
                <a:gd name="T6" fmla="*/ 6 w 109"/>
                <a:gd name="T7" fmla="*/ 85 h 86"/>
                <a:gd name="T8" fmla="*/ 0 w 109"/>
                <a:gd name="T9" fmla="*/ 80 h 86"/>
                <a:gd name="T10" fmla="*/ 0 w 109"/>
                <a:gd name="T11" fmla="*/ 47 h 86"/>
                <a:gd name="T12" fmla="*/ 49 w 109"/>
                <a:gd name="T13" fmla="*/ 47 h 86"/>
                <a:gd name="T14" fmla="*/ 49 w 109"/>
                <a:gd name="T15" fmla="*/ 54 h 86"/>
                <a:gd name="T16" fmla="*/ 52 w 109"/>
                <a:gd name="T17" fmla="*/ 57 h 86"/>
                <a:gd name="T18" fmla="*/ 58 w 109"/>
                <a:gd name="T19" fmla="*/ 57 h 86"/>
                <a:gd name="T20" fmla="*/ 61 w 109"/>
                <a:gd name="T21" fmla="*/ 54 h 86"/>
                <a:gd name="T22" fmla="*/ 61 w 109"/>
                <a:gd name="T23" fmla="*/ 47 h 86"/>
                <a:gd name="T24" fmla="*/ 109 w 109"/>
                <a:gd name="T25" fmla="*/ 47 h 86"/>
                <a:gd name="T26" fmla="*/ 44 w 109"/>
                <a:gd name="T27" fmla="*/ 17 h 86"/>
                <a:gd name="T28" fmla="*/ 66 w 109"/>
                <a:gd name="T29" fmla="*/ 17 h 86"/>
                <a:gd name="T30" fmla="*/ 66 w 109"/>
                <a:gd name="T31" fmla="*/ 9 h 86"/>
                <a:gd name="T32" fmla="*/ 63 w 109"/>
                <a:gd name="T33" fmla="*/ 7 h 86"/>
                <a:gd name="T34" fmla="*/ 47 w 109"/>
                <a:gd name="T35" fmla="*/ 7 h 86"/>
                <a:gd name="T36" fmla="*/ 44 w 109"/>
                <a:gd name="T37" fmla="*/ 9 h 86"/>
                <a:gd name="T38" fmla="*/ 44 w 109"/>
                <a:gd name="T39" fmla="*/ 17 h 86"/>
                <a:gd name="T40" fmla="*/ 6 w 109"/>
                <a:gd name="T41" fmla="*/ 17 h 86"/>
                <a:gd name="T42" fmla="*/ 38 w 109"/>
                <a:gd name="T43" fmla="*/ 17 h 86"/>
                <a:gd name="T44" fmla="*/ 38 w 109"/>
                <a:gd name="T45" fmla="*/ 9 h 86"/>
                <a:gd name="T46" fmla="*/ 47 w 109"/>
                <a:gd name="T47" fmla="*/ 0 h 86"/>
                <a:gd name="T48" fmla="*/ 63 w 109"/>
                <a:gd name="T49" fmla="*/ 0 h 86"/>
                <a:gd name="T50" fmla="*/ 72 w 109"/>
                <a:gd name="T51" fmla="*/ 9 h 86"/>
                <a:gd name="T52" fmla="*/ 72 w 109"/>
                <a:gd name="T53" fmla="*/ 17 h 86"/>
                <a:gd name="T54" fmla="*/ 104 w 109"/>
                <a:gd name="T55" fmla="*/ 17 h 86"/>
                <a:gd name="T56" fmla="*/ 109 w 109"/>
                <a:gd name="T57" fmla="*/ 23 h 86"/>
                <a:gd name="T58" fmla="*/ 109 w 109"/>
                <a:gd name="T59" fmla="*/ 41 h 86"/>
                <a:gd name="T60" fmla="*/ 0 w 109"/>
                <a:gd name="T61" fmla="*/ 41 h 86"/>
                <a:gd name="T62" fmla="*/ 0 w 109"/>
                <a:gd name="T63" fmla="*/ 23 h 86"/>
                <a:gd name="T64" fmla="*/ 6 w 109"/>
                <a:gd name="T65" fmla="*/ 17 h 86"/>
                <a:gd name="T66" fmla="*/ 6 w 109"/>
                <a:gd name="T67" fmla="*/ 1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6">
                  <a:moveTo>
                    <a:pt x="109" y="47"/>
                  </a:moveTo>
                  <a:cubicBezTo>
                    <a:pt x="109" y="80"/>
                    <a:pt x="109" y="80"/>
                    <a:pt x="109" y="80"/>
                  </a:cubicBezTo>
                  <a:cubicBezTo>
                    <a:pt x="109" y="83"/>
                    <a:pt x="107" y="86"/>
                    <a:pt x="104" y="86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5"/>
                    <a:pt x="0" y="83"/>
                    <a:pt x="0" y="8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9" y="56"/>
                    <a:pt x="50" y="57"/>
                    <a:pt x="52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7"/>
                    <a:pt x="61" y="56"/>
                    <a:pt x="61" y="54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109" y="47"/>
                    <a:pt x="109" y="47"/>
                    <a:pt x="109" y="47"/>
                  </a:cubicBezTo>
                  <a:close/>
                  <a:moveTo>
                    <a:pt x="44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8"/>
                    <a:pt x="65" y="7"/>
                    <a:pt x="63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4" y="8"/>
                    <a:pt x="44" y="9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6" y="17"/>
                  </a:moveTo>
                  <a:cubicBezTo>
                    <a:pt x="38" y="17"/>
                    <a:pt x="38" y="17"/>
                    <a:pt x="38" y="17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5"/>
                    <a:pt x="42" y="0"/>
                    <a:pt x="4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2" y="5"/>
                    <a:pt x="72" y="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7" y="17"/>
                    <a:pt x="109" y="19"/>
                    <a:pt x="109" y="23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任意多边形: 形状 61"/>
            <p:cNvSpPr>
              <a:spLocks/>
            </p:cNvSpPr>
            <p:nvPr/>
          </p:nvSpPr>
          <p:spPr bwMode="auto">
            <a:xfrm>
              <a:off x="5981046" y="5255287"/>
              <a:ext cx="231040" cy="195260"/>
            </a:xfrm>
            <a:custGeom>
              <a:avLst/>
              <a:gdLst>
                <a:gd name="T0" fmla="*/ 65 w 109"/>
                <a:gd name="T1" fmla="*/ 48 h 92"/>
                <a:gd name="T2" fmla="*/ 66 w 109"/>
                <a:gd name="T3" fmla="*/ 52 h 92"/>
                <a:gd name="T4" fmla="*/ 17 w 109"/>
                <a:gd name="T5" fmla="*/ 53 h 92"/>
                <a:gd name="T6" fmla="*/ 16 w 109"/>
                <a:gd name="T7" fmla="*/ 49 h 92"/>
                <a:gd name="T8" fmla="*/ 55 w 109"/>
                <a:gd name="T9" fmla="*/ 64 h 92"/>
                <a:gd name="T10" fmla="*/ 55 w 109"/>
                <a:gd name="T11" fmla="*/ 71 h 92"/>
                <a:gd name="T12" fmla="*/ 55 w 109"/>
                <a:gd name="T13" fmla="*/ 64 h 92"/>
                <a:gd name="T14" fmla="*/ 99 w 109"/>
                <a:gd name="T15" fmla="*/ 8 h 92"/>
                <a:gd name="T16" fmla="*/ 101 w 109"/>
                <a:gd name="T17" fmla="*/ 58 h 92"/>
                <a:gd name="T18" fmla="*/ 11 w 109"/>
                <a:gd name="T19" fmla="*/ 60 h 92"/>
                <a:gd name="T20" fmla="*/ 9 w 109"/>
                <a:gd name="T21" fmla="*/ 10 h 92"/>
                <a:gd name="T22" fmla="*/ 66 w 109"/>
                <a:gd name="T23" fmla="*/ 75 h 92"/>
                <a:gd name="T24" fmla="*/ 78 w 109"/>
                <a:gd name="T25" fmla="*/ 83 h 92"/>
                <a:gd name="T26" fmla="*/ 83 w 109"/>
                <a:gd name="T27" fmla="*/ 92 h 92"/>
                <a:gd name="T28" fmla="*/ 27 w 109"/>
                <a:gd name="T29" fmla="*/ 87 h 92"/>
                <a:gd name="T30" fmla="*/ 44 w 109"/>
                <a:gd name="T31" fmla="*/ 83 h 92"/>
                <a:gd name="T32" fmla="*/ 6 w 109"/>
                <a:gd name="T33" fmla="*/ 75 h 92"/>
                <a:gd name="T34" fmla="*/ 0 w 109"/>
                <a:gd name="T35" fmla="*/ 6 h 92"/>
                <a:gd name="T36" fmla="*/ 104 w 109"/>
                <a:gd name="T37" fmla="*/ 0 h 92"/>
                <a:gd name="T38" fmla="*/ 109 w 109"/>
                <a:gd name="T39" fmla="*/ 69 h 92"/>
                <a:gd name="T40" fmla="*/ 66 w 109"/>
                <a:gd name="T41" fmla="*/ 75 h 92"/>
                <a:gd name="T42" fmla="*/ 19 w 109"/>
                <a:gd name="T43" fmla="*/ 65 h 92"/>
                <a:gd name="T44" fmla="*/ 20 w 109"/>
                <a:gd name="T45" fmla="*/ 69 h 92"/>
                <a:gd name="T46" fmla="*/ 9 w 109"/>
                <a:gd name="T47" fmla="*/ 70 h 92"/>
                <a:gd name="T48" fmla="*/ 9 w 109"/>
                <a:gd name="T49" fmla="*/ 66 h 92"/>
                <a:gd name="T50" fmla="*/ 25 w 109"/>
                <a:gd name="T51" fmla="*/ 65 h 92"/>
                <a:gd name="T52" fmla="*/ 35 w 109"/>
                <a:gd name="T53" fmla="*/ 66 h 92"/>
                <a:gd name="T54" fmla="*/ 35 w 109"/>
                <a:gd name="T55" fmla="*/ 70 h 92"/>
                <a:gd name="T56" fmla="*/ 24 w 109"/>
                <a:gd name="T57" fmla="*/ 69 h 92"/>
                <a:gd name="T58" fmla="*/ 25 w 109"/>
                <a:gd name="T59" fmla="*/ 65 h 92"/>
                <a:gd name="T60" fmla="*/ 93 w 109"/>
                <a:gd name="T61" fmla="*/ 15 h 92"/>
                <a:gd name="T62" fmla="*/ 94 w 109"/>
                <a:gd name="T63" fmla="*/ 19 h 92"/>
                <a:gd name="T64" fmla="*/ 17 w 109"/>
                <a:gd name="T65" fmla="*/ 20 h 92"/>
                <a:gd name="T66" fmla="*/ 16 w 109"/>
                <a:gd name="T67" fmla="*/ 16 h 92"/>
                <a:gd name="T68" fmla="*/ 17 w 109"/>
                <a:gd name="T69" fmla="*/ 37 h 92"/>
                <a:gd name="T70" fmla="*/ 94 w 109"/>
                <a:gd name="T71" fmla="*/ 38 h 92"/>
                <a:gd name="T72" fmla="*/ 93 w 109"/>
                <a:gd name="T73" fmla="*/ 42 h 92"/>
                <a:gd name="T74" fmla="*/ 16 w 109"/>
                <a:gd name="T75" fmla="*/ 41 h 92"/>
                <a:gd name="T76" fmla="*/ 17 w 109"/>
                <a:gd name="T77" fmla="*/ 37 h 92"/>
                <a:gd name="T78" fmla="*/ 93 w 109"/>
                <a:gd name="T79" fmla="*/ 26 h 92"/>
                <a:gd name="T80" fmla="*/ 94 w 109"/>
                <a:gd name="T81" fmla="*/ 30 h 92"/>
                <a:gd name="T82" fmla="*/ 17 w 109"/>
                <a:gd name="T83" fmla="*/ 31 h 92"/>
                <a:gd name="T84" fmla="*/ 16 w 109"/>
                <a:gd name="T85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2">
                  <a:moveTo>
                    <a:pt x="17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6" y="49"/>
                    <a:pt x="66" y="49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5" y="53"/>
                    <a:pt x="65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6" y="53"/>
                    <a:pt x="16" y="53"/>
                    <a:pt x="16" y="52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8"/>
                    <a:pt x="17" y="48"/>
                  </a:cubicBezTo>
                  <a:close/>
                  <a:moveTo>
                    <a:pt x="55" y="64"/>
                  </a:moveTo>
                  <a:cubicBezTo>
                    <a:pt x="57" y="64"/>
                    <a:pt x="58" y="65"/>
                    <a:pt x="58" y="67"/>
                  </a:cubicBezTo>
                  <a:cubicBezTo>
                    <a:pt x="58" y="69"/>
                    <a:pt x="57" y="71"/>
                    <a:pt x="55" y="71"/>
                  </a:cubicBezTo>
                  <a:cubicBezTo>
                    <a:pt x="53" y="71"/>
                    <a:pt x="51" y="69"/>
                    <a:pt x="51" y="67"/>
                  </a:cubicBezTo>
                  <a:cubicBezTo>
                    <a:pt x="51" y="65"/>
                    <a:pt x="53" y="64"/>
                    <a:pt x="55" y="64"/>
                  </a:cubicBezTo>
                  <a:close/>
                  <a:moveTo>
                    <a:pt x="11" y="8"/>
                  </a:moveTo>
                  <a:cubicBezTo>
                    <a:pt x="99" y="8"/>
                    <a:pt x="99" y="8"/>
                    <a:pt x="99" y="8"/>
                  </a:cubicBezTo>
                  <a:cubicBezTo>
                    <a:pt x="100" y="8"/>
                    <a:pt x="101" y="9"/>
                    <a:pt x="101" y="10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59"/>
                    <a:pt x="100" y="60"/>
                    <a:pt x="99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0" y="60"/>
                    <a:pt x="9" y="59"/>
                    <a:pt x="9" y="5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9"/>
                    <a:pt x="10" y="8"/>
                    <a:pt x="11" y="8"/>
                  </a:cubicBezTo>
                  <a:close/>
                  <a:moveTo>
                    <a:pt x="66" y="75"/>
                  </a:moveTo>
                  <a:cubicBezTo>
                    <a:pt x="66" y="83"/>
                    <a:pt x="66" y="83"/>
                    <a:pt x="66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81" y="83"/>
                    <a:pt x="83" y="85"/>
                    <a:pt x="83" y="8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5"/>
                    <a:pt x="29" y="83"/>
                    <a:pt x="31" y="83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3" y="75"/>
                    <a:pt x="0" y="73"/>
                    <a:pt x="0" y="69"/>
                  </a:cubicBezTo>
                  <a:cubicBezTo>
                    <a:pt x="0" y="50"/>
                    <a:pt x="0" y="25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7" y="0"/>
                    <a:pt x="109" y="2"/>
                    <a:pt x="109" y="6"/>
                  </a:cubicBezTo>
                  <a:cubicBezTo>
                    <a:pt x="109" y="25"/>
                    <a:pt x="109" y="50"/>
                    <a:pt x="109" y="69"/>
                  </a:cubicBezTo>
                  <a:cubicBezTo>
                    <a:pt x="109" y="73"/>
                    <a:pt x="107" y="75"/>
                    <a:pt x="104" y="75"/>
                  </a:cubicBezTo>
                  <a:cubicBezTo>
                    <a:pt x="66" y="75"/>
                    <a:pt x="66" y="75"/>
                    <a:pt x="66" y="75"/>
                  </a:cubicBezTo>
                  <a:close/>
                  <a:moveTo>
                    <a:pt x="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20" y="65"/>
                    <a:pt x="20" y="66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0" y="69"/>
                    <a:pt x="19" y="70"/>
                    <a:pt x="1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0"/>
                    <a:pt x="9" y="69"/>
                    <a:pt x="9" y="69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5"/>
                    <a:pt x="9" y="65"/>
                    <a:pt x="9" y="65"/>
                  </a:cubicBezTo>
                  <a:close/>
                  <a:moveTo>
                    <a:pt x="25" y="65"/>
                  </a:moveTo>
                  <a:cubicBezTo>
                    <a:pt x="29" y="65"/>
                    <a:pt x="31" y="65"/>
                    <a:pt x="35" y="65"/>
                  </a:cubicBezTo>
                  <a:cubicBezTo>
                    <a:pt x="35" y="65"/>
                    <a:pt x="35" y="65"/>
                    <a:pt x="35" y="66"/>
                  </a:cubicBezTo>
                  <a:cubicBezTo>
                    <a:pt x="35" y="67"/>
                    <a:pt x="35" y="68"/>
                    <a:pt x="35" y="69"/>
                  </a:cubicBezTo>
                  <a:cubicBezTo>
                    <a:pt x="35" y="69"/>
                    <a:pt x="35" y="70"/>
                    <a:pt x="35" y="70"/>
                  </a:cubicBezTo>
                  <a:cubicBezTo>
                    <a:pt x="31" y="70"/>
                    <a:pt x="29" y="70"/>
                    <a:pt x="25" y="70"/>
                  </a:cubicBezTo>
                  <a:cubicBezTo>
                    <a:pt x="25" y="70"/>
                    <a:pt x="24" y="69"/>
                    <a:pt x="24" y="69"/>
                  </a:cubicBezTo>
                  <a:cubicBezTo>
                    <a:pt x="24" y="68"/>
                    <a:pt x="24" y="67"/>
                    <a:pt x="24" y="66"/>
                  </a:cubicBezTo>
                  <a:cubicBezTo>
                    <a:pt x="24" y="65"/>
                    <a:pt x="25" y="65"/>
                    <a:pt x="25" y="65"/>
                  </a:cubicBezTo>
                  <a:close/>
                  <a:moveTo>
                    <a:pt x="17" y="15"/>
                  </a:move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4" y="16"/>
                    <a:pt x="94" y="16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20"/>
                    <a:pt x="93" y="20"/>
                    <a:pt x="93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5"/>
                    <a:pt x="17" y="15"/>
                  </a:cubicBezTo>
                  <a:close/>
                  <a:moveTo>
                    <a:pt x="17" y="37"/>
                  </a:moveTo>
                  <a:cubicBezTo>
                    <a:pt x="42" y="37"/>
                    <a:pt x="68" y="37"/>
                    <a:pt x="93" y="37"/>
                  </a:cubicBezTo>
                  <a:cubicBezTo>
                    <a:pt x="93" y="37"/>
                    <a:pt x="94" y="38"/>
                    <a:pt x="94" y="38"/>
                  </a:cubicBezTo>
                  <a:cubicBezTo>
                    <a:pt x="94" y="39"/>
                    <a:pt x="94" y="40"/>
                    <a:pt x="94" y="41"/>
                  </a:cubicBezTo>
                  <a:cubicBezTo>
                    <a:pt x="94" y="42"/>
                    <a:pt x="93" y="42"/>
                    <a:pt x="93" y="42"/>
                  </a:cubicBezTo>
                  <a:cubicBezTo>
                    <a:pt x="68" y="42"/>
                    <a:pt x="42" y="42"/>
                    <a:pt x="17" y="42"/>
                  </a:cubicBezTo>
                  <a:cubicBezTo>
                    <a:pt x="16" y="42"/>
                    <a:pt x="16" y="42"/>
                    <a:pt x="16" y="41"/>
                  </a:cubicBezTo>
                  <a:cubicBezTo>
                    <a:pt x="16" y="40"/>
                    <a:pt x="16" y="39"/>
                    <a:pt x="16" y="38"/>
                  </a:cubicBezTo>
                  <a:cubicBezTo>
                    <a:pt x="16" y="38"/>
                    <a:pt x="16" y="37"/>
                    <a:pt x="17" y="37"/>
                  </a:cubicBezTo>
                  <a:close/>
                  <a:moveTo>
                    <a:pt x="17" y="26"/>
                  </a:moveTo>
                  <a:cubicBezTo>
                    <a:pt x="42" y="26"/>
                    <a:pt x="68" y="26"/>
                    <a:pt x="93" y="26"/>
                  </a:cubicBezTo>
                  <a:cubicBezTo>
                    <a:pt x="93" y="26"/>
                    <a:pt x="94" y="27"/>
                    <a:pt x="94" y="27"/>
                  </a:cubicBezTo>
                  <a:cubicBezTo>
                    <a:pt x="94" y="28"/>
                    <a:pt x="94" y="29"/>
                    <a:pt x="94" y="30"/>
                  </a:cubicBezTo>
                  <a:cubicBezTo>
                    <a:pt x="94" y="31"/>
                    <a:pt x="93" y="31"/>
                    <a:pt x="93" y="31"/>
                  </a:cubicBezTo>
                  <a:cubicBezTo>
                    <a:pt x="68" y="31"/>
                    <a:pt x="42" y="31"/>
                    <a:pt x="17" y="31"/>
                  </a:cubicBezTo>
                  <a:cubicBezTo>
                    <a:pt x="16" y="31"/>
                    <a:pt x="16" y="31"/>
                    <a:pt x="16" y="30"/>
                  </a:cubicBezTo>
                  <a:cubicBezTo>
                    <a:pt x="16" y="29"/>
                    <a:pt x="16" y="28"/>
                    <a:pt x="16" y="27"/>
                  </a:cubicBezTo>
                  <a:cubicBezTo>
                    <a:pt x="16" y="27"/>
                    <a:pt x="16" y="26"/>
                    <a:pt x="17" y="2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任意多边形: 形状 62"/>
            <p:cNvSpPr>
              <a:spLocks/>
            </p:cNvSpPr>
            <p:nvPr/>
          </p:nvSpPr>
          <p:spPr bwMode="auto">
            <a:xfrm>
              <a:off x="5624262" y="2955110"/>
              <a:ext cx="944606" cy="943584"/>
            </a:xfrm>
            <a:custGeom>
              <a:avLst/>
              <a:gdLst>
                <a:gd name="T0" fmla="*/ 79 w 445"/>
                <a:gd name="T1" fmla="*/ 79 h 445"/>
                <a:gd name="T2" fmla="*/ 79 w 445"/>
                <a:gd name="T3" fmla="*/ 366 h 445"/>
                <a:gd name="T4" fmla="*/ 366 w 445"/>
                <a:gd name="T5" fmla="*/ 366 h 445"/>
                <a:gd name="T6" fmla="*/ 366 w 445"/>
                <a:gd name="T7" fmla="*/ 79 h 445"/>
                <a:gd name="T8" fmla="*/ 79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79" y="79"/>
                  </a:move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/>
            </p:cNvSpPr>
            <p:nvPr/>
          </p:nvSpPr>
          <p:spPr bwMode="auto">
            <a:xfrm>
              <a:off x="5695824" y="3026671"/>
              <a:ext cx="803528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/>
            </p:cNvSpPr>
            <p:nvPr/>
          </p:nvSpPr>
          <p:spPr bwMode="auto">
            <a:xfrm>
              <a:off x="5918685" y="3228064"/>
              <a:ext cx="357805" cy="375185"/>
            </a:xfrm>
            <a:custGeom>
              <a:avLst/>
              <a:gdLst>
                <a:gd name="T0" fmla="*/ 84 w 168"/>
                <a:gd name="T1" fmla="*/ 96 h 177"/>
                <a:gd name="T2" fmla="*/ 94 w 168"/>
                <a:gd name="T3" fmla="*/ 106 h 177"/>
                <a:gd name="T4" fmla="*/ 88 w 168"/>
                <a:gd name="T5" fmla="*/ 115 h 177"/>
                <a:gd name="T6" fmla="*/ 93 w 168"/>
                <a:gd name="T7" fmla="*/ 147 h 177"/>
                <a:gd name="T8" fmla="*/ 114 w 168"/>
                <a:gd name="T9" fmla="*/ 94 h 177"/>
                <a:gd name="T10" fmla="*/ 150 w 168"/>
                <a:gd name="T11" fmla="*/ 107 h 177"/>
                <a:gd name="T12" fmla="*/ 168 w 168"/>
                <a:gd name="T13" fmla="*/ 133 h 177"/>
                <a:gd name="T14" fmla="*/ 168 w 168"/>
                <a:gd name="T15" fmla="*/ 177 h 177"/>
                <a:gd name="T16" fmla="*/ 0 w 168"/>
                <a:gd name="T17" fmla="*/ 177 h 177"/>
                <a:gd name="T18" fmla="*/ 0 w 168"/>
                <a:gd name="T19" fmla="*/ 133 h 177"/>
                <a:gd name="T20" fmla="*/ 18 w 168"/>
                <a:gd name="T21" fmla="*/ 107 h 177"/>
                <a:gd name="T22" fmla="*/ 53 w 168"/>
                <a:gd name="T23" fmla="*/ 94 h 177"/>
                <a:gd name="T24" fmla="*/ 75 w 168"/>
                <a:gd name="T25" fmla="*/ 147 h 177"/>
                <a:gd name="T26" fmla="*/ 80 w 168"/>
                <a:gd name="T27" fmla="*/ 115 h 177"/>
                <a:gd name="T28" fmla="*/ 74 w 168"/>
                <a:gd name="T29" fmla="*/ 106 h 177"/>
                <a:gd name="T30" fmla="*/ 84 w 168"/>
                <a:gd name="T31" fmla="*/ 96 h 177"/>
                <a:gd name="T32" fmla="*/ 84 w 168"/>
                <a:gd name="T33" fmla="*/ 87 h 177"/>
                <a:gd name="T34" fmla="*/ 58 w 168"/>
                <a:gd name="T35" fmla="*/ 69 h 177"/>
                <a:gd name="T36" fmla="*/ 50 w 168"/>
                <a:gd name="T37" fmla="*/ 25 h 177"/>
                <a:gd name="T38" fmla="*/ 84 w 168"/>
                <a:gd name="T39" fmla="*/ 0 h 177"/>
                <a:gd name="T40" fmla="*/ 118 w 168"/>
                <a:gd name="T41" fmla="*/ 25 h 177"/>
                <a:gd name="T42" fmla="*/ 110 w 168"/>
                <a:gd name="T43" fmla="*/ 69 h 177"/>
                <a:gd name="T44" fmla="*/ 84 w 168"/>
                <a:gd name="T45" fmla="*/ 8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77">
                  <a:moveTo>
                    <a:pt x="84" y="96"/>
                  </a:moveTo>
                  <a:cubicBezTo>
                    <a:pt x="89" y="96"/>
                    <a:pt x="94" y="100"/>
                    <a:pt x="94" y="106"/>
                  </a:cubicBezTo>
                  <a:cubicBezTo>
                    <a:pt x="94" y="110"/>
                    <a:pt x="91" y="113"/>
                    <a:pt x="88" y="115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62" y="111"/>
                    <a:pt x="168" y="120"/>
                    <a:pt x="168" y="133"/>
                  </a:cubicBezTo>
                  <a:cubicBezTo>
                    <a:pt x="168" y="177"/>
                    <a:pt x="168" y="177"/>
                    <a:pt x="168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6" y="111"/>
                    <a:pt x="18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6" y="113"/>
                    <a:pt x="74" y="110"/>
                    <a:pt x="74" y="106"/>
                  </a:cubicBezTo>
                  <a:cubicBezTo>
                    <a:pt x="74" y="100"/>
                    <a:pt x="78" y="96"/>
                    <a:pt x="84" y="96"/>
                  </a:cubicBezTo>
                  <a:close/>
                  <a:moveTo>
                    <a:pt x="84" y="87"/>
                  </a:moveTo>
                  <a:cubicBezTo>
                    <a:pt x="72" y="87"/>
                    <a:pt x="63" y="78"/>
                    <a:pt x="58" y="69"/>
                  </a:cubicBezTo>
                  <a:cubicBezTo>
                    <a:pt x="50" y="56"/>
                    <a:pt x="46" y="39"/>
                    <a:pt x="50" y="25"/>
                  </a:cubicBezTo>
                  <a:cubicBezTo>
                    <a:pt x="54" y="11"/>
                    <a:pt x="64" y="0"/>
                    <a:pt x="84" y="0"/>
                  </a:cubicBezTo>
                  <a:cubicBezTo>
                    <a:pt x="104" y="0"/>
                    <a:pt x="114" y="11"/>
                    <a:pt x="118" y="25"/>
                  </a:cubicBezTo>
                  <a:cubicBezTo>
                    <a:pt x="121" y="39"/>
                    <a:pt x="118" y="56"/>
                    <a:pt x="110" y="69"/>
                  </a:cubicBezTo>
                  <a:cubicBezTo>
                    <a:pt x="104" y="79"/>
                    <a:pt x="95" y="87"/>
                    <a:pt x="84" y="8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2166" y="1536745"/>
            <a:ext cx="2473205" cy="542889"/>
            <a:chOff x="719666" y="2048993"/>
            <a:chExt cx="3288101" cy="723852"/>
          </a:xfrm>
        </p:grpSpPr>
        <p:sp>
          <p:nvSpPr>
            <p:cNvPr id="15" name="文本框 202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8630" y="1536745"/>
            <a:ext cx="2473205" cy="542889"/>
            <a:chOff x="719666" y="2048993"/>
            <a:chExt cx="3288101" cy="723852"/>
          </a:xfrm>
        </p:grpSpPr>
        <p:sp>
          <p:nvSpPr>
            <p:cNvPr id="13" name="文本框 205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2166" y="3393898"/>
            <a:ext cx="2473205" cy="542889"/>
            <a:chOff x="719666" y="2048993"/>
            <a:chExt cx="3288101" cy="723852"/>
          </a:xfrm>
        </p:grpSpPr>
        <p:sp>
          <p:nvSpPr>
            <p:cNvPr id="11" name="文本框 208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88630" y="3393898"/>
            <a:ext cx="2473205" cy="542889"/>
            <a:chOff x="719666" y="2048993"/>
            <a:chExt cx="3288101" cy="723852"/>
          </a:xfrm>
        </p:grpSpPr>
        <p:sp>
          <p:nvSpPr>
            <p:cNvPr id="9" name="文本框 211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C10088F8-804D-43B5-9CFC-B9747185ED8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8" name="TextBox 86">
              <a:extLst>
                <a:ext uri="{FF2B5EF4-FFF2-40B4-BE49-F238E27FC236}">
                  <a16:creationId xmlns="" xmlns:a16="http://schemas.microsoft.com/office/drawing/2014/main" id="{8F67BC36-2DA0-4222-9101-20025FC2975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B3204457-FC0A-4A39-93B0-8C5C33CD4FB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23693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f7dcf01-6a0f-4fcd-b523-a845d2963cf0"/>
          <p:cNvGrpSpPr>
            <a:grpSpLocks noChangeAspect="1"/>
          </p:cNvGrpSpPr>
          <p:nvPr/>
        </p:nvGrpSpPr>
        <p:grpSpPr>
          <a:xfrm>
            <a:off x="-163773" y="1079155"/>
            <a:ext cx="9324528" cy="3367016"/>
            <a:chOff x="-218364" y="1438874"/>
            <a:chExt cx="12432704" cy="4489354"/>
          </a:xfrm>
        </p:grpSpPr>
        <p:cxnSp>
          <p:nvCxnSpPr>
            <p:cNvPr id="4" name="Straight Connector 4"/>
            <p:cNvCxnSpPr/>
            <p:nvPr/>
          </p:nvCxnSpPr>
          <p:spPr>
            <a:xfrm>
              <a:off x="8281552" y="4407779"/>
              <a:ext cx="0" cy="1520449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-218364" y="2420888"/>
              <a:ext cx="12432704" cy="3014961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3118" y="10000"/>
                  </a:lnTo>
                  <a:lnTo>
                    <a:pt x="5230" y="5845"/>
                  </a:lnTo>
                  <a:lnTo>
                    <a:pt x="6915" y="6788"/>
                  </a:lnTo>
                  <a:lnTo>
                    <a:pt x="7725" y="1487"/>
                  </a:lnTo>
                  <a:cubicBezTo>
                    <a:pt x="8308" y="981"/>
                    <a:pt x="9416" y="506"/>
                    <a:pt x="10000" y="0"/>
                  </a:cubicBezTo>
                </a:path>
              </a:pathLst>
            </a:custGeom>
            <a:noFill/>
            <a:ln w="76200">
              <a:solidFill>
                <a:schemeClr val="bg1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6" name="Straight Connector 9"/>
            <p:cNvCxnSpPr/>
            <p:nvPr/>
          </p:nvCxnSpPr>
          <p:spPr>
            <a:xfrm>
              <a:off x="3623831" y="3193231"/>
              <a:ext cx="0" cy="224517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>
              <a:off x="6232618" y="2545287"/>
              <a:ext cx="0" cy="16724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/>
          </p:nvCxnSpPr>
          <p:spPr>
            <a:xfrm>
              <a:off x="9261568" y="1438874"/>
              <a:ext cx="0" cy="14441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28"/>
            <p:cNvSpPr>
              <a:spLocks/>
            </p:cNvSpPr>
            <p:nvPr/>
          </p:nvSpPr>
          <p:spPr bwMode="auto">
            <a:xfrm>
              <a:off x="624282" y="2611193"/>
              <a:ext cx="2637111" cy="2632335"/>
            </a:xfrm>
            <a:custGeom>
              <a:avLst/>
              <a:gdLst>
                <a:gd name="T0" fmla="*/ 2208 w 2208"/>
                <a:gd name="T1" fmla="*/ 1170 h 2204"/>
                <a:gd name="T2" fmla="*/ 2208 w 2208"/>
                <a:gd name="T3" fmla="*/ 1170 h 2204"/>
                <a:gd name="T4" fmla="*/ 2208 w 2208"/>
                <a:gd name="T5" fmla="*/ 2204 h 2204"/>
                <a:gd name="T6" fmla="*/ 2208 w 2208"/>
                <a:gd name="T7" fmla="*/ 2204 h 2204"/>
                <a:gd name="T8" fmla="*/ 2208 w 2208"/>
                <a:gd name="T9" fmla="*/ 1170 h 2204"/>
                <a:gd name="T10" fmla="*/ 971 w 2208"/>
                <a:gd name="T11" fmla="*/ 0 h 2204"/>
                <a:gd name="T12" fmla="*/ 0 w 2208"/>
                <a:gd name="T13" fmla="*/ 0 h 2204"/>
                <a:gd name="T14" fmla="*/ 0 w 2208"/>
                <a:gd name="T15" fmla="*/ 2204 h 2204"/>
                <a:gd name="T16" fmla="*/ 968 w 2208"/>
                <a:gd name="T17" fmla="*/ 2204 h 2204"/>
                <a:gd name="T18" fmla="*/ 968 w 2208"/>
                <a:gd name="T19" fmla="*/ 2203 h 2204"/>
                <a:gd name="T20" fmla="*/ 0 w 2208"/>
                <a:gd name="T21" fmla="*/ 2203 h 2204"/>
                <a:gd name="T22" fmla="*/ 0 w 2208"/>
                <a:gd name="T23" fmla="*/ 1029 h 2204"/>
                <a:gd name="T24" fmla="*/ 3 w 2208"/>
                <a:gd name="T25" fmla="*/ 1029 h 2204"/>
                <a:gd name="T26" fmla="*/ 3 w 2208"/>
                <a:gd name="T27" fmla="*/ 1 h 2204"/>
                <a:gd name="T28" fmla="*/ 971 w 2208"/>
                <a:gd name="T29" fmla="*/ 1 h 2204"/>
                <a:gd name="T30" fmla="*/ 971 w 2208"/>
                <a:gd name="T31" fmla="*/ 0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08" h="2204">
                  <a:moveTo>
                    <a:pt x="2208" y="1170"/>
                  </a:moveTo>
                  <a:lnTo>
                    <a:pt x="2208" y="1170"/>
                  </a:lnTo>
                  <a:lnTo>
                    <a:pt x="2208" y="2204"/>
                  </a:lnTo>
                  <a:lnTo>
                    <a:pt x="2208" y="2204"/>
                  </a:lnTo>
                  <a:lnTo>
                    <a:pt x="2208" y="1170"/>
                  </a:lnTo>
                  <a:moveTo>
                    <a:pt x="971" y="0"/>
                  </a:moveTo>
                  <a:lnTo>
                    <a:pt x="0" y="0"/>
                  </a:lnTo>
                  <a:lnTo>
                    <a:pt x="0" y="2204"/>
                  </a:lnTo>
                  <a:lnTo>
                    <a:pt x="968" y="2204"/>
                  </a:lnTo>
                  <a:lnTo>
                    <a:pt x="968" y="2203"/>
                  </a:lnTo>
                  <a:lnTo>
                    <a:pt x="0" y="2203"/>
                  </a:lnTo>
                  <a:lnTo>
                    <a:pt x="0" y="1029"/>
                  </a:lnTo>
                  <a:lnTo>
                    <a:pt x="3" y="1029"/>
                  </a:lnTo>
                  <a:lnTo>
                    <a:pt x="3" y="1"/>
                  </a:lnTo>
                  <a:lnTo>
                    <a:pt x="971" y="1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1065"/>
            <p:cNvGrpSpPr/>
            <p:nvPr/>
          </p:nvGrpSpPr>
          <p:grpSpPr>
            <a:xfrm>
              <a:off x="995306" y="3344318"/>
              <a:ext cx="1986147" cy="2016747"/>
              <a:chOff x="1214288" y="2784295"/>
              <a:chExt cx="1550258" cy="1574145"/>
            </a:xfrm>
          </p:grpSpPr>
          <p:sp>
            <p:nvSpPr>
              <p:cNvPr id="35" name="Freeform: Shape 29"/>
              <p:cNvSpPr>
                <a:spLocks/>
              </p:cNvSpPr>
              <p:nvPr/>
            </p:nvSpPr>
            <p:spPr bwMode="auto">
              <a:xfrm>
                <a:off x="2512539" y="3387438"/>
                <a:ext cx="194678" cy="170791"/>
              </a:xfrm>
              <a:custGeom>
                <a:avLst/>
                <a:gdLst>
                  <a:gd name="T0" fmla="*/ 47 w 236"/>
                  <a:gd name="T1" fmla="*/ 209 h 209"/>
                  <a:gd name="T2" fmla="*/ 223 w 236"/>
                  <a:gd name="T3" fmla="*/ 72 h 209"/>
                  <a:gd name="T4" fmla="*/ 183 w 236"/>
                  <a:gd name="T5" fmla="*/ 15 h 209"/>
                  <a:gd name="T6" fmla="*/ 103 w 236"/>
                  <a:gd name="T7" fmla="*/ 65 h 209"/>
                  <a:gd name="T8" fmla="*/ 113 w 236"/>
                  <a:gd name="T9" fmla="*/ 14 h 209"/>
                  <a:gd name="T10" fmla="*/ 0 w 236"/>
                  <a:gd name="T11" fmla="*/ 114 h 209"/>
                  <a:gd name="T12" fmla="*/ 47 w 236"/>
                  <a:gd name="T13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09">
                    <a:moveTo>
                      <a:pt x="47" y="209"/>
                    </a:moveTo>
                    <a:cubicBezTo>
                      <a:pt x="47" y="209"/>
                      <a:pt x="211" y="115"/>
                      <a:pt x="223" y="72"/>
                    </a:cubicBezTo>
                    <a:cubicBezTo>
                      <a:pt x="236" y="29"/>
                      <a:pt x="210" y="8"/>
                      <a:pt x="183" y="15"/>
                    </a:cubicBezTo>
                    <a:cubicBezTo>
                      <a:pt x="159" y="21"/>
                      <a:pt x="103" y="65"/>
                      <a:pt x="103" y="65"/>
                    </a:cubicBezTo>
                    <a:cubicBezTo>
                      <a:pt x="103" y="65"/>
                      <a:pt x="165" y="27"/>
                      <a:pt x="113" y="14"/>
                    </a:cubicBezTo>
                    <a:cubicBezTo>
                      <a:pt x="61" y="0"/>
                      <a:pt x="0" y="114"/>
                      <a:pt x="0" y="114"/>
                    </a:cubicBezTo>
                    <a:lnTo>
                      <a:pt x="47" y="209"/>
                    </a:lnTo>
                    <a:close/>
                  </a:path>
                </a:pathLst>
              </a:custGeom>
              <a:solidFill>
                <a:srgbClr val="EBB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0"/>
              <p:cNvSpPr>
                <a:spLocks/>
              </p:cNvSpPr>
              <p:nvPr/>
            </p:nvSpPr>
            <p:spPr bwMode="auto">
              <a:xfrm>
                <a:off x="2102879" y="3251283"/>
                <a:ext cx="464600" cy="402494"/>
              </a:xfrm>
              <a:custGeom>
                <a:avLst/>
                <a:gdLst>
                  <a:gd name="T0" fmla="*/ 511 w 564"/>
                  <a:gd name="T1" fmla="*/ 240 h 489"/>
                  <a:gd name="T2" fmla="*/ 502 w 564"/>
                  <a:gd name="T3" fmla="*/ 243 h 489"/>
                  <a:gd name="T4" fmla="*/ 266 w 564"/>
                  <a:gd name="T5" fmla="*/ 323 h 489"/>
                  <a:gd name="T6" fmla="*/ 146 w 564"/>
                  <a:gd name="T7" fmla="*/ 37 h 489"/>
                  <a:gd name="T8" fmla="*/ 54 w 564"/>
                  <a:gd name="T9" fmla="*/ 23 h 489"/>
                  <a:gd name="T10" fmla="*/ 16 w 564"/>
                  <a:gd name="T11" fmla="*/ 120 h 489"/>
                  <a:gd name="T12" fmla="*/ 158 w 564"/>
                  <a:gd name="T13" fmla="*/ 444 h 489"/>
                  <a:gd name="T14" fmla="*/ 212 w 564"/>
                  <a:gd name="T15" fmla="*/ 486 h 489"/>
                  <a:gd name="T16" fmla="*/ 249 w 564"/>
                  <a:gd name="T17" fmla="*/ 484 h 489"/>
                  <a:gd name="T18" fmla="*/ 550 w 564"/>
                  <a:gd name="T19" fmla="*/ 382 h 489"/>
                  <a:gd name="T20" fmla="*/ 564 w 564"/>
                  <a:gd name="T21" fmla="*/ 376 h 489"/>
                  <a:gd name="T22" fmla="*/ 511 w 564"/>
                  <a:gd name="T23" fmla="*/ 24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4" h="489">
                    <a:moveTo>
                      <a:pt x="511" y="240"/>
                    </a:moveTo>
                    <a:cubicBezTo>
                      <a:pt x="508" y="241"/>
                      <a:pt x="505" y="242"/>
                      <a:pt x="502" y="243"/>
                    </a:cubicBezTo>
                    <a:cubicBezTo>
                      <a:pt x="266" y="323"/>
                      <a:pt x="266" y="323"/>
                      <a:pt x="266" y="323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30" y="0"/>
                      <a:pt x="91" y="7"/>
                      <a:pt x="54" y="23"/>
                    </a:cubicBezTo>
                    <a:cubicBezTo>
                      <a:pt x="17" y="40"/>
                      <a:pt x="0" y="83"/>
                      <a:pt x="16" y="120"/>
                    </a:cubicBezTo>
                    <a:cubicBezTo>
                      <a:pt x="158" y="444"/>
                      <a:pt x="158" y="444"/>
                      <a:pt x="158" y="444"/>
                    </a:cubicBezTo>
                    <a:cubicBezTo>
                      <a:pt x="168" y="467"/>
                      <a:pt x="189" y="482"/>
                      <a:pt x="212" y="486"/>
                    </a:cubicBezTo>
                    <a:cubicBezTo>
                      <a:pt x="224" y="489"/>
                      <a:pt x="237" y="488"/>
                      <a:pt x="249" y="484"/>
                    </a:cubicBezTo>
                    <a:cubicBezTo>
                      <a:pt x="550" y="382"/>
                      <a:pt x="550" y="382"/>
                      <a:pt x="550" y="382"/>
                    </a:cubicBezTo>
                    <a:cubicBezTo>
                      <a:pt x="555" y="380"/>
                      <a:pt x="559" y="378"/>
                      <a:pt x="564" y="376"/>
                    </a:cubicBezTo>
                    <a:cubicBezTo>
                      <a:pt x="543" y="331"/>
                      <a:pt x="519" y="289"/>
                      <a:pt x="511" y="240"/>
                    </a:cubicBezTo>
                    <a:close/>
                  </a:path>
                </a:pathLst>
              </a:custGeom>
              <a:solidFill>
                <a:srgbClr val="E3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23"/>
              <p:cNvSpPr>
                <a:spLocks/>
              </p:cNvSpPr>
              <p:nvPr/>
            </p:nvSpPr>
            <p:spPr bwMode="auto">
              <a:xfrm>
                <a:off x="2148264" y="3162902"/>
                <a:ext cx="101519" cy="103908"/>
              </a:xfrm>
              <a:custGeom>
                <a:avLst/>
                <a:gdLst>
                  <a:gd name="T0" fmla="*/ 33 w 85"/>
                  <a:gd name="T1" fmla="*/ 0 h 87"/>
                  <a:gd name="T2" fmla="*/ 0 w 85"/>
                  <a:gd name="T3" fmla="*/ 33 h 87"/>
                  <a:gd name="T4" fmla="*/ 71 w 85"/>
                  <a:gd name="T5" fmla="*/ 87 h 87"/>
                  <a:gd name="T6" fmla="*/ 85 w 85"/>
                  <a:gd name="T7" fmla="*/ 44 h 87"/>
                  <a:gd name="T8" fmla="*/ 33 w 85"/>
                  <a:gd name="T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33" y="0"/>
                    </a:moveTo>
                    <a:lnTo>
                      <a:pt x="0" y="33"/>
                    </a:lnTo>
                    <a:lnTo>
                      <a:pt x="71" y="87"/>
                    </a:lnTo>
                    <a:lnTo>
                      <a:pt x="85" y="4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E3AE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24"/>
              <p:cNvSpPr>
                <a:spLocks/>
              </p:cNvSpPr>
              <p:nvPr/>
            </p:nvSpPr>
            <p:spPr bwMode="auto">
              <a:xfrm>
                <a:off x="1368358" y="4150624"/>
                <a:ext cx="217371" cy="207816"/>
              </a:xfrm>
              <a:custGeom>
                <a:avLst/>
                <a:gdLst>
                  <a:gd name="T0" fmla="*/ 115 w 265"/>
                  <a:gd name="T1" fmla="*/ 0 h 252"/>
                  <a:gd name="T2" fmla="*/ 85 w 265"/>
                  <a:gd name="T3" fmla="*/ 20 h 252"/>
                  <a:gd name="T4" fmla="*/ 0 w 265"/>
                  <a:gd name="T5" fmla="*/ 86 h 252"/>
                  <a:gd name="T6" fmla="*/ 55 w 265"/>
                  <a:gd name="T7" fmla="*/ 141 h 252"/>
                  <a:gd name="T8" fmla="*/ 90 w 265"/>
                  <a:gd name="T9" fmla="*/ 137 h 252"/>
                  <a:gd name="T10" fmla="*/ 153 w 265"/>
                  <a:gd name="T11" fmla="*/ 249 h 252"/>
                  <a:gd name="T12" fmla="*/ 251 w 265"/>
                  <a:gd name="T13" fmla="*/ 252 h 252"/>
                  <a:gd name="T14" fmla="*/ 204 w 265"/>
                  <a:gd name="T15" fmla="*/ 199 h 252"/>
                  <a:gd name="T16" fmla="*/ 179 w 265"/>
                  <a:gd name="T17" fmla="*/ 126 h 252"/>
                  <a:gd name="T18" fmla="*/ 193 w 265"/>
                  <a:gd name="T19" fmla="*/ 68 h 252"/>
                  <a:gd name="T20" fmla="*/ 115 w 265"/>
                  <a:gd name="T2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5" h="252">
                    <a:moveTo>
                      <a:pt x="115" y="0"/>
                    </a:moveTo>
                    <a:cubicBezTo>
                      <a:pt x="115" y="0"/>
                      <a:pt x="106" y="7"/>
                      <a:pt x="85" y="20"/>
                    </a:cubicBezTo>
                    <a:cubicBezTo>
                      <a:pt x="64" y="33"/>
                      <a:pt x="0" y="86"/>
                      <a:pt x="0" y="86"/>
                    </a:cubicBezTo>
                    <a:cubicBezTo>
                      <a:pt x="55" y="141"/>
                      <a:pt x="55" y="141"/>
                      <a:pt x="55" y="141"/>
                    </a:cubicBezTo>
                    <a:cubicBezTo>
                      <a:pt x="90" y="137"/>
                      <a:pt x="90" y="137"/>
                      <a:pt x="90" y="137"/>
                    </a:cubicBezTo>
                    <a:cubicBezTo>
                      <a:pt x="90" y="137"/>
                      <a:pt x="90" y="231"/>
                      <a:pt x="153" y="249"/>
                    </a:cubicBezTo>
                    <a:cubicBezTo>
                      <a:pt x="214" y="249"/>
                      <a:pt x="228" y="252"/>
                      <a:pt x="251" y="252"/>
                    </a:cubicBezTo>
                    <a:cubicBezTo>
                      <a:pt x="265" y="229"/>
                      <a:pt x="221" y="212"/>
                      <a:pt x="204" y="199"/>
                    </a:cubicBezTo>
                    <a:cubicBezTo>
                      <a:pt x="186" y="186"/>
                      <a:pt x="184" y="147"/>
                      <a:pt x="179" y="126"/>
                    </a:cubicBezTo>
                    <a:cubicBezTo>
                      <a:pt x="175" y="106"/>
                      <a:pt x="193" y="68"/>
                      <a:pt x="193" y="68"/>
                    </a:cubicBez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1E1A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025"/>
              <p:cNvSpPr>
                <a:spLocks/>
              </p:cNvSpPr>
              <p:nvPr/>
            </p:nvSpPr>
            <p:spPr bwMode="auto">
              <a:xfrm>
                <a:off x="1438824" y="3555841"/>
                <a:ext cx="543426" cy="673610"/>
              </a:xfrm>
              <a:custGeom>
                <a:avLst/>
                <a:gdLst>
                  <a:gd name="T0" fmla="*/ 626 w 661"/>
                  <a:gd name="T1" fmla="*/ 96 h 818"/>
                  <a:gd name="T2" fmla="*/ 534 w 661"/>
                  <a:gd name="T3" fmla="*/ 20 h 818"/>
                  <a:gd name="T4" fmla="*/ 467 w 661"/>
                  <a:gd name="T5" fmla="*/ 7 h 818"/>
                  <a:gd name="T6" fmla="*/ 417 w 661"/>
                  <a:gd name="T7" fmla="*/ 55 h 818"/>
                  <a:gd name="T8" fmla="*/ 299 w 661"/>
                  <a:gd name="T9" fmla="*/ 422 h 818"/>
                  <a:gd name="T10" fmla="*/ 8 w 661"/>
                  <a:gd name="T11" fmla="*/ 708 h 818"/>
                  <a:gd name="T12" fmla="*/ 119 w 661"/>
                  <a:gd name="T13" fmla="*/ 818 h 818"/>
                  <a:gd name="T14" fmla="*/ 121 w 661"/>
                  <a:gd name="T15" fmla="*/ 816 h 818"/>
                  <a:gd name="T16" fmla="*/ 417 w 661"/>
                  <a:gd name="T17" fmla="*/ 510 h 818"/>
                  <a:gd name="T18" fmla="*/ 639 w 661"/>
                  <a:gd name="T19" fmla="*/ 195 h 818"/>
                  <a:gd name="T20" fmla="*/ 626 w 661"/>
                  <a:gd name="T21" fmla="*/ 96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1" h="818">
                    <a:moveTo>
                      <a:pt x="626" y="96"/>
                    </a:moveTo>
                    <a:cubicBezTo>
                      <a:pt x="534" y="20"/>
                      <a:pt x="534" y="20"/>
                      <a:pt x="534" y="20"/>
                    </a:cubicBezTo>
                    <a:cubicBezTo>
                      <a:pt x="515" y="5"/>
                      <a:pt x="490" y="0"/>
                      <a:pt x="467" y="7"/>
                    </a:cubicBezTo>
                    <a:cubicBezTo>
                      <a:pt x="443" y="13"/>
                      <a:pt x="425" y="31"/>
                      <a:pt x="417" y="55"/>
                    </a:cubicBezTo>
                    <a:cubicBezTo>
                      <a:pt x="417" y="55"/>
                      <a:pt x="308" y="407"/>
                      <a:pt x="299" y="422"/>
                    </a:cubicBezTo>
                    <a:cubicBezTo>
                      <a:pt x="290" y="436"/>
                      <a:pt x="8" y="708"/>
                      <a:pt x="8" y="708"/>
                    </a:cubicBezTo>
                    <a:cubicBezTo>
                      <a:pt x="0" y="716"/>
                      <a:pt x="85" y="794"/>
                      <a:pt x="119" y="818"/>
                    </a:cubicBezTo>
                    <a:cubicBezTo>
                      <a:pt x="120" y="818"/>
                      <a:pt x="121" y="817"/>
                      <a:pt x="121" y="816"/>
                    </a:cubicBezTo>
                    <a:cubicBezTo>
                      <a:pt x="121" y="816"/>
                      <a:pt x="402" y="525"/>
                      <a:pt x="417" y="510"/>
                    </a:cubicBezTo>
                    <a:cubicBezTo>
                      <a:pt x="432" y="494"/>
                      <a:pt x="639" y="195"/>
                      <a:pt x="639" y="195"/>
                    </a:cubicBezTo>
                    <a:cubicBezTo>
                      <a:pt x="661" y="163"/>
                      <a:pt x="656" y="120"/>
                      <a:pt x="626" y="96"/>
                    </a:cubicBezTo>
                    <a:close/>
                  </a:path>
                </a:pathLst>
              </a:custGeom>
              <a:solidFill>
                <a:srgbClr val="4C3B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026"/>
              <p:cNvSpPr>
                <a:spLocks/>
              </p:cNvSpPr>
              <p:nvPr/>
            </p:nvSpPr>
            <p:spPr bwMode="auto">
              <a:xfrm>
                <a:off x="2528066" y="3271587"/>
                <a:ext cx="77632" cy="42996"/>
              </a:xfrm>
              <a:custGeom>
                <a:avLst/>
                <a:gdLst>
                  <a:gd name="T0" fmla="*/ 93 w 94"/>
                  <a:gd name="T1" fmla="*/ 17 h 52"/>
                  <a:gd name="T2" fmla="*/ 33 w 94"/>
                  <a:gd name="T3" fmla="*/ 11 h 52"/>
                  <a:gd name="T4" fmla="*/ 7 w 94"/>
                  <a:gd name="T5" fmla="*/ 39 h 52"/>
                  <a:gd name="T6" fmla="*/ 93 w 94"/>
                  <a:gd name="T7" fmla="*/ 1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52">
                    <a:moveTo>
                      <a:pt x="93" y="17"/>
                    </a:moveTo>
                    <a:cubicBezTo>
                      <a:pt x="94" y="15"/>
                      <a:pt x="61" y="0"/>
                      <a:pt x="33" y="11"/>
                    </a:cubicBezTo>
                    <a:cubicBezTo>
                      <a:pt x="5" y="22"/>
                      <a:pt x="0" y="26"/>
                      <a:pt x="7" y="39"/>
                    </a:cubicBezTo>
                    <a:cubicBezTo>
                      <a:pt x="14" y="52"/>
                      <a:pt x="76" y="45"/>
                      <a:pt x="93" y="17"/>
                    </a:cubicBezTo>
                    <a:close/>
                  </a:path>
                </a:pathLst>
              </a:custGeom>
              <a:solidFill>
                <a:srgbClr val="B081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27"/>
              <p:cNvSpPr>
                <a:spLocks/>
              </p:cNvSpPr>
              <p:nvPr/>
            </p:nvSpPr>
            <p:spPr bwMode="auto">
              <a:xfrm>
                <a:off x="2456405" y="3265615"/>
                <a:ext cx="308141" cy="567313"/>
              </a:xfrm>
              <a:custGeom>
                <a:avLst/>
                <a:gdLst>
                  <a:gd name="T0" fmla="*/ 265 w 375"/>
                  <a:gd name="T1" fmla="*/ 165 h 689"/>
                  <a:gd name="T2" fmla="*/ 313 w 375"/>
                  <a:gd name="T3" fmla="*/ 55 h 689"/>
                  <a:gd name="T4" fmla="*/ 284 w 375"/>
                  <a:gd name="T5" fmla="*/ 18 h 689"/>
                  <a:gd name="T6" fmla="*/ 221 w 375"/>
                  <a:gd name="T7" fmla="*/ 4 h 689"/>
                  <a:gd name="T8" fmla="*/ 168 w 375"/>
                  <a:gd name="T9" fmla="*/ 30 h 689"/>
                  <a:gd name="T10" fmla="*/ 100 w 375"/>
                  <a:gd name="T11" fmla="*/ 29 h 689"/>
                  <a:gd name="T12" fmla="*/ 171 w 375"/>
                  <a:gd name="T13" fmla="*/ 19 h 689"/>
                  <a:gd name="T14" fmla="*/ 93 w 375"/>
                  <a:gd name="T15" fmla="*/ 48 h 689"/>
                  <a:gd name="T16" fmla="*/ 159 w 375"/>
                  <a:gd name="T17" fmla="*/ 183 h 689"/>
                  <a:gd name="T18" fmla="*/ 18 w 375"/>
                  <a:gd name="T19" fmla="*/ 417 h 689"/>
                  <a:gd name="T20" fmla="*/ 188 w 375"/>
                  <a:gd name="T21" fmla="*/ 679 h 689"/>
                  <a:gd name="T22" fmla="*/ 364 w 375"/>
                  <a:gd name="T23" fmla="*/ 444 h 689"/>
                  <a:gd name="T24" fmla="*/ 265 w 375"/>
                  <a:gd name="T25" fmla="*/ 165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5" h="689">
                    <a:moveTo>
                      <a:pt x="265" y="165"/>
                    </a:moveTo>
                    <a:cubicBezTo>
                      <a:pt x="266" y="160"/>
                      <a:pt x="313" y="55"/>
                      <a:pt x="313" y="55"/>
                    </a:cubicBezTo>
                    <a:cubicBezTo>
                      <a:pt x="313" y="55"/>
                      <a:pt x="326" y="12"/>
                      <a:pt x="284" y="18"/>
                    </a:cubicBezTo>
                    <a:cubicBezTo>
                      <a:pt x="245" y="23"/>
                      <a:pt x="258" y="0"/>
                      <a:pt x="221" y="4"/>
                    </a:cubicBezTo>
                    <a:cubicBezTo>
                      <a:pt x="184" y="9"/>
                      <a:pt x="194" y="19"/>
                      <a:pt x="168" y="30"/>
                    </a:cubicBezTo>
                    <a:cubicBezTo>
                      <a:pt x="142" y="42"/>
                      <a:pt x="71" y="54"/>
                      <a:pt x="100" y="29"/>
                    </a:cubicBezTo>
                    <a:cubicBezTo>
                      <a:pt x="126" y="8"/>
                      <a:pt x="153" y="17"/>
                      <a:pt x="171" y="19"/>
                    </a:cubicBezTo>
                    <a:cubicBezTo>
                      <a:pt x="125" y="1"/>
                      <a:pt x="72" y="21"/>
                      <a:pt x="93" y="48"/>
                    </a:cubicBezTo>
                    <a:cubicBezTo>
                      <a:pt x="115" y="75"/>
                      <a:pt x="164" y="183"/>
                      <a:pt x="159" y="183"/>
                    </a:cubicBezTo>
                    <a:cubicBezTo>
                      <a:pt x="154" y="183"/>
                      <a:pt x="36" y="344"/>
                      <a:pt x="18" y="417"/>
                    </a:cubicBezTo>
                    <a:cubicBezTo>
                      <a:pt x="0" y="489"/>
                      <a:pt x="38" y="669"/>
                      <a:pt x="188" y="679"/>
                    </a:cubicBezTo>
                    <a:cubicBezTo>
                      <a:pt x="337" y="689"/>
                      <a:pt x="352" y="568"/>
                      <a:pt x="364" y="444"/>
                    </a:cubicBezTo>
                    <a:cubicBezTo>
                      <a:pt x="375" y="321"/>
                      <a:pt x="262" y="194"/>
                      <a:pt x="265" y="16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28"/>
              <p:cNvSpPr>
                <a:spLocks/>
              </p:cNvSpPr>
              <p:nvPr/>
            </p:nvSpPr>
            <p:spPr bwMode="auto">
              <a:xfrm>
                <a:off x="2573451" y="3400576"/>
                <a:ext cx="118240" cy="33442"/>
              </a:xfrm>
              <a:custGeom>
                <a:avLst/>
                <a:gdLst>
                  <a:gd name="T0" fmla="*/ 15 w 143"/>
                  <a:gd name="T1" fmla="*/ 10 h 41"/>
                  <a:gd name="T2" fmla="*/ 122 w 143"/>
                  <a:gd name="T3" fmla="*/ 3 h 41"/>
                  <a:gd name="T4" fmla="*/ 88 w 143"/>
                  <a:gd name="T5" fmla="*/ 37 h 41"/>
                  <a:gd name="T6" fmla="*/ 10 w 143"/>
                  <a:gd name="T7" fmla="*/ 28 h 41"/>
                  <a:gd name="T8" fmla="*/ 15 w 143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1">
                    <a:moveTo>
                      <a:pt x="15" y="10"/>
                    </a:moveTo>
                    <a:cubicBezTo>
                      <a:pt x="15" y="10"/>
                      <a:pt x="29" y="41"/>
                      <a:pt x="122" y="3"/>
                    </a:cubicBezTo>
                    <a:cubicBezTo>
                      <a:pt x="130" y="0"/>
                      <a:pt x="143" y="32"/>
                      <a:pt x="88" y="37"/>
                    </a:cubicBezTo>
                    <a:cubicBezTo>
                      <a:pt x="33" y="41"/>
                      <a:pt x="20" y="35"/>
                      <a:pt x="10" y="28"/>
                    </a:cubicBezTo>
                    <a:cubicBezTo>
                      <a:pt x="0" y="21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503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29"/>
              <p:cNvSpPr>
                <a:spLocks/>
              </p:cNvSpPr>
              <p:nvPr/>
            </p:nvSpPr>
            <p:spPr bwMode="auto">
              <a:xfrm>
                <a:off x="2550758" y="3545092"/>
                <a:ext cx="114657" cy="182735"/>
              </a:xfrm>
              <a:custGeom>
                <a:avLst/>
                <a:gdLst>
                  <a:gd name="T0" fmla="*/ 139 w 139"/>
                  <a:gd name="T1" fmla="*/ 141 h 222"/>
                  <a:gd name="T2" fmla="*/ 135 w 139"/>
                  <a:gd name="T3" fmla="*/ 161 h 222"/>
                  <a:gd name="T4" fmla="*/ 131 w 139"/>
                  <a:gd name="T5" fmla="*/ 168 h 222"/>
                  <a:gd name="T6" fmla="*/ 116 w 139"/>
                  <a:gd name="T7" fmla="*/ 184 h 222"/>
                  <a:gd name="T8" fmla="*/ 96 w 139"/>
                  <a:gd name="T9" fmla="*/ 194 h 222"/>
                  <a:gd name="T10" fmla="*/ 64 w 139"/>
                  <a:gd name="T11" fmla="*/ 195 h 222"/>
                  <a:gd name="T12" fmla="*/ 43 w 139"/>
                  <a:gd name="T13" fmla="*/ 190 h 222"/>
                  <a:gd name="T14" fmla="*/ 0 w 139"/>
                  <a:gd name="T15" fmla="*/ 166 h 222"/>
                  <a:gd name="T16" fmla="*/ 9 w 139"/>
                  <a:gd name="T17" fmla="*/ 135 h 222"/>
                  <a:gd name="T18" fmla="*/ 12 w 139"/>
                  <a:gd name="T19" fmla="*/ 117 h 222"/>
                  <a:gd name="T20" fmla="*/ 18 w 139"/>
                  <a:gd name="T21" fmla="*/ 116 h 222"/>
                  <a:gd name="T22" fmla="*/ 27 w 139"/>
                  <a:gd name="T23" fmla="*/ 119 h 222"/>
                  <a:gd name="T24" fmla="*/ 37 w 139"/>
                  <a:gd name="T25" fmla="*/ 122 h 222"/>
                  <a:gd name="T26" fmla="*/ 48 w 139"/>
                  <a:gd name="T27" fmla="*/ 124 h 222"/>
                  <a:gd name="T28" fmla="*/ 55 w 139"/>
                  <a:gd name="T29" fmla="*/ 122 h 222"/>
                  <a:gd name="T30" fmla="*/ 58 w 139"/>
                  <a:gd name="T31" fmla="*/ 121 h 222"/>
                  <a:gd name="T32" fmla="*/ 37 w 139"/>
                  <a:gd name="T33" fmla="*/ 95 h 222"/>
                  <a:gd name="T34" fmla="*/ 8 w 139"/>
                  <a:gd name="T35" fmla="*/ 70 h 222"/>
                  <a:gd name="T36" fmla="*/ 3 w 139"/>
                  <a:gd name="T37" fmla="*/ 56 h 222"/>
                  <a:gd name="T38" fmla="*/ 3 w 139"/>
                  <a:gd name="T39" fmla="*/ 54 h 222"/>
                  <a:gd name="T40" fmla="*/ 8 w 139"/>
                  <a:gd name="T41" fmla="*/ 42 h 222"/>
                  <a:gd name="T42" fmla="*/ 37 w 139"/>
                  <a:gd name="T43" fmla="*/ 19 h 222"/>
                  <a:gd name="T44" fmla="*/ 71 w 139"/>
                  <a:gd name="T45" fmla="*/ 17 h 222"/>
                  <a:gd name="T46" fmla="*/ 83 w 139"/>
                  <a:gd name="T47" fmla="*/ 19 h 222"/>
                  <a:gd name="T48" fmla="*/ 114 w 139"/>
                  <a:gd name="T49" fmla="*/ 24 h 222"/>
                  <a:gd name="T50" fmla="*/ 124 w 139"/>
                  <a:gd name="T51" fmla="*/ 27 h 222"/>
                  <a:gd name="T52" fmla="*/ 133 w 139"/>
                  <a:gd name="T53" fmla="*/ 31 h 222"/>
                  <a:gd name="T54" fmla="*/ 139 w 139"/>
                  <a:gd name="T55" fmla="*/ 37 h 222"/>
                  <a:gd name="T56" fmla="*/ 138 w 139"/>
                  <a:gd name="T57" fmla="*/ 53 h 222"/>
                  <a:gd name="T58" fmla="*/ 136 w 139"/>
                  <a:gd name="T59" fmla="*/ 78 h 222"/>
                  <a:gd name="T60" fmla="*/ 134 w 139"/>
                  <a:gd name="T61" fmla="*/ 90 h 222"/>
                  <a:gd name="T62" fmla="*/ 129 w 139"/>
                  <a:gd name="T63" fmla="*/ 92 h 222"/>
                  <a:gd name="T64" fmla="*/ 121 w 139"/>
                  <a:gd name="T65" fmla="*/ 90 h 222"/>
                  <a:gd name="T66" fmla="*/ 114 w 139"/>
                  <a:gd name="T67" fmla="*/ 85 h 222"/>
                  <a:gd name="T68" fmla="*/ 93 w 139"/>
                  <a:gd name="T69" fmla="*/ 77 h 222"/>
                  <a:gd name="T70" fmla="*/ 92 w 139"/>
                  <a:gd name="T71" fmla="*/ 78 h 222"/>
                  <a:gd name="T72" fmla="*/ 122 w 139"/>
                  <a:gd name="T73" fmla="*/ 107 h 222"/>
                  <a:gd name="T74" fmla="*/ 139 w 139"/>
                  <a:gd name="T75" fmla="*/ 141 h 222"/>
                  <a:gd name="T76" fmla="*/ 72 w 139"/>
                  <a:gd name="T77" fmla="*/ 0 h 222"/>
                  <a:gd name="T78" fmla="*/ 101 w 139"/>
                  <a:gd name="T79" fmla="*/ 4 h 222"/>
                  <a:gd name="T80" fmla="*/ 99 w 139"/>
                  <a:gd name="T81" fmla="*/ 23 h 222"/>
                  <a:gd name="T82" fmla="*/ 69 w 139"/>
                  <a:gd name="T83" fmla="*/ 23 h 222"/>
                  <a:gd name="T84" fmla="*/ 72 w 139"/>
                  <a:gd name="T85" fmla="*/ 0 h 222"/>
                  <a:gd name="T86" fmla="*/ 54 w 139"/>
                  <a:gd name="T87" fmla="*/ 186 h 222"/>
                  <a:gd name="T88" fmla="*/ 88 w 139"/>
                  <a:gd name="T89" fmla="*/ 191 h 222"/>
                  <a:gd name="T90" fmla="*/ 84 w 139"/>
                  <a:gd name="T91" fmla="*/ 222 h 222"/>
                  <a:gd name="T92" fmla="*/ 50 w 139"/>
                  <a:gd name="T93" fmla="*/ 217 h 222"/>
                  <a:gd name="T94" fmla="*/ 54 w 139"/>
                  <a:gd name="T95" fmla="*/ 186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9" h="222">
                    <a:moveTo>
                      <a:pt x="139" y="141"/>
                    </a:moveTo>
                    <a:cubicBezTo>
                      <a:pt x="139" y="149"/>
                      <a:pt x="138" y="156"/>
                      <a:pt x="135" y="161"/>
                    </a:cubicBezTo>
                    <a:cubicBezTo>
                      <a:pt x="134" y="163"/>
                      <a:pt x="133" y="165"/>
                      <a:pt x="131" y="168"/>
                    </a:cubicBezTo>
                    <a:cubicBezTo>
                      <a:pt x="129" y="173"/>
                      <a:pt x="124" y="179"/>
                      <a:pt x="116" y="184"/>
                    </a:cubicBezTo>
                    <a:cubicBezTo>
                      <a:pt x="109" y="189"/>
                      <a:pt x="102" y="193"/>
                      <a:pt x="96" y="194"/>
                    </a:cubicBezTo>
                    <a:cubicBezTo>
                      <a:pt x="87" y="196"/>
                      <a:pt x="76" y="197"/>
                      <a:pt x="64" y="195"/>
                    </a:cubicBezTo>
                    <a:cubicBezTo>
                      <a:pt x="57" y="194"/>
                      <a:pt x="50" y="193"/>
                      <a:pt x="43" y="190"/>
                    </a:cubicBezTo>
                    <a:cubicBezTo>
                      <a:pt x="24" y="184"/>
                      <a:pt x="10" y="176"/>
                      <a:pt x="0" y="166"/>
                    </a:cubicBezTo>
                    <a:cubicBezTo>
                      <a:pt x="2" y="157"/>
                      <a:pt x="5" y="147"/>
                      <a:pt x="9" y="135"/>
                    </a:cubicBezTo>
                    <a:cubicBezTo>
                      <a:pt x="10" y="129"/>
                      <a:pt x="12" y="123"/>
                      <a:pt x="12" y="117"/>
                    </a:cubicBezTo>
                    <a:cubicBezTo>
                      <a:pt x="13" y="116"/>
                      <a:pt x="15" y="116"/>
                      <a:pt x="18" y="116"/>
                    </a:cubicBezTo>
                    <a:cubicBezTo>
                      <a:pt x="20" y="116"/>
                      <a:pt x="23" y="117"/>
                      <a:pt x="27" y="119"/>
                    </a:cubicBezTo>
                    <a:cubicBezTo>
                      <a:pt x="32" y="120"/>
                      <a:pt x="35" y="121"/>
                      <a:pt x="37" y="122"/>
                    </a:cubicBezTo>
                    <a:cubicBezTo>
                      <a:pt x="42" y="123"/>
                      <a:pt x="45" y="123"/>
                      <a:pt x="48" y="124"/>
                    </a:cubicBezTo>
                    <a:cubicBezTo>
                      <a:pt x="47" y="124"/>
                      <a:pt x="50" y="123"/>
                      <a:pt x="55" y="122"/>
                    </a:cubicBezTo>
                    <a:cubicBezTo>
                      <a:pt x="56" y="122"/>
                      <a:pt x="57" y="122"/>
                      <a:pt x="58" y="121"/>
                    </a:cubicBezTo>
                    <a:cubicBezTo>
                      <a:pt x="61" y="114"/>
                      <a:pt x="54" y="105"/>
                      <a:pt x="37" y="95"/>
                    </a:cubicBezTo>
                    <a:cubicBezTo>
                      <a:pt x="24" y="87"/>
                      <a:pt x="15" y="79"/>
                      <a:pt x="8" y="70"/>
                    </a:cubicBezTo>
                    <a:cubicBezTo>
                      <a:pt x="6" y="68"/>
                      <a:pt x="4" y="63"/>
                      <a:pt x="3" y="56"/>
                    </a:cubicBezTo>
                    <a:cubicBezTo>
                      <a:pt x="3" y="55"/>
                      <a:pt x="3" y="55"/>
                      <a:pt x="3" y="54"/>
                    </a:cubicBezTo>
                    <a:cubicBezTo>
                      <a:pt x="4" y="52"/>
                      <a:pt x="5" y="48"/>
                      <a:pt x="8" y="42"/>
                    </a:cubicBezTo>
                    <a:cubicBezTo>
                      <a:pt x="14" y="31"/>
                      <a:pt x="24" y="23"/>
                      <a:pt x="37" y="19"/>
                    </a:cubicBezTo>
                    <a:cubicBezTo>
                      <a:pt x="45" y="17"/>
                      <a:pt x="57" y="17"/>
                      <a:pt x="71" y="17"/>
                    </a:cubicBezTo>
                    <a:cubicBezTo>
                      <a:pt x="76" y="18"/>
                      <a:pt x="80" y="18"/>
                      <a:pt x="83" y="19"/>
                    </a:cubicBezTo>
                    <a:cubicBezTo>
                      <a:pt x="95" y="21"/>
                      <a:pt x="105" y="23"/>
                      <a:pt x="114" y="24"/>
                    </a:cubicBezTo>
                    <a:cubicBezTo>
                      <a:pt x="116" y="25"/>
                      <a:pt x="120" y="26"/>
                      <a:pt x="124" y="27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35" y="33"/>
                      <a:pt x="137" y="35"/>
                      <a:pt x="139" y="37"/>
                    </a:cubicBezTo>
                    <a:cubicBezTo>
                      <a:pt x="139" y="38"/>
                      <a:pt x="139" y="44"/>
                      <a:pt x="138" y="53"/>
                    </a:cubicBezTo>
                    <a:cubicBezTo>
                      <a:pt x="137" y="69"/>
                      <a:pt x="136" y="78"/>
                      <a:pt x="136" y="78"/>
                    </a:cubicBezTo>
                    <a:cubicBezTo>
                      <a:pt x="136" y="81"/>
                      <a:pt x="136" y="85"/>
                      <a:pt x="134" y="90"/>
                    </a:cubicBezTo>
                    <a:cubicBezTo>
                      <a:pt x="133" y="92"/>
                      <a:pt x="131" y="93"/>
                      <a:pt x="129" y="92"/>
                    </a:cubicBezTo>
                    <a:cubicBezTo>
                      <a:pt x="127" y="92"/>
                      <a:pt x="124" y="91"/>
                      <a:pt x="121" y="90"/>
                    </a:cubicBezTo>
                    <a:cubicBezTo>
                      <a:pt x="119" y="88"/>
                      <a:pt x="116" y="87"/>
                      <a:pt x="114" y="85"/>
                    </a:cubicBezTo>
                    <a:cubicBezTo>
                      <a:pt x="104" y="80"/>
                      <a:pt x="98" y="78"/>
                      <a:pt x="93" y="77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8" y="87"/>
                      <a:pt x="108" y="97"/>
                      <a:pt x="122" y="107"/>
                    </a:cubicBezTo>
                    <a:cubicBezTo>
                      <a:pt x="133" y="115"/>
                      <a:pt x="139" y="127"/>
                      <a:pt x="139" y="141"/>
                    </a:cubicBezTo>
                    <a:close/>
                    <a:moveTo>
                      <a:pt x="72" y="0"/>
                    </a:moveTo>
                    <a:cubicBezTo>
                      <a:pt x="101" y="4"/>
                      <a:pt x="101" y="4"/>
                      <a:pt x="101" y="4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69" y="23"/>
                      <a:pt x="69" y="23"/>
                      <a:pt x="69" y="23"/>
                    </a:cubicBezTo>
                    <a:lnTo>
                      <a:pt x="72" y="0"/>
                    </a:lnTo>
                    <a:close/>
                    <a:moveTo>
                      <a:pt x="54" y="186"/>
                    </a:moveTo>
                    <a:cubicBezTo>
                      <a:pt x="88" y="191"/>
                      <a:pt x="88" y="191"/>
                      <a:pt x="88" y="191"/>
                    </a:cubicBezTo>
                    <a:cubicBezTo>
                      <a:pt x="84" y="222"/>
                      <a:pt x="84" y="222"/>
                      <a:pt x="84" y="222"/>
                    </a:cubicBezTo>
                    <a:cubicBezTo>
                      <a:pt x="50" y="217"/>
                      <a:pt x="50" y="217"/>
                      <a:pt x="50" y="217"/>
                    </a:cubicBezTo>
                    <a:lnTo>
                      <a:pt x="54" y="1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045"/>
              <p:cNvSpPr>
                <a:spLocks/>
              </p:cNvSpPr>
              <p:nvPr/>
            </p:nvSpPr>
            <p:spPr bwMode="auto">
              <a:xfrm>
                <a:off x="2597338" y="3426852"/>
                <a:ext cx="16721" cy="13138"/>
              </a:xfrm>
              <a:custGeom>
                <a:avLst/>
                <a:gdLst>
                  <a:gd name="T0" fmla="*/ 0 w 20"/>
                  <a:gd name="T1" fmla="*/ 17 h 17"/>
                  <a:gd name="T2" fmla="*/ 14 w 20"/>
                  <a:gd name="T3" fmla="*/ 7 h 17"/>
                  <a:gd name="T4" fmla="*/ 20 w 20"/>
                  <a:gd name="T5" fmla="*/ 0 h 17"/>
                  <a:gd name="T6" fmla="*/ 0 w 20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0" y="17"/>
                    </a:moveTo>
                    <a:cubicBezTo>
                      <a:pt x="0" y="17"/>
                      <a:pt x="7" y="13"/>
                      <a:pt x="14" y="7"/>
                    </a:cubicBezTo>
                    <a:cubicBezTo>
                      <a:pt x="16" y="5"/>
                      <a:pt x="18" y="3"/>
                      <a:pt x="20" y="0"/>
                    </a:cubicBezTo>
                    <a:cubicBezTo>
                      <a:pt x="8" y="10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046"/>
              <p:cNvSpPr>
                <a:spLocks/>
              </p:cNvSpPr>
              <p:nvPr/>
            </p:nvSpPr>
            <p:spPr bwMode="auto">
              <a:xfrm>
                <a:off x="2609281" y="3425657"/>
                <a:ext cx="5972" cy="5972"/>
              </a:xfrm>
              <a:custGeom>
                <a:avLst/>
                <a:gdLst>
                  <a:gd name="T0" fmla="*/ 0 w 8"/>
                  <a:gd name="T1" fmla="*/ 8 h 8"/>
                  <a:gd name="T2" fmla="*/ 8 w 8"/>
                  <a:gd name="T3" fmla="*/ 0 h 8"/>
                  <a:gd name="T4" fmla="*/ 6 w 8"/>
                  <a:gd name="T5" fmla="*/ 1 h 8"/>
                  <a:gd name="T6" fmla="*/ 0 w 8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3" y="6"/>
                      <a:pt x="5" y="3"/>
                      <a:pt x="8" y="0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4" y="4"/>
                      <a:pt x="2" y="6"/>
                      <a:pt x="0" y="8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47"/>
              <p:cNvSpPr>
                <a:spLocks/>
              </p:cNvSpPr>
              <p:nvPr/>
            </p:nvSpPr>
            <p:spPr bwMode="auto">
              <a:xfrm>
                <a:off x="2614059" y="3420880"/>
                <a:ext cx="5972" cy="5972"/>
              </a:xfrm>
              <a:custGeom>
                <a:avLst/>
                <a:gdLst>
                  <a:gd name="T0" fmla="*/ 0 w 7"/>
                  <a:gd name="T1" fmla="*/ 7 h 7"/>
                  <a:gd name="T2" fmla="*/ 2 w 7"/>
                  <a:gd name="T3" fmla="*/ 6 h 7"/>
                  <a:gd name="T4" fmla="*/ 7 w 7"/>
                  <a:gd name="T5" fmla="*/ 0 h 7"/>
                  <a:gd name="T6" fmla="*/ 0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0" y="7"/>
                    </a:moveTo>
                    <a:cubicBezTo>
                      <a:pt x="1" y="7"/>
                      <a:pt x="1" y="7"/>
                      <a:pt x="2" y="6"/>
                    </a:cubicBezTo>
                    <a:cubicBezTo>
                      <a:pt x="4" y="4"/>
                      <a:pt x="6" y="2"/>
                      <a:pt x="7" y="0"/>
                    </a:cubicBezTo>
                    <a:cubicBezTo>
                      <a:pt x="5" y="2"/>
                      <a:pt x="3" y="5"/>
                      <a:pt x="0" y="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51"/>
              <p:cNvSpPr>
                <a:spLocks/>
              </p:cNvSpPr>
              <p:nvPr/>
            </p:nvSpPr>
            <p:spPr bwMode="auto">
              <a:xfrm>
                <a:off x="2524483" y="3391021"/>
                <a:ext cx="118240" cy="85993"/>
              </a:xfrm>
              <a:custGeom>
                <a:avLst/>
                <a:gdLst>
                  <a:gd name="T0" fmla="*/ 137 w 143"/>
                  <a:gd name="T1" fmla="*/ 21 h 104"/>
                  <a:gd name="T2" fmla="*/ 89 w 143"/>
                  <a:gd name="T3" fmla="*/ 5 h 104"/>
                  <a:gd name="T4" fmla="*/ 0 w 143"/>
                  <a:gd name="T5" fmla="*/ 84 h 104"/>
                  <a:gd name="T6" fmla="*/ 6 w 143"/>
                  <a:gd name="T7" fmla="*/ 104 h 104"/>
                  <a:gd name="T8" fmla="*/ 137 w 143"/>
                  <a:gd name="T9" fmla="*/ 2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4">
                    <a:moveTo>
                      <a:pt x="137" y="21"/>
                    </a:moveTo>
                    <a:cubicBezTo>
                      <a:pt x="143" y="0"/>
                      <a:pt x="113" y="1"/>
                      <a:pt x="89" y="5"/>
                    </a:cubicBezTo>
                    <a:cubicBezTo>
                      <a:pt x="53" y="10"/>
                      <a:pt x="19" y="55"/>
                      <a:pt x="0" y="84"/>
                    </a:cubicBezTo>
                    <a:cubicBezTo>
                      <a:pt x="2" y="87"/>
                      <a:pt x="6" y="104"/>
                      <a:pt x="6" y="104"/>
                    </a:cubicBezTo>
                    <a:cubicBezTo>
                      <a:pt x="54" y="85"/>
                      <a:pt x="131" y="40"/>
                      <a:pt x="137" y="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2"/>
              <p:cNvSpPr>
                <a:spLocks/>
              </p:cNvSpPr>
              <p:nvPr/>
            </p:nvSpPr>
            <p:spPr bwMode="auto">
              <a:xfrm>
                <a:off x="1804293" y="3994165"/>
                <a:ext cx="140933" cy="218565"/>
              </a:xfrm>
              <a:custGeom>
                <a:avLst/>
                <a:gdLst>
                  <a:gd name="T0" fmla="*/ 85 w 172"/>
                  <a:gd name="T1" fmla="*/ 0 h 266"/>
                  <a:gd name="T2" fmla="*/ 0 w 172"/>
                  <a:gd name="T3" fmla="*/ 59 h 266"/>
                  <a:gd name="T4" fmla="*/ 31 w 172"/>
                  <a:gd name="T5" fmla="*/ 109 h 266"/>
                  <a:gd name="T6" fmla="*/ 62 w 172"/>
                  <a:gd name="T7" fmla="*/ 104 h 266"/>
                  <a:gd name="T8" fmla="*/ 69 w 172"/>
                  <a:gd name="T9" fmla="*/ 179 h 266"/>
                  <a:gd name="T10" fmla="*/ 132 w 172"/>
                  <a:gd name="T11" fmla="*/ 253 h 266"/>
                  <a:gd name="T12" fmla="*/ 151 w 172"/>
                  <a:gd name="T13" fmla="*/ 197 h 266"/>
                  <a:gd name="T14" fmla="*/ 146 w 172"/>
                  <a:gd name="T15" fmla="*/ 116 h 266"/>
                  <a:gd name="T16" fmla="*/ 172 w 172"/>
                  <a:gd name="T17" fmla="*/ 81 h 266"/>
                  <a:gd name="T18" fmla="*/ 85 w 172"/>
                  <a:gd name="T1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266">
                    <a:moveTo>
                      <a:pt x="85" y="0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1" y="109"/>
                      <a:pt x="59" y="95"/>
                      <a:pt x="62" y="104"/>
                    </a:cubicBezTo>
                    <a:cubicBezTo>
                      <a:pt x="64" y="113"/>
                      <a:pt x="63" y="157"/>
                      <a:pt x="69" y="179"/>
                    </a:cubicBezTo>
                    <a:cubicBezTo>
                      <a:pt x="74" y="200"/>
                      <a:pt x="105" y="240"/>
                      <a:pt x="132" y="253"/>
                    </a:cubicBezTo>
                    <a:cubicBezTo>
                      <a:pt x="159" y="266"/>
                      <a:pt x="160" y="222"/>
                      <a:pt x="151" y="197"/>
                    </a:cubicBezTo>
                    <a:cubicBezTo>
                      <a:pt x="145" y="181"/>
                      <a:pt x="139" y="124"/>
                      <a:pt x="146" y="116"/>
                    </a:cubicBezTo>
                    <a:cubicBezTo>
                      <a:pt x="152" y="108"/>
                      <a:pt x="172" y="81"/>
                      <a:pt x="172" y="81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053"/>
              <p:cNvSpPr>
                <a:spLocks/>
              </p:cNvSpPr>
              <p:nvPr/>
            </p:nvSpPr>
            <p:spPr bwMode="auto">
              <a:xfrm>
                <a:off x="1787573" y="3571367"/>
                <a:ext cx="427575" cy="513568"/>
              </a:xfrm>
              <a:custGeom>
                <a:avLst/>
                <a:gdLst>
                  <a:gd name="T0" fmla="*/ 494 w 519"/>
                  <a:gd name="T1" fmla="*/ 279 h 625"/>
                  <a:gd name="T2" fmla="*/ 290 w 519"/>
                  <a:gd name="T3" fmla="*/ 90 h 625"/>
                  <a:gd name="T4" fmla="*/ 96 w 519"/>
                  <a:gd name="T5" fmla="*/ 0 h 625"/>
                  <a:gd name="T6" fmla="*/ 30 w 519"/>
                  <a:gd name="T7" fmla="*/ 49 h 625"/>
                  <a:gd name="T8" fmla="*/ 1 w 519"/>
                  <a:gd name="T9" fmla="*/ 110 h 625"/>
                  <a:gd name="T10" fmla="*/ 33 w 519"/>
                  <a:gd name="T11" fmla="*/ 169 h 625"/>
                  <a:gd name="T12" fmla="*/ 297 w 519"/>
                  <a:gd name="T13" fmla="*/ 351 h 625"/>
                  <a:gd name="T14" fmla="*/ 97 w 519"/>
                  <a:gd name="T15" fmla="*/ 508 h 625"/>
                  <a:gd name="T16" fmla="*/ 181 w 519"/>
                  <a:gd name="T17" fmla="*/ 625 h 625"/>
                  <a:gd name="T18" fmla="*/ 488 w 519"/>
                  <a:gd name="T19" fmla="*/ 393 h 625"/>
                  <a:gd name="T20" fmla="*/ 518 w 519"/>
                  <a:gd name="T21" fmla="*/ 338 h 625"/>
                  <a:gd name="T22" fmla="*/ 494 w 519"/>
                  <a:gd name="T23" fmla="*/ 279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9" h="625">
                    <a:moveTo>
                      <a:pt x="494" y="279"/>
                    </a:moveTo>
                    <a:cubicBezTo>
                      <a:pt x="290" y="90"/>
                      <a:pt x="290" y="90"/>
                      <a:pt x="290" y="90"/>
                    </a:cubicBezTo>
                    <a:cubicBezTo>
                      <a:pt x="290" y="90"/>
                      <a:pt x="189" y="48"/>
                      <a:pt x="96" y="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11" y="64"/>
                      <a:pt x="0" y="86"/>
                      <a:pt x="1" y="110"/>
                    </a:cubicBezTo>
                    <a:cubicBezTo>
                      <a:pt x="1" y="134"/>
                      <a:pt x="13" y="156"/>
                      <a:pt x="33" y="169"/>
                    </a:cubicBezTo>
                    <a:cubicBezTo>
                      <a:pt x="297" y="351"/>
                      <a:pt x="297" y="351"/>
                      <a:pt x="297" y="351"/>
                    </a:cubicBezTo>
                    <a:cubicBezTo>
                      <a:pt x="97" y="508"/>
                      <a:pt x="97" y="508"/>
                      <a:pt x="97" y="508"/>
                    </a:cubicBezTo>
                    <a:cubicBezTo>
                      <a:pt x="140" y="560"/>
                      <a:pt x="153" y="585"/>
                      <a:pt x="181" y="625"/>
                    </a:cubicBezTo>
                    <a:cubicBezTo>
                      <a:pt x="186" y="623"/>
                      <a:pt x="488" y="393"/>
                      <a:pt x="488" y="393"/>
                    </a:cubicBezTo>
                    <a:cubicBezTo>
                      <a:pt x="506" y="380"/>
                      <a:pt x="517" y="360"/>
                      <a:pt x="518" y="338"/>
                    </a:cubicBezTo>
                    <a:cubicBezTo>
                      <a:pt x="519" y="316"/>
                      <a:pt x="510" y="294"/>
                      <a:pt x="494" y="279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054"/>
              <p:cNvSpPr>
                <a:spLocks/>
              </p:cNvSpPr>
              <p:nvPr/>
            </p:nvSpPr>
            <p:spPr bwMode="auto">
              <a:xfrm>
                <a:off x="1739799" y="3517622"/>
                <a:ext cx="275893" cy="279477"/>
              </a:xfrm>
              <a:custGeom>
                <a:avLst/>
                <a:gdLst>
                  <a:gd name="T0" fmla="*/ 335 w 335"/>
                  <a:gd name="T1" fmla="*/ 159 h 339"/>
                  <a:gd name="T2" fmla="*/ 237 w 335"/>
                  <a:gd name="T3" fmla="*/ 335 h 339"/>
                  <a:gd name="T4" fmla="*/ 31 w 335"/>
                  <a:gd name="T5" fmla="*/ 193 h 339"/>
                  <a:gd name="T6" fmla="*/ 102 w 335"/>
                  <a:gd name="T7" fmla="*/ 0 h 339"/>
                  <a:gd name="T8" fmla="*/ 335 w 335"/>
                  <a:gd name="T9" fmla="*/ 15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5" h="339">
                    <a:moveTo>
                      <a:pt x="335" y="159"/>
                    </a:moveTo>
                    <a:cubicBezTo>
                      <a:pt x="335" y="159"/>
                      <a:pt x="308" y="339"/>
                      <a:pt x="237" y="335"/>
                    </a:cubicBezTo>
                    <a:cubicBezTo>
                      <a:pt x="177" y="300"/>
                      <a:pt x="62" y="257"/>
                      <a:pt x="31" y="193"/>
                    </a:cubicBezTo>
                    <a:cubicBezTo>
                      <a:pt x="0" y="129"/>
                      <a:pt x="102" y="0"/>
                      <a:pt x="102" y="0"/>
                    </a:cubicBezTo>
                    <a:lnTo>
                      <a:pt x="335" y="159"/>
                    </a:ln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55"/>
              <p:cNvSpPr>
                <a:spLocks/>
              </p:cNvSpPr>
              <p:nvPr/>
            </p:nvSpPr>
            <p:spPr bwMode="auto">
              <a:xfrm>
                <a:off x="1804293" y="3178428"/>
                <a:ext cx="429964" cy="466989"/>
              </a:xfrm>
              <a:custGeom>
                <a:avLst/>
                <a:gdLst>
                  <a:gd name="T0" fmla="*/ 423 w 523"/>
                  <a:gd name="T1" fmla="*/ 23 h 567"/>
                  <a:gd name="T2" fmla="*/ 294 w 523"/>
                  <a:gd name="T3" fmla="*/ 38 h 567"/>
                  <a:gd name="T4" fmla="*/ 0 w 523"/>
                  <a:gd name="T5" fmla="*/ 446 h 567"/>
                  <a:gd name="T6" fmla="*/ 270 w 523"/>
                  <a:gd name="T7" fmla="*/ 567 h 567"/>
                  <a:gd name="T8" fmla="*/ 523 w 523"/>
                  <a:gd name="T9" fmla="*/ 101 h 567"/>
                  <a:gd name="T10" fmla="*/ 423 w 523"/>
                  <a:gd name="T11" fmla="*/ 23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3" h="567">
                    <a:moveTo>
                      <a:pt x="423" y="23"/>
                    </a:moveTo>
                    <a:cubicBezTo>
                      <a:pt x="423" y="23"/>
                      <a:pt x="340" y="0"/>
                      <a:pt x="294" y="38"/>
                    </a:cubicBezTo>
                    <a:cubicBezTo>
                      <a:pt x="214" y="104"/>
                      <a:pt x="16" y="420"/>
                      <a:pt x="0" y="446"/>
                    </a:cubicBezTo>
                    <a:cubicBezTo>
                      <a:pt x="83" y="474"/>
                      <a:pt x="83" y="486"/>
                      <a:pt x="270" y="567"/>
                    </a:cubicBezTo>
                    <a:cubicBezTo>
                      <a:pt x="459" y="353"/>
                      <a:pt x="523" y="101"/>
                      <a:pt x="523" y="101"/>
                    </a:cubicBezTo>
                    <a:lnTo>
                      <a:pt x="423" y="2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56"/>
              <p:cNvSpPr>
                <a:spLocks/>
              </p:cNvSpPr>
              <p:nvPr/>
            </p:nvSpPr>
            <p:spPr bwMode="auto">
              <a:xfrm>
                <a:off x="2151847" y="2872676"/>
                <a:ext cx="347554" cy="419215"/>
              </a:xfrm>
              <a:custGeom>
                <a:avLst/>
                <a:gdLst>
                  <a:gd name="T0" fmla="*/ 409 w 422"/>
                  <a:gd name="T1" fmla="*/ 121 h 509"/>
                  <a:gd name="T2" fmla="*/ 261 w 422"/>
                  <a:gd name="T3" fmla="*/ 422 h 509"/>
                  <a:gd name="T4" fmla="*/ 2 w 422"/>
                  <a:gd name="T5" fmla="*/ 250 h 509"/>
                  <a:gd name="T6" fmla="*/ 130 w 422"/>
                  <a:gd name="T7" fmla="*/ 26 h 509"/>
                  <a:gd name="T8" fmla="*/ 291 w 422"/>
                  <a:gd name="T9" fmla="*/ 26 h 509"/>
                  <a:gd name="T10" fmla="*/ 409 w 422"/>
                  <a:gd name="T11" fmla="*/ 12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09">
                    <a:moveTo>
                      <a:pt x="409" y="121"/>
                    </a:moveTo>
                    <a:cubicBezTo>
                      <a:pt x="397" y="170"/>
                      <a:pt x="377" y="334"/>
                      <a:pt x="261" y="422"/>
                    </a:cubicBezTo>
                    <a:cubicBezTo>
                      <a:pt x="145" y="509"/>
                      <a:pt x="4" y="360"/>
                      <a:pt x="2" y="250"/>
                    </a:cubicBezTo>
                    <a:cubicBezTo>
                      <a:pt x="0" y="140"/>
                      <a:pt x="66" y="45"/>
                      <a:pt x="130" y="26"/>
                    </a:cubicBezTo>
                    <a:cubicBezTo>
                      <a:pt x="194" y="6"/>
                      <a:pt x="202" y="0"/>
                      <a:pt x="291" y="26"/>
                    </a:cubicBezTo>
                    <a:cubicBezTo>
                      <a:pt x="380" y="53"/>
                      <a:pt x="422" y="71"/>
                      <a:pt x="409" y="1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057"/>
              <p:cNvSpPr>
                <a:spLocks/>
              </p:cNvSpPr>
              <p:nvPr/>
            </p:nvSpPr>
            <p:spPr bwMode="auto">
              <a:xfrm>
                <a:off x="2121989" y="2784295"/>
                <a:ext cx="440713" cy="304558"/>
              </a:xfrm>
              <a:custGeom>
                <a:avLst/>
                <a:gdLst>
                  <a:gd name="T0" fmla="*/ 422 w 535"/>
                  <a:gd name="T1" fmla="*/ 232 h 370"/>
                  <a:gd name="T2" fmla="*/ 499 w 535"/>
                  <a:gd name="T3" fmla="*/ 86 h 370"/>
                  <a:gd name="T4" fmla="*/ 370 w 535"/>
                  <a:gd name="T5" fmla="*/ 73 h 370"/>
                  <a:gd name="T6" fmla="*/ 238 w 535"/>
                  <a:gd name="T7" fmla="*/ 8 h 370"/>
                  <a:gd name="T8" fmla="*/ 15 w 535"/>
                  <a:gd name="T9" fmla="*/ 233 h 370"/>
                  <a:gd name="T10" fmla="*/ 48 w 535"/>
                  <a:gd name="T11" fmla="*/ 366 h 370"/>
                  <a:gd name="T12" fmla="*/ 110 w 535"/>
                  <a:gd name="T13" fmla="*/ 314 h 370"/>
                  <a:gd name="T14" fmla="*/ 163 w 535"/>
                  <a:gd name="T15" fmla="*/ 215 h 370"/>
                  <a:gd name="T16" fmla="*/ 158 w 535"/>
                  <a:gd name="T17" fmla="*/ 315 h 370"/>
                  <a:gd name="T18" fmla="*/ 202 w 535"/>
                  <a:gd name="T19" fmla="*/ 321 h 370"/>
                  <a:gd name="T20" fmla="*/ 226 w 535"/>
                  <a:gd name="T21" fmla="*/ 169 h 370"/>
                  <a:gd name="T22" fmla="*/ 422 w 535"/>
                  <a:gd name="T23" fmla="*/ 232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5" h="370">
                    <a:moveTo>
                      <a:pt x="422" y="232"/>
                    </a:moveTo>
                    <a:cubicBezTo>
                      <a:pt x="519" y="305"/>
                      <a:pt x="535" y="98"/>
                      <a:pt x="499" y="86"/>
                    </a:cubicBezTo>
                    <a:cubicBezTo>
                      <a:pt x="463" y="75"/>
                      <a:pt x="442" y="117"/>
                      <a:pt x="370" y="73"/>
                    </a:cubicBezTo>
                    <a:cubicBezTo>
                      <a:pt x="322" y="44"/>
                      <a:pt x="301" y="13"/>
                      <a:pt x="238" y="8"/>
                    </a:cubicBezTo>
                    <a:cubicBezTo>
                      <a:pt x="132" y="0"/>
                      <a:pt x="29" y="151"/>
                      <a:pt x="15" y="233"/>
                    </a:cubicBezTo>
                    <a:cubicBezTo>
                      <a:pt x="0" y="316"/>
                      <a:pt x="28" y="370"/>
                      <a:pt x="48" y="366"/>
                    </a:cubicBezTo>
                    <a:cubicBezTo>
                      <a:pt x="69" y="362"/>
                      <a:pt x="101" y="346"/>
                      <a:pt x="110" y="314"/>
                    </a:cubicBezTo>
                    <a:cubicBezTo>
                      <a:pt x="119" y="282"/>
                      <a:pt x="122" y="200"/>
                      <a:pt x="163" y="215"/>
                    </a:cubicBezTo>
                    <a:cubicBezTo>
                      <a:pt x="203" y="229"/>
                      <a:pt x="158" y="315"/>
                      <a:pt x="158" y="315"/>
                    </a:cubicBezTo>
                    <a:cubicBezTo>
                      <a:pt x="158" y="315"/>
                      <a:pt x="192" y="335"/>
                      <a:pt x="202" y="321"/>
                    </a:cubicBezTo>
                    <a:cubicBezTo>
                      <a:pt x="211" y="307"/>
                      <a:pt x="186" y="201"/>
                      <a:pt x="226" y="169"/>
                    </a:cubicBezTo>
                    <a:cubicBezTo>
                      <a:pt x="265" y="138"/>
                      <a:pt x="324" y="160"/>
                      <a:pt x="422" y="232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058"/>
              <p:cNvSpPr>
                <a:spLocks/>
              </p:cNvSpPr>
              <p:nvPr/>
            </p:nvSpPr>
            <p:spPr bwMode="auto">
              <a:xfrm>
                <a:off x="1455545" y="3357580"/>
                <a:ext cx="156459" cy="169597"/>
              </a:xfrm>
              <a:custGeom>
                <a:avLst/>
                <a:gdLst>
                  <a:gd name="T0" fmla="*/ 142 w 190"/>
                  <a:gd name="T1" fmla="*/ 0 h 207"/>
                  <a:gd name="T2" fmla="*/ 33 w 190"/>
                  <a:gd name="T3" fmla="*/ 100 h 207"/>
                  <a:gd name="T4" fmla="*/ 39 w 190"/>
                  <a:gd name="T5" fmla="*/ 176 h 207"/>
                  <a:gd name="T6" fmla="*/ 116 w 190"/>
                  <a:gd name="T7" fmla="*/ 158 h 207"/>
                  <a:gd name="T8" fmla="*/ 137 w 190"/>
                  <a:gd name="T9" fmla="*/ 196 h 207"/>
                  <a:gd name="T10" fmla="*/ 190 w 190"/>
                  <a:gd name="T11" fmla="*/ 86 h 207"/>
                  <a:gd name="T12" fmla="*/ 142 w 190"/>
                  <a:gd name="T1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07">
                    <a:moveTo>
                      <a:pt x="142" y="0"/>
                    </a:moveTo>
                    <a:cubicBezTo>
                      <a:pt x="142" y="0"/>
                      <a:pt x="71" y="33"/>
                      <a:pt x="33" y="100"/>
                    </a:cubicBezTo>
                    <a:cubicBezTo>
                      <a:pt x="0" y="159"/>
                      <a:pt x="18" y="169"/>
                      <a:pt x="39" y="176"/>
                    </a:cubicBezTo>
                    <a:cubicBezTo>
                      <a:pt x="96" y="195"/>
                      <a:pt x="116" y="158"/>
                      <a:pt x="116" y="158"/>
                    </a:cubicBezTo>
                    <a:cubicBezTo>
                      <a:pt x="116" y="158"/>
                      <a:pt x="96" y="207"/>
                      <a:pt x="137" y="196"/>
                    </a:cubicBezTo>
                    <a:cubicBezTo>
                      <a:pt x="178" y="186"/>
                      <a:pt x="190" y="86"/>
                      <a:pt x="190" y="86"/>
                    </a:cubicBez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059"/>
              <p:cNvSpPr>
                <a:spLocks/>
              </p:cNvSpPr>
              <p:nvPr/>
            </p:nvSpPr>
            <p:spPr bwMode="auto">
              <a:xfrm>
                <a:off x="1555870" y="3190372"/>
                <a:ext cx="598366" cy="262756"/>
              </a:xfrm>
              <a:custGeom>
                <a:avLst/>
                <a:gdLst>
                  <a:gd name="T0" fmla="*/ 677 w 726"/>
                  <a:gd name="T1" fmla="*/ 4 h 319"/>
                  <a:gd name="T2" fmla="*/ 325 w 726"/>
                  <a:gd name="T3" fmla="*/ 1 h 319"/>
                  <a:gd name="T4" fmla="*/ 281 w 726"/>
                  <a:gd name="T5" fmla="*/ 13 h 319"/>
                  <a:gd name="T6" fmla="*/ 0 w 726"/>
                  <a:gd name="T7" fmla="*/ 196 h 319"/>
                  <a:gd name="T8" fmla="*/ 81 w 726"/>
                  <a:gd name="T9" fmla="*/ 319 h 319"/>
                  <a:gd name="T10" fmla="*/ 341 w 726"/>
                  <a:gd name="T11" fmla="*/ 150 h 319"/>
                  <a:gd name="T12" fmla="*/ 625 w 726"/>
                  <a:gd name="T13" fmla="*/ 165 h 319"/>
                  <a:gd name="T14" fmla="*/ 724 w 726"/>
                  <a:gd name="T15" fmla="*/ 97 h 319"/>
                  <a:gd name="T16" fmla="*/ 677 w 726"/>
                  <a:gd name="T17" fmla="*/ 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6" h="319">
                    <a:moveTo>
                      <a:pt x="677" y="4"/>
                    </a:moveTo>
                    <a:cubicBezTo>
                      <a:pt x="325" y="1"/>
                      <a:pt x="325" y="1"/>
                      <a:pt x="325" y="1"/>
                    </a:cubicBezTo>
                    <a:cubicBezTo>
                      <a:pt x="309" y="0"/>
                      <a:pt x="294" y="5"/>
                      <a:pt x="281" y="1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26" y="239"/>
                      <a:pt x="50" y="281"/>
                      <a:pt x="81" y="319"/>
                    </a:cubicBezTo>
                    <a:cubicBezTo>
                      <a:pt x="341" y="150"/>
                      <a:pt x="341" y="150"/>
                      <a:pt x="341" y="150"/>
                    </a:cubicBezTo>
                    <a:cubicBezTo>
                      <a:pt x="625" y="165"/>
                      <a:pt x="625" y="165"/>
                      <a:pt x="625" y="165"/>
                    </a:cubicBezTo>
                    <a:cubicBezTo>
                      <a:pt x="666" y="167"/>
                      <a:pt x="722" y="138"/>
                      <a:pt x="724" y="97"/>
                    </a:cubicBezTo>
                    <a:cubicBezTo>
                      <a:pt x="726" y="56"/>
                      <a:pt x="717" y="6"/>
                      <a:pt x="677" y="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060"/>
              <p:cNvSpPr>
                <a:spLocks/>
              </p:cNvSpPr>
              <p:nvPr/>
            </p:nvSpPr>
            <p:spPr bwMode="auto">
              <a:xfrm>
                <a:off x="1437630" y="3283530"/>
                <a:ext cx="89576" cy="45385"/>
              </a:xfrm>
              <a:custGeom>
                <a:avLst/>
                <a:gdLst>
                  <a:gd name="T0" fmla="*/ 106 w 108"/>
                  <a:gd name="T1" fmla="*/ 29 h 54"/>
                  <a:gd name="T2" fmla="*/ 41 w 108"/>
                  <a:gd name="T3" fmla="*/ 4 h 54"/>
                  <a:gd name="T4" fmla="*/ 4 w 108"/>
                  <a:gd name="T5" fmla="*/ 27 h 54"/>
                  <a:gd name="T6" fmla="*/ 106 w 108"/>
                  <a:gd name="T7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54">
                    <a:moveTo>
                      <a:pt x="106" y="29"/>
                    </a:moveTo>
                    <a:cubicBezTo>
                      <a:pt x="108" y="27"/>
                      <a:pt x="76" y="0"/>
                      <a:pt x="41" y="4"/>
                    </a:cubicBezTo>
                    <a:cubicBezTo>
                      <a:pt x="7" y="8"/>
                      <a:pt x="0" y="10"/>
                      <a:pt x="4" y="27"/>
                    </a:cubicBezTo>
                    <a:cubicBezTo>
                      <a:pt x="8" y="43"/>
                      <a:pt x="79" y="54"/>
                      <a:pt x="106" y="29"/>
                    </a:cubicBezTo>
                    <a:close/>
                  </a:path>
                </a:pathLst>
              </a:custGeom>
              <a:solidFill>
                <a:srgbClr val="B889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61"/>
              <p:cNvSpPr>
                <a:spLocks/>
              </p:cNvSpPr>
              <p:nvPr/>
            </p:nvSpPr>
            <p:spPr bwMode="auto">
              <a:xfrm>
                <a:off x="1214288" y="3272781"/>
                <a:ext cx="445490" cy="695108"/>
              </a:xfrm>
              <a:custGeom>
                <a:avLst/>
                <a:gdLst>
                  <a:gd name="T0" fmla="*/ 430 w 542"/>
                  <a:gd name="T1" fmla="*/ 223 h 845"/>
                  <a:gd name="T2" fmla="*/ 514 w 542"/>
                  <a:gd name="T3" fmla="*/ 115 h 845"/>
                  <a:gd name="T4" fmla="*/ 494 w 542"/>
                  <a:gd name="T5" fmla="*/ 66 h 845"/>
                  <a:gd name="T6" fmla="*/ 428 w 542"/>
                  <a:gd name="T7" fmla="*/ 32 h 845"/>
                  <a:gd name="T8" fmla="*/ 362 w 542"/>
                  <a:gd name="T9" fmla="*/ 46 h 845"/>
                  <a:gd name="T10" fmla="*/ 287 w 542"/>
                  <a:gd name="T11" fmla="*/ 24 h 845"/>
                  <a:gd name="T12" fmla="*/ 368 w 542"/>
                  <a:gd name="T13" fmla="*/ 34 h 845"/>
                  <a:gd name="T14" fmla="*/ 273 w 542"/>
                  <a:gd name="T15" fmla="*/ 43 h 845"/>
                  <a:gd name="T16" fmla="*/ 306 w 542"/>
                  <a:gd name="T17" fmla="*/ 212 h 845"/>
                  <a:gd name="T18" fmla="*/ 119 w 542"/>
                  <a:gd name="T19" fmla="*/ 440 h 845"/>
                  <a:gd name="T20" fmla="*/ 238 w 542"/>
                  <a:gd name="T21" fmla="*/ 785 h 845"/>
                  <a:gd name="T22" fmla="*/ 483 w 542"/>
                  <a:gd name="T23" fmla="*/ 506 h 845"/>
                  <a:gd name="T24" fmla="*/ 430 w 542"/>
                  <a:gd name="T25" fmla="*/ 22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2" h="845">
                    <a:moveTo>
                      <a:pt x="430" y="223"/>
                    </a:moveTo>
                    <a:cubicBezTo>
                      <a:pt x="432" y="218"/>
                      <a:pt x="514" y="115"/>
                      <a:pt x="514" y="115"/>
                    </a:cubicBezTo>
                    <a:cubicBezTo>
                      <a:pt x="514" y="115"/>
                      <a:pt x="542" y="72"/>
                      <a:pt x="494" y="66"/>
                    </a:cubicBezTo>
                    <a:cubicBezTo>
                      <a:pt x="449" y="60"/>
                      <a:pt x="470" y="38"/>
                      <a:pt x="428" y="32"/>
                    </a:cubicBezTo>
                    <a:cubicBezTo>
                      <a:pt x="385" y="27"/>
                      <a:pt x="394" y="40"/>
                      <a:pt x="362" y="46"/>
                    </a:cubicBezTo>
                    <a:cubicBezTo>
                      <a:pt x="330" y="51"/>
                      <a:pt x="246" y="43"/>
                      <a:pt x="287" y="24"/>
                    </a:cubicBezTo>
                    <a:cubicBezTo>
                      <a:pt x="321" y="8"/>
                      <a:pt x="348" y="27"/>
                      <a:pt x="368" y="34"/>
                    </a:cubicBezTo>
                    <a:cubicBezTo>
                      <a:pt x="323" y="0"/>
                      <a:pt x="258" y="7"/>
                      <a:pt x="273" y="43"/>
                    </a:cubicBezTo>
                    <a:cubicBezTo>
                      <a:pt x="289" y="79"/>
                      <a:pt x="312" y="213"/>
                      <a:pt x="306" y="212"/>
                    </a:cubicBezTo>
                    <a:cubicBezTo>
                      <a:pt x="301" y="211"/>
                      <a:pt x="200" y="328"/>
                      <a:pt x="119" y="440"/>
                    </a:cubicBezTo>
                    <a:cubicBezTo>
                      <a:pt x="38" y="553"/>
                      <a:pt x="0" y="724"/>
                      <a:pt x="238" y="785"/>
                    </a:cubicBezTo>
                    <a:cubicBezTo>
                      <a:pt x="476" y="845"/>
                      <a:pt x="485" y="601"/>
                      <a:pt x="483" y="506"/>
                    </a:cubicBezTo>
                    <a:cubicBezTo>
                      <a:pt x="481" y="411"/>
                      <a:pt x="418" y="255"/>
                      <a:pt x="430" y="2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062"/>
              <p:cNvSpPr>
                <a:spLocks/>
              </p:cNvSpPr>
              <p:nvPr/>
            </p:nvSpPr>
            <p:spPr bwMode="auto">
              <a:xfrm>
                <a:off x="1450768" y="3438795"/>
                <a:ext cx="127795" cy="51357"/>
              </a:xfrm>
              <a:custGeom>
                <a:avLst/>
                <a:gdLst>
                  <a:gd name="T0" fmla="*/ 20 w 155"/>
                  <a:gd name="T1" fmla="*/ 0 h 62"/>
                  <a:gd name="T2" fmla="*/ 141 w 155"/>
                  <a:gd name="T3" fmla="*/ 24 h 62"/>
                  <a:gd name="T4" fmla="*/ 93 w 155"/>
                  <a:gd name="T5" fmla="*/ 51 h 62"/>
                  <a:gd name="T6" fmla="*/ 9 w 155"/>
                  <a:gd name="T7" fmla="*/ 18 h 62"/>
                  <a:gd name="T8" fmla="*/ 20 w 155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62">
                    <a:moveTo>
                      <a:pt x="20" y="0"/>
                    </a:moveTo>
                    <a:cubicBezTo>
                      <a:pt x="20" y="0"/>
                      <a:pt x="26" y="38"/>
                      <a:pt x="141" y="24"/>
                    </a:cubicBezTo>
                    <a:cubicBezTo>
                      <a:pt x="150" y="22"/>
                      <a:pt x="155" y="62"/>
                      <a:pt x="93" y="51"/>
                    </a:cubicBezTo>
                    <a:cubicBezTo>
                      <a:pt x="31" y="40"/>
                      <a:pt x="19" y="29"/>
                      <a:pt x="9" y="18"/>
                    </a:cubicBezTo>
                    <a:cubicBezTo>
                      <a:pt x="0" y="8"/>
                      <a:pt x="20" y="0"/>
                      <a:pt x="20" y="0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063"/>
              <p:cNvSpPr>
                <a:spLocks/>
              </p:cNvSpPr>
              <p:nvPr/>
            </p:nvSpPr>
            <p:spPr bwMode="auto">
              <a:xfrm>
                <a:off x="1375524" y="3614364"/>
                <a:ext cx="143321" cy="203039"/>
              </a:xfrm>
              <a:custGeom>
                <a:avLst/>
                <a:gdLst>
                  <a:gd name="T0" fmla="*/ 161 w 174"/>
                  <a:gd name="T1" fmla="*/ 165 h 246"/>
                  <a:gd name="T2" fmla="*/ 154 w 174"/>
                  <a:gd name="T3" fmla="*/ 187 h 246"/>
                  <a:gd name="T4" fmla="*/ 149 w 174"/>
                  <a:gd name="T5" fmla="*/ 193 h 246"/>
                  <a:gd name="T6" fmla="*/ 130 w 174"/>
                  <a:gd name="T7" fmla="*/ 210 h 246"/>
                  <a:gd name="T8" fmla="*/ 105 w 174"/>
                  <a:gd name="T9" fmla="*/ 218 h 246"/>
                  <a:gd name="T10" fmla="*/ 69 w 174"/>
                  <a:gd name="T11" fmla="*/ 215 h 246"/>
                  <a:gd name="T12" fmla="*/ 46 w 174"/>
                  <a:gd name="T13" fmla="*/ 206 h 246"/>
                  <a:gd name="T14" fmla="*/ 0 w 174"/>
                  <a:gd name="T15" fmla="*/ 173 h 246"/>
                  <a:gd name="T16" fmla="*/ 13 w 174"/>
                  <a:gd name="T17" fmla="*/ 140 h 246"/>
                  <a:gd name="T18" fmla="*/ 20 w 174"/>
                  <a:gd name="T19" fmla="*/ 121 h 246"/>
                  <a:gd name="T20" fmla="*/ 26 w 174"/>
                  <a:gd name="T21" fmla="*/ 121 h 246"/>
                  <a:gd name="T22" fmla="*/ 37 w 174"/>
                  <a:gd name="T23" fmla="*/ 125 h 246"/>
                  <a:gd name="T24" fmla="*/ 47 w 174"/>
                  <a:gd name="T25" fmla="*/ 129 h 246"/>
                  <a:gd name="T26" fmla="*/ 59 w 174"/>
                  <a:gd name="T27" fmla="*/ 133 h 246"/>
                  <a:gd name="T28" fmla="*/ 68 w 174"/>
                  <a:gd name="T29" fmla="*/ 133 h 246"/>
                  <a:gd name="T30" fmla="*/ 72 w 174"/>
                  <a:gd name="T31" fmla="*/ 132 h 246"/>
                  <a:gd name="T32" fmla="*/ 50 w 174"/>
                  <a:gd name="T33" fmla="*/ 100 h 246"/>
                  <a:gd name="T34" fmla="*/ 20 w 174"/>
                  <a:gd name="T35" fmla="*/ 68 h 246"/>
                  <a:gd name="T36" fmla="*/ 17 w 174"/>
                  <a:gd name="T37" fmla="*/ 52 h 246"/>
                  <a:gd name="T38" fmla="*/ 17 w 174"/>
                  <a:gd name="T39" fmla="*/ 50 h 246"/>
                  <a:gd name="T40" fmla="*/ 24 w 174"/>
                  <a:gd name="T41" fmla="*/ 38 h 246"/>
                  <a:gd name="T42" fmla="*/ 60 w 174"/>
                  <a:gd name="T43" fmla="*/ 17 h 246"/>
                  <a:gd name="T44" fmla="*/ 100 w 174"/>
                  <a:gd name="T45" fmla="*/ 20 h 246"/>
                  <a:gd name="T46" fmla="*/ 113 w 174"/>
                  <a:gd name="T47" fmla="*/ 23 h 246"/>
                  <a:gd name="T48" fmla="*/ 148 w 174"/>
                  <a:gd name="T49" fmla="*/ 33 h 246"/>
                  <a:gd name="T50" fmla="*/ 158 w 174"/>
                  <a:gd name="T51" fmla="*/ 38 h 246"/>
                  <a:gd name="T52" fmla="*/ 168 w 174"/>
                  <a:gd name="T53" fmla="*/ 44 h 246"/>
                  <a:gd name="T54" fmla="*/ 174 w 174"/>
                  <a:gd name="T55" fmla="*/ 51 h 246"/>
                  <a:gd name="T56" fmla="*/ 171 w 174"/>
                  <a:gd name="T57" fmla="*/ 68 h 246"/>
                  <a:gd name="T58" fmla="*/ 166 w 174"/>
                  <a:gd name="T59" fmla="*/ 96 h 246"/>
                  <a:gd name="T60" fmla="*/ 162 w 174"/>
                  <a:gd name="T61" fmla="*/ 108 h 246"/>
                  <a:gd name="T62" fmla="*/ 156 w 174"/>
                  <a:gd name="T63" fmla="*/ 110 h 246"/>
                  <a:gd name="T64" fmla="*/ 148 w 174"/>
                  <a:gd name="T65" fmla="*/ 106 h 246"/>
                  <a:gd name="T66" fmla="*/ 140 w 174"/>
                  <a:gd name="T67" fmla="*/ 100 h 246"/>
                  <a:gd name="T68" fmla="*/ 117 w 174"/>
                  <a:gd name="T69" fmla="*/ 89 h 246"/>
                  <a:gd name="T70" fmla="*/ 116 w 174"/>
                  <a:gd name="T71" fmla="*/ 89 h 246"/>
                  <a:gd name="T72" fmla="*/ 146 w 174"/>
                  <a:gd name="T73" fmla="*/ 125 h 246"/>
                  <a:gd name="T74" fmla="*/ 161 w 174"/>
                  <a:gd name="T75" fmla="*/ 165 h 246"/>
                  <a:gd name="T76" fmla="*/ 103 w 174"/>
                  <a:gd name="T77" fmla="*/ 0 h 246"/>
                  <a:gd name="T78" fmla="*/ 135 w 174"/>
                  <a:gd name="T79" fmla="*/ 9 h 246"/>
                  <a:gd name="T80" fmla="*/ 131 w 174"/>
                  <a:gd name="T81" fmla="*/ 30 h 246"/>
                  <a:gd name="T82" fmla="*/ 96 w 174"/>
                  <a:gd name="T83" fmla="*/ 26 h 246"/>
                  <a:gd name="T84" fmla="*/ 103 w 174"/>
                  <a:gd name="T85" fmla="*/ 0 h 246"/>
                  <a:gd name="T86" fmla="*/ 59 w 174"/>
                  <a:gd name="T87" fmla="*/ 203 h 246"/>
                  <a:gd name="T88" fmla="*/ 97 w 174"/>
                  <a:gd name="T89" fmla="*/ 213 h 246"/>
                  <a:gd name="T90" fmla="*/ 88 w 174"/>
                  <a:gd name="T91" fmla="*/ 246 h 246"/>
                  <a:gd name="T92" fmla="*/ 50 w 174"/>
                  <a:gd name="T93" fmla="*/ 237 h 246"/>
                  <a:gd name="T94" fmla="*/ 59 w 174"/>
                  <a:gd name="T95" fmla="*/ 203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" h="246">
                    <a:moveTo>
                      <a:pt x="161" y="165"/>
                    </a:moveTo>
                    <a:cubicBezTo>
                      <a:pt x="160" y="174"/>
                      <a:pt x="158" y="181"/>
                      <a:pt x="154" y="187"/>
                    </a:cubicBezTo>
                    <a:cubicBezTo>
                      <a:pt x="153" y="189"/>
                      <a:pt x="151" y="191"/>
                      <a:pt x="149" y="193"/>
                    </a:cubicBezTo>
                    <a:cubicBezTo>
                      <a:pt x="146" y="200"/>
                      <a:pt x="139" y="205"/>
                      <a:pt x="130" y="210"/>
                    </a:cubicBezTo>
                    <a:cubicBezTo>
                      <a:pt x="121" y="214"/>
                      <a:pt x="113" y="217"/>
                      <a:pt x="105" y="218"/>
                    </a:cubicBezTo>
                    <a:cubicBezTo>
                      <a:pt x="95" y="219"/>
                      <a:pt x="83" y="218"/>
                      <a:pt x="69" y="215"/>
                    </a:cubicBezTo>
                    <a:cubicBezTo>
                      <a:pt x="61" y="212"/>
                      <a:pt x="53" y="210"/>
                      <a:pt x="46" y="206"/>
                    </a:cubicBezTo>
                    <a:cubicBezTo>
                      <a:pt x="25" y="197"/>
                      <a:pt x="9" y="186"/>
                      <a:pt x="0" y="173"/>
                    </a:cubicBezTo>
                    <a:cubicBezTo>
                      <a:pt x="3" y="164"/>
                      <a:pt x="8" y="153"/>
                      <a:pt x="13" y="140"/>
                    </a:cubicBezTo>
                    <a:cubicBezTo>
                      <a:pt x="16" y="134"/>
                      <a:pt x="18" y="127"/>
                      <a:pt x="20" y="121"/>
                    </a:cubicBezTo>
                    <a:cubicBezTo>
                      <a:pt x="21" y="120"/>
                      <a:pt x="23" y="120"/>
                      <a:pt x="26" y="121"/>
                    </a:cubicBezTo>
                    <a:cubicBezTo>
                      <a:pt x="28" y="121"/>
                      <a:pt x="32" y="123"/>
                      <a:pt x="37" y="125"/>
                    </a:cubicBezTo>
                    <a:cubicBezTo>
                      <a:pt x="42" y="127"/>
                      <a:pt x="45" y="129"/>
                      <a:pt x="47" y="129"/>
                    </a:cubicBezTo>
                    <a:cubicBezTo>
                      <a:pt x="53" y="131"/>
                      <a:pt x="57" y="133"/>
                      <a:pt x="59" y="133"/>
                    </a:cubicBezTo>
                    <a:cubicBezTo>
                      <a:pt x="59" y="133"/>
                      <a:pt x="62" y="133"/>
                      <a:pt x="68" y="133"/>
                    </a:cubicBezTo>
                    <a:cubicBezTo>
                      <a:pt x="69" y="133"/>
                      <a:pt x="70" y="132"/>
                      <a:pt x="72" y="132"/>
                    </a:cubicBezTo>
                    <a:cubicBezTo>
                      <a:pt x="75" y="125"/>
                      <a:pt x="68" y="114"/>
                      <a:pt x="50" y="100"/>
                    </a:cubicBezTo>
                    <a:cubicBezTo>
                      <a:pt x="37" y="90"/>
                      <a:pt x="27" y="79"/>
                      <a:pt x="20" y="68"/>
                    </a:cubicBezTo>
                    <a:cubicBezTo>
                      <a:pt x="19" y="66"/>
                      <a:pt x="17" y="60"/>
                      <a:pt x="17" y="52"/>
                    </a:cubicBezTo>
                    <a:cubicBezTo>
                      <a:pt x="17" y="52"/>
                      <a:pt x="17" y="51"/>
                      <a:pt x="17" y="50"/>
                    </a:cubicBezTo>
                    <a:cubicBezTo>
                      <a:pt x="18" y="48"/>
                      <a:pt x="20" y="44"/>
                      <a:pt x="24" y="38"/>
                    </a:cubicBezTo>
                    <a:cubicBezTo>
                      <a:pt x="32" y="26"/>
                      <a:pt x="44" y="19"/>
                      <a:pt x="60" y="17"/>
                    </a:cubicBezTo>
                    <a:cubicBezTo>
                      <a:pt x="70" y="16"/>
                      <a:pt x="83" y="17"/>
                      <a:pt x="100" y="20"/>
                    </a:cubicBezTo>
                    <a:cubicBezTo>
                      <a:pt x="104" y="20"/>
                      <a:pt x="109" y="21"/>
                      <a:pt x="113" y="23"/>
                    </a:cubicBezTo>
                    <a:cubicBezTo>
                      <a:pt x="126" y="26"/>
                      <a:pt x="137" y="30"/>
                      <a:pt x="148" y="33"/>
                    </a:cubicBezTo>
                    <a:cubicBezTo>
                      <a:pt x="150" y="34"/>
                      <a:pt x="154" y="36"/>
                      <a:pt x="158" y="38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1" y="46"/>
                      <a:pt x="173" y="48"/>
                      <a:pt x="174" y="51"/>
                    </a:cubicBezTo>
                    <a:cubicBezTo>
                      <a:pt x="174" y="52"/>
                      <a:pt x="173" y="58"/>
                      <a:pt x="171" y="68"/>
                    </a:cubicBezTo>
                    <a:cubicBezTo>
                      <a:pt x="168" y="86"/>
                      <a:pt x="166" y="95"/>
                      <a:pt x="166" y="96"/>
                    </a:cubicBezTo>
                    <a:cubicBezTo>
                      <a:pt x="166" y="99"/>
                      <a:pt x="164" y="103"/>
                      <a:pt x="162" y="108"/>
                    </a:cubicBezTo>
                    <a:cubicBezTo>
                      <a:pt x="161" y="110"/>
                      <a:pt x="159" y="111"/>
                      <a:pt x="156" y="110"/>
                    </a:cubicBezTo>
                    <a:cubicBezTo>
                      <a:pt x="153" y="110"/>
                      <a:pt x="151" y="108"/>
                      <a:pt x="148" y="106"/>
                    </a:cubicBezTo>
                    <a:cubicBezTo>
                      <a:pt x="145" y="104"/>
                      <a:pt x="142" y="102"/>
                      <a:pt x="140" y="100"/>
                    </a:cubicBezTo>
                    <a:cubicBezTo>
                      <a:pt x="130" y="94"/>
                      <a:pt x="122" y="90"/>
                      <a:pt x="117" y="89"/>
                    </a:cubicBezTo>
                    <a:cubicBezTo>
                      <a:pt x="116" y="89"/>
                      <a:pt x="116" y="89"/>
                      <a:pt x="116" y="89"/>
                    </a:cubicBezTo>
                    <a:cubicBezTo>
                      <a:pt x="122" y="101"/>
                      <a:pt x="132" y="112"/>
                      <a:pt x="146" y="125"/>
                    </a:cubicBezTo>
                    <a:cubicBezTo>
                      <a:pt x="158" y="136"/>
                      <a:pt x="163" y="149"/>
                      <a:pt x="161" y="165"/>
                    </a:cubicBezTo>
                    <a:close/>
                    <a:moveTo>
                      <a:pt x="103" y="0"/>
                    </a:moveTo>
                    <a:cubicBezTo>
                      <a:pt x="135" y="9"/>
                      <a:pt x="135" y="9"/>
                      <a:pt x="135" y="9"/>
                    </a:cubicBezTo>
                    <a:cubicBezTo>
                      <a:pt x="131" y="30"/>
                      <a:pt x="131" y="30"/>
                      <a:pt x="131" y="30"/>
                    </a:cubicBezTo>
                    <a:cubicBezTo>
                      <a:pt x="96" y="26"/>
                      <a:pt x="96" y="26"/>
                      <a:pt x="96" y="26"/>
                    </a:cubicBezTo>
                    <a:lnTo>
                      <a:pt x="103" y="0"/>
                    </a:lnTo>
                    <a:close/>
                    <a:moveTo>
                      <a:pt x="59" y="203"/>
                    </a:moveTo>
                    <a:cubicBezTo>
                      <a:pt x="97" y="213"/>
                      <a:pt x="97" y="213"/>
                      <a:pt x="97" y="213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50" y="237"/>
                      <a:pt x="50" y="237"/>
                      <a:pt x="50" y="237"/>
                    </a:cubicBezTo>
                    <a:lnTo>
                      <a:pt x="59" y="2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64"/>
              <p:cNvSpPr>
                <a:spLocks/>
              </p:cNvSpPr>
              <p:nvPr/>
            </p:nvSpPr>
            <p:spPr bwMode="auto">
              <a:xfrm>
                <a:off x="1533177" y="3426852"/>
                <a:ext cx="77632" cy="111074"/>
              </a:xfrm>
              <a:custGeom>
                <a:avLst/>
                <a:gdLst>
                  <a:gd name="T0" fmla="*/ 21 w 94"/>
                  <a:gd name="T1" fmla="*/ 85 h 134"/>
                  <a:gd name="T2" fmla="*/ 41 w 94"/>
                  <a:gd name="T3" fmla="*/ 123 h 134"/>
                  <a:gd name="T4" fmla="*/ 94 w 94"/>
                  <a:gd name="T5" fmla="*/ 13 h 134"/>
                  <a:gd name="T6" fmla="*/ 87 w 94"/>
                  <a:gd name="T7" fmla="*/ 0 h 134"/>
                  <a:gd name="T8" fmla="*/ 21 w 94"/>
                  <a:gd name="T9" fmla="*/ 8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34">
                    <a:moveTo>
                      <a:pt x="21" y="85"/>
                    </a:moveTo>
                    <a:cubicBezTo>
                      <a:pt x="21" y="85"/>
                      <a:pt x="0" y="134"/>
                      <a:pt x="41" y="123"/>
                    </a:cubicBezTo>
                    <a:cubicBezTo>
                      <a:pt x="82" y="113"/>
                      <a:pt x="94" y="13"/>
                      <a:pt x="94" y="13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55" y="22"/>
                      <a:pt x="21" y="85"/>
                      <a:pt x="21" y="85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74"/>
            <p:cNvGrpSpPr/>
            <p:nvPr/>
          </p:nvGrpSpPr>
          <p:grpSpPr>
            <a:xfrm>
              <a:off x="3321689" y="5142884"/>
              <a:ext cx="604284" cy="568078"/>
              <a:chOff x="2033442" y="222709"/>
              <a:chExt cx="1520692" cy="1429580"/>
            </a:xfrm>
          </p:grpSpPr>
          <p:sp>
            <p:nvSpPr>
              <p:cNvPr id="33" name="Heptagon 75"/>
              <p:cNvSpPr/>
              <p:nvPr/>
            </p:nvSpPr>
            <p:spPr>
              <a:xfrm>
                <a:off x="2033442" y="222709"/>
                <a:ext cx="1520692" cy="1429580"/>
              </a:xfrm>
              <a:prstGeom prst="heptagon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76"/>
              <p:cNvSpPr>
                <a:spLocks/>
              </p:cNvSpPr>
              <p:nvPr/>
            </p:nvSpPr>
            <p:spPr bwMode="auto">
              <a:xfrm>
                <a:off x="2364680" y="508391"/>
                <a:ext cx="858217" cy="858217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7"/>
            <p:cNvGrpSpPr/>
            <p:nvPr/>
          </p:nvGrpSpPr>
          <p:grpSpPr>
            <a:xfrm flipH="1">
              <a:off x="8947167" y="2604081"/>
              <a:ext cx="650100" cy="611149"/>
              <a:chOff x="6185784" y="222709"/>
              <a:chExt cx="1520692" cy="1429580"/>
            </a:xfrm>
          </p:grpSpPr>
          <p:sp>
            <p:nvSpPr>
              <p:cNvPr id="31" name="Heptagon 78"/>
              <p:cNvSpPr/>
              <p:nvPr/>
            </p:nvSpPr>
            <p:spPr>
              <a:xfrm>
                <a:off x="6185784" y="222709"/>
                <a:ext cx="1520692" cy="1429580"/>
              </a:xfrm>
              <a:prstGeom prst="heptagon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79"/>
              <p:cNvSpPr>
                <a:spLocks/>
              </p:cNvSpPr>
              <p:nvPr/>
            </p:nvSpPr>
            <p:spPr bwMode="auto">
              <a:xfrm>
                <a:off x="6517022" y="508391"/>
                <a:ext cx="858217" cy="858217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 flipH="1">
              <a:off x="5905683" y="3975632"/>
              <a:ext cx="650100" cy="611149"/>
              <a:chOff x="3417556" y="222709"/>
              <a:chExt cx="1520692" cy="1429580"/>
            </a:xfrm>
          </p:grpSpPr>
          <p:sp>
            <p:nvSpPr>
              <p:cNvPr id="29" name="Heptagon 81"/>
              <p:cNvSpPr/>
              <p:nvPr/>
            </p:nvSpPr>
            <p:spPr>
              <a:xfrm>
                <a:off x="3417556" y="222709"/>
                <a:ext cx="1520692" cy="1429580"/>
              </a:xfrm>
              <a:prstGeom prst="hept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82"/>
              <p:cNvSpPr>
                <a:spLocks/>
              </p:cNvSpPr>
              <p:nvPr/>
            </p:nvSpPr>
            <p:spPr bwMode="auto">
              <a:xfrm>
                <a:off x="3748794" y="508391"/>
                <a:ext cx="858217" cy="858217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6"/>
            <p:cNvGrpSpPr/>
            <p:nvPr/>
          </p:nvGrpSpPr>
          <p:grpSpPr>
            <a:xfrm flipH="1">
              <a:off x="7915959" y="4102592"/>
              <a:ext cx="650100" cy="611149"/>
              <a:chOff x="7569900" y="222709"/>
              <a:chExt cx="1520692" cy="1429580"/>
            </a:xfrm>
          </p:grpSpPr>
          <p:sp>
            <p:nvSpPr>
              <p:cNvPr id="27" name="Heptagon 87"/>
              <p:cNvSpPr/>
              <p:nvPr/>
            </p:nvSpPr>
            <p:spPr>
              <a:xfrm>
                <a:off x="7569900" y="222709"/>
                <a:ext cx="1520692" cy="1429580"/>
              </a:xfrm>
              <a:prstGeom prst="heptagon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8"/>
              <p:cNvSpPr>
                <a:spLocks/>
              </p:cNvSpPr>
              <p:nvPr/>
            </p:nvSpPr>
            <p:spPr bwMode="auto">
              <a:xfrm>
                <a:off x="7901138" y="508391"/>
                <a:ext cx="858217" cy="858217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5"/>
            <p:cNvGrpSpPr/>
            <p:nvPr/>
          </p:nvGrpSpPr>
          <p:grpSpPr>
            <a:xfrm>
              <a:off x="3623831" y="3474218"/>
              <a:ext cx="2495623" cy="707886"/>
              <a:chOff x="1523492" y="2821689"/>
              <a:chExt cx="2327662" cy="707886"/>
            </a:xfrm>
          </p:grpSpPr>
          <p:sp>
            <p:nvSpPr>
              <p:cNvPr id="25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 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232618" y="2931863"/>
              <a:ext cx="2495623" cy="707886"/>
              <a:chOff x="1523492" y="2821689"/>
              <a:chExt cx="2327662" cy="707886"/>
            </a:xfrm>
          </p:grpSpPr>
          <p:sp>
            <p:nvSpPr>
              <p:cNvPr id="23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61"/>
            <p:cNvGrpSpPr/>
            <p:nvPr/>
          </p:nvGrpSpPr>
          <p:grpSpPr>
            <a:xfrm>
              <a:off x="9261568" y="1691109"/>
              <a:ext cx="2495623" cy="707886"/>
              <a:chOff x="1523492" y="2821689"/>
              <a:chExt cx="2327662" cy="707886"/>
            </a:xfrm>
          </p:grpSpPr>
          <p:sp>
            <p:nvSpPr>
              <p:cNvPr id="21" name="TextBox 6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8" name="Group 64"/>
            <p:cNvGrpSpPr/>
            <p:nvPr/>
          </p:nvGrpSpPr>
          <p:grpSpPr>
            <a:xfrm>
              <a:off x="8281552" y="5003076"/>
              <a:ext cx="2495623" cy="707886"/>
              <a:chOff x="1523492" y="2821689"/>
              <a:chExt cx="2327662" cy="707886"/>
            </a:xfrm>
          </p:grpSpPr>
          <p:sp>
            <p:nvSpPr>
              <p:cNvPr id="19" name="TextBox 6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TextBox 6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1262A393-396C-4836-83A8-0C10E398972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3" name="TextBox 86">
              <a:extLst>
                <a:ext uri="{FF2B5EF4-FFF2-40B4-BE49-F238E27FC236}">
                  <a16:creationId xmlns="" xmlns:a16="http://schemas.microsoft.com/office/drawing/2014/main" id="{0D440555-EB1F-4887-A6CA-384C87A70FB3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11A0E9D9-3FFF-4CCD-A27D-1C1C6A82DA0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46900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2502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98338" y="724719"/>
            <a:ext cx="1917158" cy="3782016"/>
            <a:chOff x="1066734" y="1408480"/>
            <a:chExt cx="2331826" cy="4600039"/>
          </a:xfrm>
        </p:grpSpPr>
        <p:sp>
          <p:nvSpPr>
            <p:cNvPr id="21" name="矩形 20"/>
            <p:cNvSpPr/>
            <p:nvPr/>
          </p:nvSpPr>
          <p:spPr>
            <a:xfrm>
              <a:off x="1066734" y="3910940"/>
              <a:ext cx="2331826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6673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 5"/>
            <p:cNvSpPr>
              <a:spLocks/>
            </p:cNvSpPr>
            <p:nvPr/>
          </p:nvSpPr>
          <p:spPr bwMode="auto">
            <a:xfrm>
              <a:off x="2693875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6"/>
            <p:cNvSpPr txBox="1">
              <a:spLocks/>
            </p:cNvSpPr>
            <p:nvPr/>
          </p:nvSpPr>
          <p:spPr>
            <a:xfrm>
              <a:off x="106673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文本框 7"/>
            <p:cNvSpPr txBox="1">
              <a:spLocks/>
            </p:cNvSpPr>
            <p:nvPr/>
          </p:nvSpPr>
          <p:spPr>
            <a:xfrm>
              <a:off x="2693875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6734" y="1408480"/>
              <a:ext cx="2331826" cy="250245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b="-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6673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13421" y="724300"/>
            <a:ext cx="1917158" cy="3782854"/>
            <a:chOff x="3634409" y="1408480"/>
            <a:chExt cx="2331826" cy="4601058"/>
          </a:xfrm>
        </p:grpSpPr>
        <p:sp>
          <p:nvSpPr>
            <p:cNvPr id="14" name="矩形 13"/>
            <p:cNvSpPr/>
            <p:nvPr/>
          </p:nvSpPr>
          <p:spPr>
            <a:xfrm>
              <a:off x="3634409" y="3910940"/>
              <a:ext cx="2331826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4409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2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/>
            </p:cNvSpPr>
            <p:nvPr/>
          </p:nvSpPr>
          <p:spPr>
            <a:xfrm>
              <a:off x="3634409" y="3910940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14"/>
            <p:cNvSpPr txBox="1">
              <a:spLocks/>
            </p:cNvSpPr>
            <p:nvPr/>
          </p:nvSpPr>
          <p:spPr>
            <a:xfrm>
              <a:off x="5269572" y="5631282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634409" y="1408480"/>
              <a:ext cx="2331826" cy="2502457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634409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8504" y="724719"/>
            <a:ext cx="1917158" cy="3782016"/>
            <a:chOff x="6215314" y="1408480"/>
            <a:chExt cx="2331826" cy="4600039"/>
          </a:xfrm>
        </p:grpSpPr>
        <p:sp>
          <p:nvSpPr>
            <p:cNvPr id="7" name="矩形 6"/>
            <p:cNvSpPr/>
            <p:nvPr/>
          </p:nvSpPr>
          <p:spPr>
            <a:xfrm>
              <a:off x="6215314" y="3910940"/>
              <a:ext cx="2331826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21531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9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20"/>
            <p:cNvSpPr txBox="1">
              <a:spLocks/>
            </p:cNvSpPr>
            <p:nvPr/>
          </p:nvSpPr>
          <p:spPr>
            <a:xfrm>
              <a:off x="621531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21"/>
            <p:cNvSpPr txBox="1">
              <a:spLocks/>
            </p:cNvSpPr>
            <p:nvPr/>
          </p:nvSpPr>
          <p:spPr>
            <a:xfrm>
              <a:off x="7854783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215314" y="1408480"/>
              <a:ext cx="2331826" cy="250245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1531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34A1351-5BE9-4DA9-A097-EEA47474930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0" name="TextBox 86">
              <a:extLst>
                <a:ext uri="{FF2B5EF4-FFF2-40B4-BE49-F238E27FC236}">
                  <a16:creationId xmlns="" xmlns:a16="http://schemas.microsoft.com/office/drawing/2014/main" id="{1FE48E2F-0539-4E75-8765-DB73E870110A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09CF13B7-7CB6-4AA6-957C-457AC51DE45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9183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962735" y="1788664"/>
            <a:ext cx="3246669" cy="3354836"/>
            <a:chOff x="6513526" y="1639850"/>
            <a:chExt cx="5049903" cy="5218150"/>
          </a:xfrm>
        </p:grpSpPr>
        <p:sp>
          <p:nvSpPr>
            <p:cNvPr id="32" name="Freeform: Shape 2"/>
            <p:cNvSpPr>
              <a:spLocks/>
            </p:cNvSpPr>
            <p:nvPr/>
          </p:nvSpPr>
          <p:spPr bwMode="auto">
            <a:xfrm>
              <a:off x="7602087" y="3068398"/>
              <a:ext cx="3025592" cy="3789602"/>
            </a:xfrm>
            <a:custGeom>
              <a:avLst/>
              <a:gdLst>
                <a:gd name="T0" fmla="*/ 197 w 454"/>
                <a:gd name="T1" fmla="*/ 254 h 569"/>
                <a:gd name="T2" fmla="*/ 200 w 454"/>
                <a:gd name="T3" fmla="*/ 449 h 569"/>
                <a:gd name="T4" fmla="*/ 148 w 454"/>
                <a:gd name="T5" fmla="*/ 559 h 569"/>
                <a:gd name="T6" fmla="*/ 122 w 454"/>
                <a:gd name="T7" fmla="*/ 569 h 569"/>
                <a:gd name="T8" fmla="*/ 339 w 454"/>
                <a:gd name="T9" fmla="*/ 569 h 569"/>
                <a:gd name="T10" fmla="*/ 304 w 454"/>
                <a:gd name="T11" fmla="*/ 557 h 569"/>
                <a:gd name="T12" fmla="*/ 277 w 454"/>
                <a:gd name="T13" fmla="*/ 354 h 569"/>
                <a:gd name="T14" fmla="*/ 282 w 454"/>
                <a:gd name="T15" fmla="*/ 261 h 569"/>
                <a:gd name="T16" fmla="*/ 315 w 454"/>
                <a:gd name="T17" fmla="*/ 247 h 569"/>
                <a:gd name="T18" fmla="*/ 454 w 454"/>
                <a:gd name="T19" fmla="*/ 120 h 569"/>
                <a:gd name="T20" fmla="*/ 451 w 454"/>
                <a:gd name="T21" fmla="*/ 117 h 569"/>
                <a:gd name="T22" fmla="*/ 451 w 454"/>
                <a:gd name="T23" fmla="*/ 117 h 569"/>
                <a:gd name="T24" fmla="*/ 389 w 454"/>
                <a:gd name="T25" fmla="*/ 164 h 569"/>
                <a:gd name="T26" fmla="*/ 400 w 454"/>
                <a:gd name="T27" fmla="*/ 82 h 569"/>
                <a:gd name="T28" fmla="*/ 399 w 454"/>
                <a:gd name="T29" fmla="*/ 82 h 569"/>
                <a:gd name="T30" fmla="*/ 398 w 454"/>
                <a:gd name="T31" fmla="*/ 82 h 569"/>
                <a:gd name="T32" fmla="*/ 362 w 454"/>
                <a:gd name="T33" fmla="*/ 182 h 569"/>
                <a:gd name="T34" fmla="*/ 257 w 454"/>
                <a:gd name="T35" fmla="*/ 234 h 569"/>
                <a:gd name="T36" fmla="*/ 241 w 454"/>
                <a:gd name="T37" fmla="*/ 146 h 569"/>
                <a:gd name="T38" fmla="*/ 296 w 454"/>
                <a:gd name="T39" fmla="*/ 54 h 569"/>
                <a:gd name="T40" fmla="*/ 295 w 454"/>
                <a:gd name="T41" fmla="*/ 54 h 569"/>
                <a:gd name="T42" fmla="*/ 294 w 454"/>
                <a:gd name="T43" fmla="*/ 52 h 569"/>
                <a:gd name="T44" fmla="*/ 238 w 454"/>
                <a:gd name="T45" fmla="*/ 113 h 569"/>
                <a:gd name="T46" fmla="*/ 235 w 454"/>
                <a:gd name="T47" fmla="*/ 35 h 569"/>
                <a:gd name="T48" fmla="*/ 235 w 454"/>
                <a:gd name="T49" fmla="*/ 35 h 569"/>
                <a:gd name="T50" fmla="*/ 230 w 454"/>
                <a:gd name="T51" fmla="*/ 35 h 569"/>
                <a:gd name="T52" fmla="*/ 219 w 454"/>
                <a:gd name="T53" fmla="*/ 223 h 569"/>
                <a:gd name="T54" fmla="*/ 122 w 454"/>
                <a:gd name="T55" fmla="*/ 132 h 569"/>
                <a:gd name="T56" fmla="*/ 137 w 454"/>
                <a:gd name="T57" fmla="*/ 64 h 569"/>
                <a:gd name="T58" fmla="*/ 135 w 454"/>
                <a:gd name="T59" fmla="*/ 63 h 569"/>
                <a:gd name="T60" fmla="*/ 135 w 454"/>
                <a:gd name="T61" fmla="*/ 63 h 569"/>
                <a:gd name="T62" fmla="*/ 113 w 454"/>
                <a:gd name="T63" fmla="*/ 118 h 569"/>
                <a:gd name="T64" fmla="*/ 52 w 454"/>
                <a:gd name="T65" fmla="*/ 1 h 569"/>
                <a:gd name="T66" fmla="*/ 50 w 454"/>
                <a:gd name="T67" fmla="*/ 0 h 569"/>
                <a:gd name="T68" fmla="*/ 46 w 454"/>
                <a:gd name="T69" fmla="*/ 1 h 569"/>
                <a:gd name="T70" fmla="*/ 74 w 454"/>
                <a:gd name="T71" fmla="*/ 91 h 569"/>
                <a:gd name="T72" fmla="*/ 74 w 454"/>
                <a:gd name="T73" fmla="*/ 91 h 569"/>
                <a:gd name="T74" fmla="*/ 149 w 454"/>
                <a:gd name="T75" fmla="*/ 208 h 569"/>
                <a:gd name="T76" fmla="*/ 3 w 454"/>
                <a:gd name="T77" fmla="*/ 195 h 569"/>
                <a:gd name="T78" fmla="*/ 3 w 454"/>
                <a:gd name="T79" fmla="*/ 196 h 569"/>
                <a:gd name="T80" fmla="*/ 0 w 454"/>
                <a:gd name="T81" fmla="*/ 201 h 569"/>
                <a:gd name="T82" fmla="*/ 172 w 454"/>
                <a:gd name="T83" fmla="*/ 237 h 569"/>
                <a:gd name="T84" fmla="*/ 197 w 454"/>
                <a:gd name="T85" fmla="*/ 25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4" h="569">
                  <a:moveTo>
                    <a:pt x="197" y="254"/>
                  </a:moveTo>
                  <a:cubicBezTo>
                    <a:pt x="209" y="304"/>
                    <a:pt x="213" y="368"/>
                    <a:pt x="200" y="449"/>
                  </a:cubicBezTo>
                  <a:cubicBezTo>
                    <a:pt x="191" y="518"/>
                    <a:pt x="199" y="559"/>
                    <a:pt x="148" y="559"/>
                  </a:cubicBezTo>
                  <a:cubicBezTo>
                    <a:pt x="148" y="559"/>
                    <a:pt x="138" y="555"/>
                    <a:pt x="122" y="569"/>
                  </a:cubicBezTo>
                  <a:cubicBezTo>
                    <a:pt x="339" y="569"/>
                    <a:pt x="339" y="569"/>
                    <a:pt x="339" y="569"/>
                  </a:cubicBezTo>
                  <a:cubicBezTo>
                    <a:pt x="328" y="564"/>
                    <a:pt x="315" y="559"/>
                    <a:pt x="304" y="557"/>
                  </a:cubicBezTo>
                  <a:cubicBezTo>
                    <a:pt x="292" y="529"/>
                    <a:pt x="279" y="475"/>
                    <a:pt x="277" y="354"/>
                  </a:cubicBezTo>
                  <a:cubicBezTo>
                    <a:pt x="276" y="318"/>
                    <a:pt x="278" y="287"/>
                    <a:pt x="282" y="261"/>
                  </a:cubicBezTo>
                  <a:cubicBezTo>
                    <a:pt x="315" y="247"/>
                    <a:pt x="315" y="247"/>
                    <a:pt x="315" y="247"/>
                  </a:cubicBezTo>
                  <a:cubicBezTo>
                    <a:pt x="404" y="194"/>
                    <a:pt x="433" y="147"/>
                    <a:pt x="454" y="120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28" y="135"/>
                    <a:pt x="407" y="151"/>
                    <a:pt x="389" y="164"/>
                  </a:cubicBezTo>
                  <a:cubicBezTo>
                    <a:pt x="396" y="133"/>
                    <a:pt x="398" y="121"/>
                    <a:pt x="400" y="82"/>
                  </a:cubicBezTo>
                  <a:cubicBezTo>
                    <a:pt x="399" y="82"/>
                    <a:pt x="399" y="82"/>
                    <a:pt x="399" y="82"/>
                  </a:cubicBezTo>
                  <a:cubicBezTo>
                    <a:pt x="399" y="82"/>
                    <a:pt x="398" y="82"/>
                    <a:pt x="398" y="82"/>
                  </a:cubicBezTo>
                  <a:cubicBezTo>
                    <a:pt x="393" y="101"/>
                    <a:pt x="379" y="147"/>
                    <a:pt x="362" y="182"/>
                  </a:cubicBezTo>
                  <a:cubicBezTo>
                    <a:pt x="312" y="215"/>
                    <a:pt x="278" y="228"/>
                    <a:pt x="257" y="234"/>
                  </a:cubicBezTo>
                  <a:cubicBezTo>
                    <a:pt x="251" y="213"/>
                    <a:pt x="245" y="185"/>
                    <a:pt x="241" y="146"/>
                  </a:cubicBezTo>
                  <a:cubicBezTo>
                    <a:pt x="257" y="110"/>
                    <a:pt x="284" y="70"/>
                    <a:pt x="296" y="54"/>
                  </a:cubicBezTo>
                  <a:cubicBezTo>
                    <a:pt x="295" y="54"/>
                    <a:pt x="295" y="54"/>
                    <a:pt x="295" y="54"/>
                  </a:cubicBezTo>
                  <a:cubicBezTo>
                    <a:pt x="294" y="52"/>
                    <a:pt x="294" y="52"/>
                    <a:pt x="294" y="52"/>
                  </a:cubicBezTo>
                  <a:cubicBezTo>
                    <a:pt x="265" y="79"/>
                    <a:pt x="258" y="88"/>
                    <a:pt x="238" y="113"/>
                  </a:cubicBezTo>
                  <a:cubicBezTo>
                    <a:pt x="236" y="91"/>
                    <a:pt x="235" y="64"/>
                    <a:pt x="235" y="35"/>
                  </a:cubicBezTo>
                  <a:cubicBezTo>
                    <a:pt x="235" y="35"/>
                    <a:pt x="235" y="35"/>
                    <a:pt x="235" y="35"/>
                  </a:cubicBezTo>
                  <a:cubicBezTo>
                    <a:pt x="230" y="35"/>
                    <a:pt x="230" y="35"/>
                    <a:pt x="230" y="35"/>
                  </a:cubicBezTo>
                  <a:cubicBezTo>
                    <a:pt x="223" y="69"/>
                    <a:pt x="210" y="143"/>
                    <a:pt x="219" y="223"/>
                  </a:cubicBezTo>
                  <a:cubicBezTo>
                    <a:pt x="219" y="223"/>
                    <a:pt x="175" y="205"/>
                    <a:pt x="122" y="132"/>
                  </a:cubicBezTo>
                  <a:cubicBezTo>
                    <a:pt x="123" y="120"/>
                    <a:pt x="125" y="90"/>
                    <a:pt x="137" y="64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27" y="75"/>
                    <a:pt x="118" y="94"/>
                    <a:pt x="113" y="118"/>
                  </a:cubicBezTo>
                  <a:cubicBezTo>
                    <a:pt x="93" y="88"/>
                    <a:pt x="72" y="50"/>
                    <a:pt x="52" y="1"/>
                  </a:cubicBezTo>
                  <a:cubicBezTo>
                    <a:pt x="51" y="1"/>
                    <a:pt x="51" y="1"/>
                    <a:pt x="50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9" y="17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91" y="132"/>
                    <a:pt x="115" y="175"/>
                    <a:pt x="149" y="208"/>
                  </a:cubicBezTo>
                  <a:cubicBezTo>
                    <a:pt x="149" y="208"/>
                    <a:pt x="89" y="222"/>
                    <a:pt x="3" y="195"/>
                  </a:cubicBezTo>
                  <a:cubicBezTo>
                    <a:pt x="3" y="196"/>
                    <a:pt x="3" y="196"/>
                    <a:pt x="3" y="196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37" y="218"/>
                    <a:pt x="97" y="238"/>
                    <a:pt x="172" y="237"/>
                  </a:cubicBezTo>
                  <a:cubicBezTo>
                    <a:pt x="178" y="238"/>
                    <a:pt x="187" y="243"/>
                    <a:pt x="197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3" name="Group 3"/>
            <p:cNvGrpSpPr/>
            <p:nvPr/>
          </p:nvGrpSpPr>
          <p:grpSpPr>
            <a:xfrm>
              <a:off x="6685154" y="1639850"/>
              <a:ext cx="4779675" cy="3671505"/>
              <a:chOff x="7223605" y="1034167"/>
              <a:chExt cx="4779675" cy="3671505"/>
            </a:xfrm>
            <a:solidFill>
              <a:schemeClr val="accent5">
                <a:alpha val="70000"/>
              </a:schemeClr>
            </a:solidFill>
          </p:grpSpPr>
          <p:sp>
            <p:nvSpPr>
              <p:cNvPr id="78" name="Oval 49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Oval 50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Oval 51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Oval 52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Oval 53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54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55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56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57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4"/>
            <p:cNvGrpSpPr/>
            <p:nvPr/>
          </p:nvGrpSpPr>
          <p:grpSpPr>
            <a:xfrm>
              <a:off x="6574014" y="1946200"/>
              <a:ext cx="4788017" cy="3731205"/>
              <a:chOff x="7071416" y="1121303"/>
              <a:chExt cx="4788017" cy="3731205"/>
            </a:xfrm>
            <a:solidFill>
              <a:schemeClr val="accent2">
                <a:alpha val="40000"/>
              </a:schemeClr>
            </a:solidFill>
          </p:grpSpPr>
          <p:sp>
            <p:nvSpPr>
              <p:cNvPr id="68" name="Oval 39"/>
              <p:cNvSpPr/>
              <p:nvPr/>
            </p:nvSpPr>
            <p:spPr>
              <a:xfrm>
                <a:off x="7071416" y="1970672"/>
                <a:ext cx="604144" cy="604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Oval 40"/>
              <p:cNvSpPr/>
              <p:nvPr/>
            </p:nvSpPr>
            <p:spPr>
              <a:xfrm>
                <a:off x="10028885" y="2266337"/>
                <a:ext cx="778885" cy="77888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Oval 41"/>
              <p:cNvSpPr/>
              <p:nvPr/>
            </p:nvSpPr>
            <p:spPr>
              <a:xfrm>
                <a:off x="8444595" y="4164419"/>
                <a:ext cx="688089" cy="6880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Oval 42"/>
              <p:cNvSpPr/>
              <p:nvPr/>
            </p:nvSpPr>
            <p:spPr>
              <a:xfrm>
                <a:off x="10677336" y="3875937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Oval 43"/>
              <p:cNvSpPr/>
              <p:nvPr/>
            </p:nvSpPr>
            <p:spPr>
              <a:xfrm>
                <a:off x="11598565" y="2698248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Oval 44"/>
              <p:cNvSpPr/>
              <p:nvPr/>
            </p:nvSpPr>
            <p:spPr>
              <a:xfrm>
                <a:off x="7688405" y="2869385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Oval 45"/>
              <p:cNvSpPr/>
              <p:nvPr/>
            </p:nvSpPr>
            <p:spPr>
              <a:xfrm>
                <a:off x="9592298" y="1865334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Oval 46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Oval 47"/>
              <p:cNvSpPr/>
              <p:nvPr/>
            </p:nvSpPr>
            <p:spPr>
              <a:xfrm>
                <a:off x="9111041" y="3345133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Oval 48"/>
              <p:cNvSpPr/>
              <p:nvPr/>
            </p:nvSpPr>
            <p:spPr>
              <a:xfrm>
                <a:off x="11106733" y="2785942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5"/>
            <p:cNvGrpSpPr/>
            <p:nvPr/>
          </p:nvGrpSpPr>
          <p:grpSpPr>
            <a:xfrm>
              <a:off x="7210995" y="2279145"/>
              <a:ext cx="4142805" cy="3446444"/>
              <a:chOff x="7242069" y="1000204"/>
              <a:chExt cx="4142805" cy="344644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58" name="Oval 29"/>
              <p:cNvSpPr/>
              <p:nvPr/>
            </p:nvSpPr>
            <p:spPr>
              <a:xfrm>
                <a:off x="8373143" y="1000204"/>
                <a:ext cx="1180478" cy="118047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30"/>
              <p:cNvSpPr/>
              <p:nvPr/>
            </p:nvSpPr>
            <p:spPr>
              <a:xfrm>
                <a:off x="9793458" y="1543897"/>
                <a:ext cx="673424" cy="6734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Oval 31"/>
              <p:cNvSpPr/>
              <p:nvPr/>
            </p:nvSpPr>
            <p:spPr>
              <a:xfrm>
                <a:off x="7728795" y="3028844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2"/>
              <p:cNvSpPr/>
              <p:nvPr/>
            </p:nvSpPr>
            <p:spPr>
              <a:xfrm>
                <a:off x="10055853" y="2924511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3"/>
              <p:cNvSpPr/>
              <p:nvPr/>
            </p:nvSpPr>
            <p:spPr>
              <a:xfrm>
                <a:off x="7242069" y="1362158"/>
                <a:ext cx="550776" cy="55077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4"/>
              <p:cNvSpPr/>
              <p:nvPr/>
            </p:nvSpPr>
            <p:spPr>
              <a:xfrm>
                <a:off x="7460786" y="2351919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5"/>
              <p:cNvSpPr/>
              <p:nvPr/>
            </p:nvSpPr>
            <p:spPr>
              <a:xfrm>
                <a:off x="10593255" y="2042438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6"/>
              <p:cNvSpPr/>
              <p:nvPr/>
            </p:nvSpPr>
            <p:spPr>
              <a:xfrm>
                <a:off x="11048082" y="1704777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Oval 37"/>
              <p:cNvSpPr/>
              <p:nvPr/>
            </p:nvSpPr>
            <p:spPr>
              <a:xfrm>
                <a:off x="11027370" y="3450791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38"/>
              <p:cNvSpPr/>
              <p:nvPr/>
            </p:nvSpPr>
            <p:spPr>
              <a:xfrm>
                <a:off x="8453970" y="3618181"/>
                <a:ext cx="828467" cy="82846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6"/>
            <p:cNvGrpSpPr/>
            <p:nvPr/>
          </p:nvGrpSpPr>
          <p:grpSpPr>
            <a:xfrm rot="9000000">
              <a:off x="7380010" y="1811773"/>
              <a:ext cx="3591334" cy="2758680"/>
              <a:chOff x="7223605" y="1034167"/>
              <a:chExt cx="4779675" cy="3671505"/>
            </a:xfrm>
            <a:solidFill>
              <a:schemeClr val="accent4">
                <a:alpha val="70000"/>
              </a:schemeClr>
            </a:solidFill>
          </p:grpSpPr>
          <p:sp>
            <p:nvSpPr>
              <p:cNvPr id="49" name="Oval 20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21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22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23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Oval 24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Oval 25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26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Oval 27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Oval 28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Oval 7"/>
            <p:cNvSpPr/>
            <p:nvPr/>
          </p:nvSpPr>
          <p:spPr>
            <a:xfrm>
              <a:off x="7498233" y="1881011"/>
              <a:ext cx="1514855" cy="1514855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8"/>
            <p:cNvSpPr/>
            <p:nvPr/>
          </p:nvSpPr>
          <p:spPr>
            <a:xfrm>
              <a:off x="9449885" y="2141135"/>
              <a:ext cx="1437159" cy="1437159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9"/>
            <p:cNvSpPr/>
            <p:nvPr/>
          </p:nvSpPr>
          <p:spPr>
            <a:xfrm>
              <a:off x="6513526" y="3453959"/>
              <a:ext cx="1437159" cy="143715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10"/>
            <p:cNvSpPr/>
            <p:nvPr/>
          </p:nvSpPr>
          <p:spPr>
            <a:xfrm>
              <a:off x="10126270" y="3664860"/>
              <a:ext cx="1437159" cy="1437159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11"/>
            <p:cNvGrpSpPr/>
            <p:nvPr/>
          </p:nvGrpSpPr>
          <p:grpSpPr>
            <a:xfrm>
              <a:off x="9937478" y="2603151"/>
              <a:ext cx="500065" cy="470320"/>
              <a:chOff x="4433888" y="4613275"/>
              <a:chExt cx="1147763" cy="1079500"/>
            </a:xfrm>
            <a:solidFill>
              <a:schemeClr val="bg1"/>
            </a:solidFill>
          </p:grpSpPr>
          <p:sp>
            <p:nvSpPr>
              <p:cNvPr id="47" name="Oval 18"/>
              <p:cNvSpPr>
                <a:spLocks/>
              </p:cNvSpPr>
              <p:nvPr/>
            </p:nvSpPr>
            <p:spPr bwMode="auto">
              <a:xfrm>
                <a:off x="4991100" y="5203825"/>
                <a:ext cx="138113" cy="139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9"/>
              <p:cNvSpPr>
                <a:spLocks/>
              </p:cNvSpPr>
              <p:nvPr/>
            </p:nvSpPr>
            <p:spPr bwMode="auto">
              <a:xfrm>
                <a:off x="4433888" y="4613275"/>
                <a:ext cx="1147763" cy="1079500"/>
              </a:xfrm>
              <a:custGeom>
                <a:avLst/>
                <a:gdLst>
                  <a:gd name="T0" fmla="*/ 268 w 305"/>
                  <a:gd name="T1" fmla="*/ 111 h 287"/>
                  <a:gd name="T2" fmla="*/ 268 w 305"/>
                  <a:gd name="T3" fmla="*/ 51 h 287"/>
                  <a:gd name="T4" fmla="*/ 240 w 305"/>
                  <a:gd name="T5" fmla="*/ 0 h 287"/>
                  <a:gd name="T6" fmla="*/ 51 w 305"/>
                  <a:gd name="T7" fmla="*/ 0 h 287"/>
                  <a:gd name="T8" fmla="*/ 0 w 305"/>
                  <a:gd name="T9" fmla="*/ 236 h 287"/>
                  <a:gd name="T10" fmla="*/ 217 w 305"/>
                  <a:gd name="T11" fmla="*/ 287 h 287"/>
                  <a:gd name="T12" fmla="*/ 268 w 305"/>
                  <a:gd name="T13" fmla="*/ 222 h 287"/>
                  <a:gd name="T14" fmla="*/ 268 w 305"/>
                  <a:gd name="T15" fmla="*/ 111 h 287"/>
                  <a:gd name="T16" fmla="*/ 203 w 305"/>
                  <a:gd name="T17" fmla="*/ 19 h 287"/>
                  <a:gd name="T18" fmla="*/ 250 w 305"/>
                  <a:gd name="T19" fmla="*/ 28 h 287"/>
                  <a:gd name="T20" fmla="*/ 250 w 305"/>
                  <a:gd name="T21" fmla="*/ 56 h 287"/>
                  <a:gd name="T22" fmla="*/ 240 w 305"/>
                  <a:gd name="T23" fmla="*/ 83 h 287"/>
                  <a:gd name="T24" fmla="*/ 240 w 305"/>
                  <a:gd name="T25" fmla="*/ 74 h 287"/>
                  <a:gd name="T26" fmla="*/ 240 w 305"/>
                  <a:gd name="T27" fmla="*/ 37 h 287"/>
                  <a:gd name="T28" fmla="*/ 37 w 305"/>
                  <a:gd name="T29" fmla="*/ 28 h 287"/>
                  <a:gd name="T30" fmla="*/ 28 w 305"/>
                  <a:gd name="T31" fmla="*/ 56 h 287"/>
                  <a:gd name="T32" fmla="*/ 18 w 305"/>
                  <a:gd name="T33" fmla="*/ 51 h 287"/>
                  <a:gd name="T34" fmla="*/ 231 w 305"/>
                  <a:gd name="T35" fmla="*/ 46 h 287"/>
                  <a:gd name="T36" fmla="*/ 37 w 305"/>
                  <a:gd name="T37" fmla="*/ 37 h 287"/>
                  <a:gd name="T38" fmla="*/ 231 w 305"/>
                  <a:gd name="T39" fmla="*/ 46 h 287"/>
                  <a:gd name="T40" fmla="*/ 231 w 305"/>
                  <a:gd name="T41" fmla="*/ 65 h 287"/>
                  <a:gd name="T42" fmla="*/ 37 w 305"/>
                  <a:gd name="T43" fmla="*/ 56 h 287"/>
                  <a:gd name="T44" fmla="*/ 231 w 305"/>
                  <a:gd name="T45" fmla="*/ 74 h 287"/>
                  <a:gd name="T46" fmla="*/ 203 w 305"/>
                  <a:gd name="T47" fmla="*/ 83 h 287"/>
                  <a:gd name="T48" fmla="*/ 37 w 305"/>
                  <a:gd name="T49" fmla="*/ 80 h 287"/>
                  <a:gd name="T50" fmla="*/ 231 w 305"/>
                  <a:gd name="T51" fmla="*/ 74 h 287"/>
                  <a:gd name="T52" fmla="*/ 217 w 305"/>
                  <a:gd name="T53" fmla="*/ 268 h 287"/>
                  <a:gd name="T54" fmla="*/ 18 w 305"/>
                  <a:gd name="T55" fmla="*/ 236 h 287"/>
                  <a:gd name="T56" fmla="*/ 51 w 305"/>
                  <a:gd name="T57" fmla="*/ 102 h 287"/>
                  <a:gd name="T58" fmla="*/ 240 w 305"/>
                  <a:gd name="T59" fmla="*/ 102 h 287"/>
                  <a:gd name="T60" fmla="*/ 250 w 305"/>
                  <a:gd name="T61" fmla="*/ 130 h 287"/>
                  <a:gd name="T62" fmla="*/ 120 w 305"/>
                  <a:gd name="T63" fmla="*/ 176 h 287"/>
                  <a:gd name="T64" fmla="*/ 250 w 305"/>
                  <a:gd name="T65" fmla="*/ 222 h 287"/>
                  <a:gd name="T66" fmla="*/ 262 w 305"/>
                  <a:gd name="T67" fmla="*/ 204 h 287"/>
                  <a:gd name="T68" fmla="*/ 139 w 305"/>
                  <a:gd name="T69" fmla="*/ 176 h 287"/>
                  <a:gd name="T70" fmla="*/ 250 w 305"/>
                  <a:gd name="T71" fmla="*/ 148 h 287"/>
                  <a:gd name="T72" fmla="*/ 267 w 305"/>
                  <a:gd name="T73" fmla="*/ 136 h 287"/>
                  <a:gd name="T74" fmla="*/ 277 w 305"/>
                  <a:gd name="T75" fmla="*/ 16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05" h="287">
                    <a:moveTo>
                      <a:pt x="268" y="111"/>
                    </a:moveTo>
                    <a:cubicBezTo>
                      <a:pt x="268" y="111"/>
                      <a:pt x="268" y="111"/>
                      <a:pt x="268" y="111"/>
                    </a:cubicBezTo>
                    <a:cubicBezTo>
                      <a:pt x="268" y="56"/>
                      <a:pt x="268" y="56"/>
                      <a:pt x="268" y="56"/>
                    </a:cubicBezTo>
                    <a:cubicBezTo>
                      <a:pt x="268" y="51"/>
                      <a:pt x="268" y="51"/>
                      <a:pt x="268" y="51"/>
                    </a:cubicBezTo>
                    <a:cubicBezTo>
                      <a:pt x="268" y="28"/>
                      <a:pt x="268" y="28"/>
                      <a:pt x="268" y="28"/>
                    </a:cubicBezTo>
                    <a:cubicBezTo>
                      <a:pt x="268" y="13"/>
                      <a:pt x="256" y="0"/>
                      <a:pt x="240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64"/>
                      <a:pt x="23" y="287"/>
                      <a:pt x="51" y="287"/>
                    </a:cubicBezTo>
                    <a:cubicBezTo>
                      <a:pt x="217" y="287"/>
                      <a:pt x="217" y="287"/>
                      <a:pt x="217" y="287"/>
                    </a:cubicBezTo>
                    <a:cubicBezTo>
                      <a:pt x="245" y="287"/>
                      <a:pt x="268" y="264"/>
                      <a:pt x="268" y="236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305" y="194"/>
                      <a:pt x="305" y="139"/>
                      <a:pt x="268" y="111"/>
                    </a:cubicBezTo>
                    <a:close/>
                    <a:moveTo>
                      <a:pt x="51" y="19"/>
                    </a:moveTo>
                    <a:cubicBezTo>
                      <a:pt x="203" y="19"/>
                      <a:pt x="203" y="19"/>
                      <a:pt x="203" y="19"/>
                    </a:cubicBezTo>
                    <a:cubicBezTo>
                      <a:pt x="240" y="19"/>
                      <a:pt x="240" y="19"/>
                      <a:pt x="240" y="19"/>
                    </a:cubicBezTo>
                    <a:cubicBezTo>
                      <a:pt x="246" y="19"/>
                      <a:pt x="250" y="23"/>
                      <a:pt x="250" y="28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0" y="56"/>
                      <a:pt x="250" y="56"/>
                      <a:pt x="250" y="56"/>
                    </a:cubicBezTo>
                    <a:cubicBezTo>
                      <a:pt x="250" y="85"/>
                      <a:pt x="250" y="85"/>
                      <a:pt x="250" y="85"/>
                    </a:cubicBezTo>
                    <a:cubicBezTo>
                      <a:pt x="247" y="84"/>
                      <a:pt x="244" y="83"/>
                      <a:pt x="240" y="83"/>
                    </a:cubicBezTo>
                    <a:cubicBezTo>
                      <a:pt x="240" y="83"/>
                      <a:pt x="240" y="83"/>
                      <a:pt x="240" y="83"/>
                    </a:cubicBezTo>
                    <a:cubicBezTo>
                      <a:pt x="240" y="74"/>
                      <a:pt x="240" y="74"/>
                      <a:pt x="240" y="74"/>
                    </a:cubicBezTo>
                    <a:cubicBezTo>
                      <a:pt x="240" y="56"/>
                      <a:pt x="240" y="56"/>
                      <a:pt x="240" y="56"/>
                    </a:cubicBezTo>
                    <a:cubicBezTo>
                      <a:pt x="240" y="37"/>
                      <a:pt x="240" y="37"/>
                      <a:pt x="240" y="37"/>
                    </a:cubicBezTo>
                    <a:cubicBezTo>
                      <a:pt x="240" y="32"/>
                      <a:pt x="236" y="28"/>
                      <a:pt x="231" y="28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2" y="28"/>
                      <a:pt x="28" y="32"/>
                      <a:pt x="28" y="37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68"/>
                      <a:pt x="18" y="60"/>
                      <a:pt x="18" y="51"/>
                    </a:cubicBezTo>
                    <a:cubicBezTo>
                      <a:pt x="18" y="33"/>
                      <a:pt x="33" y="19"/>
                      <a:pt x="51" y="19"/>
                    </a:cubicBezTo>
                    <a:close/>
                    <a:moveTo>
                      <a:pt x="231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31" y="37"/>
                      <a:pt x="231" y="37"/>
                      <a:pt x="231" y="37"/>
                    </a:cubicBezTo>
                    <a:lnTo>
                      <a:pt x="231" y="46"/>
                    </a:lnTo>
                    <a:close/>
                    <a:moveTo>
                      <a:pt x="231" y="56"/>
                    </a:moveTo>
                    <a:cubicBezTo>
                      <a:pt x="231" y="65"/>
                      <a:pt x="231" y="65"/>
                      <a:pt x="231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56"/>
                      <a:pt x="37" y="56"/>
                      <a:pt x="37" y="56"/>
                    </a:cubicBezTo>
                    <a:lnTo>
                      <a:pt x="231" y="56"/>
                    </a:lnTo>
                    <a:close/>
                    <a:moveTo>
                      <a:pt x="231" y="74"/>
                    </a:moveTo>
                    <a:cubicBezTo>
                      <a:pt x="231" y="83"/>
                      <a:pt x="231" y="83"/>
                      <a:pt x="231" y="83"/>
                    </a:cubicBezTo>
                    <a:cubicBezTo>
                      <a:pt x="203" y="83"/>
                      <a:pt x="203" y="83"/>
                      <a:pt x="203" y="83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6" y="83"/>
                      <a:pt x="41" y="82"/>
                      <a:pt x="37" y="80"/>
                    </a:cubicBezTo>
                    <a:cubicBezTo>
                      <a:pt x="37" y="74"/>
                      <a:pt x="37" y="74"/>
                      <a:pt x="37" y="74"/>
                    </a:cubicBezTo>
                    <a:lnTo>
                      <a:pt x="231" y="74"/>
                    </a:lnTo>
                    <a:close/>
                    <a:moveTo>
                      <a:pt x="250" y="236"/>
                    </a:moveTo>
                    <a:cubicBezTo>
                      <a:pt x="250" y="254"/>
                      <a:pt x="235" y="268"/>
                      <a:pt x="217" y="268"/>
                    </a:cubicBezTo>
                    <a:cubicBezTo>
                      <a:pt x="51" y="268"/>
                      <a:pt x="51" y="268"/>
                      <a:pt x="51" y="268"/>
                    </a:cubicBezTo>
                    <a:cubicBezTo>
                      <a:pt x="33" y="268"/>
                      <a:pt x="18" y="254"/>
                      <a:pt x="18" y="236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27" y="98"/>
                      <a:pt x="38" y="102"/>
                      <a:pt x="51" y="102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40" y="102"/>
                      <a:pt x="240" y="102"/>
                      <a:pt x="240" y="102"/>
                    </a:cubicBezTo>
                    <a:cubicBezTo>
                      <a:pt x="246" y="102"/>
                      <a:pt x="250" y="106"/>
                      <a:pt x="250" y="111"/>
                    </a:cubicBezTo>
                    <a:cubicBezTo>
                      <a:pt x="250" y="130"/>
                      <a:pt x="250" y="130"/>
                      <a:pt x="250" y="130"/>
                    </a:cubicBezTo>
                    <a:cubicBezTo>
                      <a:pt x="166" y="130"/>
                      <a:pt x="166" y="130"/>
                      <a:pt x="166" y="130"/>
                    </a:cubicBezTo>
                    <a:cubicBezTo>
                      <a:pt x="141" y="130"/>
                      <a:pt x="120" y="150"/>
                      <a:pt x="120" y="176"/>
                    </a:cubicBezTo>
                    <a:cubicBezTo>
                      <a:pt x="120" y="201"/>
                      <a:pt x="141" y="222"/>
                      <a:pt x="166" y="222"/>
                    </a:cubicBezTo>
                    <a:cubicBezTo>
                      <a:pt x="250" y="222"/>
                      <a:pt x="250" y="222"/>
                      <a:pt x="250" y="222"/>
                    </a:cubicBezTo>
                    <a:lnTo>
                      <a:pt x="250" y="236"/>
                    </a:lnTo>
                    <a:close/>
                    <a:moveTo>
                      <a:pt x="262" y="204"/>
                    </a:moveTo>
                    <a:cubicBezTo>
                      <a:pt x="166" y="204"/>
                      <a:pt x="166" y="204"/>
                      <a:pt x="166" y="204"/>
                    </a:cubicBezTo>
                    <a:cubicBezTo>
                      <a:pt x="151" y="204"/>
                      <a:pt x="139" y="191"/>
                      <a:pt x="139" y="176"/>
                    </a:cubicBezTo>
                    <a:cubicBezTo>
                      <a:pt x="139" y="161"/>
                      <a:pt x="151" y="148"/>
                      <a:pt x="166" y="148"/>
                    </a:cubicBezTo>
                    <a:cubicBezTo>
                      <a:pt x="250" y="148"/>
                      <a:pt x="250" y="148"/>
                      <a:pt x="250" y="148"/>
                    </a:cubicBezTo>
                    <a:cubicBezTo>
                      <a:pt x="255" y="148"/>
                      <a:pt x="261" y="145"/>
                      <a:pt x="265" y="141"/>
                    </a:cubicBezTo>
                    <a:cubicBezTo>
                      <a:pt x="266" y="139"/>
                      <a:pt x="266" y="138"/>
                      <a:pt x="267" y="136"/>
                    </a:cubicBezTo>
                    <a:cubicBezTo>
                      <a:pt x="267" y="136"/>
                      <a:pt x="267" y="136"/>
                      <a:pt x="267" y="136"/>
                    </a:cubicBezTo>
                    <a:cubicBezTo>
                      <a:pt x="274" y="145"/>
                      <a:pt x="277" y="155"/>
                      <a:pt x="277" y="167"/>
                    </a:cubicBezTo>
                    <a:cubicBezTo>
                      <a:pt x="277" y="181"/>
                      <a:pt x="272" y="194"/>
                      <a:pt x="262" y="2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10624922" y="4125900"/>
              <a:ext cx="485537" cy="485537"/>
            </a:xfrm>
            <a:custGeom>
              <a:avLst/>
              <a:gdLst>
                <a:gd name="T0" fmla="*/ 263 w 296"/>
                <a:gd name="T1" fmla="*/ 67 h 296"/>
                <a:gd name="T2" fmla="*/ 259 w 296"/>
                <a:gd name="T3" fmla="*/ 19 h 296"/>
                <a:gd name="T4" fmla="*/ 55 w 296"/>
                <a:gd name="T5" fmla="*/ 0 h 296"/>
                <a:gd name="T6" fmla="*/ 37 w 296"/>
                <a:gd name="T7" fmla="*/ 63 h 296"/>
                <a:gd name="T8" fmla="*/ 5 w 296"/>
                <a:gd name="T9" fmla="*/ 104 h 296"/>
                <a:gd name="T10" fmla="*/ 0 w 296"/>
                <a:gd name="T11" fmla="*/ 130 h 296"/>
                <a:gd name="T12" fmla="*/ 28 w 296"/>
                <a:gd name="T13" fmla="*/ 158 h 296"/>
                <a:gd name="T14" fmla="*/ 46 w 296"/>
                <a:gd name="T15" fmla="*/ 296 h 296"/>
                <a:gd name="T16" fmla="*/ 268 w 296"/>
                <a:gd name="T17" fmla="*/ 278 h 296"/>
                <a:gd name="T18" fmla="*/ 268 w 296"/>
                <a:gd name="T19" fmla="*/ 158 h 296"/>
                <a:gd name="T20" fmla="*/ 296 w 296"/>
                <a:gd name="T21" fmla="*/ 121 h 296"/>
                <a:gd name="T22" fmla="*/ 241 w 296"/>
                <a:gd name="T23" fmla="*/ 19 h 296"/>
                <a:gd name="T24" fmla="*/ 55 w 296"/>
                <a:gd name="T25" fmla="*/ 56 h 296"/>
                <a:gd name="T26" fmla="*/ 55 w 296"/>
                <a:gd name="T27" fmla="*/ 19 h 296"/>
                <a:gd name="T28" fmla="*/ 94 w 296"/>
                <a:gd name="T29" fmla="*/ 139 h 296"/>
                <a:gd name="T30" fmla="*/ 93 w 296"/>
                <a:gd name="T31" fmla="*/ 74 h 296"/>
                <a:gd name="T32" fmla="*/ 94 w 296"/>
                <a:gd name="T33" fmla="*/ 139 h 296"/>
                <a:gd name="T34" fmla="*/ 143 w 296"/>
                <a:gd name="T35" fmla="*/ 74 h 296"/>
                <a:gd name="T36" fmla="*/ 104 w 296"/>
                <a:gd name="T37" fmla="*/ 139 h 296"/>
                <a:gd name="T38" fmla="*/ 153 w 296"/>
                <a:gd name="T39" fmla="*/ 74 h 296"/>
                <a:gd name="T40" fmla="*/ 192 w 296"/>
                <a:gd name="T41" fmla="*/ 139 h 296"/>
                <a:gd name="T42" fmla="*/ 153 w 296"/>
                <a:gd name="T43" fmla="*/ 74 h 296"/>
                <a:gd name="T44" fmla="*/ 204 w 296"/>
                <a:gd name="T45" fmla="*/ 74 h 296"/>
                <a:gd name="T46" fmla="*/ 202 w 296"/>
                <a:gd name="T47" fmla="*/ 139 h 296"/>
                <a:gd name="T48" fmla="*/ 18 w 296"/>
                <a:gd name="T49" fmla="*/ 130 h 296"/>
                <a:gd name="T50" fmla="*/ 20 w 296"/>
                <a:gd name="T51" fmla="*/ 115 h 296"/>
                <a:gd name="T52" fmla="*/ 55 w 296"/>
                <a:gd name="T53" fmla="*/ 74 h 296"/>
                <a:gd name="T54" fmla="*/ 45 w 296"/>
                <a:gd name="T55" fmla="*/ 139 h 296"/>
                <a:gd name="T56" fmla="*/ 18 w 296"/>
                <a:gd name="T57" fmla="*/ 130 h 296"/>
                <a:gd name="T58" fmla="*/ 116 w 296"/>
                <a:gd name="T59" fmla="*/ 278 h 296"/>
                <a:gd name="T60" fmla="*/ 185 w 296"/>
                <a:gd name="T61" fmla="*/ 185 h 296"/>
                <a:gd name="T62" fmla="*/ 250 w 296"/>
                <a:gd name="T63" fmla="*/ 278 h 296"/>
                <a:gd name="T64" fmla="*/ 194 w 296"/>
                <a:gd name="T65" fmla="*/ 185 h 296"/>
                <a:gd name="T66" fmla="*/ 116 w 296"/>
                <a:gd name="T67" fmla="*/ 176 h 296"/>
                <a:gd name="T68" fmla="*/ 106 w 296"/>
                <a:gd name="T69" fmla="*/ 278 h 296"/>
                <a:gd name="T70" fmla="*/ 46 w 296"/>
                <a:gd name="T71" fmla="*/ 158 h 296"/>
                <a:gd name="T72" fmla="*/ 250 w 296"/>
                <a:gd name="T73" fmla="*/ 278 h 296"/>
                <a:gd name="T74" fmla="*/ 268 w 296"/>
                <a:gd name="T75" fmla="*/ 139 h 296"/>
                <a:gd name="T76" fmla="*/ 214 w 296"/>
                <a:gd name="T77" fmla="*/ 74 h 296"/>
                <a:gd name="T78" fmla="*/ 241 w 296"/>
                <a:gd name="T79" fmla="*/ 74 h 296"/>
                <a:gd name="T80" fmla="*/ 276 w 296"/>
                <a:gd name="T81" fmla="*/ 115 h 296"/>
                <a:gd name="T82" fmla="*/ 278 w 296"/>
                <a:gd name="T83" fmla="*/ 13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6" h="296">
                  <a:moveTo>
                    <a:pt x="291" y="104"/>
                  </a:moveTo>
                  <a:cubicBezTo>
                    <a:pt x="263" y="67"/>
                    <a:pt x="263" y="67"/>
                    <a:pt x="263" y="67"/>
                  </a:cubicBezTo>
                  <a:cubicBezTo>
                    <a:pt x="262" y="66"/>
                    <a:pt x="260" y="64"/>
                    <a:pt x="259" y="63"/>
                  </a:cubicBezTo>
                  <a:cubicBezTo>
                    <a:pt x="259" y="19"/>
                    <a:pt x="259" y="19"/>
                    <a:pt x="259" y="19"/>
                  </a:cubicBezTo>
                  <a:cubicBezTo>
                    <a:pt x="259" y="9"/>
                    <a:pt x="251" y="0"/>
                    <a:pt x="24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5" y="0"/>
                    <a:pt x="37" y="9"/>
                    <a:pt x="37" y="1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4" y="66"/>
                    <a:pt x="33" y="67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2" y="109"/>
                    <a:pt x="0" y="115"/>
                    <a:pt x="0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5"/>
                    <a:pt x="12" y="158"/>
                    <a:pt x="28" y="158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8" y="278"/>
                    <a:pt x="28" y="278"/>
                    <a:pt x="28" y="278"/>
                  </a:cubicBezTo>
                  <a:cubicBezTo>
                    <a:pt x="28" y="288"/>
                    <a:pt x="36" y="296"/>
                    <a:pt x="46" y="296"/>
                  </a:cubicBezTo>
                  <a:cubicBezTo>
                    <a:pt x="250" y="296"/>
                    <a:pt x="250" y="296"/>
                    <a:pt x="250" y="296"/>
                  </a:cubicBezTo>
                  <a:cubicBezTo>
                    <a:pt x="260" y="296"/>
                    <a:pt x="268" y="288"/>
                    <a:pt x="268" y="27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84" y="158"/>
                    <a:pt x="296" y="145"/>
                    <a:pt x="296" y="130"/>
                  </a:cubicBezTo>
                  <a:cubicBezTo>
                    <a:pt x="296" y="121"/>
                    <a:pt x="296" y="121"/>
                    <a:pt x="296" y="121"/>
                  </a:cubicBezTo>
                  <a:cubicBezTo>
                    <a:pt x="296" y="115"/>
                    <a:pt x="294" y="109"/>
                    <a:pt x="291" y="104"/>
                  </a:cubicBezTo>
                  <a:close/>
                  <a:moveTo>
                    <a:pt x="241" y="19"/>
                  </a:moveTo>
                  <a:cubicBezTo>
                    <a:pt x="241" y="56"/>
                    <a:pt x="241" y="56"/>
                    <a:pt x="241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19"/>
                    <a:pt x="55" y="19"/>
                    <a:pt x="55" y="19"/>
                  </a:cubicBezTo>
                  <a:lnTo>
                    <a:pt x="241" y="19"/>
                  </a:lnTo>
                  <a:close/>
                  <a:moveTo>
                    <a:pt x="94" y="139"/>
                  </a:moveTo>
                  <a:cubicBezTo>
                    <a:pt x="55" y="139"/>
                    <a:pt x="55" y="139"/>
                    <a:pt x="55" y="139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113" y="74"/>
                    <a:pt x="113" y="74"/>
                    <a:pt x="113" y="74"/>
                  </a:cubicBezTo>
                  <a:lnTo>
                    <a:pt x="94" y="139"/>
                  </a:lnTo>
                  <a:close/>
                  <a:moveTo>
                    <a:pt x="122" y="74"/>
                  </a:moveTo>
                  <a:cubicBezTo>
                    <a:pt x="143" y="74"/>
                    <a:pt x="143" y="74"/>
                    <a:pt x="143" y="74"/>
                  </a:cubicBezTo>
                  <a:cubicBezTo>
                    <a:pt x="143" y="139"/>
                    <a:pt x="143" y="139"/>
                    <a:pt x="143" y="139"/>
                  </a:cubicBezTo>
                  <a:cubicBezTo>
                    <a:pt x="104" y="139"/>
                    <a:pt x="104" y="139"/>
                    <a:pt x="104" y="139"/>
                  </a:cubicBezTo>
                  <a:lnTo>
                    <a:pt x="122" y="74"/>
                  </a:lnTo>
                  <a:close/>
                  <a:moveTo>
                    <a:pt x="153" y="74"/>
                  </a:moveTo>
                  <a:cubicBezTo>
                    <a:pt x="174" y="74"/>
                    <a:pt x="174" y="74"/>
                    <a:pt x="174" y="74"/>
                  </a:cubicBezTo>
                  <a:cubicBezTo>
                    <a:pt x="192" y="139"/>
                    <a:pt x="192" y="139"/>
                    <a:pt x="192" y="139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53" y="74"/>
                  </a:lnTo>
                  <a:close/>
                  <a:moveTo>
                    <a:pt x="183" y="74"/>
                  </a:moveTo>
                  <a:cubicBezTo>
                    <a:pt x="204" y="74"/>
                    <a:pt x="204" y="74"/>
                    <a:pt x="204" y="74"/>
                  </a:cubicBezTo>
                  <a:cubicBezTo>
                    <a:pt x="241" y="139"/>
                    <a:pt x="241" y="139"/>
                    <a:pt x="241" y="139"/>
                  </a:cubicBezTo>
                  <a:cubicBezTo>
                    <a:pt x="202" y="139"/>
                    <a:pt x="202" y="139"/>
                    <a:pt x="202" y="139"/>
                  </a:cubicBezTo>
                  <a:lnTo>
                    <a:pt x="183" y="74"/>
                  </a:lnTo>
                  <a:close/>
                  <a:moveTo>
                    <a:pt x="18" y="130"/>
                  </a:moveTo>
                  <a:cubicBezTo>
                    <a:pt x="18" y="121"/>
                    <a:pt x="18" y="121"/>
                    <a:pt x="18" y="121"/>
                  </a:cubicBezTo>
                  <a:cubicBezTo>
                    <a:pt x="18" y="119"/>
                    <a:pt x="19" y="117"/>
                    <a:pt x="20" y="11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6"/>
                    <a:pt x="53" y="74"/>
                    <a:pt x="55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23" y="139"/>
                    <a:pt x="18" y="135"/>
                    <a:pt x="18" y="130"/>
                  </a:cubicBezTo>
                  <a:close/>
                  <a:moveTo>
                    <a:pt x="185" y="278"/>
                  </a:moveTo>
                  <a:cubicBezTo>
                    <a:pt x="116" y="278"/>
                    <a:pt x="116" y="278"/>
                    <a:pt x="116" y="278"/>
                  </a:cubicBezTo>
                  <a:cubicBezTo>
                    <a:pt x="116" y="185"/>
                    <a:pt x="116" y="185"/>
                    <a:pt x="116" y="185"/>
                  </a:cubicBezTo>
                  <a:cubicBezTo>
                    <a:pt x="185" y="185"/>
                    <a:pt x="185" y="185"/>
                    <a:pt x="185" y="185"/>
                  </a:cubicBezTo>
                  <a:lnTo>
                    <a:pt x="185" y="278"/>
                  </a:lnTo>
                  <a:close/>
                  <a:moveTo>
                    <a:pt x="250" y="278"/>
                  </a:moveTo>
                  <a:cubicBezTo>
                    <a:pt x="194" y="278"/>
                    <a:pt x="194" y="278"/>
                    <a:pt x="194" y="278"/>
                  </a:cubicBezTo>
                  <a:cubicBezTo>
                    <a:pt x="194" y="185"/>
                    <a:pt x="194" y="185"/>
                    <a:pt x="194" y="185"/>
                  </a:cubicBezTo>
                  <a:cubicBezTo>
                    <a:pt x="194" y="180"/>
                    <a:pt x="190" y="176"/>
                    <a:pt x="185" y="176"/>
                  </a:cubicBezTo>
                  <a:cubicBezTo>
                    <a:pt x="116" y="176"/>
                    <a:pt x="116" y="176"/>
                    <a:pt x="116" y="176"/>
                  </a:cubicBezTo>
                  <a:cubicBezTo>
                    <a:pt x="111" y="176"/>
                    <a:pt x="106" y="180"/>
                    <a:pt x="106" y="1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250" y="158"/>
                    <a:pt x="250" y="158"/>
                    <a:pt x="250" y="158"/>
                  </a:cubicBezTo>
                  <a:lnTo>
                    <a:pt x="250" y="278"/>
                  </a:lnTo>
                  <a:close/>
                  <a:moveTo>
                    <a:pt x="278" y="130"/>
                  </a:moveTo>
                  <a:cubicBezTo>
                    <a:pt x="278" y="135"/>
                    <a:pt x="273" y="139"/>
                    <a:pt x="268" y="139"/>
                  </a:cubicBezTo>
                  <a:cubicBezTo>
                    <a:pt x="251" y="139"/>
                    <a:pt x="251" y="139"/>
                    <a:pt x="251" y="139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3" y="74"/>
                    <a:pt x="246" y="76"/>
                    <a:pt x="248" y="78"/>
                  </a:cubicBezTo>
                  <a:cubicBezTo>
                    <a:pt x="276" y="115"/>
                    <a:pt x="276" y="115"/>
                    <a:pt x="276" y="115"/>
                  </a:cubicBezTo>
                  <a:cubicBezTo>
                    <a:pt x="277" y="117"/>
                    <a:pt x="278" y="119"/>
                    <a:pt x="278" y="121"/>
                  </a:cubicBezTo>
                  <a:lnTo>
                    <a:pt x="278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6993231" y="3943997"/>
              <a:ext cx="486920" cy="424672"/>
              <a:chOff x="4233863" y="2697163"/>
              <a:chExt cx="1117600" cy="974725"/>
            </a:xfrm>
            <a:solidFill>
              <a:schemeClr val="bg1"/>
            </a:solidFill>
          </p:grpSpPr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4233863" y="2697163"/>
                <a:ext cx="1117600" cy="974725"/>
              </a:xfrm>
              <a:custGeom>
                <a:avLst/>
                <a:gdLst>
                  <a:gd name="T0" fmla="*/ 296 w 297"/>
                  <a:gd name="T1" fmla="*/ 152 h 259"/>
                  <a:gd name="T2" fmla="*/ 259 w 297"/>
                  <a:gd name="T3" fmla="*/ 13 h 259"/>
                  <a:gd name="T4" fmla="*/ 241 w 297"/>
                  <a:gd name="T5" fmla="*/ 0 h 259"/>
                  <a:gd name="T6" fmla="*/ 148 w 297"/>
                  <a:gd name="T7" fmla="*/ 0 h 259"/>
                  <a:gd name="T8" fmla="*/ 56 w 297"/>
                  <a:gd name="T9" fmla="*/ 0 h 259"/>
                  <a:gd name="T10" fmla="*/ 38 w 297"/>
                  <a:gd name="T11" fmla="*/ 13 h 259"/>
                  <a:gd name="T12" fmla="*/ 1 w 297"/>
                  <a:gd name="T13" fmla="*/ 152 h 259"/>
                  <a:gd name="T14" fmla="*/ 0 w 297"/>
                  <a:gd name="T15" fmla="*/ 157 h 259"/>
                  <a:gd name="T16" fmla="*/ 0 w 297"/>
                  <a:gd name="T17" fmla="*/ 222 h 259"/>
                  <a:gd name="T18" fmla="*/ 37 w 297"/>
                  <a:gd name="T19" fmla="*/ 259 h 259"/>
                  <a:gd name="T20" fmla="*/ 260 w 297"/>
                  <a:gd name="T21" fmla="*/ 259 h 259"/>
                  <a:gd name="T22" fmla="*/ 297 w 297"/>
                  <a:gd name="T23" fmla="*/ 222 h 259"/>
                  <a:gd name="T24" fmla="*/ 297 w 297"/>
                  <a:gd name="T25" fmla="*/ 157 h 259"/>
                  <a:gd name="T26" fmla="*/ 296 w 297"/>
                  <a:gd name="T27" fmla="*/ 152 h 259"/>
                  <a:gd name="T28" fmla="*/ 278 w 297"/>
                  <a:gd name="T29" fmla="*/ 222 h 259"/>
                  <a:gd name="T30" fmla="*/ 260 w 297"/>
                  <a:gd name="T31" fmla="*/ 241 h 259"/>
                  <a:gd name="T32" fmla="*/ 37 w 297"/>
                  <a:gd name="T33" fmla="*/ 241 h 259"/>
                  <a:gd name="T34" fmla="*/ 19 w 297"/>
                  <a:gd name="T35" fmla="*/ 222 h 259"/>
                  <a:gd name="T36" fmla="*/ 19 w 297"/>
                  <a:gd name="T37" fmla="*/ 157 h 259"/>
                  <a:gd name="T38" fmla="*/ 56 w 297"/>
                  <a:gd name="T39" fmla="*/ 19 h 259"/>
                  <a:gd name="T40" fmla="*/ 241 w 297"/>
                  <a:gd name="T41" fmla="*/ 19 h 259"/>
                  <a:gd name="T42" fmla="*/ 278 w 297"/>
                  <a:gd name="T43" fmla="*/ 157 h 259"/>
                  <a:gd name="T44" fmla="*/ 278 w 297"/>
                  <a:gd name="T45" fmla="*/ 22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7" h="259">
                    <a:moveTo>
                      <a:pt x="296" y="152"/>
                    </a:moveTo>
                    <a:cubicBezTo>
                      <a:pt x="259" y="13"/>
                      <a:pt x="259" y="13"/>
                      <a:pt x="259" y="13"/>
                    </a:cubicBezTo>
                    <a:cubicBezTo>
                      <a:pt x="257" y="6"/>
                      <a:pt x="249" y="0"/>
                      <a:pt x="241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0" y="6"/>
                      <a:pt x="38" y="13"/>
                    </a:cubicBezTo>
                    <a:cubicBezTo>
                      <a:pt x="1" y="152"/>
                      <a:pt x="1" y="152"/>
                      <a:pt x="1" y="152"/>
                    </a:cubicBezTo>
                    <a:cubicBezTo>
                      <a:pt x="1" y="154"/>
                      <a:pt x="0" y="156"/>
                      <a:pt x="0" y="157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243"/>
                      <a:pt x="17" y="259"/>
                      <a:pt x="37" y="259"/>
                    </a:cubicBezTo>
                    <a:cubicBezTo>
                      <a:pt x="260" y="259"/>
                      <a:pt x="260" y="259"/>
                      <a:pt x="260" y="259"/>
                    </a:cubicBezTo>
                    <a:cubicBezTo>
                      <a:pt x="280" y="259"/>
                      <a:pt x="297" y="243"/>
                      <a:pt x="297" y="222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97" y="156"/>
                      <a:pt x="296" y="154"/>
                      <a:pt x="296" y="152"/>
                    </a:cubicBezTo>
                    <a:close/>
                    <a:moveTo>
                      <a:pt x="278" y="222"/>
                    </a:moveTo>
                    <a:cubicBezTo>
                      <a:pt x="278" y="232"/>
                      <a:pt x="270" y="241"/>
                      <a:pt x="260" y="241"/>
                    </a:cubicBezTo>
                    <a:cubicBezTo>
                      <a:pt x="37" y="241"/>
                      <a:pt x="37" y="241"/>
                      <a:pt x="37" y="241"/>
                    </a:cubicBezTo>
                    <a:cubicBezTo>
                      <a:pt x="27" y="241"/>
                      <a:pt x="19" y="232"/>
                      <a:pt x="19" y="222"/>
                    </a:cubicBezTo>
                    <a:cubicBezTo>
                      <a:pt x="19" y="157"/>
                      <a:pt x="19" y="157"/>
                      <a:pt x="19" y="157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241" y="19"/>
                      <a:pt x="241" y="19"/>
                      <a:pt x="241" y="19"/>
                    </a:cubicBezTo>
                    <a:cubicBezTo>
                      <a:pt x="278" y="157"/>
                      <a:pt x="278" y="157"/>
                      <a:pt x="278" y="157"/>
                    </a:cubicBezTo>
                    <a:lnTo>
                      <a:pt x="278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4365625" y="2835275"/>
                <a:ext cx="854075" cy="628650"/>
              </a:xfrm>
              <a:custGeom>
                <a:avLst/>
                <a:gdLst>
                  <a:gd name="T0" fmla="*/ 185 w 227"/>
                  <a:gd name="T1" fmla="*/ 0 h 167"/>
                  <a:gd name="T2" fmla="*/ 42 w 227"/>
                  <a:gd name="T3" fmla="*/ 0 h 167"/>
                  <a:gd name="T4" fmla="*/ 33 w 227"/>
                  <a:gd name="T5" fmla="*/ 7 h 167"/>
                  <a:gd name="T6" fmla="*/ 1 w 227"/>
                  <a:gd name="T7" fmla="*/ 118 h 167"/>
                  <a:gd name="T8" fmla="*/ 3 w 227"/>
                  <a:gd name="T9" fmla="*/ 126 h 167"/>
                  <a:gd name="T10" fmla="*/ 10 w 227"/>
                  <a:gd name="T11" fmla="*/ 130 h 167"/>
                  <a:gd name="T12" fmla="*/ 37 w 227"/>
                  <a:gd name="T13" fmla="*/ 130 h 167"/>
                  <a:gd name="T14" fmla="*/ 47 w 227"/>
                  <a:gd name="T15" fmla="*/ 130 h 167"/>
                  <a:gd name="T16" fmla="*/ 52 w 227"/>
                  <a:gd name="T17" fmla="*/ 130 h 167"/>
                  <a:gd name="T18" fmla="*/ 66 w 227"/>
                  <a:gd name="T19" fmla="*/ 156 h 167"/>
                  <a:gd name="T20" fmla="*/ 82 w 227"/>
                  <a:gd name="T21" fmla="*/ 167 h 167"/>
                  <a:gd name="T22" fmla="*/ 145 w 227"/>
                  <a:gd name="T23" fmla="*/ 167 h 167"/>
                  <a:gd name="T24" fmla="*/ 161 w 227"/>
                  <a:gd name="T25" fmla="*/ 156 h 167"/>
                  <a:gd name="T26" fmla="*/ 175 w 227"/>
                  <a:gd name="T27" fmla="*/ 130 h 167"/>
                  <a:gd name="T28" fmla="*/ 180 w 227"/>
                  <a:gd name="T29" fmla="*/ 130 h 167"/>
                  <a:gd name="T30" fmla="*/ 190 w 227"/>
                  <a:gd name="T31" fmla="*/ 130 h 167"/>
                  <a:gd name="T32" fmla="*/ 217 w 227"/>
                  <a:gd name="T33" fmla="*/ 130 h 167"/>
                  <a:gd name="T34" fmla="*/ 224 w 227"/>
                  <a:gd name="T35" fmla="*/ 126 h 167"/>
                  <a:gd name="T36" fmla="*/ 226 w 227"/>
                  <a:gd name="T37" fmla="*/ 118 h 167"/>
                  <a:gd name="T38" fmla="*/ 194 w 227"/>
                  <a:gd name="T39" fmla="*/ 7 h 167"/>
                  <a:gd name="T40" fmla="*/ 185 w 227"/>
                  <a:gd name="T41" fmla="*/ 0 h 167"/>
                  <a:gd name="T42" fmla="*/ 190 w 227"/>
                  <a:gd name="T43" fmla="*/ 111 h 167"/>
                  <a:gd name="T44" fmla="*/ 175 w 227"/>
                  <a:gd name="T45" fmla="*/ 111 h 167"/>
                  <a:gd name="T46" fmla="*/ 158 w 227"/>
                  <a:gd name="T47" fmla="*/ 121 h 167"/>
                  <a:gd name="T48" fmla="*/ 145 w 227"/>
                  <a:gd name="T49" fmla="*/ 148 h 167"/>
                  <a:gd name="T50" fmla="*/ 82 w 227"/>
                  <a:gd name="T51" fmla="*/ 148 h 167"/>
                  <a:gd name="T52" fmla="*/ 69 w 227"/>
                  <a:gd name="T53" fmla="*/ 121 h 167"/>
                  <a:gd name="T54" fmla="*/ 52 w 227"/>
                  <a:gd name="T55" fmla="*/ 111 h 167"/>
                  <a:gd name="T56" fmla="*/ 37 w 227"/>
                  <a:gd name="T57" fmla="*/ 111 h 167"/>
                  <a:gd name="T58" fmla="*/ 15 w 227"/>
                  <a:gd name="T59" fmla="*/ 111 h 167"/>
                  <a:gd name="T60" fmla="*/ 42 w 227"/>
                  <a:gd name="T61" fmla="*/ 9 h 167"/>
                  <a:gd name="T62" fmla="*/ 185 w 227"/>
                  <a:gd name="T63" fmla="*/ 9 h 167"/>
                  <a:gd name="T64" fmla="*/ 212 w 227"/>
                  <a:gd name="T65" fmla="*/ 111 h 167"/>
                  <a:gd name="T66" fmla="*/ 190 w 227"/>
                  <a:gd name="T67" fmla="*/ 111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7" h="167">
                    <a:moveTo>
                      <a:pt x="18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38" y="0"/>
                      <a:pt x="34" y="3"/>
                      <a:pt x="33" y="7"/>
                    </a:cubicBezTo>
                    <a:cubicBezTo>
                      <a:pt x="1" y="118"/>
                      <a:pt x="1" y="118"/>
                      <a:pt x="1" y="118"/>
                    </a:cubicBezTo>
                    <a:cubicBezTo>
                      <a:pt x="0" y="121"/>
                      <a:pt x="1" y="124"/>
                      <a:pt x="3" y="126"/>
                    </a:cubicBezTo>
                    <a:cubicBezTo>
                      <a:pt x="4" y="128"/>
                      <a:pt x="7" y="130"/>
                      <a:pt x="10" y="130"/>
                    </a:cubicBezTo>
                    <a:cubicBezTo>
                      <a:pt x="37" y="130"/>
                      <a:pt x="37" y="130"/>
                      <a:pt x="37" y="130"/>
                    </a:cubicBezTo>
                    <a:cubicBezTo>
                      <a:pt x="47" y="130"/>
                      <a:pt x="47" y="130"/>
                      <a:pt x="47" y="130"/>
                    </a:cubicBezTo>
                    <a:cubicBezTo>
                      <a:pt x="52" y="130"/>
                      <a:pt x="52" y="130"/>
                      <a:pt x="52" y="130"/>
                    </a:cubicBezTo>
                    <a:cubicBezTo>
                      <a:pt x="66" y="156"/>
                      <a:pt x="66" y="156"/>
                      <a:pt x="66" y="156"/>
                    </a:cubicBezTo>
                    <a:cubicBezTo>
                      <a:pt x="69" y="163"/>
                      <a:pt x="75" y="167"/>
                      <a:pt x="82" y="167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52" y="167"/>
                      <a:pt x="158" y="163"/>
                      <a:pt x="161" y="156"/>
                    </a:cubicBezTo>
                    <a:cubicBezTo>
                      <a:pt x="175" y="130"/>
                      <a:pt x="175" y="130"/>
                      <a:pt x="175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ubicBezTo>
                      <a:pt x="190" y="130"/>
                      <a:pt x="190" y="130"/>
                      <a:pt x="190" y="13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20" y="130"/>
                      <a:pt x="223" y="128"/>
                      <a:pt x="224" y="126"/>
                    </a:cubicBezTo>
                    <a:cubicBezTo>
                      <a:pt x="226" y="124"/>
                      <a:pt x="227" y="121"/>
                      <a:pt x="226" y="118"/>
                    </a:cubicBezTo>
                    <a:cubicBezTo>
                      <a:pt x="194" y="7"/>
                      <a:pt x="194" y="7"/>
                      <a:pt x="194" y="7"/>
                    </a:cubicBezTo>
                    <a:cubicBezTo>
                      <a:pt x="193" y="3"/>
                      <a:pt x="189" y="0"/>
                      <a:pt x="185" y="0"/>
                    </a:cubicBezTo>
                    <a:close/>
                    <a:moveTo>
                      <a:pt x="190" y="111"/>
                    </a:move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68" y="111"/>
                      <a:pt x="161" y="115"/>
                      <a:pt x="158" y="121"/>
                    </a:cubicBezTo>
                    <a:cubicBezTo>
                      <a:pt x="145" y="148"/>
                      <a:pt x="145" y="148"/>
                      <a:pt x="145" y="148"/>
                    </a:cubicBezTo>
                    <a:cubicBezTo>
                      <a:pt x="82" y="148"/>
                      <a:pt x="82" y="148"/>
                      <a:pt x="82" y="148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6" y="115"/>
                      <a:pt x="59" y="111"/>
                      <a:pt x="5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185" y="9"/>
                      <a:pt x="185" y="9"/>
                      <a:pt x="185" y="9"/>
                    </a:cubicBezTo>
                    <a:cubicBezTo>
                      <a:pt x="212" y="111"/>
                      <a:pt x="212" y="111"/>
                      <a:pt x="212" y="111"/>
                    </a:cubicBezTo>
                    <a:lnTo>
                      <a:pt x="190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8024168" y="2472432"/>
              <a:ext cx="485537" cy="363807"/>
            </a:xfrm>
            <a:custGeom>
              <a:avLst/>
              <a:gdLst>
                <a:gd name="T0" fmla="*/ 244 w 296"/>
                <a:gd name="T1" fmla="*/ 5 h 222"/>
                <a:gd name="T2" fmla="*/ 65 w 296"/>
                <a:gd name="T3" fmla="*/ 0 h 222"/>
                <a:gd name="T4" fmla="*/ 5 w 296"/>
                <a:gd name="T5" fmla="*/ 52 h 222"/>
                <a:gd name="T6" fmla="*/ 4 w 296"/>
                <a:gd name="T7" fmla="*/ 78 h 222"/>
                <a:gd name="T8" fmla="*/ 148 w 296"/>
                <a:gd name="T9" fmla="*/ 222 h 222"/>
                <a:gd name="T10" fmla="*/ 291 w 296"/>
                <a:gd name="T11" fmla="*/ 78 h 222"/>
                <a:gd name="T12" fmla="*/ 291 w 296"/>
                <a:gd name="T13" fmla="*/ 52 h 222"/>
                <a:gd name="T14" fmla="*/ 127 w 296"/>
                <a:gd name="T15" fmla="*/ 65 h 222"/>
                <a:gd name="T16" fmla="*/ 168 w 296"/>
                <a:gd name="T17" fmla="*/ 65 h 222"/>
                <a:gd name="T18" fmla="*/ 180 w 296"/>
                <a:gd name="T19" fmla="*/ 20 h 222"/>
                <a:gd name="T20" fmla="*/ 176 w 296"/>
                <a:gd name="T21" fmla="*/ 59 h 222"/>
                <a:gd name="T22" fmla="*/ 120 w 296"/>
                <a:gd name="T23" fmla="*/ 59 h 222"/>
                <a:gd name="T24" fmla="*/ 115 w 296"/>
                <a:gd name="T25" fmla="*/ 20 h 222"/>
                <a:gd name="T26" fmla="*/ 120 w 296"/>
                <a:gd name="T27" fmla="*/ 59 h 222"/>
                <a:gd name="T28" fmla="*/ 148 w 296"/>
                <a:gd name="T29" fmla="*/ 189 h 222"/>
                <a:gd name="T30" fmla="*/ 171 w 296"/>
                <a:gd name="T31" fmla="*/ 74 h 222"/>
                <a:gd name="T32" fmla="*/ 226 w 296"/>
                <a:gd name="T33" fmla="*/ 74 h 222"/>
                <a:gd name="T34" fmla="*/ 180 w 296"/>
                <a:gd name="T35" fmla="*/ 74 h 222"/>
                <a:gd name="T36" fmla="*/ 206 w 296"/>
                <a:gd name="T37" fmla="*/ 46 h 222"/>
                <a:gd name="T38" fmla="*/ 183 w 296"/>
                <a:gd name="T39" fmla="*/ 65 h 222"/>
                <a:gd name="T40" fmla="*/ 224 w 296"/>
                <a:gd name="T41" fmla="*/ 18 h 222"/>
                <a:gd name="T42" fmla="*/ 191 w 296"/>
                <a:gd name="T43" fmla="*/ 18 h 222"/>
                <a:gd name="T44" fmla="*/ 127 w 296"/>
                <a:gd name="T45" fmla="*/ 18 h 222"/>
                <a:gd name="T46" fmla="*/ 148 w 296"/>
                <a:gd name="T47" fmla="*/ 35 h 222"/>
                <a:gd name="T48" fmla="*/ 72 w 296"/>
                <a:gd name="T49" fmla="*/ 18 h 222"/>
                <a:gd name="T50" fmla="*/ 90 w 296"/>
                <a:gd name="T51" fmla="*/ 33 h 222"/>
                <a:gd name="T52" fmla="*/ 113 w 296"/>
                <a:gd name="T53" fmla="*/ 65 h 222"/>
                <a:gd name="T54" fmla="*/ 90 w 296"/>
                <a:gd name="T55" fmla="*/ 46 h 222"/>
                <a:gd name="T56" fmla="*/ 138 w 296"/>
                <a:gd name="T57" fmla="*/ 187 h 222"/>
                <a:gd name="T58" fmla="*/ 115 w 296"/>
                <a:gd name="T59" fmla="*/ 74 h 222"/>
                <a:gd name="T60" fmla="*/ 26 w 296"/>
                <a:gd name="T61" fmla="*/ 74 h 222"/>
                <a:gd name="T62" fmla="*/ 117 w 296"/>
                <a:gd name="T63" fmla="*/ 171 h 222"/>
                <a:gd name="T64" fmla="*/ 269 w 296"/>
                <a:gd name="T65" fmla="*/ 74 h 222"/>
                <a:gd name="T66" fmla="*/ 237 w 296"/>
                <a:gd name="T67" fmla="*/ 74 h 222"/>
                <a:gd name="T68" fmla="*/ 213 w 296"/>
                <a:gd name="T69" fmla="*/ 40 h 222"/>
                <a:gd name="T70" fmla="*/ 277 w 296"/>
                <a:gd name="T71" fmla="*/ 65 h 222"/>
                <a:gd name="T72" fmla="*/ 62 w 296"/>
                <a:gd name="T73" fmla="*/ 22 h 222"/>
                <a:gd name="T74" fmla="*/ 58 w 296"/>
                <a:gd name="T75" fmla="*/ 65 h 222"/>
                <a:gd name="T76" fmla="*/ 62 w 296"/>
                <a:gd name="T77" fmla="*/ 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6" h="222">
                  <a:moveTo>
                    <a:pt x="291" y="52"/>
                  </a:moveTo>
                  <a:cubicBezTo>
                    <a:pt x="244" y="5"/>
                    <a:pt x="244" y="5"/>
                    <a:pt x="244" y="5"/>
                  </a:cubicBezTo>
                  <a:cubicBezTo>
                    <a:pt x="240" y="2"/>
                    <a:pt x="235" y="0"/>
                    <a:pt x="23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0"/>
                    <a:pt x="56" y="2"/>
                    <a:pt x="52" y="5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2" y="56"/>
                    <a:pt x="0" y="61"/>
                    <a:pt x="0" y="65"/>
                  </a:cubicBezTo>
                  <a:cubicBezTo>
                    <a:pt x="0" y="70"/>
                    <a:pt x="1" y="74"/>
                    <a:pt x="4" y="78"/>
                  </a:cubicBezTo>
                  <a:cubicBezTo>
                    <a:pt x="134" y="216"/>
                    <a:pt x="134" y="216"/>
                    <a:pt x="134" y="216"/>
                  </a:cubicBezTo>
                  <a:cubicBezTo>
                    <a:pt x="138" y="220"/>
                    <a:pt x="143" y="222"/>
                    <a:pt x="148" y="222"/>
                  </a:cubicBezTo>
                  <a:cubicBezTo>
                    <a:pt x="153" y="222"/>
                    <a:pt x="158" y="220"/>
                    <a:pt x="162" y="216"/>
                  </a:cubicBezTo>
                  <a:cubicBezTo>
                    <a:pt x="291" y="78"/>
                    <a:pt x="291" y="78"/>
                    <a:pt x="291" y="78"/>
                  </a:cubicBezTo>
                  <a:cubicBezTo>
                    <a:pt x="294" y="74"/>
                    <a:pt x="296" y="70"/>
                    <a:pt x="296" y="65"/>
                  </a:cubicBezTo>
                  <a:cubicBezTo>
                    <a:pt x="296" y="60"/>
                    <a:pt x="294" y="56"/>
                    <a:pt x="291" y="52"/>
                  </a:cubicBezTo>
                  <a:close/>
                  <a:moveTo>
                    <a:pt x="168" y="65"/>
                  </a:moveTo>
                  <a:cubicBezTo>
                    <a:pt x="127" y="65"/>
                    <a:pt x="127" y="65"/>
                    <a:pt x="127" y="65"/>
                  </a:cubicBezTo>
                  <a:cubicBezTo>
                    <a:pt x="148" y="47"/>
                    <a:pt x="148" y="47"/>
                    <a:pt x="148" y="47"/>
                  </a:cubicBezTo>
                  <a:lnTo>
                    <a:pt x="168" y="65"/>
                  </a:lnTo>
                  <a:close/>
                  <a:moveTo>
                    <a:pt x="155" y="41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176" y="59"/>
                    <a:pt x="176" y="59"/>
                    <a:pt x="176" y="59"/>
                  </a:cubicBezTo>
                  <a:lnTo>
                    <a:pt x="155" y="41"/>
                  </a:lnTo>
                  <a:close/>
                  <a:moveTo>
                    <a:pt x="120" y="59"/>
                  </a:moveTo>
                  <a:cubicBezTo>
                    <a:pt x="97" y="39"/>
                    <a:pt x="97" y="39"/>
                    <a:pt x="97" y="3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41" y="41"/>
                    <a:pt x="141" y="41"/>
                    <a:pt x="141" y="41"/>
                  </a:cubicBezTo>
                  <a:lnTo>
                    <a:pt x="120" y="59"/>
                  </a:lnTo>
                  <a:close/>
                  <a:moveTo>
                    <a:pt x="171" y="74"/>
                  </a:moveTo>
                  <a:cubicBezTo>
                    <a:pt x="148" y="189"/>
                    <a:pt x="148" y="189"/>
                    <a:pt x="148" y="189"/>
                  </a:cubicBezTo>
                  <a:cubicBezTo>
                    <a:pt x="125" y="74"/>
                    <a:pt x="125" y="74"/>
                    <a:pt x="125" y="74"/>
                  </a:cubicBezTo>
                  <a:lnTo>
                    <a:pt x="171" y="74"/>
                  </a:lnTo>
                  <a:close/>
                  <a:moveTo>
                    <a:pt x="180" y="74"/>
                  </a:moveTo>
                  <a:cubicBezTo>
                    <a:pt x="226" y="74"/>
                    <a:pt x="226" y="74"/>
                    <a:pt x="226" y="74"/>
                  </a:cubicBezTo>
                  <a:cubicBezTo>
                    <a:pt x="158" y="187"/>
                    <a:pt x="158" y="187"/>
                    <a:pt x="158" y="187"/>
                  </a:cubicBezTo>
                  <a:lnTo>
                    <a:pt x="180" y="74"/>
                  </a:lnTo>
                  <a:close/>
                  <a:moveTo>
                    <a:pt x="183" y="65"/>
                  </a:moveTo>
                  <a:cubicBezTo>
                    <a:pt x="206" y="46"/>
                    <a:pt x="206" y="46"/>
                    <a:pt x="206" y="46"/>
                  </a:cubicBezTo>
                  <a:cubicBezTo>
                    <a:pt x="225" y="65"/>
                    <a:pt x="225" y="65"/>
                    <a:pt x="225" y="65"/>
                  </a:cubicBezTo>
                  <a:lnTo>
                    <a:pt x="183" y="65"/>
                  </a:lnTo>
                  <a:close/>
                  <a:moveTo>
                    <a:pt x="191" y="18"/>
                  </a:moveTo>
                  <a:cubicBezTo>
                    <a:pt x="224" y="18"/>
                    <a:pt x="224" y="18"/>
                    <a:pt x="224" y="18"/>
                  </a:cubicBezTo>
                  <a:cubicBezTo>
                    <a:pt x="206" y="33"/>
                    <a:pt x="206" y="33"/>
                    <a:pt x="206" y="33"/>
                  </a:cubicBezTo>
                  <a:lnTo>
                    <a:pt x="191" y="18"/>
                  </a:lnTo>
                  <a:close/>
                  <a:moveTo>
                    <a:pt x="148" y="35"/>
                  </a:moveTo>
                  <a:cubicBezTo>
                    <a:pt x="127" y="18"/>
                    <a:pt x="127" y="18"/>
                    <a:pt x="127" y="18"/>
                  </a:cubicBezTo>
                  <a:cubicBezTo>
                    <a:pt x="168" y="18"/>
                    <a:pt x="168" y="18"/>
                    <a:pt x="168" y="18"/>
                  </a:cubicBezTo>
                  <a:lnTo>
                    <a:pt x="148" y="35"/>
                  </a:lnTo>
                  <a:close/>
                  <a:moveTo>
                    <a:pt x="90" y="33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104" y="18"/>
                    <a:pt x="104" y="18"/>
                    <a:pt x="104" y="18"/>
                  </a:cubicBezTo>
                  <a:lnTo>
                    <a:pt x="90" y="33"/>
                  </a:lnTo>
                  <a:close/>
                  <a:moveTo>
                    <a:pt x="90" y="46"/>
                  </a:moveTo>
                  <a:cubicBezTo>
                    <a:pt x="113" y="65"/>
                    <a:pt x="113" y="65"/>
                    <a:pt x="113" y="65"/>
                  </a:cubicBezTo>
                  <a:cubicBezTo>
                    <a:pt x="71" y="65"/>
                    <a:pt x="71" y="65"/>
                    <a:pt x="71" y="65"/>
                  </a:cubicBezTo>
                  <a:lnTo>
                    <a:pt x="90" y="46"/>
                  </a:lnTo>
                  <a:close/>
                  <a:moveTo>
                    <a:pt x="115" y="74"/>
                  </a:moveTo>
                  <a:cubicBezTo>
                    <a:pt x="138" y="187"/>
                    <a:pt x="138" y="187"/>
                    <a:pt x="138" y="187"/>
                  </a:cubicBezTo>
                  <a:cubicBezTo>
                    <a:pt x="70" y="74"/>
                    <a:pt x="70" y="74"/>
                    <a:pt x="70" y="74"/>
                  </a:cubicBezTo>
                  <a:lnTo>
                    <a:pt x="115" y="74"/>
                  </a:lnTo>
                  <a:close/>
                  <a:moveTo>
                    <a:pt x="117" y="171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59" y="74"/>
                    <a:pt x="59" y="74"/>
                    <a:pt x="59" y="74"/>
                  </a:cubicBezTo>
                  <a:lnTo>
                    <a:pt x="117" y="171"/>
                  </a:lnTo>
                  <a:close/>
                  <a:moveTo>
                    <a:pt x="237" y="74"/>
                  </a:moveTo>
                  <a:cubicBezTo>
                    <a:pt x="269" y="74"/>
                    <a:pt x="269" y="74"/>
                    <a:pt x="269" y="74"/>
                  </a:cubicBezTo>
                  <a:cubicBezTo>
                    <a:pt x="178" y="171"/>
                    <a:pt x="178" y="171"/>
                    <a:pt x="178" y="171"/>
                  </a:cubicBezTo>
                  <a:lnTo>
                    <a:pt x="237" y="74"/>
                  </a:lnTo>
                  <a:close/>
                  <a:moveTo>
                    <a:pt x="238" y="65"/>
                  </a:moveTo>
                  <a:cubicBezTo>
                    <a:pt x="213" y="40"/>
                    <a:pt x="213" y="40"/>
                    <a:pt x="213" y="40"/>
                  </a:cubicBezTo>
                  <a:cubicBezTo>
                    <a:pt x="234" y="22"/>
                    <a:pt x="234" y="22"/>
                    <a:pt x="234" y="22"/>
                  </a:cubicBezTo>
                  <a:cubicBezTo>
                    <a:pt x="277" y="65"/>
                    <a:pt x="277" y="65"/>
                    <a:pt x="277" y="65"/>
                  </a:cubicBezTo>
                  <a:lnTo>
                    <a:pt x="238" y="65"/>
                  </a:lnTo>
                  <a:close/>
                  <a:moveTo>
                    <a:pt x="62" y="22"/>
                  </a:moveTo>
                  <a:cubicBezTo>
                    <a:pt x="83" y="40"/>
                    <a:pt x="83" y="40"/>
                    <a:pt x="83" y="40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18" y="65"/>
                    <a:pt x="18" y="65"/>
                    <a:pt x="18" y="65"/>
                  </a:cubicBezTo>
                  <a:lnTo>
                    <a:pt x="6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6451552" y="1508009"/>
            <a:ext cx="2062291" cy="2597568"/>
            <a:chOff x="8170814" y="1912116"/>
            <a:chExt cx="2749722" cy="3463424"/>
          </a:xfrm>
        </p:grpSpPr>
        <p:grpSp>
          <p:nvGrpSpPr>
            <p:cNvPr id="20" name="Group 5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6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6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Group 6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6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Group 6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6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Straight Connector 6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6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685617" y="1508009"/>
            <a:ext cx="2035289" cy="2597568"/>
            <a:chOff x="1307468" y="1697288"/>
            <a:chExt cx="2713719" cy="3463424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8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8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Group 7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组合 87">
            <a:extLst>
              <a:ext uri="{FF2B5EF4-FFF2-40B4-BE49-F238E27FC236}">
                <a16:creationId xmlns="" xmlns:a16="http://schemas.microsoft.com/office/drawing/2014/main" id="{74FD3267-4586-49AE-8270-305AC21D3FBD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89" name="TextBox 86">
              <a:extLst>
                <a:ext uri="{FF2B5EF4-FFF2-40B4-BE49-F238E27FC236}">
                  <a16:creationId xmlns="" xmlns:a16="http://schemas.microsoft.com/office/drawing/2014/main" id="{53703E26-7A32-46D3-B3AE-B037030D97A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F635C498-7C57-41D9-BF44-AF0BD2F072D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831983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78115" y="938118"/>
            <a:ext cx="4187771" cy="3662858"/>
            <a:chOff x="5992254" y="1319230"/>
            <a:chExt cx="5583695" cy="488381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6813657" y="3698837"/>
              <a:ext cx="3940889" cy="902928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992254" y="5518538"/>
              <a:ext cx="5583695" cy="684502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7793496" y="1319230"/>
              <a:ext cx="1981212" cy="1444377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6752123" y="4627910"/>
              <a:ext cx="4063940" cy="872162"/>
              <a:chOff x="3995738" y="4686300"/>
              <a:chExt cx="4194176" cy="900112"/>
            </a:xfrm>
            <a:solidFill>
              <a:schemeClr val="accent3"/>
            </a:solidFill>
          </p:grpSpPr>
          <p:sp>
            <p:nvSpPr>
              <p:cNvPr id="48" name="椭圆 47"/>
              <p:cNvSpPr>
                <a:spLocks/>
              </p:cNvSpPr>
              <p:nvPr/>
            </p:nvSpPr>
            <p:spPr bwMode="auto">
              <a:xfrm>
                <a:off x="47196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51326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>
                <a:spLocks/>
              </p:cNvSpPr>
              <p:nvPr/>
            </p:nvSpPr>
            <p:spPr bwMode="auto">
              <a:xfrm>
                <a:off x="420211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3995738" y="4686300"/>
                <a:ext cx="568325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椭圆 51"/>
              <p:cNvSpPr>
                <a:spLocks/>
              </p:cNvSpPr>
              <p:nvPr/>
            </p:nvSpPr>
            <p:spPr bwMode="auto">
              <a:xfrm>
                <a:off x="523875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5030788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>
                <a:spLocks/>
              </p:cNvSpPr>
              <p:nvPr/>
            </p:nvSpPr>
            <p:spPr bwMode="auto">
              <a:xfrm>
                <a:off x="575627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554831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>
                <a:spLocks/>
              </p:cNvSpPr>
              <p:nvPr/>
            </p:nvSpPr>
            <p:spPr bwMode="auto">
              <a:xfrm>
                <a:off x="627380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606742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>
                <a:spLocks/>
              </p:cNvSpPr>
              <p:nvPr/>
            </p:nvSpPr>
            <p:spPr bwMode="auto">
              <a:xfrm>
                <a:off x="679132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658495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>
                <a:spLocks/>
              </p:cNvSpPr>
              <p:nvPr/>
            </p:nvSpPr>
            <p:spPr bwMode="auto">
              <a:xfrm>
                <a:off x="73104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710247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>
                <a:spLocks/>
              </p:cNvSpPr>
              <p:nvPr/>
            </p:nvSpPr>
            <p:spPr bwMode="auto">
              <a:xfrm>
                <a:off x="782796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762000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5032" y="2794368"/>
              <a:ext cx="2058120" cy="872162"/>
              <a:chOff x="5030788" y="2794000"/>
              <a:chExt cx="2124076" cy="900112"/>
            </a:xfrm>
            <a:solidFill>
              <a:schemeClr val="accent1"/>
            </a:solidFill>
          </p:grpSpPr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23875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030788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75627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5548313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椭圆 43"/>
              <p:cNvSpPr>
                <a:spLocks/>
              </p:cNvSpPr>
              <p:nvPr/>
            </p:nvSpPr>
            <p:spPr bwMode="auto">
              <a:xfrm>
                <a:off x="627380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6067426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>
                <a:spLocks/>
              </p:cNvSpPr>
              <p:nvPr/>
            </p:nvSpPr>
            <p:spPr bwMode="auto">
              <a:xfrm>
                <a:off x="679132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6584951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7" name="文本框 7"/>
            <p:cNvSpPr txBox="1"/>
            <p:nvPr/>
          </p:nvSpPr>
          <p:spPr>
            <a:xfrm>
              <a:off x="8002354" y="5681856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文本框 8"/>
            <p:cNvSpPr txBox="1"/>
            <p:nvPr/>
          </p:nvSpPr>
          <p:spPr>
            <a:xfrm>
              <a:off x="8080930" y="3971369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文本框 9"/>
            <p:cNvSpPr txBox="1"/>
            <p:nvPr/>
          </p:nvSpPr>
          <p:spPr>
            <a:xfrm>
              <a:off x="8230103" y="1996188"/>
              <a:ext cx="1107996" cy="64633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b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8111" y="1500406"/>
            <a:ext cx="2062292" cy="2597568"/>
            <a:chOff x="8170814" y="1912116"/>
            <a:chExt cx="2749722" cy="3463424"/>
          </a:xfrm>
        </p:grpSpPr>
        <p:grpSp>
          <p:nvGrpSpPr>
            <p:cNvPr id="20" name="组合 1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4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4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80601" y="1500406"/>
            <a:ext cx="2035289" cy="2597568"/>
            <a:chOff x="1307468" y="1697288"/>
            <a:chExt cx="2713719" cy="3463424"/>
          </a:xfrm>
        </p:grpSpPr>
        <p:grpSp>
          <p:nvGrpSpPr>
            <p:cNvPr id="7" name="组合 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文本框 5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文本框 5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文本框 5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CD0A3A88-E7B9-475B-BD3A-0AD6A347F2D3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6" name="TextBox 86">
              <a:extLst>
                <a:ext uri="{FF2B5EF4-FFF2-40B4-BE49-F238E27FC236}">
                  <a16:creationId xmlns="" xmlns:a16="http://schemas.microsoft.com/office/drawing/2014/main" id="{FEAF5623-4C9F-4923-96D3-4F6EB700DD1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F991CF9D-F61C-4BA7-A087-60DD15840900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3978031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220498" y="1339132"/>
            <a:ext cx="2703006" cy="270300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07395" y="1275606"/>
            <a:ext cx="2729214" cy="2830058"/>
            <a:chOff x="3207395" y="1275606"/>
            <a:chExt cx="2729214" cy="2830058"/>
          </a:xfrm>
        </p:grpSpPr>
        <p:grpSp>
          <p:nvGrpSpPr>
            <p:cNvPr id="5" name="组合 4"/>
            <p:cNvGrpSpPr/>
            <p:nvPr/>
          </p:nvGrpSpPr>
          <p:grpSpPr>
            <a:xfrm>
              <a:off x="4162531" y="1275606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763703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85494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97396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97396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763703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463735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9235A71-D38E-4F43-8F2D-2D27F22C9471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52" name="TextBox 86">
              <a:extLst>
                <a:ext uri="{FF2B5EF4-FFF2-40B4-BE49-F238E27FC236}">
                  <a16:creationId xmlns="" xmlns:a16="http://schemas.microsoft.com/office/drawing/2014/main" id="{A92D715E-2EB7-443A-9DB4-B6ECECA52CD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7B0C2857-EFF1-40A0-B5FC-B2F65C36EEF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7552513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4497" y="2174688"/>
            <a:ext cx="1107011" cy="964870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6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95%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8543" y="937699"/>
            <a:ext cx="6476104" cy="3551265"/>
            <a:chOff x="2128543" y="937699"/>
            <a:chExt cx="6476104" cy="3551265"/>
          </a:xfrm>
        </p:grpSpPr>
        <p:sp>
          <p:nvSpPr>
            <p:cNvPr id="6" name="TextBox 7"/>
            <p:cNvSpPr txBox="1"/>
            <p:nvPr/>
          </p:nvSpPr>
          <p:spPr>
            <a:xfrm flipH="1">
              <a:off x="6663890" y="1135557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grpSp>
          <p:nvGrpSpPr>
            <p:cNvPr id="7" name="Group 1"/>
            <p:cNvGrpSpPr/>
            <p:nvPr/>
          </p:nvGrpSpPr>
          <p:grpSpPr>
            <a:xfrm>
              <a:off x="2128543" y="937699"/>
              <a:ext cx="4439012" cy="3551265"/>
              <a:chOff x="2838056" y="1250264"/>
              <a:chExt cx="5918683" cy="4735020"/>
            </a:xfrm>
          </p:grpSpPr>
          <p:sp>
            <p:nvSpPr>
              <p:cNvPr id="11" name="Rectangle 49"/>
              <p:cNvSpPr>
                <a:spLocks/>
              </p:cNvSpPr>
              <p:nvPr/>
            </p:nvSpPr>
            <p:spPr bwMode="auto">
              <a:xfrm>
                <a:off x="6349088" y="4836487"/>
                <a:ext cx="1819791" cy="114879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50"/>
              <p:cNvSpPr>
                <a:spLocks/>
              </p:cNvSpPr>
              <p:nvPr/>
            </p:nvSpPr>
            <p:spPr bwMode="auto">
              <a:xfrm>
                <a:off x="3868940" y="3816551"/>
                <a:ext cx="1380701" cy="172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>
                <a:spLocks/>
              </p:cNvSpPr>
              <p:nvPr/>
            </p:nvSpPr>
            <p:spPr bwMode="auto">
              <a:xfrm>
                <a:off x="5249642" y="3816551"/>
                <a:ext cx="1099447" cy="2168733"/>
              </a:xfrm>
              <a:custGeom>
                <a:avLst/>
                <a:gdLst>
                  <a:gd name="T0" fmla="*/ 401 w 401"/>
                  <a:gd name="T1" fmla="*/ 791 h 791"/>
                  <a:gd name="T2" fmla="*/ 0 w 401"/>
                  <a:gd name="T3" fmla="*/ 63 h 791"/>
                  <a:gd name="T4" fmla="*/ 0 w 401"/>
                  <a:gd name="T5" fmla="*/ 0 h 791"/>
                  <a:gd name="T6" fmla="*/ 401 w 401"/>
                  <a:gd name="T7" fmla="*/ 372 h 791"/>
                  <a:gd name="T8" fmla="*/ 401 w 401"/>
                  <a:gd name="T9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1">
                    <a:moveTo>
                      <a:pt x="401" y="791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401" y="372"/>
                    </a:lnTo>
                    <a:lnTo>
                      <a:pt x="401" y="791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Oval 52"/>
              <p:cNvSpPr/>
              <p:nvPr/>
            </p:nvSpPr>
            <p:spPr>
              <a:xfrm flipH="1">
                <a:off x="7607942" y="4836486"/>
                <a:ext cx="1148797" cy="114879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Oval 48"/>
              <p:cNvSpPr/>
              <p:nvPr/>
            </p:nvSpPr>
            <p:spPr>
              <a:xfrm flipH="1">
                <a:off x="7733289" y="496417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Rectangle 43"/>
              <p:cNvSpPr>
                <a:spLocks/>
              </p:cNvSpPr>
              <p:nvPr/>
            </p:nvSpPr>
            <p:spPr bwMode="auto">
              <a:xfrm>
                <a:off x="6349088" y="3643820"/>
                <a:ext cx="1819791" cy="11487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Rectangle 44"/>
              <p:cNvSpPr>
                <a:spLocks/>
              </p:cNvSpPr>
              <p:nvPr/>
            </p:nvSpPr>
            <p:spPr bwMode="auto">
              <a:xfrm>
                <a:off x="3868940" y="3624629"/>
                <a:ext cx="1380701" cy="17821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45"/>
              <p:cNvSpPr>
                <a:spLocks/>
              </p:cNvSpPr>
              <p:nvPr/>
            </p:nvSpPr>
            <p:spPr bwMode="auto">
              <a:xfrm>
                <a:off x="5249642" y="3624629"/>
                <a:ext cx="1099447" cy="1167990"/>
              </a:xfrm>
              <a:custGeom>
                <a:avLst/>
                <a:gdLst>
                  <a:gd name="T0" fmla="*/ 401 w 401"/>
                  <a:gd name="T1" fmla="*/ 426 h 426"/>
                  <a:gd name="T2" fmla="*/ 0 w 401"/>
                  <a:gd name="T3" fmla="*/ 65 h 426"/>
                  <a:gd name="T4" fmla="*/ 0 w 401"/>
                  <a:gd name="T5" fmla="*/ 0 h 426"/>
                  <a:gd name="T6" fmla="*/ 401 w 401"/>
                  <a:gd name="T7" fmla="*/ 7 h 426"/>
                  <a:gd name="T8" fmla="*/ 401 w 401"/>
                  <a:gd name="T9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6">
                    <a:moveTo>
                      <a:pt x="401" y="426"/>
                    </a:moveTo>
                    <a:lnTo>
                      <a:pt x="0" y="65"/>
                    </a:lnTo>
                    <a:lnTo>
                      <a:pt x="0" y="0"/>
                    </a:lnTo>
                    <a:lnTo>
                      <a:pt x="401" y="7"/>
                    </a:lnTo>
                    <a:lnTo>
                      <a:pt x="401" y="42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Oval 46"/>
              <p:cNvSpPr/>
              <p:nvPr/>
            </p:nvSpPr>
            <p:spPr>
              <a:xfrm flipH="1">
                <a:off x="7607942" y="3644301"/>
                <a:ext cx="1148797" cy="114879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Oval 42"/>
              <p:cNvSpPr/>
              <p:nvPr/>
            </p:nvSpPr>
            <p:spPr>
              <a:xfrm flipH="1">
                <a:off x="7733289" y="376634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Rectangle 37"/>
              <p:cNvSpPr>
                <a:spLocks/>
              </p:cNvSpPr>
              <p:nvPr/>
            </p:nvSpPr>
            <p:spPr bwMode="auto">
              <a:xfrm>
                <a:off x="6349088" y="2448413"/>
                <a:ext cx="1819791" cy="114605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Rectangle 38"/>
              <p:cNvSpPr>
                <a:spLocks/>
              </p:cNvSpPr>
              <p:nvPr/>
            </p:nvSpPr>
            <p:spPr bwMode="auto">
              <a:xfrm>
                <a:off x="3868940" y="3438190"/>
                <a:ext cx="1380701" cy="17273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9"/>
              <p:cNvSpPr>
                <a:spLocks/>
              </p:cNvSpPr>
              <p:nvPr/>
            </p:nvSpPr>
            <p:spPr bwMode="auto">
              <a:xfrm>
                <a:off x="5249642" y="2448413"/>
                <a:ext cx="1099447" cy="1162506"/>
              </a:xfrm>
              <a:custGeom>
                <a:avLst/>
                <a:gdLst>
                  <a:gd name="T0" fmla="*/ 0 w 401"/>
                  <a:gd name="T1" fmla="*/ 361 h 424"/>
                  <a:gd name="T2" fmla="*/ 401 w 401"/>
                  <a:gd name="T3" fmla="*/ 0 h 424"/>
                  <a:gd name="T4" fmla="*/ 401 w 401"/>
                  <a:gd name="T5" fmla="*/ 418 h 424"/>
                  <a:gd name="T6" fmla="*/ 0 w 401"/>
                  <a:gd name="T7" fmla="*/ 424 h 424"/>
                  <a:gd name="T8" fmla="*/ 0 w 401"/>
                  <a:gd name="T9" fmla="*/ 36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4">
                    <a:moveTo>
                      <a:pt x="0" y="361"/>
                    </a:moveTo>
                    <a:lnTo>
                      <a:pt x="401" y="0"/>
                    </a:lnTo>
                    <a:lnTo>
                      <a:pt x="401" y="418"/>
                    </a:lnTo>
                    <a:lnTo>
                      <a:pt x="0" y="424"/>
                    </a:lnTo>
                    <a:lnTo>
                      <a:pt x="0" y="36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Oval 40"/>
              <p:cNvSpPr/>
              <p:nvPr/>
            </p:nvSpPr>
            <p:spPr>
              <a:xfrm flipH="1">
                <a:off x="7607942" y="2451998"/>
                <a:ext cx="1148797" cy="114879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Oval 36"/>
              <p:cNvSpPr/>
              <p:nvPr/>
            </p:nvSpPr>
            <p:spPr>
              <a:xfrm flipH="1">
                <a:off x="7733289" y="2570221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Rectangle 31"/>
              <p:cNvSpPr>
                <a:spLocks/>
              </p:cNvSpPr>
              <p:nvPr/>
            </p:nvSpPr>
            <p:spPr bwMode="auto">
              <a:xfrm>
                <a:off x="6349088" y="1250264"/>
                <a:ext cx="1819791" cy="11487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Rectangle 32"/>
              <p:cNvSpPr>
                <a:spLocks/>
              </p:cNvSpPr>
              <p:nvPr/>
            </p:nvSpPr>
            <p:spPr bwMode="auto">
              <a:xfrm>
                <a:off x="3868940" y="3251748"/>
                <a:ext cx="1380701" cy="172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3"/>
              <p:cNvSpPr>
                <a:spLocks/>
              </p:cNvSpPr>
              <p:nvPr/>
            </p:nvSpPr>
            <p:spPr bwMode="auto">
              <a:xfrm>
                <a:off x="5249642" y="1250264"/>
                <a:ext cx="1099447" cy="2174215"/>
              </a:xfrm>
              <a:custGeom>
                <a:avLst/>
                <a:gdLst>
                  <a:gd name="T0" fmla="*/ 0 w 401"/>
                  <a:gd name="T1" fmla="*/ 730 h 793"/>
                  <a:gd name="T2" fmla="*/ 401 w 401"/>
                  <a:gd name="T3" fmla="*/ 0 h 793"/>
                  <a:gd name="T4" fmla="*/ 401 w 401"/>
                  <a:gd name="T5" fmla="*/ 419 h 793"/>
                  <a:gd name="T6" fmla="*/ 0 w 401"/>
                  <a:gd name="T7" fmla="*/ 793 h 793"/>
                  <a:gd name="T8" fmla="*/ 0 w 401"/>
                  <a:gd name="T9" fmla="*/ 73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3">
                    <a:moveTo>
                      <a:pt x="0" y="730"/>
                    </a:moveTo>
                    <a:lnTo>
                      <a:pt x="401" y="0"/>
                    </a:lnTo>
                    <a:lnTo>
                      <a:pt x="401" y="419"/>
                    </a:lnTo>
                    <a:lnTo>
                      <a:pt x="0" y="793"/>
                    </a:lnTo>
                    <a:lnTo>
                      <a:pt x="0" y="73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Oval 34"/>
              <p:cNvSpPr/>
              <p:nvPr/>
            </p:nvSpPr>
            <p:spPr>
              <a:xfrm flipH="1">
                <a:off x="7607942" y="1250264"/>
                <a:ext cx="1148797" cy="114879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Oval 30"/>
              <p:cNvSpPr/>
              <p:nvPr/>
            </p:nvSpPr>
            <p:spPr>
              <a:xfrm flipH="1">
                <a:off x="7733289" y="1372390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16"/>
              <p:cNvSpPr txBox="1">
                <a:spLocks/>
              </p:cNvSpPr>
              <p:nvPr/>
            </p:nvSpPr>
            <p:spPr>
              <a:xfrm flipH="1">
                <a:off x="6479712" y="1592796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17"/>
              <p:cNvSpPr txBox="1">
                <a:spLocks/>
              </p:cNvSpPr>
              <p:nvPr/>
            </p:nvSpPr>
            <p:spPr>
              <a:xfrm flipH="1">
                <a:off x="6479712" y="2772593"/>
                <a:ext cx="1440183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8"/>
              <p:cNvSpPr txBox="1">
                <a:spLocks/>
              </p:cNvSpPr>
              <p:nvPr/>
            </p:nvSpPr>
            <p:spPr>
              <a:xfrm flipH="1">
                <a:off x="6479712" y="3963864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19"/>
              <p:cNvSpPr txBox="1">
                <a:spLocks/>
              </p:cNvSpPr>
              <p:nvPr/>
            </p:nvSpPr>
            <p:spPr>
              <a:xfrm flipH="1">
                <a:off x="6479710" y="5143662"/>
                <a:ext cx="1600190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Freeform: Shape 27"/>
              <p:cNvSpPr>
                <a:spLocks/>
              </p:cNvSpPr>
              <p:nvPr/>
            </p:nvSpPr>
            <p:spPr bwMode="auto">
              <a:xfrm rot="5400000" flipH="1">
                <a:off x="2528593" y="3054971"/>
                <a:ext cx="1755662" cy="113673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1"/>
              <p:cNvSpPr>
                <a:spLocks/>
              </p:cNvSpPr>
              <p:nvPr/>
            </p:nvSpPr>
            <p:spPr bwMode="auto">
              <a:xfrm>
                <a:off x="7919897" y="2729947"/>
                <a:ext cx="542861" cy="566721"/>
              </a:xfrm>
              <a:custGeom>
                <a:avLst/>
                <a:gdLst>
                  <a:gd name="T0" fmla="*/ 3 w 77"/>
                  <a:gd name="T1" fmla="*/ 30 h 77"/>
                  <a:gd name="T2" fmla="*/ 30 w 77"/>
                  <a:gd name="T3" fmla="*/ 5 h 77"/>
                  <a:gd name="T4" fmla="*/ 7 w 77"/>
                  <a:gd name="T5" fmla="*/ 31 h 77"/>
                  <a:gd name="T6" fmla="*/ 71 w 77"/>
                  <a:gd name="T7" fmla="*/ 31 h 77"/>
                  <a:gd name="T8" fmla="*/ 74 w 77"/>
                  <a:gd name="T9" fmla="*/ 30 h 77"/>
                  <a:gd name="T10" fmla="*/ 47 w 77"/>
                  <a:gd name="T11" fmla="*/ 5 h 77"/>
                  <a:gd name="T12" fmla="*/ 71 w 77"/>
                  <a:gd name="T13" fmla="*/ 31 h 77"/>
                  <a:gd name="T14" fmla="*/ 72 w 77"/>
                  <a:gd name="T15" fmla="*/ 43 h 77"/>
                  <a:gd name="T16" fmla="*/ 61 w 77"/>
                  <a:gd name="T17" fmla="*/ 40 h 77"/>
                  <a:gd name="T18" fmla="*/ 55 w 77"/>
                  <a:gd name="T19" fmla="*/ 61 h 77"/>
                  <a:gd name="T20" fmla="*/ 40 w 77"/>
                  <a:gd name="T21" fmla="*/ 68 h 77"/>
                  <a:gd name="T22" fmla="*/ 39 w 77"/>
                  <a:gd name="T23" fmla="*/ 77 h 77"/>
                  <a:gd name="T24" fmla="*/ 38 w 77"/>
                  <a:gd name="T25" fmla="*/ 68 h 77"/>
                  <a:gd name="T26" fmla="*/ 22 w 77"/>
                  <a:gd name="T27" fmla="*/ 61 h 77"/>
                  <a:gd name="T28" fmla="*/ 16 w 77"/>
                  <a:gd name="T29" fmla="*/ 40 h 77"/>
                  <a:gd name="T30" fmla="*/ 5 w 77"/>
                  <a:gd name="T31" fmla="*/ 43 h 77"/>
                  <a:gd name="T32" fmla="*/ 5 w 77"/>
                  <a:gd name="T33" fmla="*/ 34 h 77"/>
                  <a:gd name="T34" fmla="*/ 16 w 77"/>
                  <a:gd name="T35" fmla="*/ 38 h 77"/>
                  <a:gd name="T36" fmla="*/ 22 w 77"/>
                  <a:gd name="T37" fmla="*/ 16 h 77"/>
                  <a:gd name="T38" fmla="*/ 38 w 77"/>
                  <a:gd name="T39" fmla="*/ 9 h 77"/>
                  <a:gd name="T40" fmla="*/ 39 w 77"/>
                  <a:gd name="T41" fmla="*/ 0 h 77"/>
                  <a:gd name="T42" fmla="*/ 40 w 77"/>
                  <a:gd name="T43" fmla="*/ 9 h 77"/>
                  <a:gd name="T44" fmla="*/ 55 w 77"/>
                  <a:gd name="T45" fmla="*/ 16 h 77"/>
                  <a:gd name="T46" fmla="*/ 61 w 77"/>
                  <a:gd name="T47" fmla="*/ 38 h 77"/>
                  <a:gd name="T48" fmla="*/ 72 w 77"/>
                  <a:gd name="T49" fmla="*/ 34 h 77"/>
                  <a:gd name="T50" fmla="*/ 39 w 77"/>
                  <a:gd name="T51" fmla="*/ 8 h 77"/>
                  <a:gd name="T52" fmla="*/ 39 w 77"/>
                  <a:gd name="T53" fmla="*/ 2 h 77"/>
                  <a:gd name="T54" fmla="*/ 39 w 77"/>
                  <a:gd name="T55" fmla="*/ 8 h 77"/>
                  <a:gd name="T56" fmla="*/ 5 w 77"/>
                  <a:gd name="T57" fmla="*/ 36 h 77"/>
                  <a:gd name="T58" fmla="*/ 5 w 77"/>
                  <a:gd name="T59" fmla="*/ 41 h 77"/>
                  <a:gd name="T60" fmla="*/ 39 w 77"/>
                  <a:gd name="T61" fmla="*/ 70 h 77"/>
                  <a:gd name="T62" fmla="*/ 39 w 77"/>
                  <a:gd name="T63" fmla="*/ 75 h 77"/>
                  <a:gd name="T64" fmla="*/ 39 w 77"/>
                  <a:gd name="T65" fmla="*/ 70 h 77"/>
                  <a:gd name="T66" fmla="*/ 52 w 77"/>
                  <a:gd name="T67" fmla="*/ 47 h 77"/>
                  <a:gd name="T68" fmla="*/ 42 w 77"/>
                  <a:gd name="T69" fmla="*/ 39 h 77"/>
                  <a:gd name="T70" fmla="*/ 46 w 77"/>
                  <a:gd name="T71" fmla="*/ 33 h 77"/>
                  <a:gd name="T72" fmla="*/ 45 w 77"/>
                  <a:gd name="T73" fmla="*/ 30 h 77"/>
                  <a:gd name="T74" fmla="*/ 32 w 77"/>
                  <a:gd name="T75" fmla="*/ 30 h 77"/>
                  <a:gd name="T76" fmla="*/ 31 w 77"/>
                  <a:gd name="T77" fmla="*/ 33 h 77"/>
                  <a:gd name="T78" fmla="*/ 35 w 77"/>
                  <a:gd name="T79" fmla="*/ 39 h 77"/>
                  <a:gd name="T80" fmla="*/ 25 w 77"/>
                  <a:gd name="T81" fmla="*/ 47 h 77"/>
                  <a:gd name="T82" fmla="*/ 55 w 77"/>
                  <a:gd name="T83" fmla="*/ 54 h 77"/>
                  <a:gd name="T84" fmla="*/ 72 w 77"/>
                  <a:gd name="T85" fmla="*/ 36 h 77"/>
                  <a:gd name="T86" fmla="*/ 72 w 77"/>
                  <a:gd name="T87" fmla="*/ 41 h 77"/>
                  <a:gd name="T88" fmla="*/ 71 w 77"/>
                  <a:gd name="T89" fmla="*/ 47 h 77"/>
                  <a:gd name="T90" fmla="*/ 47 w 77"/>
                  <a:gd name="T91" fmla="*/ 73 h 77"/>
                  <a:gd name="T92" fmla="*/ 74 w 77"/>
                  <a:gd name="T93" fmla="*/ 47 h 77"/>
                  <a:gd name="T94" fmla="*/ 71 w 77"/>
                  <a:gd name="T95" fmla="*/ 47 h 77"/>
                  <a:gd name="T96" fmla="*/ 5 w 77"/>
                  <a:gd name="T97" fmla="*/ 47 h 77"/>
                  <a:gd name="T98" fmla="*/ 30 w 77"/>
                  <a:gd name="T99" fmla="*/ 74 h 77"/>
                  <a:gd name="T100" fmla="*/ 30 w 77"/>
                  <a:gd name="T101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7" h="77">
                    <a:moveTo>
                      <a:pt x="5" y="30"/>
                    </a:moveTo>
                    <a:cubicBezTo>
                      <a:pt x="4" y="30"/>
                      <a:pt x="4" y="30"/>
                      <a:pt x="3" y="30"/>
                    </a:cubicBezTo>
                    <a:cubicBezTo>
                      <a:pt x="7" y="17"/>
                      <a:pt x="17" y="7"/>
                      <a:pt x="30" y="4"/>
                    </a:cubicBezTo>
                    <a:cubicBezTo>
                      <a:pt x="30" y="4"/>
                      <a:pt x="30" y="4"/>
                      <a:pt x="30" y="5"/>
                    </a:cubicBezTo>
                    <a:cubicBezTo>
                      <a:pt x="30" y="5"/>
                      <a:pt x="30" y="6"/>
                      <a:pt x="30" y="7"/>
                    </a:cubicBezTo>
                    <a:cubicBezTo>
                      <a:pt x="19" y="10"/>
                      <a:pt x="9" y="19"/>
                      <a:pt x="7" y="31"/>
                    </a:cubicBezTo>
                    <a:cubicBezTo>
                      <a:pt x="6" y="30"/>
                      <a:pt x="5" y="30"/>
                      <a:pt x="5" y="30"/>
                    </a:cubicBezTo>
                    <a:close/>
                    <a:moveTo>
                      <a:pt x="71" y="31"/>
                    </a:moveTo>
                    <a:cubicBezTo>
                      <a:pt x="71" y="30"/>
                      <a:pt x="72" y="30"/>
                      <a:pt x="72" y="30"/>
                    </a:cubicBezTo>
                    <a:cubicBezTo>
                      <a:pt x="73" y="30"/>
                      <a:pt x="73" y="30"/>
                      <a:pt x="74" y="30"/>
                    </a:cubicBezTo>
                    <a:cubicBezTo>
                      <a:pt x="70" y="17"/>
                      <a:pt x="60" y="7"/>
                      <a:pt x="47" y="4"/>
                    </a:cubicBezTo>
                    <a:cubicBezTo>
                      <a:pt x="47" y="4"/>
                      <a:pt x="47" y="4"/>
                      <a:pt x="47" y="5"/>
                    </a:cubicBezTo>
                    <a:cubicBezTo>
                      <a:pt x="47" y="5"/>
                      <a:pt x="47" y="6"/>
                      <a:pt x="47" y="7"/>
                    </a:cubicBezTo>
                    <a:cubicBezTo>
                      <a:pt x="58" y="10"/>
                      <a:pt x="68" y="19"/>
                      <a:pt x="71" y="31"/>
                    </a:cubicBezTo>
                    <a:close/>
                    <a:moveTo>
                      <a:pt x="77" y="39"/>
                    </a:moveTo>
                    <a:cubicBezTo>
                      <a:pt x="77" y="41"/>
                      <a:pt x="75" y="43"/>
                      <a:pt x="72" y="43"/>
                    </a:cubicBezTo>
                    <a:cubicBezTo>
                      <a:pt x="70" y="43"/>
                      <a:pt x="68" y="42"/>
                      <a:pt x="68" y="40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1" y="58"/>
                      <a:pt x="58" y="61"/>
                      <a:pt x="55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2" y="68"/>
                      <a:pt x="43" y="70"/>
                      <a:pt x="43" y="73"/>
                    </a:cubicBezTo>
                    <a:cubicBezTo>
                      <a:pt x="43" y="75"/>
                      <a:pt x="41" y="77"/>
                      <a:pt x="39" y="77"/>
                    </a:cubicBezTo>
                    <a:cubicBezTo>
                      <a:pt x="36" y="77"/>
                      <a:pt x="34" y="75"/>
                      <a:pt x="34" y="73"/>
                    </a:cubicBezTo>
                    <a:cubicBezTo>
                      <a:pt x="34" y="70"/>
                      <a:pt x="35" y="68"/>
                      <a:pt x="38" y="68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19" y="61"/>
                      <a:pt x="16" y="58"/>
                      <a:pt x="16" y="5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2"/>
                      <a:pt x="7" y="43"/>
                      <a:pt x="5" y="43"/>
                    </a:cubicBezTo>
                    <a:cubicBezTo>
                      <a:pt x="2" y="43"/>
                      <a:pt x="0" y="41"/>
                      <a:pt x="0" y="39"/>
                    </a:cubicBezTo>
                    <a:cubicBezTo>
                      <a:pt x="0" y="36"/>
                      <a:pt x="2" y="34"/>
                      <a:pt x="5" y="34"/>
                    </a:cubicBezTo>
                    <a:cubicBezTo>
                      <a:pt x="7" y="34"/>
                      <a:pt x="9" y="36"/>
                      <a:pt x="9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19"/>
                      <a:pt x="19" y="16"/>
                      <a:pt x="22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5" y="9"/>
                      <a:pt x="34" y="7"/>
                      <a:pt x="34" y="5"/>
                    </a:cubicBezTo>
                    <a:cubicBezTo>
                      <a:pt x="34" y="2"/>
                      <a:pt x="36" y="0"/>
                      <a:pt x="39" y="0"/>
                    </a:cubicBezTo>
                    <a:cubicBezTo>
                      <a:pt x="41" y="0"/>
                      <a:pt x="43" y="2"/>
                      <a:pt x="43" y="5"/>
                    </a:cubicBezTo>
                    <a:cubicBezTo>
                      <a:pt x="43" y="7"/>
                      <a:pt x="42" y="9"/>
                      <a:pt x="40" y="9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16"/>
                      <a:pt x="61" y="19"/>
                      <a:pt x="61" y="22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36"/>
                      <a:pt x="70" y="34"/>
                      <a:pt x="72" y="34"/>
                    </a:cubicBezTo>
                    <a:cubicBezTo>
                      <a:pt x="75" y="34"/>
                      <a:pt x="77" y="36"/>
                      <a:pt x="77" y="39"/>
                    </a:cubicBezTo>
                    <a:close/>
                    <a:moveTo>
                      <a:pt x="39" y="8"/>
                    </a:moveTo>
                    <a:cubicBezTo>
                      <a:pt x="40" y="8"/>
                      <a:pt x="41" y="6"/>
                      <a:pt x="41" y="5"/>
                    </a:cubicBezTo>
                    <a:cubicBezTo>
                      <a:pt x="41" y="3"/>
                      <a:pt x="40" y="2"/>
                      <a:pt x="39" y="2"/>
                    </a:cubicBezTo>
                    <a:cubicBezTo>
                      <a:pt x="37" y="2"/>
                      <a:pt x="36" y="3"/>
                      <a:pt x="36" y="5"/>
                    </a:cubicBezTo>
                    <a:cubicBezTo>
                      <a:pt x="36" y="6"/>
                      <a:pt x="37" y="8"/>
                      <a:pt x="39" y="8"/>
                    </a:cubicBezTo>
                    <a:close/>
                    <a:moveTo>
                      <a:pt x="7" y="39"/>
                    </a:moveTo>
                    <a:cubicBezTo>
                      <a:pt x="7" y="37"/>
                      <a:pt x="6" y="36"/>
                      <a:pt x="5" y="36"/>
                    </a:cubicBezTo>
                    <a:cubicBezTo>
                      <a:pt x="3" y="36"/>
                      <a:pt x="2" y="37"/>
                      <a:pt x="2" y="39"/>
                    </a:cubicBezTo>
                    <a:cubicBezTo>
                      <a:pt x="2" y="40"/>
                      <a:pt x="3" y="41"/>
                      <a:pt x="5" y="41"/>
                    </a:cubicBezTo>
                    <a:cubicBezTo>
                      <a:pt x="6" y="41"/>
                      <a:pt x="7" y="40"/>
                      <a:pt x="7" y="39"/>
                    </a:cubicBezTo>
                    <a:close/>
                    <a:moveTo>
                      <a:pt x="39" y="70"/>
                    </a:moveTo>
                    <a:cubicBezTo>
                      <a:pt x="37" y="70"/>
                      <a:pt x="36" y="71"/>
                      <a:pt x="36" y="73"/>
                    </a:cubicBezTo>
                    <a:cubicBezTo>
                      <a:pt x="36" y="74"/>
                      <a:pt x="37" y="75"/>
                      <a:pt x="39" y="75"/>
                    </a:cubicBezTo>
                    <a:cubicBezTo>
                      <a:pt x="40" y="75"/>
                      <a:pt x="41" y="74"/>
                      <a:pt x="41" y="73"/>
                    </a:cubicBezTo>
                    <a:cubicBezTo>
                      <a:pt x="41" y="71"/>
                      <a:pt x="40" y="70"/>
                      <a:pt x="39" y="70"/>
                    </a:cubicBezTo>
                    <a:close/>
                    <a:moveTo>
                      <a:pt x="55" y="54"/>
                    </a:moveTo>
                    <a:cubicBezTo>
                      <a:pt x="55" y="54"/>
                      <a:pt x="54" y="49"/>
                      <a:pt x="52" y="47"/>
                    </a:cubicBezTo>
                    <a:cubicBezTo>
                      <a:pt x="51" y="45"/>
                      <a:pt x="44" y="44"/>
                      <a:pt x="43" y="43"/>
                    </a:cubicBezTo>
                    <a:cubicBezTo>
                      <a:pt x="42" y="42"/>
                      <a:pt x="42" y="40"/>
                      <a:pt x="42" y="39"/>
                    </a:cubicBezTo>
                    <a:cubicBezTo>
                      <a:pt x="43" y="38"/>
                      <a:pt x="44" y="37"/>
                      <a:pt x="44" y="35"/>
                    </a:cubicBezTo>
                    <a:cubicBezTo>
                      <a:pt x="45" y="35"/>
                      <a:pt x="45" y="34"/>
                      <a:pt x="46" y="33"/>
                    </a:cubicBezTo>
                    <a:cubicBezTo>
                      <a:pt x="46" y="32"/>
                      <a:pt x="45" y="32"/>
                      <a:pt x="45" y="31"/>
                    </a:cubicBezTo>
                    <a:cubicBezTo>
                      <a:pt x="45" y="31"/>
                      <a:pt x="45" y="31"/>
                      <a:pt x="45" y="30"/>
                    </a:cubicBezTo>
                    <a:cubicBezTo>
                      <a:pt x="45" y="26"/>
                      <a:pt x="42" y="23"/>
                      <a:pt x="39" y="23"/>
                    </a:cubicBezTo>
                    <a:cubicBezTo>
                      <a:pt x="35" y="23"/>
                      <a:pt x="32" y="26"/>
                      <a:pt x="32" y="30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1" y="32"/>
                      <a:pt x="31" y="33"/>
                    </a:cubicBezTo>
                    <a:cubicBezTo>
                      <a:pt x="32" y="34"/>
                      <a:pt x="32" y="35"/>
                      <a:pt x="33" y="35"/>
                    </a:cubicBezTo>
                    <a:cubicBezTo>
                      <a:pt x="33" y="37"/>
                      <a:pt x="34" y="38"/>
                      <a:pt x="35" y="39"/>
                    </a:cubicBezTo>
                    <a:cubicBezTo>
                      <a:pt x="35" y="40"/>
                      <a:pt x="35" y="42"/>
                      <a:pt x="34" y="43"/>
                    </a:cubicBezTo>
                    <a:cubicBezTo>
                      <a:pt x="34" y="44"/>
                      <a:pt x="26" y="45"/>
                      <a:pt x="25" y="47"/>
                    </a:cubicBezTo>
                    <a:cubicBezTo>
                      <a:pt x="24" y="49"/>
                      <a:pt x="22" y="54"/>
                      <a:pt x="22" y="54"/>
                    </a:cubicBezTo>
                    <a:lnTo>
                      <a:pt x="55" y="54"/>
                    </a:lnTo>
                    <a:close/>
                    <a:moveTo>
                      <a:pt x="75" y="39"/>
                    </a:moveTo>
                    <a:cubicBezTo>
                      <a:pt x="75" y="37"/>
                      <a:pt x="74" y="36"/>
                      <a:pt x="72" y="36"/>
                    </a:cubicBezTo>
                    <a:cubicBezTo>
                      <a:pt x="71" y="36"/>
                      <a:pt x="70" y="37"/>
                      <a:pt x="70" y="39"/>
                    </a:cubicBezTo>
                    <a:cubicBezTo>
                      <a:pt x="70" y="40"/>
                      <a:pt x="71" y="41"/>
                      <a:pt x="72" y="41"/>
                    </a:cubicBezTo>
                    <a:cubicBezTo>
                      <a:pt x="74" y="41"/>
                      <a:pt x="75" y="40"/>
                      <a:pt x="75" y="39"/>
                    </a:cubicBezTo>
                    <a:close/>
                    <a:moveTo>
                      <a:pt x="71" y="47"/>
                    </a:moveTo>
                    <a:cubicBezTo>
                      <a:pt x="68" y="58"/>
                      <a:pt x="58" y="68"/>
                      <a:pt x="47" y="71"/>
                    </a:cubicBezTo>
                    <a:cubicBezTo>
                      <a:pt x="47" y="71"/>
                      <a:pt x="47" y="72"/>
                      <a:pt x="47" y="73"/>
                    </a:cubicBezTo>
                    <a:cubicBezTo>
                      <a:pt x="47" y="73"/>
                      <a:pt x="47" y="73"/>
                      <a:pt x="47" y="74"/>
                    </a:cubicBezTo>
                    <a:cubicBezTo>
                      <a:pt x="60" y="71"/>
                      <a:pt x="70" y="60"/>
                      <a:pt x="74" y="47"/>
                    </a:cubicBezTo>
                    <a:cubicBezTo>
                      <a:pt x="73" y="47"/>
                      <a:pt x="73" y="47"/>
                      <a:pt x="72" y="47"/>
                    </a:cubicBezTo>
                    <a:cubicBezTo>
                      <a:pt x="72" y="47"/>
                      <a:pt x="71" y="47"/>
                      <a:pt x="71" y="47"/>
                    </a:cubicBezTo>
                    <a:close/>
                    <a:moveTo>
                      <a:pt x="7" y="47"/>
                    </a:moveTo>
                    <a:cubicBezTo>
                      <a:pt x="6" y="47"/>
                      <a:pt x="5" y="47"/>
                      <a:pt x="5" y="47"/>
                    </a:cubicBezTo>
                    <a:cubicBezTo>
                      <a:pt x="4" y="47"/>
                      <a:pt x="4" y="47"/>
                      <a:pt x="3" y="47"/>
                    </a:cubicBezTo>
                    <a:cubicBezTo>
                      <a:pt x="7" y="60"/>
                      <a:pt x="17" y="71"/>
                      <a:pt x="30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2"/>
                      <a:pt x="30" y="71"/>
                      <a:pt x="30" y="71"/>
                    </a:cubicBezTo>
                    <a:cubicBezTo>
                      <a:pt x="19" y="68"/>
                      <a:pt x="9" y="58"/>
                      <a:pt x="7" y="4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2"/>
              <p:cNvSpPr>
                <a:spLocks/>
              </p:cNvSpPr>
              <p:nvPr/>
            </p:nvSpPr>
            <p:spPr bwMode="auto">
              <a:xfrm>
                <a:off x="7950031" y="5180796"/>
                <a:ext cx="498634" cy="495178"/>
              </a:xfrm>
              <a:custGeom>
                <a:avLst/>
                <a:gdLst>
                  <a:gd name="T0" fmla="*/ 0 w 120"/>
                  <a:gd name="T1" fmla="*/ 60 h 120"/>
                  <a:gd name="T2" fmla="*/ 120 w 120"/>
                  <a:gd name="T3" fmla="*/ 60 h 120"/>
                  <a:gd name="T4" fmla="*/ 83 w 120"/>
                  <a:gd name="T5" fmla="*/ 24 h 120"/>
                  <a:gd name="T6" fmla="*/ 86 w 120"/>
                  <a:gd name="T7" fmla="*/ 14 h 120"/>
                  <a:gd name="T8" fmla="*/ 86 w 120"/>
                  <a:gd name="T9" fmla="*/ 28 h 120"/>
                  <a:gd name="T10" fmla="*/ 47 w 120"/>
                  <a:gd name="T11" fmla="*/ 77 h 120"/>
                  <a:gd name="T12" fmla="*/ 41 w 120"/>
                  <a:gd name="T13" fmla="*/ 88 h 120"/>
                  <a:gd name="T14" fmla="*/ 38 w 120"/>
                  <a:gd name="T15" fmla="*/ 95 h 120"/>
                  <a:gd name="T16" fmla="*/ 37 w 120"/>
                  <a:gd name="T17" fmla="*/ 110 h 120"/>
                  <a:gd name="T18" fmla="*/ 31 w 120"/>
                  <a:gd name="T19" fmla="*/ 99 h 120"/>
                  <a:gd name="T20" fmla="*/ 26 w 120"/>
                  <a:gd name="T21" fmla="*/ 89 h 120"/>
                  <a:gd name="T22" fmla="*/ 17 w 120"/>
                  <a:gd name="T23" fmla="*/ 82 h 120"/>
                  <a:gd name="T24" fmla="*/ 16 w 120"/>
                  <a:gd name="T25" fmla="*/ 68 h 120"/>
                  <a:gd name="T26" fmla="*/ 15 w 120"/>
                  <a:gd name="T27" fmla="*/ 60 h 120"/>
                  <a:gd name="T28" fmla="*/ 10 w 120"/>
                  <a:gd name="T29" fmla="*/ 54 h 120"/>
                  <a:gd name="T30" fmla="*/ 10 w 120"/>
                  <a:gd name="T31" fmla="*/ 45 h 120"/>
                  <a:gd name="T32" fmla="*/ 38 w 120"/>
                  <a:gd name="T33" fmla="*/ 20 h 120"/>
                  <a:gd name="T34" fmla="*/ 31 w 120"/>
                  <a:gd name="T35" fmla="*/ 20 h 120"/>
                  <a:gd name="T36" fmla="*/ 28 w 120"/>
                  <a:gd name="T37" fmla="*/ 26 h 120"/>
                  <a:gd name="T38" fmla="*/ 32 w 120"/>
                  <a:gd name="T39" fmla="*/ 28 h 120"/>
                  <a:gd name="T40" fmla="*/ 31 w 120"/>
                  <a:gd name="T41" fmla="*/ 24 h 120"/>
                  <a:gd name="T42" fmla="*/ 47 w 120"/>
                  <a:gd name="T43" fmla="*/ 30 h 120"/>
                  <a:gd name="T44" fmla="*/ 41 w 120"/>
                  <a:gd name="T45" fmla="*/ 34 h 120"/>
                  <a:gd name="T46" fmla="*/ 37 w 120"/>
                  <a:gd name="T47" fmla="*/ 36 h 120"/>
                  <a:gd name="T48" fmla="*/ 38 w 120"/>
                  <a:gd name="T49" fmla="*/ 43 h 120"/>
                  <a:gd name="T50" fmla="*/ 33 w 120"/>
                  <a:gd name="T51" fmla="*/ 49 h 120"/>
                  <a:gd name="T52" fmla="*/ 29 w 120"/>
                  <a:gd name="T53" fmla="*/ 51 h 120"/>
                  <a:gd name="T54" fmla="*/ 21 w 120"/>
                  <a:gd name="T55" fmla="*/ 49 h 120"/>
                  <a:gd name="T56" fmla="*/ 15 w 120"/>
                  <a:gd name="T57" fmla="*/ 54 h 120"/>
                  <a:gd name="T58" fmla="*/ 16 w 120"/>
                  <a:gd name="T59" fmla="*/ 58 h 120"/>
                  <a:gd name="T60" fmla="*/ 27 w 120"/>
                  <a:gd name="T61" fmla="*/ 62 h 120"/>
                  <a:gd name="T62" fmla="*/ 41 w 120"/>
                  <a:gd name="T63" fmla="*/ 66 h 120"/>
                  <a:gd name="T64" fmla="*/ 47 w 120"/>
                  <a:gd name="T65" fmla="*/ 77 h 120"/>
                  <a:gd name="T66" fmla="*/ 55 w 120"/>
                  <a:gd name="T67" fmla="*/ 21 h 120"/>
                  <a:gd name="T68" fmla="*/ 44 w 120"/>
                  <a:gd name="T69" fmla="*/ 15 h 120"/>
                  <a:gd name="T70" fmla="*/ 63 w 120"/>
                  <a:gd name="T71" fmla="*/ 10 h 120"/>
                  <a:gd name="T72" fmla="*/ 107 w 120"/>
                  <a:gd name="T73" fmla="*/ 62 h 120"/>
                  <a:gd name="T74" fmla="*/ 92 w 120"/>
                  <a:gd name="T75" fmla="*/ 102 h 120"/>
                  <a:gd name="T76" fmla="*/ 91 w 120"/>
                  <a:gd name="T77" fmla="*/ 92 h 120"/>
                  <a:gd name="T78" fmla="*/ 84 w 120"/>
                  <a:gd name="T79" fmla="*/ 81 h 120"/>
                  <a:gd name="T80" fmla="*/ 66 w 120"/>
                  <a:gd name="T81" fmla="*/ 67 h 120"/>
                  <a:gd name="T82" fmla="*/ 97 w 120"/>
                  <a:gd name="T83" fmla="*/ 56 h 120"/>
                  <a:gd name="T84" fmla="*/ 105 w 120"/>
                  <a:gd name="T85" fmla="*/ 49 h 120"/>
                  <a:gd name="T86" fmla="*/ 93 w 120"/>
                  <a:gd name="T87" fmla="*/ 39 h 120"/>
                  <a:gd name="T88" fmla="*/ 91 w 120"/>
                  <a:gd name="T89" fmla="*/ 52 h 120"/>
                  <a:gd name="T90" fmla="*/ 79 w 120"/>
                  <a:gd name="T91" fmla="*/ 49 h 120"/>
                  <a:gd name="T92" fmla="*/ 73 w 120"/>
                  <a:gd name="T93" fmla="*/ 44 h 120"/>
                  <a:gd name="T94" fmla="*/ 76 w 120"/>
                  <a:gd name="T95" fmla="*/ 35 h 120"/>
                  <a:gd name="T96" fmla="*/ 90 w 120"/>
                  <a:gd name="T97" fmla="*/ 36 h 120"/>
                  <a:gd name="T98" fmla="*/ 100 w 120"/>
                  <a:gd name="T99" fmla="*/ 36 h 120"/>
                  <a:gd name="T100" fmla="*/ 105 w 120"/>
                  <a:gd name="T101" fmla="*/ 32 h 120"/>
                  <a:gd name="T102" fmla="*/ 110 w 120"/>
                  <a:gd name="T103" fmla="*/ 57 h 120"/>
                  <a:gd name="T104" fmla="*/ 107 w 120"/>
                  <a:gd name="T105" fmla="*/ 6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" h="120">
                    <a:moveTo>
                      <a:pt x="60" y="0"/>
                    </a:moveTo>
                    <a:cubicBezTo>
                      <a:pt x="27" y="0"/>
                      <a:pt x="0" y="27"/>
                      <a:pt x="0" y="60"/>
                    </a:cubicBezTo>
                    <a:cubicBezTo>
                      <a:pt x="0" y="93"/>
                      <a:pt x="27" y="120"/>
                      <a:pt x="60" y="120"/>
                    </a:cubicBezTo>
                    <a:cubicBezTo>
                      <a:pt x="93" y="120"/>
                      <a:pt x="120" y="93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lose/>
                    <a:moveTo>
                      <a:pt x="83" y="24"/>
                    </a:move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5" y="17"/>
                      <a:pt x="86" y="14"/>
                    </a:cubicBezTo>
                    <a:cubicBezTo>
                      <a:pt x="87" y="14"/>
                      <a:pt x="91" y="16"/>
                      <a:pt x="94" y="20"/>
                    </a:cubicBezTo>
                    <a:cubicBezTo>
                      <a:pt x="92" y="29"/>
                      <a:pt x="86" y="28"/>
                      <a:pt x="86" y="28"/>
                    </a:cubicBezTo>
                    <a:cubicBezTo>
                      <a:pt x="86" y="28"/>
                      <a:pt x="82" y="28"/>
                      <a:pt x="83" y="24"/>
                    </a:cubicBezTo>
                    <a:close/>
                    <a:moveTo>
                      <a:pt x="47" y="77"/>
                    </a:moveTo>
                    <a:cubicBezTo>
                      <a:pt x="46" y="78"/>
                      <a:pt x="45" y="81"/>
                      <a:pt x="44" y="84"/>
                    </a:cubicBezTo>
                    <a:cubicBezTo>
                      <a:pt x="43" y="86"/>
                      <a:pt x="42" y="87"/>
                      <a:pt x="41" y="88"/>
                    </a:cubicBezTo>
                    <a:cubicBezTo>
                      <a:pt x="39" y="89"/>
                      <a:pt x="39" y="91"/>
                      <a:pt x="39" y="91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38" y="95"/>
                      <a:pt x="39" y="99"/>
                      <a:pt x="40" y="100"/>
                    </a:cubicBezTo>
                    <a:cubicBezTo>
                      <a:pt x="40" y="102"/>
                      <a:pt x="37" y="110"/>
                      <a:pt x="37" y="110"/>
                    </a:cubicBezTo>
                    <a:cubicBezTo>
                      <a:pt x="34" y="109"/>
                      <a:pt x="33" y="106"/>
                      <a:pt x="32" y="104"/>
                    </a:cubicBezTo>
                    <a:cubicBezTo>
                      <a:pt x="32" y="102"/>
                      <a:pt x="30" y="101"/>
                      <a:pt x="31" y="99"/>
                    </a:cubicBezTo>
                    <a:cubicBezTo>
                      <a:pt x="31" y="96"/>
                      <a:pt x="29" y="95"/>
                      <a:pt x="28" y="94"/>
                    </a:cubicBezTo>
                    <a:cubicBezTo>
                      <a:pt x="27" y="92"/>
                      <a:pt x="26" y="90"/>
                      <a:pt x="26" y="89"/>
                    </a:cubicBezTo>
                    <a:cubicBezTo>
                      <a:pt x="26" y="88"/>
                      <a:pt x="23" y="86"/>
                      <a:pt x="23" y="86"/>
                    </a:cubicBezTo>
                    <a:cubicBezTo>
                      <a:pt x="23" y="86"/>
                      <a:pt x="18" y="83"/>
                      <a:pt x="17" y="82"/>
                    </a:cubicBezTo>
                    <a:cubicBezTo>
                      <a:pt x="16" y="81"/>
                      <a:pt x="15" y="77"/>
                      <a:pt x="15" y="75"/>
                    </a:cubicBezTo>
                    <a:cubicBezTo>
                      <a:pt x="15" y="73"/>
                      <a:pt x="16" y="68"/>
                      <a:pt x="16" y="68"/>
                    </a:cubicBezTo>
                    <a:cubicBezTo>
                      <a:pt x="16" y="68"/>
                      <a:pt x="18" y="66"/>
                      <a:pt x="17" y="65"/>
                    </a:cubicBezTo>
                    <a:cubicBezTo>
                      <a:pt x="15" y="64"/>
                      <a:pt x="15" y="60"/>
                      <a:pt x="15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1" y="55"/>
                      <a:pt x="10" y="54"/>
                    </a:cubicBezTo>
                    <a:cubicBezTo>
                      <a:pt x="10" y="52"/>
                      <a:pt x="10" y="51"/>
                      <a:pt x="11" y="50"/>
                    </a:cubicBezTo>
                    <a:cubicBezTo>
                      <a:pt x="11" y="49"/>
                      <a:pt x="10" y="46"/>
                      <a:pt x="10" y="45"/>
                    </a:cubicBezTo>
                    <a:cubicBezTo>
                      <a:pt x="20" y="20"/>
                      <a:pt x="37" y="15"/>
                      <a:pt x="37" y="1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5" y="21"/>
                      <a:pt x="34" y="21"/>
                    </a:cubicBezTo>
                    <a:cubicBezTo>
                      <a:pt x="32" y="20"/>
                      <a:pt x="31" y="20"/>
                      <a:pt x="31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8" y="25"/>
                      <a:pt x="28" y="26"/>
                    </a:cubicBezTo>
                    <a:cubicBezTo>
                      <a:pt x="28" y="27"/>
                      <a:pt x="29" y="29"/>
                      <a:pt x="29" y="29"/>
                    </a:cubicBezTo>
                    <a:cubicBezTo>
                      <a:pt x="29" y="29"/>
                      <a:pt x="32" y="29"/>
                      <a:pt x="32" y="28"/>
                    </a:cubicBezTo>
                    <a:cubicBezTo>
                      <a:pt x="32" y="27"/>
                      <a:pt x="32" y="26"/>
                      <a:pt x="32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4"/>
                      <a:pt x="34" y="23"/>
                      <a:pt x="40" y="24"/>
                    </a:cubicBezTo>
                    <a:cubicBezTo>
                      <a:pt x="47" y="24"/>
                      <a:pt x="44" y="29"/>
                      <a:pt x="47" y="30"/>
                    </a:cubicBezTo>
                    <a:cubicBezTo>
                      <a:pt x="50" y="31"/>
                      <a:pt x="45" y="35"/>
                      <a:pt x="44" y="37"/>
                    </a:cubicBezTo>
                    <a:cubicBezTo>
                      <a:pt x="43" y="39"/>
                      <a:pt x="41" y="34"/>
                      <a:pt x="41" y="34"/>
                    </a:cubicBezTo>
                    <a:cubicBezTo>
                      <a:pt x="41" y="34"/>
                      <a:pt x="43" y="32"/>
                      <a:pt x="40" y="32"/>
                    </a:cubicBezTo>
                    <a:cubicBezTo>
                      <a:pt x="37" y="31"/>
                      <a:pt x="35" y="36"/>
                      <a:pt x="37" y="36"/>
                    </a:cubicBezTo>
                    <a:cubicBezTo>
                      <a:pt x="38" y="36"/>
                      <a:pt x="40" y="38"/>
                      <a:pt x="39" y="39"/>
                    </a:cubicBezTo>
                    <a:cubicBezTo>
                      <a:pt x="39" y="40"/>
                      <a:pt x="39" y="40"/>
                      <a:pt x="38" y="43"/>
                    </a:cubicBezTo>
                    <a:cubicBezTo>
                      <a:pt x="36" y="46"/>
                      <a:pt x="34" y="48"/>
                      <a:pt x="34" y="48"/>
                    </a:cubicBezTo>
                    <a:cubicBezTo>
                      <a:pt x="34" y="48"/>
                      <a:pt x="32" y="47"/>
                      <a:pt x="33" y="49"/>
                    </a:cubicBezTo>
                    <a:cubicBezTo>
                      <a:pt x="34" y="51"/>
                      <a:pt x="33" y="54"/>
                      <a:pt x="33" y="55"/>
                    </a:cubicBezTo>
                    <a:cubicBezTo>
                      <a:pt x="33" y="57"/>
                      <a:pt x="29" y="54"/>
                      <a:pt x="29" y="51"/>
                    </a:cubicBezTo>
                    <a:cubicBezTo>
                      <a:pt x="28" y="48"/>
                      <a:pt x="25" y="51"/>
                      <a:pt x="24" y="51"/>
                    </a:cubicBezTo>
                    <a:cubicBezTo>
                      <a:pt x="23" y="51"/>
                      <a:pt x="21" y="50"/>
                      <a:pt x="21" y="49"/>
                    </a:cubicBezTo>
                    <a:cubicBezTo>
                      <a:pt x="20" y="48"/>
                      <a:pt x="15" y="52"/>
                      <a:pt x="14" y="52"/>
                    </a:cubicBezTo>
                    <a:cubicBezTo>
                      <a:pt x="13" y="53"/>
                      <a:pt x="13" y="55"/>
                      <a:pt x="15" y="54"/>
                    </a:cubicBezTo>
                    <a:cubicBezTo>
                      <a:pt x="17" y="53"/>
                      <a:pt x="19" y="54"/>
                      <a:pt x="19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7" y="60"/>
                      <a:pt x="19" y="61"/>
                      <a:pt x="19" y="63"/>
                    </a:cubicBezTo>
                    <a:cubicBezTo>
                      <a:pt x="20" y="65"/>
                      <a:pt x="25" y="63"/>
                      <a:pt x="27" y="62"/>
                    </a:cubicBezTo>
                    <a:cubicBezTo>
                      <a:pt x="28" y="62"/>
                      <a:pt x="33" y="61"/>
                      <a:pt x="33" y="63"/>
                    </a:cubicBezTo>
                    <a:cubicBezTo>
                      <a:pt x="34" y="65"/>
                      <a:pt x="39" y="66"/>
                      <a:pt x="41" y="66"/>
                    </a:cubicBezTo>
                    <a:cubicBezTo>
                      <a:pt x="43" y="67"/>
                      <a:pt x="46" y="67"/>
                      <a:pt x="49" y="69"/>
                    </a:cubicBezTo>
                    <a:cubicBezTo>
                      <a:pt x="51" y="72"/>
                      <a:pt x="47" y="76"/>
                      <a:pt x="47" y="77"/>
                    </a:cubicBezTo>
                    <a:close/>
                    <a:moveTo>
                      <a:pt x="59" y="14"/>
                    </a:moveTo>
                    <a:cubicBezTo>
                      <a:pt x="58" y="17"/>
                      <a:pt x="54" y="20"/>
                      <a:pt x="55" y="21"/>
                    </a:cubicBezTo>
                    <a:cubicBezTo>
                      <a:pt x="55" y="22"/>
                      <a:pt x="55" y="27"/>
                      <a:pt x="51" y="23"/>
                    </a:cubicBezTo>
                    <a:cubicBezTo>
                      <a:pt x="47" y="19"/>
                      <a:pt x="43" y="18"/>
                      <a:pt x="44" y="15"/>
                    </a:cubicBezTo>
                    <a:cubicBezTo>
                      <a:pt x="44" y="14"/>
                      <a:pt x="48" y="14"/>
                      <a:pt x="48" y="13"/>
                    </a:cubicBezTo>
                    <a:cubicBezTo>
                      <a:pt x="53" y="7"/>
                      <a:pt x="62" y="8"/>
                      <a:pt x="63" y="10"/>
                    </a:cubicBezTo>
                    <a:cubicBezTo>
                      <a:pt x="61" y="12"/>
                      <a:pt x="59" y="11"/>
                      <a:pt x="59" y="14"/>
                    </a:cubicBezTo>
                    <a:close/>
                    <a:moveTo>
                      <a:pt x="107" y="62"/>
                    </a:moveTo>
                    <a:cubicBezTo>
                      <a:pt x="107" y="62"/>
                      <a:pt x="109" y="65"/>
                      <a:pt x="112" y="65"/>
                    </a:cubicBezTo>
                    <a:cubicBezTo>
                      <a:pt x="110" y="87"/>
                      <a:pt x="92" y="102"/>
                      <a:pt x="92" y="102"/>
                    </a:cubicBezTo>
                    <a:cubicBezTo>
                      <a:pt x="89" y="99"/>
                      <a:pt x="90" y="96"/>
                      <a:pt x="90" y="96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91" y="77"/>
                      <a:pt x="84" y="81"/>
                    </a:cubicBezTo>
                    <a:cubicBezTo>
                      <a:pt x="77" y="83"/>
                      <a:pt x="80" y="83"/>
                      <a:pt x="72" y="83"/>
                    </a:cubicBezTo>
                    <a:cubicBezTo>
                      <a:pt x="64" y="84"/>
                      <a:pt x="66" y="67"/>
                      <a:pt x="66" y="67"/>
                    </a:cubicBezTo>
                    <a:cubicBezTo>
                      <a:pt x="66" y="43"/>
                      <a:pt x="84" y="61"/>
                      <a:pt x="84" y="61"/>
                    </a:cubicBezTo>
                    <a:cubicBezTo>
                      <a:pt x="95" y="69"/>
                      <a:pt x="97" y="56"/>
                      <a:pt x="97" y="5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43"/>
                      <a:pt x="94" y="48"/>
                    </a:cubicBezTo>
                    <a:cubicBezTo>
                      <a:pt x="94" y="48"/>
                      <a:pt x="93" y="53"/>
                      <a:pt x="91" y="52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2" y="47"/>
                      <a:pt x="79" y="49"/>
                    </a:cubicBezTo>
                    <a:cubicBezTo>
                      <a:pt x="75" y="52"/>
                      <a:pt x="69" y="49"/>
                      <a:pt x="69" y="49"/>
                    </a:cubicBezTo>
                    <a:cubicBezTo>
                      <a:pt x="69" y="49"/>
                      <a:pt x="69" y="46"/>
                      <a:pt x="73" y="44"/>
                    </a:cubicBezTo>
                    <a:cubicBezTo>
                      <a:pt x="76" y="42"/>
                      <a:pt x="76" y="42"/>
                      <a:pt x="76" y="42"/>
                    </a:cubicBezTo>
                    <a:cubicBezTo>
                      <a:pt x="76" y="42"/>
                      <a:pt x="75" y="38"/>
                      <a:pt x="76" y="35"/>
                    </a:cubicBezTo>
                    <a:cubicBezTo>
                      <a:pt x="77" y="32"/>
                      <a:pt x="78" y="35"/>
                      <a:pt x="81" y="33"/>
                    </a:cubicBezTo>
                    <a:cubicBezTo>
                      <a:pt x="84" y="31"/>
                      <a:pt x="86" y="37"/>
                      <a:pt x="90" y="36"/>
                    </a:cubicBezTo>
                    <a:cubicBezTo>
                      <a:pt x="94" y="36"/>
                      <a:pt x="92" y="35"/>
                      <a:pt x="95" y="33"/>
                    </a:cubicBezTo>
                    <a:cubicBezTo>
                      <a:pt x="98" y="32"/>
                      <a:pt x="100" y="36"/>
                      <a:pt x="100" y="36"/>
                    </a:cubicBezTo>
                    <a:cubicBezTo>
                      <a:pt x="106" y="37"/>
                      <a:pt x="106" y="37"/>
                      <a:pt x="106" y="37"/>
                    </a:cubicBezTo>
                    <a:cubicBezTo>
                      <a:pt x="106" y="37"/>
                      <a:pt x="105" y="30"/>
                      <a:pt x="105" y="32"/>
                    </a:cubicBezTo>
                    <a:cubicBezTo>
                      <a:pt x="109" y="38"/>
                      <a:pt x="114" y="55"/>
                      <a:pt x="112" y="58"/>
                    </a:cubicBezTo>
                    <a:cubicBezTo>
                      <a:pt x="111" y="57"/>
                      <a:pt x="110" y="57"/>
                      <a:pt x="110" y="57"/>
                    </a:cubicBezTo>
                    <a:cubicBezTo>
                      <a:pt x="103" y="57"/>
                      <a:pt x="103" y="57"/>
                      <a:pt x="103" y="57"/>
                    </a:cubicBezTo>
                    <a:lnTo>
                      <a:pt x="107" y="6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8" name="Group 23"/>
              <p:cNvGrpSpPr/>
              <p:nvPr/>
            </p:nvGrpSpPr>
            <p:grpSpPr>
              <a:xfrm>
                <a:off x="7957065" y="1628845"/>
                <a:ext cx="471871" cy="362798"/>
                <a:chOff x="2849564" y="3636963"/>
                <a:chExt cx="315912" cy="242888"/>
              </a:xfrm>
              <a:solidFill>
                <a:schemeClr val="accent3"/>
              </a:solidFill>
            </p:grpSpPr>
            <p:sp>
              <p:nvSpPr>
                <p:cNvPr id="40" name="Freeform: Shape 2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Freeform: Shape 24"/>
              <p:cNvSpPr/>
              <p:nvPr/>
            </p:nvSpPr>
            <p:spPr>
              <a:xfrm>
                <a:off x="7952754" y="3994423"/>
                <a:ext cx="478284" cy="448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47"/>
            <p:cNvSpPr txBox="1"/>
            <p:nvPr/>
          </p:nvSpPr>
          <p:spPr>
            <a:xfrm flipH="1">
              <a:off x="6663890" y="2081721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9" name="TextBox 53"/>
            <p:cNvSpPr txBox="1"/>
            <p:nvPr/>
          </p:nvSpPr>
          <p:spPr>
            <a:xfrm flipH="1">
              <a:off x="6663890" y="2976795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10" name="TextBox 54"/>
            <p:cNvSpPr txBox="1"/>
            <p:nvPr/>
          </p:nvSpPr>
          <p:spPr>
            <a:xfrm flipH="1">
              <a:off x="6663890" y="3921900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05A3783-F767-48DC-B51C-DA234B1C0E8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45" name="TextBox 86">
              <a:extLst>
                <a:ext uri="{FF2B5EF4-FFF2-40B4-BE49-F238E27FC236}">
                  <a16:creationId xmlns="" xmlns:a16="http://schemas.microsoft.com/office/drawing/2014/main" id="{B290B216-E6EA-4A4F-85ED-CFB61BB78F3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2A19D373-E62D-4A03-ABA4-DC396E9DCE3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项目成功展示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383626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5206" y="1032604"/>
            <a:ext cx="3400318" cy="3163687"/>
            <a:chOff x="2855206" y="1032604"/>
            <a:chExt cx="3400318" cy="3163687"/>
          </a:xfrm>
        </p:grpSpPr>
        <p:grpSp>
          <p:nvGrpSpPr>
            <p:cNvPr id="4" name="Group 2"/>
            <p:cNvGrpSpPr/>
            <p:nvPr/>
          </p:nvGrpSpPr>
          <p:grpSpPr>
            <a:xfrm>
              <a:off x="4396483" y="1032604"/>
              <a:ext cx="1859041" cy="1635020"/>
              <a:chOff x="5782165" y="481983"/>
              <a:chExt cx="3480614" cy="3061191"/>
            </a:xfr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2"/>
                </a:gs>
              </a:gsLst>
              <a:lin ang="8100000" scaled="1"/>
              <a:tileRect/>
            </a:gradFill>
          </p:grpSpPr>
          <p:sp>
            <p:nvSpPr>
              <p:cNvPr id="77" name="Arrow: Right 70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8" name="Group 71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79" name="Rectangle 72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Rectangle 73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Rectangle 74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75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76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77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Rectangle 78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Rectangle 79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Rectangle 80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81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82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Rectangle 83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3"/>
            <p:cNvGrpSpPr/>
            <p:nvPr/>
          </p:nvGrpSpPr>
          <p:grpSpPr>
            <a:xfrm flipH="1">
              <a:off x="2857122" y="1040978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1"/>
                </a:gs>
              </a:gsLst>
              <a:lin ang="8100000" scaled="1"/>
            </a:gradFill>
          </p:grpSpPr>
          <p:sp>
            <p:nvSpPr>
              <p:cNvPr id="63" name="Arrow: Right 56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4" name="Group 57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65" name="Rectangle 58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Rectangle 59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Rectangle 60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61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62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63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Rectangle 64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Rectangle 65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Rectangle 66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67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68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Rectangle 69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4"/>
            <p:cNvGrpSpPr/>
            <p:nvPr/>
          </p:nvGrpSpPr>
          <p:grpSpPr>
            <a:xfrm flipV="1">
              <a:off x="4394392" y="2561271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4"/>
                </a:gs>
              </a:gsLst>
              <a:lin ang="8100000" scaled="1"/>
            </a:gradFill>
          </p:grpSpPr>
          <p:sp>
            <p:nvSpPr>
              <p:cNvPr id="49" name="Arrow: Right 42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0" name="Group 43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51" name="Rectangle 44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Rectangle 45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Rectangle 46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7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8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9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Rectangle 50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Rectangle 51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Rectangle 52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53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54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Rectangle 55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5"/>
            <p:cNvGrpSpPr/>
            <p:nvPr/>
          </p:nvGrpSpPr>
          <p:grpSpPr>
            <a:xfrm flipH="1" flipV="1">
              <a:off x="2855206" y="2560263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3"/>
                </a:gs>
              </a:gsLst>
              <a:lin ang="8100000" scaled="1"/>
            </a:gradFill>
          </p:grpSpPr>
          <p:sp>
            <p:nvSpPr>
              <p:cNvPr id="35" name="Arrow: Right 28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29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37" name="Rectangle 30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Rectangle 31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Rectangle 32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33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34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35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36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Rectangle 37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Rectangle 38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39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40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Rectangle 41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TextBox 10"/>
            <p:cNvSpPr txBox="1"/>
            <p:nvPr/>
          </p:nvSpPr>
          <p:spPr>
            <a:xfrm rot="2700000">
              <a:off x="3575747" y="1893001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1"/>
            <p:cNvSpPr txBox="1"/>
            <p:nvPr/>
          </p:nvSpPr>
          <p:spPr>
            <a:xfrm rot="18900000">
              <a:off x="4828515" y="1887669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12"/>
            <p:cNvSpPr txBox="1"/>
            <p:nvPr/>
          </p:nvSpPr>
          <p:spPr>
            <a:xfrm rot="18900000" flipH="1">
              <a:off x="3559268" y="313862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13"/>
            <p:cNvSpPr txBox="1"/>
            <p:nvPr/>
          </p:nvSpPr>
          <p:spPr>
            <a:xfrm rot="2700000" flipH="1">
              <a:off x="4753788" y="309515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Freeform: Shape 84"/>
            <p:cNvSpPr/>
            <p:nvPr/>
          </p:nvSpPr>
          <p:spPr>
            <a:xfrm>
              <a:off x="4676922" y="2282687"/>
              <a:ext cx="241847" cy="241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85"/>
            <p:cNvSpPr>
              <a:spLocks noChangeAspect="1"/>
            </p:cNvSpPr>
            <p:nvPr/>
          </p:nvSpPr>
          <p:spPr bwMode="auto">
            <a:xfrm>
              <a:off x="4679276" y="2751228"/>
              <a:ext cx="241959" cy="206673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86"/>
            <p:cNvSpPr>
              <a:spLocks/>
            </p:cNvSpPr>
            <p:nvPr/>
          </p:nvSpPr>
          <p:spPr bwMode="auto">
            <a:xfrm>
              <a:off x="4161343" y="2737990"/>
              <a:ext cx="253157" cy="253157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Freeform: Shape 87"/>
            <p:cNvSpPr>
              <a:spLocks noChangeAspect="1"/>
            </p:cNvSpPr>
            <p:nvPr/>
          </p:nvSpPr>
          <p:spPr bwMode="auto">
            <a:xfrm>
              <a:off x="4171249" y="2274342"/>
              <a:ext cx="226837" cy="241959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Group 88"/>
          <p:cNvGrpSpPr/>
          <p:nvPr/>
        </p:nvGrpSpPr>
        <p:grpSpPr>
          <a:xfrm>
            <a:off x="980602" y="1968499"/>
            <a:ext cx="7209801" cy="1604637"/>
            <a:chOff x="1307468" y="2624665"/>
            <a:chExt cx="9613068" cy="2139516"/>
          </a:xfrm>
        </p:grpSpPr>
        <p:grpSp>
          <p:nvGrpSpPr>
            <p:cNvPr id="17" name="Group 89"/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27" name="Group 99"/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9" name="Group 101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3" name="TextBox 10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4" name="Rectangle 10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0" name="Group 102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1" name="TextBox 10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2" name="Rectangle 10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8" name="Straight Connector 100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90"/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19" name="Group 91"/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1" name="Group 93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5" name="TextBox 9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6" name="Rectangle 9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2" name="Group 94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3" name="TextBox 9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4" name="Rectangle 9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0" name="Straight Connector 92"/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DA649260-5BF7-4633-A817-64A5BE4D3CD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93" name="TextBox 86">
              <a:extLst>
                <a:ext uri="{FF2B5EF4-FFF2-40B4-BE49-F238E27FC236}">
                  <a16:creationId xmlns="" xmlns:a16="http://schemas.microsoft.com/office/drawing/2014/main" id="{6F37F691-6C7A-4C60-B8E5-DE6375D10D50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矩形 93">
              <a:extLst>
                <a:ext uri="{FF2B5EF4-FFF2-40B4-BE49-F238E27FC236}">
                  <a16:creationId xmlns="" xmlns:a16="http://schemas.microsoft.com/office/drawing/2014/main" id="{33B8BCB8-957E-4569-8A96-284CA500D55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73502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10"/>
          <p:cNvSpPr>
            <a:spLocks/>
          </p:cNvSpPr>
          <p:nvPr/>
        </p:nvSpPr>
        <p:spPr bwMode="auto">
          <a:xfrm>
            <a:off x="542170" y="4441643"/>
            <a:ext cx="8076377" cy="0"/>
          </a:xfrm>
          <a:prstGeom prst="line">
            <a:avLst/>
          </a:prstGeom>
          <a:noFill/>
          <a:ln w="12700" cap="flat">
            <a:solidFill>
              <a:srgbClr val="B3B3B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525452" y="702113"/>
            <a:ext cx="4033863" cy="24093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TextBox 14"/>
          <p:cNvSpPr txBox="1">
            <a:spLocks/>
          </p:cNvSpPr>
          <p:nvPr/>
        </p:nvSpPr>
        <p:spPr>
          <a:xfrm>
            <a:off x="525452" y="3127343"/>
            <a:ext cx="4033863" cy="1188781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15"/>
          <p:cNvSpPr txBox="1">
            <a:spLocks/>
          </p:cNvSpPr>
          <p:nvPr/>
        </p:nvSpPr>
        <p:spPr>
          <a:xfrm>
            <a:off x="4584684" y="701857"/>
            <a:ext cx="4033863" cy="1188781"/>
          </a:xfrm>
          <a:prstGeom prst="rect">
            <a:avLst/>
          </a:prstGeom>
          <a:solidFill>
            <a:schemeClr val="accent1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25452" y="701858"/>
            <a:ext cx="4033863" cy="240959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9691" y="1912404"/>
            <a:ext cx="4033863" cy="24037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66925" y="880749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07693" y="3306235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08FF0A0-3693-4B5C-9FB0-EB74C6FC581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8" name="TextBox 86">
              <a:extLst>
                <a:ext uri="{FF2B5EF4-FFF2-40B4-BE49-F238E27FC236}">
                  <a16:creationId xmlns="" xmlns:a16="http://schemas.microsoft.com/office/drawing/2014/main" id="{CF300D7C-91F2-4BF1-AB6A-E3E55D2D6C0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830C9A3-170B-4DBC-A004-BD33CD90CB7B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4560353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6"/>
          <p:cNvGrpSpPr/>
          <p:nvPr/>
        </p:nvGrpSpPr>
        <p:grpSpPr>
          <a:xfrm>
            <a:off x="3347691" y="1718155"/>
            <a:ext cx="2453525" cy="2138573"/>
            <a:chOff x="4463233" y="1047093"/>
            <a:chExt cx="3271367" cy="2851430"/>
          </a:xfrm>
        </p:grpSpPr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7418351" y="2972240"/>
              <a:ext cx="254036" cy="176270"/>
            </a:xfrm>
            <a:custGeom>
              <a:avLst/>
              <a:gdLst>
                <a:gd name="T0" fmla="*/ 20 w 140"/>
                <a:gd name="T1" fmla="*/ 23 h 98"/>
                <a:gd name="T2" fmla="*/ 62 w 140"/>
                <a:gd name="T3" fmla="*/ 56 h 98"/>
                <a:gd name="T4" fmla="*/ 67 w 140"/>
                <a:gd name="T5" fmla="*/ 53 h 98"/>
                <a:gd name="T6" fmla="*/ 90 w 140"/>
                <a:gd name="T7" fmla="*/ 12 h 98"/>
                <a:gd name="T8" fmla="*/ 101 w 140"/>
                <a:gd name="T9" fmla="*/ 2 h 98"/>
                <a:gd name="T10" fmla="*/ 107 w 140"/>
                <a:gd name="T11" fmla="*/ 22 h 98"/>
                <a:gd name="T12" fmla="*/ 107 w 140"/>
                <a:gd name="T13" fmla="*/ 22 h 98"/>
                <a:gd name="T14" fmla="*/ 106 w 140"/>
                <a:gd name="T15" fmla="*/ 25 h 98"/>
                <a:gd name="T16" fmla="*/ 105 w 140"/>
                <a:gd name="T17" fmla="*/ 26 h 98"/>
                <a:gd name="T18" fmla="*/ 98 w 140"/>
                <a:gd name="T19" fmla="*/ 42 h 98"/>
                <a:gd name="T20" fmla="*/ 124 w 140"/>
                <a:gd name="T21" fmla="*/ 23 h 98"/>
                <a:gd name="T22" fmla="*/ 134 w 140"/>
                <a:gd name="T23" fmla="*/ 33 h 98"/>
                <a:gd name="T24" fmla="*/ 95 w 140"/>
                <a:gd name="T25" fmla="*/ 75 h 98"/>
                <a:gd name="T26" fmla="*/ 9 w 140"/>
                <a:gd name="T27" fmla="*/ 69 h 98"/>
                <a:gd name="T28" fmla="*/ 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20" y="23"/>
                  </a:moveTo>
                  <a:cubicBezTo>
                    <a:pt x="20" y="23"/>
                    <a:pt x="51" y="59"/>
                    <a:pt x="62" y="56"/>
                  </a:cubicBezTo>
                  <a:cubicBezTo>
                    <a:pt x="64" y="56"/>
                    <a:pt x="65" y="55"/>
                    <a:pt x="67" y="53"/>
                  </a:cubicBezTo>
                  <a:cubicBezTo>
                    <a:pt x="67" y="53"/>
                    <a:pt x="88" y="16"/>
                    <a:pt x="90" y="12"/>
                  </a:cubicBezTo>
                  <a:cubicBezTo>
                    <a:pt x="93" y="6"/>
                    <a:pt x="97" y="0"/>
                    <a:pt x="101" y="2"/>
                  </a:cubicBezTo>
                  <a:cubicBezTo>
                    <a:pt x="101" y="2"/>
                    <a:pt x="115" y="4"/>
                    <a:pt x="107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6" y="23"/>
                    <a:pt x="106" y="24"/>
                    <a:pt x="106" y="25"/>
                  </a:cubicBezTo>
                  <a:cubicBezTo>
                    <a:pt x="105" y="25"/>
                    <a:pt x="105" y="26"/>
                    <a:pt x="105" y="26"/>
                  </a:cubicBezTo>
                  <a:cubicBezTo>
                    <a:pt x="102" y="33"/>
                    <a:pt x="100" y="38"/>
                    <a:pt x="98" y="42"/>
                  </a:cubicBezTo>
                  <a:cubicBezTo>
                    <a:pt x="101" y="40"/>
                    <a:pt x="118" y="22"/>
                    <a:pt x="124" y="23"/>
                  </a:cubicBezTo>
                  <a:cubicBezTo>
                    <a:pt x="124" y="23"/>
                    <a:pt x="140" y="24"/>
                    <a:pt x="134" y="33"/>
                  </a:cubicBezTo>
                  <a:cubicBezTo>
                    <a:pt x="129" y="42"/>
                    <a:pt x="95" y="75"/>
                    <a:pt x="95" y="75"/>
                  </a:cubicBezTo>
                  <a:cubicBezTo>
                    <a:pt x="95" y="75"/>
                    <a:pt x="19" y="98"/>
                    <a:pt x="9" y="69"/>
                  </a:cubicBezTo>
                  <a:cubicBezTo>
                    <a:pt x="0" y="40"/>
                    <a:pt x="20" y="23"/>
                    <a:pt x="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7214431" y="2880648"/>
              <a:ext cx="520169" cy="338715"/>
            </a:xfrm>
            <a:custGeom>
              <a:avLst/>
              <a:gdLst>
                <a:gd name="T0" fmla="*/ 244 w 288"/>
                <a:gd name="T1" fmla="*/ 139 h 187"/>
                <a:gd name="T2" fmla="*/ 286 w 288"/>
                <a:gd name="T3" fmla="*/ 127 h 187"/>
                <a:gd name="T4" fmla="*/ 270 w 288"/>
                <a:gd name="T5" fmla="*/ 112 h 187"/>
                <a:gd name="T6" fmla="*/ 163 w 288"/>
                <a:gd name="T7" fmla="*/ 121 h 187"/>
                <a:gd name="T8" fmla="*/ 143 w 288"/>
                <a:gd name="T9" fmla="*/ 71 h 187"/>
                <a:gd name="T10" fmla="*/ 162 w 288"/>
                <a:gd name="T11" fmla="*/ 4 h 187"/>
                <a:gd name="T12" fmla="*/ 145 w 288"/>
                <a:gd name="T13" fmla="*/ 14 h 187"/>
                <a:gd name="T14" fmla="*/ 77 w 288"/>
                <a:gd name="T15" fmla="*/ 86 h 187"/>
                <a:gd name="T16" fmla="*/ 55 w 288"/>
                <a:gd name="T17" fmla="*/ 83 h 187"/>
                <a:gd name="T18" fmla="*/ 0 w 288"/>
                <a:gd name="T19" fmla="*/ 143 h 187"/>
                <a:gd name="T20" fmla="*/ 74 w 288"/>
                <a:gd name="T21" fmla="*/ 183 h 187"/>
                <a:gd name="T22" fmla="*/ 2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244" y="139"/>
                  </a:moveTo>
                  <a:cubicBezTo>
                    <a:pt x="286" y="127"/>
                    <a:pt x="286" y="127"/>
                    <a:pt x="286" y="127"/>
                  </a:cubicBezTo>
                  <a:cubicBezTo>
                    <a:pt x="286" y="127"/>
                    <a:pt x="288" y="111"/>
                    <a:pt x="270" y="112"/>
                  </a:cubicBezTo>
                  <a:cubicBezTo>
                    <a:pt x="251" y="114"/>
                    <a:pt x="172" y="127"/>
                    <a:pt x="163" y="121"/>
                  </a:cubicBezTo>
                  <a:cubicBezTo>
                    <a:pt x="154" y="116"/>
                    <a:pt x="133" y="89"/>
                    <a:pt x="143" y="71"/>
                  </a:cubicBezTo>
                  <a:cubicBezTo>
                    <a:pt x="154" y="52"/>
                    <a:pt x="183" y="21"/>
                    <a:pt x="162" y="4"/>
                  </a:cubicBezTo>
                  <a:cubicBezTo>
                    <a:pt x="162" y="4"/>
                    <a:pt x="154" y="0"/>
                    <a:pt x="145" y="14"/>
                  </a:cubicBezTo>
                  <a:cubicBezTo>
                    <a:pt x="136" y="29"/>
                    <a:pt x="90" y="85"/>
                    <a:pt x="77" y="86"/>
                  </a:cubicBezTo>
                  <a:cubicBezTo>
                    <a:pt x="64" y="87"/>
                    <a:pt x="55" y="83"/>
                    <a:pt x="55" y="8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40" y="187"/>
                    <a:pt x="74" y="183"/>
                  </a:cubicBezTo>
                  <a:cubicBezTo>
                    <a:pt x="107" y="179"/>
                    <a:pt x="244" y="139"/>
                    <a:pt x="2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5944249" y="1753901"/>
              <a:ext cx="309336" cy="190095"/>
            </a:xfrm>
            <a:custGeom>
              <a:avLst/>
              <a:gdLst>
                <a:gd name="T0" fmla="*/ 0 w 179"/>
                <a:gd name="T1" fmla="*/ 0 h 110"/>
                <a:gd name="T2" fmla="*/ 0 w 179"/>
                <a:gd name="T3" fmla="*/ 79 h 110"/>
                <a:gd name="T4" fmla="*/ 49 w 179"/>
                <a:gd name="T5" fmla="*/ 110 h 110"/>
                <a:gd name="T6" fmla="*/ 179 w 179"/>
                <a:gd name="T7" fmla="*/ 30 h 110"/>
                <a:gd name="T8" fmla="*/ 179 w 179"/>
                <a:gd name="T9" fmla="*/ 0 h 110"/>
                <a:gd name="T10" fmla="*/ 0 w 179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10">
                  <a:moveTo>
                    <a:pt x="0" y="0"/>
                  </a:moveTo>
                  <a:lnTo>
                    <a:pt x="0" y="79"/>
                  </a:lnTo>
                  <a:lnTo>
                    <a:pt x="49" y="110"/>
                  </a:lnTo>
                  <a:lnTo>
                    <a:pt x="179" y="30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5790444" y="1140413"/>
              <a:ext cx="616945" cy="729275"/>
            </a:xfrm>
            <a:custGeom>
              <a:avLst/>
              <a:gdLst>
                <a:gd name="T0" fmla="*/ 320 w 340"/>
                <a:gd name="T1" fmla="*/ 172 h 403"/>
                <a:gd name="T2" fmla="*/ 303 w 340"/>
                <a:gd name="T3" fmla="*/ 174 h 403"/>
                <a:gd name="T4" fmla="*/ 170 w 340"/>
                <a:gd name="T5" fmla="*/ 0 h 403"/>
                <a:gd name="T6" fmla="*/ 37 w 340"/>
                <a:gd name="T7" fmla="*/ 174 h 403"/>
                <a:gd name="T8" fmla="*/ 20 w 340"/>
                <a:gd name="T9" fmla="*/ 172 h 403"/>
                <a:gd name="T10" fmla="*/ 49 w 340"/>
                <a:gd name="T11" fmla="*/ 266 h 403"/>
                <a:gd name="T12" fmla="*/ 93 w 340"/>
                <a:gd name="T13" fmla="*/ 359 h 403"/>
                <a:gd name="T14" fmla="*/ 170 w 340"/>
                <a:gd name="T15" fmla="*/ 403 h 403"/>
                <a:gd name="T16" fmla="*/ 249 w 340"/>
                <a:gd name="T17" fmla="*/ 353 h 403"/>
                <a:gd name="T18" fmla="*/ 291 w 340"/>
                <a:gd name="T19" fmla="*/ 266 h 403"/>
                <a:gd name="T20" fmla="*/ 320 w 340"/>
                <a:gd name="T21" fmla="*/ 172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403">
                  <a:moveTo>
                    <a:pt x="320" y="172"/>
                  </a:moveTo>
                  <a:cubicBezTo>
                    <a:pt x="320" y="172"/>
                    <a:pt x="309" y="158"/>
                    <a:pt x="303" y="174"/>
                  </a:cubicBezTo>
                  <a:cubicBezTo>
                    <a:pt x="303" y="174"/>
                    <a:pt x="340" y="0"/>
                    <a:pt x="170" y="0"/>
                  </a:cubicBezTo>
                  <a:cubicBezTo>
                    <a:pt x="0" y="0"/>
                    <a:pt x="37" y="174"/>
                    <a:pt x="37" y="174"/>
                  </a:cubicBezTo>
                  <a:cubicBezTo>
                    <a:pt x="31" y="158"/>
                    <a:pt x="20" y="172"/>
                    <a:pt x="20" y="172"/>
                  </a:cubicBezTo>
                  <a:cubicBezTo>
                    <a:pt x="10" y="259"/>
                    <a:pt x="49" y="266"/>
                    <a:pt x="49" y="266"/>
                  </a:cubicBezTo>
                  <a:cubicBezTo>
                    <a:pt x="49" y="266"/>
                    <a:pt x="49" y="314"/>
                    <a:pt x="93" y="359"/>
                  </a:cubicBezTo>
                  <a:cubicBezTo>
                    <a:pt x="137" y="403"/>
                    <a:pt x="170" y="403"/>
                    <a:pt x="170" y="403"/>
                  </a:cubicBezTo>
                  <a:cubicBezTo>
                    <a:pt x="170" y="403"/>
                    <a:pt x="205" y="397"/>
                    <a:pt x="249" y="353"/>
                  </a:cubicBezTo>
                  <a:cubicBezTo>
                    <a:pt x="293" y="309"/>
                    <a:pt x="291" y="266"/>
                    <a:pt x="291" y="266"/>
                  </a:cubicBezTo>
                  <a:cubicBezTo>
                    <a:pt x="291" y="266"/>
                    <a:pt x="330" y="259"/>
                    <a:pt x="320" y="17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4613582" y="2398498"/>
              <a:ext cx="509801" cy="260950"/>
            </a:xfrm>
            <a:custGeom>
              <a:avLst/>
              <a:gdLst>
                <a:gd name="T0" fmla="*/ 110 w 282"/>
                <a:gd name="T1" fmla="*/ 1 h 144"/>
                <a:gd name="T2" fmla="*/ 179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3 w 282"/>
                <a:gd name="T15" fmla="*/ 102 h 144"/>
                <a:gd name="T16" fmla="*/ 1 w 282"/>
                <a:gd name="T17" fmla="*/ 10 h 144"/>
                <a:gd name="T18" fmla="*/ 4 w 282"/>
                <a:gd name="T19" fmla="*/ 1 h 144"/>
                <a:gd name="T20" fmla="*/ 34 w 282"/>
                <a:gd name="T21" fmla="*/ 16 h 144"/>
                <a:gd name="T22" fmla="*/ 80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2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9" y="21"/>
                  </a:cubicBezTo>
                  <a:cubicBezTo>
                    <a:pt x="193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3" y="131"/>
                    <a:pt x="196" y="129"/>
                  </a:cubicBezTo>
                  <a:cubicBezTo>
                    <a:pt x="189" y="127"/>
                    <a:pt x="91" y="108"/>
                    <a:pt x="83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1" y="2"/>
                    <a:pt x="4" y="1"/>
                  </a:cubicBezTo>
                  <a:cubicBezTo>
                    <a:pt x="7" y="1"/>
                    <a:pt x="20" y="0"/>
                    <a:pt x="34" y="16"/>
                  </a:cubicBezTo>
                  <a:cubicBezTo>
                    <a:pt x="47" y="32"/>
                    <a:pt x="80" y="62"/>
                    <a:pt x="80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"/>
                    <a:pt x="35" y="1"/>
                  </a:cubicBezTo>
                  <a:cubicBezTo>
                    <a:pt x="37" y="1"/>
                    <a:pt x="51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2" y="45"/>
                    <a:pt x="162" y="45"/>
                  </a:cubicBezTo>
                  <a:cubicBezTo>
                    <a:pt x="162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4786396" y="1529243"/>
              <a:ext cx="153804" cy="255765"/>
            </a:xfrm>
            <a:custGeom>
              <a:avLst/>
              <a:gdLst>
                <a:gd name="T0" fmla="*/ 85 w 85"/>
                <a:gd name="T1" fmla="*/ 101 h 141"/>
                <a:gd name="T2" fmla="*/ 34 w 85"/>
                <a:gd name="T3" fmla="*/ 82 h 141"/>
                <a:gd name="T4" fmla="*/ 34 w 85"/>
                <a:gd name="T5" fmla="*/ 77 h 141"/>
                <a:gd name="T6" fmla="*/ 56 w 85"/>
                <a:gd name="T7" fmla="*/ 35 h 141"/>
                <a:gd name="T8" fmla="*/ 58 w 85"/>
                <a:gd name="T9" fmla="*/ 20 h 141"/>
                <a:gd name="T10" fmla="*/ 38 w 85"/>
                <a:gd name="T11" fmla="*/ 27 h 141"/>
                <a:gd name="T12" fmla="*/ 38 w 85"/>
                <a:gd name="T13" fmla="*/ 27 h 141"/>
                <a:gd name="T14" fmla="*/ 37 w 85"/>
                <a:gd name="T15" fmla="*/ 29 h 141"/>
                <a:gd name="T16" fmla="*/ 36 w 85"/>
                <a:gd name="T17" fmla="*/ 30 h 141"/>
                <a:gd name="T18" fmla="*/ 26 w 85"/>
                <a:gd name="T19" fmla="*/ 45 h 141"/>
                <a:gd name="T20" fmla="*/ 28 w 85"/>
                <a:gd name="T21" fmla="*/ 13 h 141"/>
                <a:gd name="T22" fmla="*/ 14 w 85"/>
                <a:gd name="T23" fmla="*/ 9 h 141"/>
                <a:gd name="T24" fmla="*/ 0 w 85"/>
                <a:gd name="T25" fmla="*/ 65 h 141"/>
                <a:gd name="T26" fmla="*/ 52 w 85"/>
                <a:gd name="T27" fmla="*/ 134 h 141"/>
                <a:gd name="T28" fmla="*/ 85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85" y="101"/>
                  </a:moveTo>
                  <a:cubicBezTo>
                    <a:pt x="85" y="101"/>
                    <a:pt x="38" y="93"/>
                    <a:pt x="34" y="82"/>
                  </a:cubicBezTo>
                  <a:cubicBezTo>
                    <a:pt x="34" y="81"/>
                    <a:pt x="33" y="79"/>
                    <a:pt x="34" y="77"/>
                  </a:cubicBezTo>
                  <a:cubicBezTo>
                    <a:pt x="34" y="77"/>
                    <a:pt x="53" y="39"/>
                    <a:pt x="56" y="35"/>
                  </a:cubicBezTo>
                  <a:cubicBezTo>
                    <a:pt x="60" y="30"/>
                    <a:pt x="62" y="23"/>
                    <a:pt x="58" y="20"/>
                  </a:cubicBezTo>
                  <a:cubicBezTo>
                    <a:pt x="58" y="20"/>
                    <a:pt x="50" y="10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7" y="29"/>
                    <a:pt x="36" y="30"/>
                    <a:pt x="36" y="30"/>
                  </a:cubicBezTo>
                  <a:cubicBezTo>
                    <a:pt x="32" y="36"/>
                    <a:pt x="29" y="41"/>
                    <a:pt x="26" y="45"/>
                  </a:cubicBezTo>
                  <a:cubicBezTo>
                    <a:pt x="27" y="41"/>
                    <a:pt x="32" y="17"/>
                    <a:pt x="28" y="13"/>
                  </a:cubicBezTo>
                  <a:cubicBezTo>
                    <a:pt x="28" y="13"/>
                    <a:pt x="19" y="0"/>
                    <a:pt x="14" y="9"/>
                  </a:cubicBezTo>
                  <a:cubicBezTo>
                    <a:pt x="10" y="19"/>
                    <a:pt x="0" y="65"/>
                    <a:pt x="0" y="65"/>
                  </a:cubicBezTo>
                  <a:cubicBezTo>
                    <a:pt x="0" y="65"/>
                    <a:pt x="22" y="141"/>
                    <a:pt x="52" y="134"/>
                  </a:cubicBezTo>
                  <a:cubicBezTo>
                    <a:pt x="81" y="126"/>
                    <a:pt x="85" y="101"/>
                    <a:pt x="85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4708629" y="1511962"/>
              <a:ext cx="323161" cy="470054"/>
            </a:xfrm>
            <a:custGeom>
              <a:avLst/>
              <a:gdLst>
                <a:gd name="T0" fmla="*/ 12 w 178"/>
                <a:gd name="T1" fmla="*/ 52 h 260"/>
                <a:gd name="T2" fmla="*/ 0 w 178"/>
                <a:gd name="T3" fmla="*/ 11 h 260"/>
                <a:gd name="T4" fmla="*/ 21 w 178"/>
                <a:gd name="T5" fmla="*/ 16 h 260"/>
                <a:gd name="T6" fmla="*/ 71 w 178"/>
                <a:gd name="T7" fmla="*/ 111 h 260"/>
                <a:gd name="T8" fmla="*/ 124 w 178"/>
                <a:gd name="T9" fmla="*/ 100 h 260"/>
                <a:gd name="T10" fmla="*/ 170 w 178"/>
                <a:gd name="T11" fmla="*/ 48 h 260"/>
                <a:gd name="T12" fmla="*/ 171 w 178"/>
                <a:gd name="T13" fmla="*/ 68 h 260"/>
                <a:gd name="T14" fmla="*/ 147 w 178"/>
                <a:gd name="T15" fmla="*/ 164 h 260"/>
                <a:gd name="T16" fmla="*/ 161 w 178"/>
                <a:gd name="T17" fmla="*/ 181 h 260"/>
                <a:gd name="T18" fmla="*/ 141 w 178"/>
                <a:gd name="T19" fmla="*/ 260 h 260"/>
                <a:gd name="T20" fmla="*/ 67 w 178"/>
                <a:gd name="T21" fmla="*/ 220 h 260"/>
                <a:gd name="T22" fmla="*/ 12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2" y="52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12" y="0"/>
                    <a:pt x="21" y="16"/>
                  </a:cubicBezTo>
                  <a:cubicBezTo>
                    <a:pt x="30" y="32"/>
                    <a:pt x="62" y="107"/>
                    <a:pt x="71" y="111"/>
                  </a:cubicBezTo>
                  <a:cubicBezTo>
                    <a:pt x="81" y="116"/>
                    <a:pt x="114" y="119"/>
                    <a:pt x="124" y="100"/>
                  </a:cubicBezTo>
                  <a:cubicBezTo>
                    <a:pt x="134" y="81"/>
                    <a:pt x="145" y="40"/>
                    <a:pt x="170" y="48"/>
                  </a:cubicBezTo>
                  <a:cubicBezTo>
                    <a:pt x="170" y="48"/>
                    <a:pt x="178" y="53"/>
                    <a:pt x="171" y="68"/>
                  </a:cubicBezTo>
                  <a:cubicBezTo>
                    <a:pt x="163" y="83"/>
                    <a:pt x="141" y="153"/>
                    <a:pt x="147" y="164"/>
                  </a:cubicBezTo>
                  <a:cubicBezTo>
                    <a:pt x="153" y="175"/>
                    <a:pt x="161" y="181"/>
                    <a:pt x="161" y="181"/>
                  </a:cubicBezTo>
                  <a:cubicBezTo>
                    <a:pt x="141" y="260"/>
                    <a:pt x="141" y="260"/>
                    <a:pt x="141" y="260"/>
                  </a:cubicBezTo>
                  <a:cubicBezTo>
                    <a:pt x="141" y="260"/>
                    <a:pt x="82" y="250"/>
                    <a:pt x="67" y="220"/>
                  </a:cubicBezTo>
                  <a:cubicBezTo>
                    <a:pt x="52" y="189"/>
                    <a:pt x="12" y="52"/>
                    <a:pt x="12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7257635" y="1529243"/>
              <a:ext cx="153804" cy="255765"/>
            </a:xfrm>
            <a:custGeom>
              <a:avLst/>
              <a:gdLst>
                <a:gd name="T0" fmla="*/ 0 w 85"/>
                <a:gd name="T1" fmla="*/ 101 h 141"/>
                <a:gd name="T2" fmla="*/ 51 w 85"/>
                <a:gd name="T3" fmla="*/ 82 h 141"/>
                <a:gd name="T4" fmla="*/ 51 w 85"/>
                <a:gd name="T5" fmla="*/ 77 h 141"/>
                <a:gd name="T6" fmla="*/ 29 w 85"/>
                <a:gd name="T7" fmla="*/ 35 h 141"/>
                <a:gd name="T8" fmla="*/ 27 w 85"/>
                <a:gd name="T9" fmla="*/ 20 h 141"/>
                <a:gd name="T10" fmla="*/ 47 w 85"/>
                <a:gd name="T11" fmla="*/ 27 h 141"/>
                <a:gd name="T12" fmla="*/ 47 w 85"/>
                <a:gd name="T13" fmla="*/ 27 h 141"/>
                <a:gd name="T14" fmla="*/ 48 w 85"/>
                <a:gd name="T15" fmla="*/ 29 h 141"/>
                <a:gd name="T16" fmla="*/ 49 w 85"/>
                <a:gd name="T17" fmla="*/ 30 h 141"/>
                <a:gd name="T18" fmla="*/ 59 w 85"/>
                <a:gd name="T19" fmla="*/ 45 h 141"/>
                <a:gd name="T20" fmla="*/ 57 w 85"/>
                <a:gd name="T21" fmla="*/ 13 h 141"/>
                <a:gd name="T22" fmla="*/ 71 w 85"/>
                <a:gd name="T23" fmla="*/ 9 h 141"/>
                <a:gd name="T24" fmla="*/ 85 w 85"/>
                <a:gd name="T25" fmla="*/ 65 h 141"/>
                <a:gd name="T26" fmla="*/ 33 w 85"/>
                <a:gd name="T27" fmla="*/ 134 h 141"/>
                <a:gd name="T28" fmla="*/ 0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0" y="101"/>
                  </a:moveTo>
                  <a:cubicBezTo>
                    <a:pt x="0" y="101"/>
                    <a:pt x="47" y="93"/>
                    <a:pt x="51" y="82"/>
                  </a:cubicBezTo>
                  <a:cubicBezTo>
                    <a:pt x="51" y="81"/>
                    <a:pt x="52" y="79"/>
                    <a:pt x="51" y="77"/>
                  </a:cubicBezTo>
                  <a:cubicBezTo>
                    <a:pt x="51" y="77"/>
                    <a:pt x="32" y="39"/>
                    <a:pt x="29" y="35"/>
                  </a:cubicBezTo>
                  <a:cubicBezTo>
                    <a:pt x="25" y="30"/>
                    <a:pt x="23" y="23"/>
                    <a:pt x="27" y="20"/>
                  </a:cubicBezTo>
                  <a:cubicBezTo>
                    <a:pt x="27" y="20"/>
                    <a:pt x="36" y="10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8" y="28"/>
                    <a:pt x="48" y="29"/>
                  </a:cubicBezTo>
                  <a:cubicBezTo>
                    <a:pt x="48" y="29"/>
                    <a:pt x="49" y="30"/>
                    <a:pt x="49" y="30"/>
                  </a:cubicBezTo>
                  <a:cubicBezTo>
                    <a:pt x="53" y="36"/>
                    <a:pt x="56" y="41"/>
                    <a:pt x="59" y="45"/>
                  </a:cubicBezTo>
                  <a:cubicBezTo>
                    <a:pt x="58" y="41"/>
                    <a:pt x="53" y="17"/>
                    <a:pt x="57" y="13"/>
                  </a:cubicBezTo>
                  <a:cubicBezTo>
                    <a:pt x="57" y="13"/>
                    <a:pt x="66" y="0"/>
                    <a:pt x="71" y="9"/>
                  </a:cubicBezTo>
                  <a:cubicBezTo>
                    <a:pt x="75" y="19"/>
                    <a:pt x="85" y="65"/>
                    <a:pt x="85" y="65"/>
                  </a:cubicBezTo>
                  <a:cubicBezTo>
                    <a:pt x="85" y="65"/>
                    <a:pt x="63" y="141"/>
                    <a:pt x="33" y="134"/>
                  </a:cubicBezTo>
                  <a:cubicBezTo>
                    <a:pt x="4" y="126"/>
                    <a:pt x="0" y="101"/>
                    <a:pt x="0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7167771" y="1511962"/>
              <a:ext cx="321434" cy="470054"/>
            </a:xfrm>
            <a:custGeom>
              <a:avLst/>
              <a:gdLst>
                <a:gd name="T0" fmla="*/ 166 w 178"/>
                <a:gd name="T1" fmla="*/ 52 h 260"/>
                <a:gd name="T2" fmla="*/ 178 w 178"/>
                <a:gd name="T3" fmla="*/ 11 h 260"/>
                <a:gd name="T4" fmla="*/ 157 w 178"/>
                <a:gd name="T5" fmla="*/ 16 h 260"/>
                <a:gd name="T6" fmla="*/ 107 w 178"/>
                <a:gd name="T7" fmla="*/ 111 h 260"/>
                <a:gd name="T8" fmla="*/ 54 w 178"/>
                <a:gd name="T9" fmla="*/ 100 h 260"/>
                <a:gd name="T10" fmla="*/ 8 w 178"/>
                <a:gd name="T11" fmla="*/ 48 h 260"/>
                <a:gd name="T12" fmla="*/ 7 w 178"/>
                <a:gd name="T13" fmla="*/ 68 h 260"/>
                <a:gd name="T14" fmla="*/ 31 w 178"/>
                <a:gd name="T15" fmla="*/ 164 h 260"/>
                <a:gd name="T16" fmla="*/ 17 w 178"/>
                <a:gd name="T17" fmla="*/ 181 h 260"/>
                <a:gd name="T18" fmla="*/ 37 w 178"/>
                <a:gd name="T19" fmla="*/ 260 h 260"/>
                <a:gd name="T20" fmla="*/ 111 w 178"/>
                <a:gd name="T21" fmla="*/ 220 h 260"/>
                <a:gd name="T22" fmla="*/ 166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66" y="52"/>
                  </a:moveTo>
                  <a:cubicBezTo>
                    <a:pt x="178" y="11"/>
                    <a:pt x="178" y="11"/>
                    <a:pt x="178" y="11"/>
                  </a:cubicBezTo>
                  <a:cubicBezTo>
                    <a:pt x="178" y="11"/>
                    <a:pt x="166" y="0"/>
                    <a:pt x="157" y="16"/>
                  </a:cubicBezTo>
                  <a:cubicBezTo>
                    <a:pt x="149" y="32"/>
                    <a:pt x="116" y="107"/>
                    <a:pt x="107" y="111"/>
                  </a:cubicBezTo>
                  <a:cubicBezTo>
                    <a:pt x="97" y="116"/>
                    <a:pt x="64" y="119"/>
                    <a:pt x="54" y="100"/>
                  </a:cubicBezTo>
                  <a:cubicBezTo>
                    <a:pt x="44" y="81"/>
                    <a:pt x="33" y="40"/>
                    <a:pt x="8" y="48"/>
                  </a:cubicBezTo>
                  <a:cubicBezTo>
                    <a:pt x="8" y="48"/>
                    <a:pt x="0" y="53"/>
                    <a:pt x="7" y="68"/>
                  </a:cubicBezTo>
                  <a:cubicBezTo>
                    <a:pt x="15" y="83"/>
                    <a:pt x="37" y="153"/>
                    <a:pt x="31" y="164"/>
                  </a:cubicBezTo>
                  <a:cubicBezTo>
                    <a:pt x="25" y="175"/>
                    <a:pt x="17" y="181"/>
                    <a:pt x="17" y="181"/>
                  </a:cubicBezTo>
                  <a:cubicBezTo>
                    <a:pt x="37" y="260"/>
                    <a:pt x="37" y="260"/>
                    <a:pt x="37" y="260"/>
                  </a:cubicBezTo>
                  <a:cubicBezTo>
                    <a:pt x="37" y="260"/>
                    <a:pt x="96" y="250"/>
                    <a:pt x="111" y="220"/>
                  </a:cubicBezTo>
                  <a:cubicBezTo>
                    <a:pt x="126" y="189"/>
                    <a:pt x="166" y="52"/>
                    <a:pt x="166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7167771" y="1836852"/>
              <a:ext cx="179726" cy="131339"/>
            </a:xfrm>
            <a:custGeom>
              <a:avLst/>
              <a:gdLst>
                <a:gd name="T0" fmla="*/ 0 w 104"/>
                <a:gd name="T1" fmla="*/ 17 h 76"/>
                <a:gd name="T2" fmla="*/ 17 w 104"/>
                <a:gd name="T3" fmla="*/ 0 h 76"/>
                <a:gd name="T4" fmla="*/ 104 w 104"/>
                <a:gd name="T5" fmla="*/ 56 h 76"/>
                <a:gd name="T6" fmla="*/ 81 w 104"/>
                <a:gd name="T7" fmla="*/ 76 h 76"/>
                <a:gd name="T8" fmla="*/ 0 w 104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76">
                  <a:moveTo>
                    <a:pt x="0" y="17"/>
                  </a:moveTo>
                  <a:lnTo>
                    <a:pt x="17" y="0"/>
                  </a:lnTo>
                  <a:lnTo>
                    <a:pt x="104" y="56"/>
                  </a:lnTo>
                  <a:lnTo>
                    <a:pt x="81" y="76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4850336" y="1836852"/>
              <a:ext cx="181454" cy="131339"/>
            </a:xfrm>
            <a:custGeom>
              <a:avLst/>
              <a:gdLst>
                <a:gd name="T0" fmla="*/ 105 w 105"/>
                <a:gd name="T1" fmla="*/ 17 h 76"/>
                <a:gd name="T2" fmla="*/ 87 w 105"/>
                <a:gd name="T3" fmla="*/ 0 h 76"/>
                <a:gd name="T4" fmla="*/ 0 w 105"/>
                <a:gd name="T5" fmla="*/ 56 h 76"/>
                <a:gd name="T6" fmla="*/ 23 w 105"/>
                <a:gd name="T7" fmla="*/ 76 h 76"/>
                <a:gd name="T8" fmla="*/ 105 w 105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6">
                  <a:moveTo>
                    <a:pt x="105" y="17"/>
                  </a:moveTo>
                  <a:lnTo>
                    <a:pt x="87" y="0"/>
                  </a:lnTo>
                  <a:lnTo>
                    <a:pt x="0" y="56"/>
                  </a:lnTo>
                  <a:lnTo>
                    <a:pt x="23" y="76"/>
                  </a:lnTo>
                  <a:lnTo>
                    <a:pt x="105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4853792" y="1848950"/>
              <a:ext cx="1100824" cy="489064"/>
            </a:xfrm>
            <a:custGeom>
              <a:avLst/>
              <a:gdLst>
                <a:gd name="T0" fmla="*/ 608 w 608"/>
                <a:gd name="T1" fmla="*/ 234 h 270"/>
                <a:gd name="T2" fmla="*/ 482 w 608"/>
                <a:gd name="T3" fmla="*/ 79 h 270"/>
                <a:gd name="T4" fmla="*/ 255 w 608"/>
                <a:gd name="T5" fmla="*/ 123 h 270"/>
                <a:gd name="T6" fmla="*/ 97 w 608"/>
                <a:gd name="T7" fmla="*/ 0 h 270"/>
                <a:gd name="T8" fmla="*/ 0 w 608"/>
                <a:gd name="T9" fmla="*/ 62 h 270"/>
                <a:gd name="T10" fmla="*/ 259 w 608"/>
                <a:gd name="T11" fmla="*/ 268 h 270"/>
                <a:gd name="T12" fmla="*/ 261 w 608"/>
                <a:gd name="T13" fmla="*/ 268 h 270"/>
                <a:gd name="T14" fmla="*/ 608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608" y="234"/>
                  </a:moveTo>
                  <a:cubicBezTo>
                    <a:pt x="482" y="79"/>
                    <a:pt x="482" y="79"/>
                    <a:pt x="482" y="79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220" y="270"/>
                    <a:pt x="259" y="268"/>
                  </a:cubicBezTo>
                  <a:cubicBezTo>
                    <a:pt x="260" y="268"/>
                    <a:pt x="261" y="268"/>
                    <a:pt x="261" y="268"/>
                  </a:cubicBezTo>
                  <a:lnTo>
                    <a:pt x="608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6243216" y="1848950"/>
              <a:ext cx="1100824" cy="489064"/>
            </a:xfrm>
            <a:custGeom>
              <a:avLst/>
              <a:gdLst>
                <a:gd name="T0" fmla="*/ 0 w 608"/>
                <a:gd name="T1" fmla="*/ 234 h 270"/>
                <a:gd name="T2" fmla="*/ 126 w 608"/>
                <a:gd name="T3" fmla="*/ 79 h 270"/>
                <a:gd name="T4" fmla="*/ 353 w 608"/>
                <a:gd name="T5" fmla="*/ 123 h 270"/>
                <a:gd name="T6" fmla="*/ 511 w 608"/>
                <a:gd name="T7" fmla="*/ 0 h 270"/>
                <a:gd name="T8" fmla="*/ 608 w 608"/>
                <a:gd name="T9" fmla="*/ 62 h 270"/>
                <a:gd name="T10" fmla="*/ 349 w 608"/>
                <a:gd name="T11" fmla="*/ 268 h 270"/>
                <a:gd name="T12" fmla="*/ 347 w 608"/>
                <a:gd name="T13" fmla="*/ 268 h 270"/>
                <a:gd name="T14" fmla="*/ 0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0" y="234"/>
                  </a:moveTo>
                  <a:cubicBezTo>
                    <a:pt x="126" y="79"/>
                    <a:pt x="126" y="79"/>
                    <a:pt x="126" y="79"/>
                  </a:cubicBezTo>
                  <a:cubicBezTo>
                    <a:pt x="353" y="123"/>
                    <a:pt x="353" y="123"/>
                    <a:pt x="353" y="123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608" y="62"/>
                    <a:pt x="608" y="62"/>
                    <a:pt x="608" y="62"/>
                  </a:cubicBezTo>
                  <a:cubicBezTo>
                    <a:pt x="608" y="62"/>
                    <a:pt x="388" y="270"/>
                    <a:pt x="349" y="268"/>
                  </a:cubicBezTo>
                  <a:cubicBezTo>
                    <a:pt x="348" y="268"/>
                    <a:pt x="347" y="268"/>
                    <a:pt x="347" y="268"/>
                  </a:cubicBezTo>
                  <a:lnTo>
                    <a:pt x="0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4525446" y="2972240"/>
              <a:ext cx="254036" cy="176270"/>
            </a:xfrm>
            <a:custGeom>
              <a:avLst/>
              <a:gdLst>
                <a:gd name="T0" fmla="*/ 120 w 140"/>
                <a:gd name="T1" fmla="*/ 23 h 98"/>
                <a:gd name="T2" fmla="*/ 78 w 140"/>
                <a:gd name="T3" fmla="*/ 56 h 98"/>
                <a:gd name="T4" fmla="*/ 73 w 140"/>
                <a:gd name="T5" fmla="*/ 53 h 98"/>
                <a:gd name="T6" fmla="*/ 50 w 140"/>
                <a:gd name="T7" fmla="*/ 12 h 98"/>
                <a:gd name="T8" fmla="*/ 39 w 140"/>
                <a:gd name="T9" fmla="*/ 2 h 98"/>
                <a:gd name="T10" fmla="*/ 33 w 140"/>
                <a:gd name="T11" fmla="*/ 22 h 98"/>
                <a:gd name="T12" fmla="*/ 33 w 140"/>
                <a:gd name="T13" fmla="*/ 22 h 98"/>
                <a:gd name="T14" fmla="*/ 34 w 140"/>
                <a:gd name="T15" fmla="*/ 25 h 98"/>
                <a:gd name="T16" fmla="*/ 35 w 140"/>
                <a:gd name="T17" fmla="*/ 26 h 98"/>
                <a:gd name="T18" fmla="*/ 42 w 140"/>
                <a:gd name="T19" fmla="*/ 42 h 98"/>
                <a:gd name="T20" fmla="*/ 16 w 140"/>
                <a:gd name="T21" fmla="*/ 23 h 98"/>
                <a:gd name="T22" fmla="*/ 6 w 140"/>
                <a:gd name="T23" fmla="*/ 33 h 98"/>
                <a:gd name="T24" fmla="*/ 45 w 140"/>
                <a:gd name="T25" fmla="*/ 75 h 98"/>
                <a:gd name="T26" fmla="*/ 131 w 140"/>
                <a:gd name="T27" fmla="*/ 69 h 98"/>
                <a:gd name="T28" fmla="*/ 1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120" y="23"/>
                  </a:moveTo>
                  <a:cubicBezTo>
                    <a:pt x="120" y="23"/>
                    <a:pt x="89" y="59"/>
                    <a:pt x="78" y="56"/>
                  </a:cubicBezTo>
                  <a:cubicBezTo>
                    <a:pt x="76" y="56"/>
                    <a:pt x="75" y="55"/>
                    <a:pt x="73" y="53"/>
                  </a:cubicBezTo>
                  <a:cubicBezTo>
                    <a:pt x="73" y="53"/>
                    <a:pt x="52" y="16"/>
                    <a:pt x="50" y="12"/>
                  </a:cubicBezTo>
                  <a:cubicBezTo>
                    <a:pt x="47" y="6"/>
                    <a:pt x="43" y="0"/>
                    <a:pt x="39" y="2"/>
                  </a:cubicBezTo>
                  <a:cubicBezTo>
                    <a:pt x="39" y="2"/>
                    <a:pt x="25" y="4"/>
                    <a:pt x="33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4" y="23"/>
                    <a:pt x="34" y="24"/>
                    <a:pt x="34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38" y="33"/>
                    <a:pt x="40" y="38"/>
                    <a:pt x="42" y="42"/>
                  </a:cubicBezTo>
                  <a:cubicBezTo>
                    <a:pt x="39" y="40"/>
                    <a:pt x="22" y="22"/>
                    <a:pt x="16" y="23"/>
                  </a:cubicBezTo>
                  <a:cubicBezTo>
                    <a:pt x="16" y="23"/>
                    <a:pt x="0" y="24"/>
                    <a:pt x="6" y="33"/>
                  </a:cubicBezTo>
                  <a:cubicBezTo>
                    <a:pt x="11" y="42"/>
                    <a:pt x="45" y="75"/>
                    <a:pt x="45" y="75"/>
                  </a:cubicBezTo>
                  <a:cubicBezTo>
                    <a:pt x="45" y="75"/>
                    <a:pt x="121" y="98"/>
                    <a:pt x="131" y="69"/>
                  </a:cubicBezTo>
                  <a:cubicBezTo>
                    <a:pt x="140" y="40"/>
                    <a:pt x="120" y="23"/>
                    <a:pt x="1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4463233" y="2880648"/>
              <a:ext cx="520169" cy="338715"/>
            </a:xfrm>
            <a:custGeom>
              <a:avLst/>
              <a:gdLst>
                <a:gd name="T0" fmla="*/ 44 w 288"/>
                <a:gd name="T1" fmla="*/ 139 h 187"/>
                <a:gd name="T2" fmla="*/ 2 w 288"/>
                <a:gd name="T3" fmla="*/ 127 h 187"/>
                <a:gd name="T4" fmla="*/ 18 w 288"/>
                <a:gd name="T5" fmla="*/ 112 h 187"/>
                <a:gd name="T6" fmla="*/ 125 w 288"/>
                <a:gd name="T7" fmla="*/ 121 h 187"/>
                <a:gd name="T8" fmla="*/ 145 w 288"/>
                <a:gd name="T9" fmla="*/ 71 h 187"/>
                <a:gd name="T10" fmla="*/ 126 w 288"/>
                <a:gd name="T11" fmla="*/ 4 h 187"/>
                <a:gd name="T12" fmla="*/ 143 w 288"/>
                <a:gd name="T13" fmla="*/ 14 h 187"/>
                <a:gd name="T14" fmla="*/ 211 w 288"/>
                <a:gd name="T15" fmla="*/ 86 h 187"/>
                <a:gd name="T16" fmla="*/ 233 w 288"/>
                <a:gd name="T17" fmla="*/ 83 h 187"/>
                <a:gd name="T18" fmla="*/ 288 w 288"/>
                <a:gd name="T19" fmla="*/ 143 h 187"/>
                <a:gd name="T20" fmla="*/ 214 w 288"/>
                <a:gd name="T21" fmla="*/ 183 h 187"/>
                <a:gd name="T22" fmla="*/ 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44" y="139"/>
                  </a:moveTo>
                  <a:cubicBezTo>
                    <a:pt x="2" y="127"/>
                    <a:pt x="2" y="127"/>
                    <a:pt x="2" y="127"/>
                  </a:cubicBezTo>
                  <a:cubicBezTo>
                    <a:pt x="2" y="127"/>
                    <a:pt x="0" y="111"/>
                    <a:pt x="18" y="112"/>
                  </a:cubicBezTo>
                  <a:cubicBezTo>
                    <a:pt x="37" y="114"/>
                    <a:pt x="116" y="127"/>
                    <a:pt x="125" y="121"/>
                  </a:cubicBezTo>
                  <a:cubicBezTo>
                    <a:pt x="134" y="116"/>
                    <a:pt x="155" y="89"/>
                    <a:pt x="145" y="71"/>
                  </a:cubicBezTo>
                  <a:cubicBezTo>
                    <a:pt x="134" y="52"/>
                    <a:pt x="105" y="21"/>
                    <a:pt x="126" y="4"/>
                  </a:cubicBezTo>
                  <a:cubicBezTo>
                    <a:pt x="126" y="4"/>
                    <a:pt x="134" y="0"/>
                    <a:pt x="143" y="14"/>
                  </a:cubicBezTo>
                  <a:cubicBezTo>
                    <a:pt x="152" y="29"/>
                    <a:pt x="198" y="85"/>
                    <a:pt x="211" y="86"/>
                  </a:cubicBezTo>
                  <a:cubicBezTo>
                    <a:pt x="224" y="87"/>
                    <a:pt x="233" y="83"/>
                    <a:pt x="233" y="83"/>
                  </a:cubicBezTo>
                  <a:cubicBezTo>
                    <a:pt x="288" y="143"/>
                    <a:pt x="288" y="143"/>
                    <a:pt x="288" y="143"/>
                  </a:cubicBezTo>
                  <a:cubicBezTo>
                    <a:pt x="288" y="143"/>
                    <a:pt x="248" y="187"/>
                    <a:pt x="214" y="183"/>
                  </a:cubicBezTo>
                  <a:cubicBezTo>
                    <a:pt x="181" y="179"/>
                    <a:pt x="44" y="139"/>
                    <a:pt x="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4881443" y="3018900"/>
              <a:ext cx="50115" cy="190095"/>
            </a:xfrm>
            <a:custGeom>
              <a:avLst/>
              <a:gdLst>
                <a:gd name="T0" fmla="*/ 24 w 29"/>
                <a:gd name="T1" fmla="*/ 0 h 110"/>
                <a:gd name="T2" fmla="*/ 0 w 29"/>
                <a:gd name="T3" fmla="*/ 7 h 110"/>
                <a:gd name="T4" fmla="*/ 0 w 29"/>
                <a:gd name="T5" fmla="*/ 110 h 110"/>
                <a:gd name="T6" fmla="*/ 29 w 29"/>
                <a:gd name="T7" fmla="*/ 101 h 110"/>
                <a:gd name="T8" fmla="*/ 24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24" y="0"/>
                  </a:moveTo>
                  <a:lnTo>
                    <a:pt x="0" y="7"/>
                  </a:lnTo>
                  <a:lnTo>
                    <a:pt x="0" y="110"/>
                  </a:lnTo>
                  <a:lnTo>
                    <a:pt x="29" y="101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4905637" y="2529837"/>
              <a:ext cx="1024786" cy="689528"/>
            </a:xfrm>
            <a:custGeom>
              <a:avLst/>
              <a:gdLst>
                <a:gd name="T0" fmla="*/ 566 w 566"/>
                <a:gd name="T1" fmla="*/ 14 h 381"/>
                <a:gd name="T2" fmla="*/ 393 w 566"/>
                <a:gd name="T3" fmla="*/ 0 h 381"/>
                <a:gd name="T4" fmla="*/ 270 w 566"/>
                <a:gd name="T5" fmla="*/ 158 h 381"/>
                <a:gd name="T6" fmla="*/ 1 w 566"/>
                <a:gd name="T7" fmla="*/ 267 h 381"/>
                <a:gd name="T8" fmla="*/ 0 w 566"/>
                <a:gd name="T9" fmla="*/ 381 h 381"/>
                <a:gd name="T10" fmla="*/ 314 w 566"/>
                <a:gd name="T11" fmla="*/ 275 h 381"/>
                <a:gd name="T12" fmla="*/ 315 w 566"/>
                <a:gd name="T13" fmla="*/ 273 h 381"/>
                <a:gd name="T14" fmla="*/ 566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566" y="14"/>
                  </a:moveTo>
                  <a:cubicBezTo>
                    <a:pt x="393" y="0"/>
                    <a:pt x="393" y="0"/>
                    <a:pt x="393" y="0"/>
                  </a:cubicBezTo>
                  <a:cubicBezTo>
                    <a:pt x="270" y="158"/>
                    <a:pt x="270" y="158"/>
                    <a:pt x="270" y="158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294" y="309"/>
                    <a:pt x="314" y="275"/>
                  </a:cubicBezTo>
                  <a:cubicBezTo>
                    <a:pt x="314" y="274"/>
                    <a:pt x="315" y="274"/>
                    <a:pt x="315" y="273"/>
                  </a:cubicBezTo>
                  <a:lnTo>
                    <a:pt x="566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7266275" y="3018900"/>
              <a:ext cx="50115" cy="190095"/>
            </a:xfrm>
            <a:custGeom>
              <a:avLst/>
              <a:gdLst>
                <a:gd name="T0" fmla="*/ 5 w 29"/>
                <a:gd name="T1" fmla="*/ 0 h 110"/>
                <a:gd name="T2" fmla="*/ 29 w 29"/>
                <a:gd name="T3" fmla="*/ 7 h 110"/>
                <a:gd name="T4" fmla="*/ 29 w 29"/>
                <a:gd name="T5" fmla="*/ 110 h 110"/>
                <a:gd name="T6" fmla="*/ 0 w 29"/>
                <a:gd name="T7" fmla="*/ 101 h 110"/>
                <a:gd name="T8" fmla="*/ 5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5" y="0"/>
                  </a:moveTo>
                  <a:lnTo>
                    <a:pt x="29" y="7"/>
                  </a:lnTo>
                  <a:lnTo>
                    <a:pt x="29" y="110"/>
                  </a:lnTo>
                  <a:lnTo>
                    <a:pt x="0" y="10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6267410" y="2529837"/>
              <a:ext cx="1024786" cy="689528"/>
            </a:xfrm>
            <a:custGeom>
              <a:avLst/>
              <a:gdLst>
                <a:gd name="T0" fmla="*/ 0 w 566"/>
                <a:gd name="T1" fmla="*/ 14 h 381"/>
                <a:gd name="T2" fmla="*/ 173 w 566"/>
                <a:gd name="T3" fmla="*/ 0 h 381"/>
                <a:gd name="T4" fmla="*/ 296 w 566"/>
                <a:gd name="T5" fmla="*/ 158 h 381"/>
                <a:gd name="T6" fmla="*/ 565 w 566"/>
                <a:gd name="T7" fmla="*/ 267 h 381"/>
                <a:gd name="T8" fmla="*/ 566 w 566"/>
                <a:gd name="T9" fmla="*/ 381 h 381"/>
                <a:gd name="T10" fmla="*/ 252 w 566"/>
                <a:gd name="T11" fmla="*/ 275 h 381"/>
                <a:gd name="T12" fmla="*/ 251 w 566"/>
                <a:gd name="T13" fmla="*/ 273 h 381"/>
                <a:gd name="T14" fmla="*/ 0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0" y="14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296" y="158"/>
                    <a:pt x="296" y="158"/>
                    <a:pt x="296" y="158"/>
                  </a:cubicBezTo>
                  <a:cubicBezTo>
                    <a:pt x="565" y="267"/>
                    <a:pt x="565" y="267"/>
                    <a:pt x="565" y="267"/>
                  </a:cubicBezTo>
                  <a:cubicBezTo>
                    <a:pt x="566" y="381"/>
                    <a:pt x="566" y="381"/>
                    <a:pt x="566" y="381"/>
                  </a:cubicBezTo>
                  <a:cubicBezTo>
                    <a:pt x="566" y="381"/>
                    <a:pt x="272" y="309"/>
                    <a:pt x="252" y="275"/>
                  </a:cubicBezTo>
                  <a:cubicBezTo>
                    <a:pt x="252" y="274"/>
                    <a:pt x="251" y="274"/>
                    <a:pt x="251" y="273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4606669" y="2398498"/>
              <a:ext cx="511529" cy="260950"/>
            </a:xfrm>
            <a:custGeom>
              <a:avLst/>
              <a:gdLst>
                <a:gd name="T0" fmla="*/ 110 w 282"/>
                <a:gd name="T1" fmla="*/ 1 h 144"/>
                <a:gd name="T2" fmla="*/ 178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2 w 282"/>
                <a:gd name="T15" fmla="*/ 102 h 144"/>
                <a:gd name="T16" fmla="*/ 1 w 282"/>
                <a:gd name="T17" fmla="*/ 10 h 144"/>
                <a:gd name="T18" fmla="*/ 3 w 282"/>
                <a:gd name="T19" fmla="*/ 1 h 144"/>
                <a:gd name="T20" fmla="*/ 33 w 282"/>
                <a:gd name="T21" fmla="*/ 16 h 144"/>
                <a:gd name="T22" fmla="*/ 79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1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8" y="21"/>
                  </a:cubicBezTo>
                  <a:cubicBezTo>
                    <a:pt x="192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2" y="131"/>
                    <a:pt x="196" y="129"/>
                  </a:cubicBezTo>
                  <a:cubicBezTo>
                    <a:pt x="189" y="127"/>
                    <a:pt x="90" y="108"/>
                    <a:pt x="82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0" y="2"/>
                    <a:pt x="3" y="1"/>
                  </a:cubicBezTo>
                  <a:cubicBezTo>
                    <a:pt x="7" y="1"/>
                    <a:pt x="20" y="0"/>
                    <a:pt x="33" y="16"/>
                  </a:cubicBezTo>
                  <a:cubicBezTo>
                    <a:pt x="47" y="32"/>
                    <a:pt x="79" y="62"/>
                    <a:pt x="79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3" y="1"/>
                    <a:pt x="35" y="1"/>
                  </a:cubicBezTo>
                  <a:cubicBezTo>
                    <a:pt x="37" y="1"/>
                    <a:pt x="50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1" y="45"/>
                    <a:pt x="161" y="45"/>
                  </a:cubicBezTo>
                  <a:cubicBezTo>
                    <a:pt x="161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7079636" y="2398498"/>
              <a:ext cx="511529" cy="260950"/>
            </a:xfrm>
            <a:custGeom>
              <a:avLst/>
              <a:gdLst>
                <a:gd name="T0" fmla="*/ 172 w 282"/>
                <a:gd name="T1" fmla="*/ 1 h 144"/>
                <a:gd name="T2" fmla="*/ 104 w 282"/>
                <a:gd name="T3" fmla="*/ 21 h 144"/>
                <a:gd name="T4" fmla="*/ 43 w 282"/>
                <a:gd name="T5" fmla="*/ 46 h 144"/>
                <a:gd name="T6" fmla="*/ 26 w 282"/>
                <a:gd name="T7" fmla="*/ 68 h 144"/>
                <a:gd name="T8" fmla="*/ 0 w 282"/>
                <a:gd name="T9" fmla="*/ 88 h 144"/>
                <a:gd name="T10" fmla="*/ 59 w 282"/>
                <a:gd name="T11" fmla="*/ 144 h 144"/>
                <a:gd name="T12" fmla="*/ 86 w 282"/>
                <a:gd name="T13" fmla="*/ 129 h 144"/>
                <a:gd name="T14" fmla="*/ 200 w 282"/>
                <a:gd name="T15" fmla="*/ 102 h 144"/>
                <a:gd name="T16" fmla="*/ 281 w 282"/>
                <a:gd name="T17" fmla="*/ 10 h 144"/>
                <a:gd name="T18" fmla="*/ 279 w 282"/>
                <a:gd name="T19" fmla="*/ 1 h 144"/>
                <a:gd name="T20" fmla="*/ 249 w 282"/>
                <a:gd name="T21" fmla="*/ 16 h 144"/>
                <a:gd name="T22" fmla="*/ 203 w 282"/>
                <a:gd name="T23" fmla="*/ 62 h 144"/>
                <a:gd name="T24" fmla="*/ 247 w 282"/>
                <a:gd name="T25" fmla="*/ 10 h 144"/>
                <a:gd name="T26" fmla="*/ 247 w 282"/>
                <a:gd name="T27" fmla="*/ 1 h 144"/>
                <a:gd name="T28" fmla="*/ 216 w 282"/>
                <a:gd name="T29" fmla="*/ 15 h 144"/>
                <a:gd name="T30" fmla="*/ 136 w 282"/>
                <a:gd name="T31" fmla="*/ 67 h 144"/>
                <a:gd name="T32" fmla="*/ 121 w 282"/>
                <a:gd name="T33" fmla="*/ 45 h 144"/>
                <a:gd name="T34" fmla="*/ 155 w 282"/>
                <a:gd name="T35" fmla="*/ 36 h 144"/>
                <a:gd name="T36" fmla="*/ 172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72" y="1"/>
                  </a:moveTo>
                  <a:cubicBezTo>
                    <a:pt x="172" y="1"/>
                    <a:pt x="117" y="19"/>
                    <a:pt x="104" y="21"/>
                  </a:cubicBezTo>
                  <a:cubicBezTo>
                    <a:pt x="90" y="23"/>
                    <a:pt x="59" y="27"/>
                    <a:pt x="43" y="46"/>
                  </a:cubicBezTo>
                  <a:cubicBezTo>
                    <a:pt x="26" y="64"/>
                    <a:pt x="32" y="63"/>
                    <a:pt x="26" y="68"/>
                  </a:cubicBezTo>
                  <a:cubicBezTo>
                    <a:pt x="20" y="72"/>
                    <a:pt x="0" y="88"/>
                    <a:pt x="0" y="88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4"/>
                    <a:pt x="80" y="131"/>
                    <a:pt x="86" y="129"/>
                  </a:cubicBezTo>
                  <a:cubicBezTo>
                    <a:pt x="93" y="127"/>
                    <a:pt x="192" y="108"/>
                    <a:pt x="200" y="102"/>
                  </a:cubicBezTo>
                  <a:cubicBezTo>
                    <a:pt x="207" y="97"/>
                    <a:pt x="280" y="13"/>
                    <a:pt x="281" y="10"/>
                  </a:cubicBezTo>
                  <a:cubicBezTo>
                    <a:pt x="282" y="7"/>
                    <a:pt x="282" y="2"/>
                    <a:pt x="279" y="1"/>
                  </a:cubicBezTo>
                  <a:cubicBezTo>
                    <a:pt x="275" y="1"/>
                    <a:pt x="262" y="0"/>
                    <a:pt x="249" y="16"/>
                  </a:cubicBezTo>
                  <a:cubicBezTo>
                    <a:pt x="235" y="32"/>
                    <a:pt x="203" y="62"/>
                    <a:pt x="203" y="62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0"/>
                    <a:pt x="249" y="1"/>
                    <a:pt x="247" y="1"/>
                  </a:cubicBezTo>
                  <a:cubicBezTo>
                    <a:pt x="245" y="1"/>
                    <a:pt x="232" y="0"/>
                    <a:pt x="216" y="15"/>
                  </a:cubicBezTo>
                  <a:cubicBezTo>
                    <a:pt x="200" y="30"/>
                    <a:pt x="169" y="70"/>
                    <a:pt x="136" y="67"/>
                  </a:cubicBezTo>
                  <a:cubicBezTo>
                    <a:pt x="103" y="63"/>
                    <a:pt x="121" y="45"/>
                    <a:pt x="121" y="45"/>
                  </a:cubicBezTo>
                  <a:cubicBezTo>
                    <a:pt x="121" y="45"/>
                    <a:pt x="148" y="36"/>
                    <a:pt x="155" y="36"/>
                  </a:cubicBezTo>
                  <a:cubicBezTo>
                    <a:pt x="162" y="36"/>
                    <a:pt x="181" y="20"/>
                    <a:pt x="172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7007054" y="2503914"/>
              <a:ext cx="207377" cy="222931"/>
            </a:xfrm>
            <a:custGeom>
              <a:avLst/>
              <a:gdLst>
                <a:gd name="T0" fmla="*/ 0 w 120"/>
                <a:gd name="T1" fmla="*/ 28 h 129"/>
                <a:gd name="T2" fmla="*/ 50 w 120"/>
                <a:gd name="T3" fmla="*/ 0 h 129"/>
                <a:gd name="T4" fmla="*/ 120 w 120"/>
                <a:gd name="T5" fmla="*/ 102 h 129"/>
                <a:gd name="T6" fmla="*/ 74 w 120"/>
                <a:gd name="T7" fmla="*/ 129 h 129"/>
                <a:gd name="T8" fmla="*/ 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0" y="28"/>
                  </a:moveTo>
                  <a:lnTo>
                    <a:pt x="50" y="0"/>
                  </a:lnTo>
                  <a:lnTo>
                    <a:pt x="120" y="102"/>
                  </a:lnTo>
                  <a:lnTo>
                    <a:pt x="74" y="12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4986860" y="2503914"/>
              <a:ext cx="207377" cy="222931"/>
            </a:xfrm>
            <a:custGeom>
              <a:avLst/>
              <a:gdLst>
                <a:gd name="T0" fmla="*/ 120 w 120"/>
                <a:gd name="T1" fmla="*/ 28 h 129"/>
                <a:gd name="T2" fmla="*/ 71 w 120"/>
                <a:gd name="T3" fmla="*/ 0 h 129"/>
                <a:gd name="T4" fmla="*/ 0 w 120"/>
                <a:gd name="T5" fmla="*/ 102 h 129"/>
                <a:gd name="T6" fmla="*/ 46 w 120"/>
                <a:gd name="T7" fmla="*/ 129 h 129"/>
                <a:gd name="T8" fmla="*/ 12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120" y="28"/>
                  </a:moveTo>
                  <a:lnTo>
                    <a:pt x="71" y="0"/>
                  </a:lnTo>
                  <a:lnTo>
                    <a:pt x="0" y="102"/>
                  </a:lnTo>
                  <a:lnTo>
                    <a:pt x="46" y="129"/>
                  </a:lnTo>
                  <a:lnTo>
                    <a:pt x="12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5031791" y="1890425"/>
              <a:ext cx="2139436" cy="1328940"/>
            </a:xfrm>
            <a:custGeom>
              <a:avLst/>
              <a:gdLst>
                <a:gd name="T0" fmla="*/ 1105 w 1182"/>
                <a:gd name="T1" fmla="*/ 339 h 734"/>
                <a:gd name="T2" fmla="*/ 1010 w 1182"/>
                <a:gd name="T3" fmla="*/ 393 h 734"/>
                <a:gd name="T4" fmla="*/ 881 w 1182"/>
                <a:gd name="T5" fmla="*/ 89 h 734"/>
                <a:gd name="T6" fmla="*/ 675 w 1182"/>
                <a:gd name="T7" fmla="*/ 0 h 734"/>
                <a:gd name="T8" fmla="*/ 590 w 1182"/>
                <a:gd name="T9" fmla="*/ 339 h 734"/>
                <a:gd name="T10" fmla="*/ 505 w 1182"/>
                <a:gd name="T11" fmla="*/ 0 h 734"/>
                <a:gd name="T12" fmla="*/ 292 w 1182"/>
                <a:gd name="T13" fmla="*/ 93 h 734"/>
                <a:gd name="T14" fmla="*/ 172 w 1182"/>
                <a:gd name="T15" fmla="*/ 393 h 734"/>
                <a:gd name="T16" fmla="*/ 77 w 1182"/>
                <a:gd name="T17" fmla="*/ 339 h 734"/>
                <a:gd name="T18" fmla="*/ 0 w 1182"/>
                <a:gd name="T19" fmla="*/ 461 h 734"/>
                <a:gd name="T20" fmla="*/ 184 w 1182"/>
                <a:gd name="T21" fmla="*/ 559 h 734"/>
                <a:gd name="T22" fmla="*/ 217 w 1182"/>
                <a:gd name="T23" fmla="*/ 540 h 734"/>
                <a:gd name="T24" fmla="*/ 353 w 1182"/>
                <a:gd name="T25" fmla="*/ 375 h 734"/>
                <a:gd name="T26" fmla="*/ 353 w 1182"/>
                <a:gd name="T27" fmla="*/ 734 h 734"/>
                <a:gd name="T28" fmla="*/ 590 w 1182"/>
                <a:gd name="T29" fmla="*/ 734 h 734"/>
                <a:gd name="T30" fmla="*/ 829 w 1182"/>
                <a:gd name="T31" fmla="*/ 734 h 734"/>
                <a:gd name="T32" fmla="*/ 829 w 1182"/>
                <a:gd name="T33" fmla="*/ 375 h 734"/>
                <a:gd name="T34" fmla="*/ 965 w 1182"/>
                <a:gd name="T35" fmla="*/ 540 h 734"/>
                <a:gd name="T36" fmla="*/ 998 w 1182"/>
                <a:gd name="T37" fmla="*/ 559 h 734"/>
                <a:gd name="T38" fmla="*/ 1182 w 1182"/>
                <a:gd name="T39" fmla="*/ 461 h 734"/>
                <a:gd name="T40" fmla="*/ 1105 w 1182"/>
                <a:gd name="T41" fmla="*/ 339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82" h="734">
                  <a:moveTo>
                    <a:pt x="1105" y="339"/>
                  </a:moveTo>
                  <a:cubicBezTo>
                    <a:pt x="1010" y="393"/>
                    <a:pt x="1010" y="393"/>
                    <a:pt x="1010" y="393"/>
                  </a:cubicBezTo>
                  <a:cubicBezTo>
                    <a:pt x="881" y="89"/>
                    <a:pt x="881" y="89"/>
                    <a:pt x="881" y="89"/>
                  </a:cubicBezTo>
                  <a:cubicBezTo>
                    <a:pt x="675" y="0"/>
                    <a:pt x="675" y="0"/>
                    <a:pt x="675" y="0"/>
                  </a:cubicBezTo>
                  <a:cubicBezTo>
                    <a:pt x="590" y="339"/>
                    <a:pt x="590" y="339"/>
                    <a:pt x="590" y="339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292" y="93"/>
                    <a:pt x="292" y="93"/>
                    <a:pt x="292" y="93"/>
                  </a:cubicBezTo>
                  <a:cubicBezTo>
                    <a:pt x="172" y="393"/>
                    <a:pt x="172" y="393"/>
                    <a:pt x="172" y="393"/>
                  </a:cubicBezTo>
                  <a:cubicBezTo>
                    <a:pt x="77" y="339"/>
                    <a:pt x="77" y="339"/>
                    <a:pt x="77" y="339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0" y="461"/>
                    <a:pt x="176" y="559"/>
                    <a:pt x="184" y="559"/>
                  </a:cubicBezTo>
                  <a:cubicBezTo>
                    <a:pt x="192" y="559"/>
                    <a:pt x="192" y="563"/>
                    <a:pt x="217" y="540"/>
                  </a:cubicBezTo>
                  <a:cubicBezTo>
                    <a:pt x="242" y="516"/>
                    <a:pt x="353" y="375"/>
                    <a:pt x="353" y="375"/>
                  </a:cubicBezTo>
                  <a:cubicBezTo>
                    <a:pt x="353" y="734"/>
                    <a:pt x="353" y="734"/>
                    <a:pt x="353" y="734"/>
                  </a:cubicBezTo>
                  <a:cubicBezTo>
                    <a:pt x="590" y="734"/>
                    <a:pt x="590" y="734"/>
                    <a:pt x="590" y="734"/>
                  </a:cubicBezTo>
                  <a:cubicBezTo>
                    <a:pt x="829" y="734"/>
                    <a:pt x="829" y="734"/>
                    <a:pt x="829" y="734"/>
                  </a:cubicBezTo>
                  <a:cubicBezTo>
                    <a:pt x="829" y="375"/>
                    <a:pt x="829" y="375"/>
                    <a:pt x="829" y="375"/>
                  </a:cubicBezTo>
                  <a:cubicBezTo>
                    <a:pt x="829" y="375"/>
                    <a:pt x="940" y="516"/>
                    <a:pt x="965" y="540"/>
                  </a:cubicBezTo>
                  <a:cubicBezTo>
                    <a:pt x="990" y="563"/>
                    <a:pt x="990" y="559"/>
                    <a:pt x="998" y="559"/>
                  </a:cubicBezTo>
                  <a:cubicBezTo>
                    <a:pt x="1006" y="559"/>
                    <a:pt x="1182" y="461"/>
                    <a:pt x="1182" y="461"/>
                  </a:cubicBezTo>
                  <a:cubicBezTo>
                    <a:pt x="1105" y="339"/>
                    <a:pt x="1105" y="339"/>
                    <a:pt x="1105" y="339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6035840" y="1976832"/>
              <a:ext cx="63941" cy="527083"/>
            </a:xfrm>
            <a:custGeom>
              <a:avLst/>
              <a:gdLst>
                <a:gd name="T0" fmla="*/ 37 w 37"/>
                <a:gd name="T1" fmla="*/ 305 h 305"/>
                <a:gd name="T2" fmla="*/ 32 w 37"/>
                <a:gd name="T3" fmla="*/ 60 h 305"/>
                <a:gd name="T4" fmla="*/ 32 w 37"/>
                <a:gd name="T5" fmla="*/ 0 h 305"/>
                <a:gd name="T6" fmla="*/ 0 w 37"/>
                <a:gd name="T7" fmla="*/ 16 h 305"/>
                <a:gd name="T8" fmla="*/ 20 w 37"/>
                <a:gd name="T9" fmla="*/ 43 h 305"/>
                <a:gd name="T10" fmla="*/ 5 w 37"/>
                <a:gd name="T11" fmla="*/ 185 h 305"/>
                <a:gd name="T12" fmla="*/ 37 w 37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05">
                  <a:moveTo>
                    <a:pt x="37" y="305"/>
                  </a:moveTo>
                  <a:lnTo>
                    <a:pt x="32" y="60"/>
                  </a:lnTo>
                  <a:lnTo>
                    <a:pt x="32" y="0"/>
                  </a:lnTo>
                  <a:lnTo>
                    <a:pt x="0" y="16"/>
                  </a:lnTo>
                  <a:lnTo>
                    <a:pt x="20" y="43"/>
                  </a:lnTo>
                  <a:lnTo>
                    <a:pt x="5" y="185"/>
                  </a:lnTo>
                  <a:lnTo>
                    <a:pt x="37" y="3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6091140" y="1976832"/>
              <a:ext cx="60484" cy="527083"/>
            </a:xfrm>
            <a:custGeom>
              <a:avLst/>
              <a:gdLst>
                <a:gd name="T0" fmla="*/ 5 w 35"/>
                <a:gd name="T1" fmla="*/ 305 h 305"/>
                <a:gd name="T2" fmla="*/ 0 w 35"/>
                <a:gd name="T3" fmla="*/ 60 h 305"/>
                <a:gd name="T4" fmla="*/ 0 w 35"/>
                <a:gd name="T5" fmla="*/ 0 h 305"/>
                <a:gd name="T6" fmla="*/ 32 w 35"/>
                <a:gd name="T7" fmla="*/ 16 h 305"/>
                <a:gd name="T8" fmla="*/ 12 w 35"/>
                <a:gd name="T9" fmla="*/ 43 h 305"/>
                <a:gd name="T10" fmla="*/ 35 w 35"/>
                <a:gd name="T11" fmla="*/ 190 h 305"/>
                <a:gd name="T12" fmla="*/ 5 w 35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5">
                  <a:moveTo>
                    <a:pt x="5" y="305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12" y="43"/>
                  </a:lnTo>
                  <a:lnTo>
                    <a:pt x="35" y="190"/>
                  </a:lnTo>
                  <a:lnTo>
                    <a:pt x="5" y="305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6044481" y="1976832"/>
              <a:ext cx="55300" cy="527083"/>
            </a:xfrm>
            <a:custGeom>
              <a:avLst/>
              <a:gdLst>
                <a:gd name="T0" fmla="*/ 32 w 32"/>
                <a:gd name="T1" fmla="*/ 301 h 305"/>
                <a:gd name="T2" fmla="*/ 32 w 32"/>
                <a:gd name="T3" fmla="*/ 305 h 305"/>
                <a:gd name="T4" fmla="*/ 0 w 32"/>
                <a:gd name="T5" fmla="*/ 185 h 305"/>
                <a:gd name="T6" fmla="*/ 27 w 32"/>
                <a:gd name="T7" fmla="*/ 0 h 305"/>
                <a:gd name="T8" fmla="*/ 32 w 32"/>
                <a:gd name="T9" fmla="*/ 30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05">
                  <a:moveTo>
                    <a:pt x="32" y="301"/>
                  </a:moveTo>
                  <a:lnTo>
                    <a:pt x="32" y="305"/>
                  </a:lnTo>
                  <a:lnTo>
                    <a:pt x="0" y="185"/>
                  </a:lnTo>
                  <a:lnTo>
                    <a:pt x="27" y="0"/>
                  </a:lnTo>
                  <a:lnTo>
                    <a:pt x="32" y="3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5792173" y="1881784"/>
              <a:ext cx="307609" cy="622130"/>
            </a:xfrm>
            <a:custGeom>
              <a:avLst/>
              <a:gdLst>
                <a:gd name="T0" fmla="*/ 88 w 178"/>
                <a:gd name="T1" fmla="*/ 0 h 360"/>
                <a:gd name="T2" fmla="*/ 0 w 178"/>
                <a:gd name="T3" fmla="*/ 40 h 360"/>
                <a:gd name="T4" fmla="*/ 54 w 178"/>
                <a:gd name="T5" fmla="*/ 96 h 360"/>
                <a:gd name="T6" fmla="*/ 29 w 178"/>
                <a:gd name="T7" fmla="*/ 143 h 360"/>
                <a:gd name="T8" fmla="*/ 178 w 178"/>
                <a:gd name="T9" fmla="*/ 360 h 360"/>
                <a:gd name="T10" fmla="*/ 88 w 178"/>
                <a:gd name="T1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360">
                  <a:moveTo>
                    <a:pt x="88" y="0"/>
                  </a:moveTo>
                  <a:lnTo>
                    <a:pt x="0" y="40"/>
                  </a:lnTo>
                  <a:lnTo>
                    <a:pt x="54" y="96"/>
                  </a:lnTo>
                  <a:lnTo>
                    <a:pt x="29" y="143"/>
                  </a:lnTo>
                  <a:lnTo>
                    <a:pt x="178" y="36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6096325" y="1885240"/>
              <a:ext cx="305880" cy="618674"/>
            </a:xfrm>
            <a:custGeom>
              <a:avLst/>
              <a:gdLst>
                <a:gd name="T0" fmla="*/ 91 w 177"/>
                <a:gd name="T1" fmla="*/ 0 h 358"/>
                <a:gd name="T2" fmla="*/ 177 w 177"/>
                <a:gd name="T3" fmla="*/ 37 h 358"/>
                <a:gd name="T4" fmla="*/ 124 w 177"/>
                <a:gd name="T5" fmla="*/ 94 h 358"/>
                <a:gd name="T6" fmla="*/ 148 w 177"/>
                <a:gd name="T7" fmla="*/ 141 h 358"/>
                <a:gd name="T8" fmla="*/ 0 w 177"/>
                <a:gd name="T9" fmla="*/ 358 h 358"/>
                <a:gd name="T10" fmla="*/ 91 w 177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358">
                  <a:moveTo>
                    <a:pt x="91" y="0"/>
                  </a:moveTo>
                  <a:lnTo>
                    <a:pt x="177" y="37"/>
                  </a:lnTo>
                  <a:lnTo>
                    <a:pt x="124" y="94"/>
                  </a:lnTo>
                  <a:lnTo>
                    <a:pt x="148" y="141"/>
                  </a:lnTo>
                  <a:lnTo>
                    <a:pt x="0" y="358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4C5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Rectangle 66"/>
            <p:cNvSpPr>
              <a:spLocks/>
            </p:cNvSpPr>
            <p:nvPr/>
          </p:nvSpPr>
          <p:spPr bwMode="auto">
            <a:xfrm>
              <a:off x="5747241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Rectangle 67"/>
            <p:cNvSpPr>
              <a:spLocks/>
            </p:cNvSpPr>
            <p:nvPr/>
          </p:nvSpPr>
          <p:spPr bwMode="auto">
            <a:xfrm>
              <a:off x="6260498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5795629" y="1047093"/>
              <a:ext cx="616945" cy="494248"/>
            </a:xfrm>
            <a:custGeom>
              <a:avLst/>
              <a:gdLst>
                <a:gd name="T0" fmla="*/ 41 w 341"/>
                <a:gd name="T1" fmla="*/ 273 h 273"/>
                <a:gd name="T2" fmla="*/ 1 w 341"/>
                <a:gd name="T3" fmla="*/ 140 h 273"/>
                <a:gd name="T4" fmla="*/ 151 w 341"/>
                <a:gd name="T5" fmla="*/ 2 h 273"/>
                <a:gd name="T6" fmla="*/ 261 w 341"/>
                <a:gd name="T7" fmla="*/ 28 h 273"/>
                <a:gd name="T8" fmla="*/ 279 w 341"/>
                <a:gd name="T9" fmla="*/ 2 h 273"/>
                <a:gd name="T10" fmla="*/ 336 w 341"/>
                <a:gd name="T11" fmla="*/ 128 h 273"/>
                <a:gd name="T12" fmla="*/ 298 w 341"/>
                <a:gd name="T13" fmla="*/ 264 h 273"/>
                <a:gd name="T14" fmla="*/ 288 w 341"/>
                <a:gd name="T15" fmla="*/ 176 h 273"/>
                <a:gd name="T16" fmla="*/ 279 w 341"/>
                <a:gd name="T17" fmla="*/ 192 h 273"/>
                <a:gd name="T18" fmla="*/ 105 w 341"/>
                <a:gd name="T19" fmla="*/ 177 h 273"/>
                <a:gd name="T20" fmla="*/ 43 w 341"/>
                <a:gd name="T21" fmla="*/ 188 h 273"/>
                <a:gd name="T22" fmla="*/ 41 w 341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1" h="273">
                  <a:moveTo>
                    <a:pt x="41" y="273"/>
                  </a:moveTo>
                  <a:cubicBezTo>
                    <a:pt x="41" y="273"/>
                    <a:pt x="2" y="263"/>
                    <a:pt x="1" y="140"/>
                  </a:cubicBezTo>
                  <a:cubicBezTo>
                    <a:pt x="0" y="18"/>
                    <a:pt x="134" y="0"/>
                    <a:pt x="151" y="2"/>
                  </a:cubicBezTo>
                  <a:cubicBezTo>
                    <a:pt x="167" y="5"/>
                    <a:pt x="252" y="38"/>
                    <a:pt x="261" y="28"/>
                  </a:cubicBezTo>
                  <a:cubicBezTo>
                    <a:pt x="270" y="17"/>
                    <a:pt x="279" y="2"/>
                    <a:pt x="279" y="2"/>
                  </a:cubicBezTo>
                  <a:cubicBezTo>
                    <a:pt x="279" y="2"/>
                    <a:pt x="341" y="29"/>
                    <a:pt x="336" y="128"/>
                  </a:cubicBezTo>
                  <a:cubicBezTo>
                    <a:pt x="331" y="228"/>
                    <a:pt x="298" y="264"/>
                    <a:pt x="298" y="264"/>
                  </a:cubicBezTo>
                  <a:cubicBezTo>
                    <a:pt x="288" y="176"/>
                    <a:pt x="288" y="176"/>
                    <a:pt x="288" y="176"/>
                  </a:cubicBezTo>
                  <a:cubicBezTo>
                    <a:pt x="288" y="176"/>
                    <a:pt x="287" y="192"/>
                    <a:pt x="279" y="192"/>
                  </a:cubicBezTo>
                  <a:cubicBezTo>
                    <a:pt x="272" y="192"/>
                    <a:pt x="162" y="203"/>
                    <a:pt x="105" y="177"/>
                  </a:cubicBezTo>
                  <a:cubicBezTo>
                    <a:pt x="49" y="152"/>
                    <a:pt x="43" y="188"/>
                    <a:pt x="43" y="188"/>
                  </a:cubicBezTo>
                  <a:cubicBezTo>
                    <a:pt x="43" y="188"/>
                    <a:pt x="27" y="254"/>
                    <a:pt x="41" y="27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5672930" y="3153694"/>
              <a:ext cx="858885" cy="217746"/>
            </a:xfrm>
            <a:custGeom>
              <a:avLst/>
              <a:gdLst>
                <a:gd name="T0" fmla="*/ 0 w 497"/>
                <a:gd name="T1" fmla="*/ 0 h 126"/>
                <a:gd name="T2" fmla="*/ 497 w 497"/>
                <a:gd name="T3" fmla="*/ 0 h 126"/>
                <a:gd name="T4" fmla="*/ 497 w 497"/>
                <a:gd name="T5" fmla="*/ 72 h 126"/>
                <a:gd name="T6" fmla="*/ 242 w 497"/>
                <a:gd name="T7" fmla="*/ 126 h 126"/>
                <a:gd name="T8" fmla="*/ 0 w 497"/>
                <a:gd name="T9" fmla="*/ 77 h 126"/>
                <a:gd name="T10" fmla="*/ 0 w 497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7" h="126">
                  <a:moveTo>
                    <a:pt x="0" y="0"/>
                  </a:moveTo>
                  <a:lnTo>
                    <a:pt x="497" y="0"/>
                  </a:lnTo>
                  <a:lnTo>
                    <a:pt x="497" y="72"/>
                  </a:lnTo>
                  <a:lnTo>
                    <a:pt x="242" y="126"/>
                  </a:lnTo>
                  <a:lnTo>
                    <a:pt x="0" y="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5714406" y="3017172"/>
              <a:ext cx="1323755" cy="774206"/>
            </a:xfrm>
            <a:custGeom>
              <a:avLst/>
              <a:gdLst>
                <a:gd name="T0" fmla="*/ 73 w 731"/>
                <a:gd name="T1" fmla="*/ 423 h 428"/>
                <a:gd name="T2" fmla="*/ 703 w 731"/>
                <a:gd name="T3" fmla="*/ 175 h 428"/>
                <a:gd name="T4" fmla="*/ 723 w 731"/>
                <a:gd name="T5" fmla="*/ 126 h 428"/>
                <a:gd name="T6" fmla="*/ 678 w 731"/>
                <a:gd name="T7" fmla="*/ 23 h 428"/>
                <a:gd name="T8" fmla="*/ 632 w 731"/>
                <a:gd name="T9" fmla="*/ 9 h 428"/>
                <a:gd name="T10" fmla="*/ 29 w 731"/>
                <a:gd name="T11" fmla="*/ 251 h 428"/>
                <a:gd name="T12" fmla="*/ 5 w 731"/>
                <a:gd name="T13" fmla="*/ 292 h 428"/>
                <a:gd name="T14" fmla="*/ 32 w 731"/>
                <a:gd name="T15" fmla="*/ 399 h 428"/>
                <a:gd name="T16" fmla="*/ 73 w 731"/>
                <a:gd name="T17" fmla="*/ 423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428">
                  <a:moveTo>
                    <a:pt x="73" y="423"/>
                  </a:moveTo>
                  <a:cubicBezTo>
                    <a:pt x="285" y="365"/>
                    <a:pt x="496" y="282"/>
                    <a:pt x="703" y="175"/>
                  </a:cubicBezTo>
                  <a:cubicBezTo>
                    <a:pt x="722" y="165"/>
                    <a:pt x="731" y="143"/>
                    <a:pt x="723" y="126"/>
                  </a:cubicBezTo>
                  <a:cubicBezTo>
                    <a:pt x="708" y="91"/>
                    <a:pt x="693" y="57"/>
                    <a:pt x="678" y="23"/>
                  </a:cubicBezTo>
                  <a:cubicBezTo>
                    <a:pt x="670" y="6"/>
                    <a:pt x="649" y="0"/>
                    <a:pt x="632" y="9"/>
                  </a:cubicBezTo>
                  <a:cubicBezTo>
                    <a:pt x="433" y="114"/>
                    <a:pt x="231" y="194"/>
                    <a:pt x="29" y="251"/>
                  </a:cubicBezTo>
                  <a:cubicBezTo>
                    <a:pt x="11" y="256"/>
                    <a:pt x="0" y="274"/>
                    <a:pt x="5" y="292"/>
                  </a:cubicBezTo>
                  <a:cubicBezTo>
                    <a:pt x="14" y="328"/>
                    <a:pt x="23" y="363"/>
                    <a:pt x="32" y="399"/>
                  </a:cubicBezTo>
                  <a:cubicBezTo>
                    <a:pt x="36" y="417"/>
                    <a:pt x="54" y="428"/>
                    <a:pt x="73" y="42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5648737" y="3504507"/>
              <a:ext cx="226386" cy="317978"/>
            </a:xfrm>
            <a:custGeom>
              <a:avLst/>
              <a:gdLst>
                <a:gd name="T0" fmla="*/ 102 w 125"/>
                <a:gd name="T1" fmla="*/ 73 h 176"/>
                <a:gd name="T2" fmla="*/ 43 w 125"/>
                <a:gd name="T3" fmla="*/ 5 h 176"/>
                <a:gd name="T4" fmla="*/ 0 w 125"/>
                <a:gd name="T5" fmla="*/ 18 h 176"/>
                <a:gd name="T6" fmla="*/ 24 w 125"/>
                <a:gd name="T7" fmla="*/ 97 h 176"/>
                <a:gd name="T8" fmla="*/ 49 w 125"/>
                <a:gd name="T9" fmla="*/ 176 h 176"/>
                <a:gd name="T10" fmla="*/ 92 w 125"/>
                <a:gd name="T11" fmla="*/ 163 h 176"/>
                <a:gd name="T12" fmla="*/ 102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102" y="73"/>
                  </a:moveTo>
                  <a:cubicBezTo>
                    <a:pt x="80" y="0"/>
                    <a:pt x="43" y="5"/>
                    <a:pt x="43" y="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49" y="176"/>
                    <a:pt x="49" y="176"/>
                    <a:pt x="49" y="176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92" y="163"/>
                    <a:pt x="125" y="145"/>
                    <a:pt x="102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5529495" y="3506235"/>
              <a:ext cx="292055" cy="375007"/>
            </a:xfrm>
            <a:custGeom>
              <a:avLst/>
              <a:gdLst>
                <a:gd name="T0" fmla="*/ 57 w 162"/>
                <a:gd name="T1" fmla="*/ 207 h 207"/>
                <a:gd name="T2" fmla="*/ 0 w 162"/>
                <a:gd name="T3" fmla="*/ 24 h 207"/>
                <a:gd name="T4" fmla="*/ 27 w 162"/>
                <a:gd name="T5" fmla="*/ 16 h 207"/>
                <a:gd name="T6" fmla="*/ 147 w 162"/>
                <a:gd name="T7" fmla="*/ 79 h 207"/>
                <a:gd name="T8" fmla="*/ 84 w 162"/>
                <a:gd name="T9" fmla="*/ 199 h 207"/>
                <a:gd name="T10" fmla="*/ 57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57" y="207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77" y="0"/>
                    <a:pt x="131" y="28"/>
                    <a:pt x="147" y="79"/>
                  </a:cubicBezTo>
                  <a:cubicBezTo>
                    <a:pt x="162" y="129"/>
                    <a:pt x="134" y="183"/>
                    <a:pt x="84" y="199"/>
                  </a:cubicBezTo>
                  <a:lnTo>
                    <a:pt x="57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5500117" y="3537341"/>
              <a:ext cx="134795" cy="361182"/>
            </a:xfrm>
            <a:custGeom>
              <a:avLst/>
              <a:gdLst>
                <a:gd name="T0" fmla="*/ 64 w 78"/>
                <a:gd name="T1" fmla="*/ 209 h 209"/>
                <a:gd name="T2" fmla="*/ 0 w 78"/>
                <a:gd name="T3" fmla="*/ 5 h 209"/>
                <a:gd name="T4" fmla="*/ 14 w 78"/>
                <a:gd name="T5" fmla="*/ 0 h 209"/>
                <a:gd name="T6" fmla="*/ 78 w 78"/>
                <a:gd name="T7" fmla="*/ 205 h 209"/>
                <a:gd name="T8" fmla="*/ 6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64" y="209"/>
                  </a:moveTo>
                  <a:lnTo>
                    <a:pt x="0" y="5"/>
                  </a:lnTo>
                  <a:lnTo>
                    <a:pt x="14" y="0"/>
                  </a:lnTo>
                  <a:lnTo>
                    <a:pt x="78" y="205"/>
                  </a:lnTo>
                  <a:lnTo>
                    <a:pt x="6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5159674" y="3013716"/>
              <a:ext cx="1339307" cy="794944"/>
            </a:xfrm>
            <a:custGeom>
              <a:avLst/>
              <a:gdLst>
                <a:gd name="T0" fmla="*/ 23 w 740"/>
                <a:gd name="T1" fmla="*/ 163 h 439"/>
                <a:gd name="T2" fmla="*/ 644 w 740"/>
                <a:gd name="T3" fmla="*/ 433 h 439"/>
                <a:gd name="T4" fmla="*/ 693 w 740"/>
                <a:gd name="T5" fmla="*/ 412 h 439"/>
                <a:gd name="T6" fmla="*/ 733 w 740"/>
                <a:gd name="T7" fmla="*/ 308 h 439"/>
                <a:gd name="T8" fmla="*/ 710 w 740"/>
                <a:gd name="T9" fmla="*/ 265 h 439"/>
                <a:gd name="T10" fmla="*/ 114 w 740"/>
                <a:gd name="T11" fmla="*/ 10 h 439"/>
                <a:gd name="T12" fmla="*/ 67 w 740"/>
                <a:gd name="T13" fmla="*/ 22 h 439"/>
                <a:gd name="T14" fmla="*/ 10 w 740"/>
                <a:gd name="T15" fmla="*/ 117 h 439"/>
                <a:gd name="T16" fmla="*/ 23 w 740"/>
                <a:gd name="T17" fmla="*/ 1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0" h="439">
                  <a:moveTo>
                    <a:pt x="23" y="163"/>
                  </a:moveTo>
                  <a:cubicBezTo>
                    <a:pt x="213" y="271"/>
                    <a:pt x="421" y="362"/>
                    <a:pt x="644" y="433"/>
                  </a:cubicBezTo>
                  <a:cubicBezTo>
                    <a:pt x="663" y="439"/>
                    <a:pt x="686" y="430"/>
                    <a:pt x="693" y="412"/>
                  </a:cubicBezTo>
                  <a:cubicBezTo>
                    <a:pt x="707" y="377"/>
                    <a:pt x="720" y="343"/>
                    <a:pt x="733" y="308"/>
                  </a:cubicBezTo>
                  <a:cubicBezTo>
                    <a:pt x="740" y="290"/>
                    <a:pt x="729" y="271"/>
                    <a:pt x="710" y="265"/>
                  </a:cubicBezTo>
                  <a:cubicBezTo>
                    <a:pt x="496" y="199"/>
                    <a:pt x="297" y="112"/>
                    <a:pt x="114" y="10"/>
                  </a:cubicBezTo>
                  <a:cubicBezTo>
                    <a:pt x="97" y="0"/>
                    <a:pt x="77" y="6"/>
                    <a:pt x="67" y="22"/>
                  </a:cubicBezTo>
                  <a:cubicBezTo>
                    <a:pt x="49" y="54"/>
                    <a:pt x="30" y="85"/>
                    <a:pt x="10" y="117"/>
                  </a:cubicBezTo>
                  <a:cubicBezTo>
                    <a:pt x="0" y="132"/>
                    <a:pt x="6" y="153"/>
                    <a:pt x="23" y="16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6322711" y="3504507"/>
              <a:ext cx="226386" cy="317978"/>
            </a:xfrm>
            <a:custGeom>
              <a:avLst/>
              <a:gdLst>
                <a:gd name="T0" fmla="*/ 23 w 125"/>
                <a:gd name="T1" fmla="*/ 73 h 176"/>
                <a:gd name="T2" fmla="*/ 82 w 125"/>
                <a:gd name="T3" fmla="*/ 5 h 176"/>
                <a:gd name="T4" fmla="*/ 125 w 125"/>
                <a:gd name="T5" fmla="*/ 18 h 176"/>
                <a:gd name="T6" fmla="*/ 101 w 125"/>
                <a:gd name="T7" fmla="*/ 97 h 176"/>
                <a:gd name="T8" fmla="*/ 76 w 125"/>
                <a:gd name="T9" fmla="*/ 176 h 176"/>
                <a:gd name="T10" fmla="*/ 33 w 125"/>
                <a:gd name="T11" fmla="*/ 163 h 176"/>
                <a:gd name="T12" fmla="*/ 23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23" y="73"/>
                  </a:moveTo>
                  <a:cubicBezTo>
                    <a:pt x="45" y="0"/>
                    <a:pt x="82" y="5"/>
                    <a:pt x="82" y="5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76" y="176"/>
                    <a:pt x="76" y="176"/>
                    <a:pt x="76" y="176"/>
                  </a:cubicBezTo>
                  <a:cubicBezTo>
                    <a:pt x="33" y="163"/>
                    <a:pt x="33" y="163"/>
                    <a:pt x="33" y="163"/>
                  </a:cubicBezTo>
                  <a:cubicBezTo>
                    <a:pt x="33" y="163"/>
                    <a:pt x="0" y="145"/>
                    <a:pt x="23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6376284" y="3506235"/>
              <a:ext cx="292055" cy="375007"/>
            </a:xfrm>
            <a:custGeom>
              <a:avLst/>
              <a:gdLst>
                <a:gd name="T0" fmla="*/ 105 w 162"/>
                <a:gd name="T1" fmla="*/ 207 h 207"/>
                <a:gd name="T2" fmla="*/ 162 w 162"/>
                <a:gd name="T3" fmla="*/ 24 h 207"/>
                <a:gd name="T4" fmla="*/ 135 w 162"/>
                <a:gd name="T5" fmla="*/ 16 h 207"/>
                <a:gd name="T6" fmla="*/ 15 w 162"/>
                <a:gd name="T7" fmla="*/ 79 h 207"/>
                <a:gd name="T8" fmla="*/ 78 w 162"/>
                <a:gd name="T9" fmla="*/ 199 h 207"/>
                <a:gd name="T10" fmla="*/ 105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105" y="207"/>
                  </a:moveTo>
                  <a:cubicBezTo>
                    <a:pt x="162" y="24"/>
                    <a:pt x="162" y="24"/>
                    <a:pt x="162" y="24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85" y="0"/>
                    <a:pt x="31" y="28"/>
                    <a:pt x="15" y="79"/>
                  </a:cubicBezTo>
                  <a:cubicBezTo>
                    <a:pt x="0" y="129"/>
                    <a:pt x="28" y="183"/>
                    <a:pt x="78" y="199"/>
                  </a:cubicBezTo>
                  <a:lnTo>
                    <a:pt x="105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6562923" y="3537341"/>
              <a:ext cx="134795" cy="361182"/>
            </a:xfrm>
            <a:custGeom>
              <a:avLst/>
              <a:gdLst>
                <a:gd name="T0" fmla="*/ 14 w 78"/>
                <a:gd name="T1" fmla="*/ 209 h 209"/>
                <a:gd name="T2" fmla="*/ 78 w 78"/>
                <a:gd name="T3" fmla="*/ 5 h 209"/>
                <a:gd name="T4" fmla="*/ 64 w 78"/>
                <a:gd name="T5" fmla="*/ 0 h 209"/>
                <a:gd name="T6" fmla="*/ 0 w 78"/>
                <a:gd name="T7" fmla="*/ 205 h 209"/>
                <a:gd name="T8" fmla="*/ 1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14" y="209"/>
                  </a:moveTo>
                  <a:lnTo>
                    <a:pt x="78" y="5"/>
                  </a:lnTo>
                  <a:lnTo>
                    <a:pt x="64" y="0"/>
                  </a:lnTo>
                  <a:lnTo>
                    <a:pt x="0" y="205"/>
                  </a:lnTo>
                  <a:lnTo>
                    <a:pt x="1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Rectangle 78"/>
            <p:cNvSpPr>
              <a:spLocks/>
            </p:cNvSpPr>
            <p:nvPr/>
          </p:nvSpPr>
          <p:spPr bwMode="auto">
            <a:xfrm>
              <a:off x="6016831" y="3153694"/>
              <a:ext cx="164173" cy="41475"/>
            </a:xfrm>
            <a:prstGeom prst="rect">
              <a:avLst/>
            </a:prstGeom>
            <a:solidFill>
              <a:srgbClr val="B9BC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5702309" y="3145054"/>
              <a:ext cx="397472" cy="93320"/>
            </a:xfrm>
            <a:custGeom>
              <a:avLst/>
              <a:gdLst>
                <a:gd name="T0" fmla="*/ 230 w 230"/>
                <a:gd name="T1" fmla="*/ 0 h 54"/>
                <a:gd name="T2" fmla="*/ 169 w 230"/>
                <a:gd name="T3" fmla="*/ 54 h 54"/>
                <a:gd name="T4" fmla="*/ 0 w 230"/>
                <a:gd name="T5" fmla="*/ 5 h 54"/>
                <a:gd name="T6" fmla="*/ 230 w 230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54">
                  <a:moveTo>
                    <a:pt x="230" y="0"/>
                  </a:moveTo>
                  <a:lnTo>
                    <a:pt x="169" y="54"/>
                  </a:lnTo>
                  <a:lnTo>
                    <a:pt x="0" y="5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6099781" y="3145054"/>
              <a:ext cx="395743" cy="93320"/>
            </a:xfrm>
            <a:custGeom>
              <a:avLst/>
              <a:gdLst>
                <a:gd name="T0" fmla="*/ 0 w 229"/>
                <a:gd name="T1" fmla="*/ 0 h 54"/>
                <a:gd name="T2" fmla="*/ 60 w 229"/>
                <a:gd name="T3" fmla="*/ 54 h 54"/>
                <a:gd name="T4" fmla="*/ 229 w 229"/>
                <a:gd name="T5" fmla="*/ 5 h 54"/>
                <a:gd name="T6" fmla="*/ 0 w 229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9" h="54">
                  <a:moveTo>
                    <a:pt x="0" y="0"/>
                  </a:moveTo>
                  <a:lnTo>
                    <a:pt x="60" y="54"/>
                  </a:lnTo>
                  <a:lnTo>
                    <a:pt x="22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9750" y="1538009"/>
            <a:ext cx="8067701" cy="2430747"/>
            <a:chOff x="539750" y="1538009"/>
            <a:chExt cx="8067701" cy="2430747"/>
          </a:xfrm>
        </p:grpSpPr>
        <p:grpSp>
          <p:nvGrpSpPr>
            <p:cNvPr id="2" name="组合 1"/>
            <p:cNvGrpSpPr/>
            <p:nvPr/>
          </p:nvGrpSpPr>
          <p:grpSpPr>
            <a:xfrm>
              <a:off x="539750" y="1538009"/>
              <a:ext cx="2762968" cy="2430747"/>
              <a:chOff x="539750" y="1538009"/>
              <a:chExt cx="2762968" cy="2430747"/>
            </a:xfrm>
          </p:grpSpPr>
          <p:sp>
            <p:nvSpPr>
              <p:cNvPr id="4" name="Rectangle 5"/>
              <p:cNvSpPr/>
              <p:nvPr/>
            </p:nvSpPr>
            <p:spPr>
              <a:xfrm>
                <a:off x="2764897" y="1538009"/>
                <a:ext cx="537821" cy="53782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2901618" y="1662979"/>
                <a:ext cx="263966" cy="266721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" name="Freeform: Shape 7"/>
              <p:cNvSpPr>
                <a:spLocks/>
              </p:cNvSpPr>
              <p:nvPr/>
            </p:nvSpPr>
            <p:spPr bwMode="auto">
              <a:xfrm rot="5400000">
                <a:off x="276411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7" name="Group 1"/>
              <p:cNvGrpSpPr/>
              <p:nvPr/>
            </p:nvGrpSpPr>
            <p:grpSpPr>
              <a:xfrm>
                <a:off x="539750" y="1544788"/>
                <a:ext cx="2039575" cy="567683"/>
                <a:chOff x="719667" y="2059717"/>
                <a:chExt cx="2719433" cy="756911"/>
              </a:xfrm>
            </p:grpSpPr>
            <p:sp>
              <p:nvSpPr>
                <p:cNvPr id="99" name="TextBox 18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00" name="Rectangle 19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sp>
            <p:nvSpPr>
              <p:cNvPr id="18" name="Rectangle 104"/>
              <p:cNvSpPr/>
              <p:nvPr/>
            </p:nvSpPr>
            <p:spPr>
              <a:xfrm>
                <a:off x="2764897" y="2469817"/>
                <a:ext cx="537821" cy="53782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05"/>
              <p:cNvSpPr>
                <a:spLocks/>
              </p:cNvSpPr>
              <p:nvPr/>
            </p:nvSpPr>
            <p:spPr bwMode="auto">
              <a:xfrm>
                <a:off x="2916653" y="2602642"/>
                <a:ext cx="247650" cy="254794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03"/>
              <p:cNvSpPr>
                <a:spLocks/>
              </p:cNvSpPr>
              <p:nvPr/>
            </p:nvSpPr>
            <p:spPr bwMode="auto">
              <a:xfrm rot="5400000">
                <a:off x="276411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Rectangle 109"/>
              <p:cNvSpPr/>
              <p:nvPr/>
            </p:nvSpPr>
            <p:spPr>
              <a:xfrm>
                <a:off x="2764897" y="3377991"/>
                <a:ext cx="537821" cy="53782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110"/>
              <p:cNvSpPr/>
              <p:nvPr/>
            </p:nvSpPr>
            <p:spPr>
              <a:xfrm>
                <a:off x="2874856" y="3487527"/>
                <a:ext cx="310283" cy="2909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08"/>
              <p:cNvSpPr>
                <a:spLocks/>
              </p:cNvSpPr>
              <p:nvPr/>
            </p:nvSpPr>
            <p:spPr bwMode="auto">
              <a:xfrm rot="5400000">
                <a:off x="2764117" y="3378403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4" name="Group 101"/>
              <p:cNvGrpSpPr/>
              <p:nvPr/>
            </p:nvGrpSpPr>
            <p:grpSpPr>
              <a:xfrm>
                <a:off x="539750" y="250682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7" name="TextBox 102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Rectangle 106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5" name="Group 107"/>
              <p:cNvGrpSpPr/>
              <p:nvPr/>
            </p:nvGrpSpPr>
            <p:grpSpPr>
              <a:xfrm>
                <a:off x="539750" y="340107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5" name="TextBox 111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Rectangle 112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02" name="组合 101"/>
            <p:cNvGrpSpPr/>
            <p:nvPr/>
          </p:nvGrpSpPr>
          <p:grpSpPr>
            <a:xfrm>
              <a:off x="5863691" y="1538009"/>
              <a:ext cx="2743760" cy="2378811"/>
              <a:chOff x="5863691" y="1538009"/>
              <a:chExt cx="2743760" cy="2378811"/>
            </a:xfrm>
          </p:grpSpPr>
          <p:sp>
            <p:nvSpPr>
              <p:cNvPr id="9" name="Rectangle 82"/>
              <p:cNvSpPr/>
              <p:nvPr/>
            </p:nvSpPr>
            <p:spPr>
              <a:xfrm>
                <a:off x="5865314" y="1538009"/>
                <a:ext cx="537821" cy="53782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0" name="Group 83"/>
              <p:cNvGrpSpPr/>
              <p:nvPr/>
            </p:nvGrpSpPr>
            <p:grpSpPr>
              <a:xfrm>
                <a:off x="5983883" y="1675422"/>
                <a:ext cx="315912" cy="242888"/>
                <a:chOff x="2849564" y="3636963"/>
                <a:chExt cx="315912" cy="242888"/>
              </a:xfrm>
              <a:solidFill>
                <a:schemeClr val="bg2"/>
              </a:solidFill>
            </p:grpSpPr>
            <p:sp>
              <p:nvSpPr>
                <p:cNvPr id="43" name="Freeform: Shape 8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8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Freeform: Shape 84"/>
              <p:cNvSpPr>
                <a:spLocks/>
              </p:cNvSpPr>
              <p:nvPr/>
            </p:nvSpPr>
            <p:spPr bwMode="auto">
              <a:xfrm rot="5400000">
                <a:off x="586506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90"/>
              <p:cNvSpPr/>
              <p:nvPr/>
            </p:nvSpPr>
            <p:spPr>
              <a:xfrm>
                <a:off x="5865314" y="2469817"/>
                <a:ext cx="537821" cy="53782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91"/>
              <p:cNvSpPr/>
              <p:nvPr/>
            </p:nvSpPr>
            <p:spPr>
              <a:xfrm>
                <a:off x="5981126" y="2608287"/>
                <a:ext cx="287349" cy="247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2" h="21446" extrusionOk="0">
                    <a:moveTo>
                      <a:pt x="9262" y="7207"/>
                    </a:moveTo>
                    <a:lnTo>
                      <a:pt x="14475" y="11108"/>
                    </a:lnTo>
                    <a:cubicBezTo>
                      <a:pt x="14915" y="11436"/>
                      <a:pt x="15500" y="11301"/>
                      <a:pt x="15796" y="10800"/>
                    </a:cubicBezTo>
                    <a:lnTo>
                      <a:pt x="21160" y="1771"/>
                    </a:lnTo>
                    <a:cubicBezTo>
                      <a:pt x="21464" y="1257"/>
                      <a:pt x="21354" y="555"/>
                      <a:pt x="20913" y="200"/>
                    </a:cubicBezTo>
                    <a:cubicBezTo>
                      <a:pt x="20472" y="-154"/>
                      <a:pt x="19869" y="-26"/>
                      <a:pt x="19564" y="487"/>
                    </a:cubicBezTo>
                    <a:lnTo>
                      <a:pt x="14734" y="8618"/>
                    </a:lnTo>
                    <a:lnTo>
                      <a:pt x="9490" y="4694"/>
                    </a:lnTo>
                    <a:cubicBezTo>
                      <a:pt x="9273" y="4532"/>
                      <a:pt x="9010" y="4478"/>
                      <a:pt x="8757" y="4541"/>
                    </a:cubicBezTo>
                    <a:cubicBezTo>
                      <a:pt x="8505" y="4607"/>
                      <a:pt x="8285" y="4785"/>
                      <a:pt x="8147" y="5039"/>
                    </a:cubicBezTo>
                    <a:lnTo>
                      <a:pt x="152" y="19712"/>
                    </a:lnTo>
                    <a:cubicBezTo>
                      <a:pt x="-136" y="20237"/>
                      <a:pt x="-2" y="20936"/>
                      <a:pt x="450" y="21269"/>
                    </a:cubicBezTo>
                    <a:cubicBezTo>
                      <a:pt x="611" y="21389"/>
                      <a:pt x="791" y="21446"/>
                      <a:pt x="969" y="21446"/>
                    </a:cubicBezTo>
                    <a:cubicBezTo>
                      <a:pt x="1290" y="21446"/>
                      <a:pt x="1604" y="21260"/>
                      <a:pt x="1788" y="20921"/>
                    </a:cubicBezTo>
                    <a:cubicBezTo>
                      <a:pt x="1788" y="20921"/>
                      <a:pt x="9262" y="7207"/>
                      <a:pt x="9262" y="7207"/>
                    </a:cubicBezTo>
                    <a:close/>
                    <a:moveTo>
                      <a:pt x="19712" y="12707"/>
                    </a:moveTo>
                    <a:lnTo>
                      <a:pt x="14952" y="17715"/>
                    </a:lnTo>
                    <a:lnTo>
                      <a:pt x="9355" y="12653"/>
                    </a:lnTo>
                    <a:cubicBezTo>
                      <a:pt x="9249" y="12556"/>
                      <a:pt x="9125" y="12487"/>
                      <a:pt x="8994" y="12450"/>
                    </a:cubicBezTo>
                    <a:lnTo>
                      <a:pt x="8249" y="12234"/>
                    </a:lnTo>
                    <a:lnTo>
                      <a:pt x="7154" y="14242"/>
                    </a:lnTo>
                    <a:lnTo>
                      <a:pt x="8327" y="14582"/>
                    </a:lnTo>
                    <a:lnTo>
                      <a:pt x="14404" y="20078"/>
                    </a:lnTo>
                    <a:cubicBezTo>
                      <a:pt x="14580" y="20237"/>
                      <a:pt x="14789" y="20317"/>
                      <a:pt x="14999" y="20317"/>
                    </a:cubicBezTo>
                    <a:cubicBezTo>
                      <a:pt x="15232" y="20317"/>
                      <a:pt x="15466" y="20218"/>
                      <a:pt x="15650" y="20026"/>
                    </a:cubicBezTo>
                    <a:lnTo>
                      <a:pt x="21012" y="14382"/>
                    </a:lnTo>
                    <a:cubicBezTo>
                      <a:pt x="21410" y="13963"/>
                      <a:pt x="21441" y="13250"/>
                      <a:pt x="21081" y="12788"/>
                    </a:cubicBezTo>
                    <a:cubicBezTo>
                      <a:pt x="20722" y="12325"/>
                      <a:pt x="20109" y="12289"/>
                      <a:pt x="19712" y="12707"/>
                    </a:cubicBezTo>
                    <a:close/>
                    <a:moveTo>
                      <a:pt x="735" y="12382"/>
                    </a:moveTo>
                    <a:lnTo>
                      <a:pt x="2190" y="12804"/>
                    </a:lnTo>
                    <a:lnTo>
                      <a:pt x="3284" y="10795"/>
                    </a:lnTo>
                    <a:lnTo>
                      <a:pt x="1204" y="10192"/>
                    </a:lnTo>
                    <a:cubicBezTo>
                      <a:pt x="683" y="10040"/>
                      <a:pt x="158" y="10410"/>
                      <a:pt x="28" y="11015"/>
                    </a:cubicBezTo>
                    <a:cubicBezTo>
                      <a:pt x="-100" y="11620"/>
                      <a:pt x="216" y="12231"/>
                      <a:pt x="735" y="1238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Freeform: Shape 89"/>
              <p:cNvSpPr>
                <a:spLocks/>
              </p:cNvSpPr>
              <p:nvPr/>
            </p:nvSpPr>
            <p:spPr bwMode="auto">
              <a:xfrm rot="5400000">
                <a:off x="586506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95"/>
              <p:cNvSpPr/>
              <p:nvPr/>
            </p:nvSpPr>
            <p:spPr>
              <a:xfrm>
                <a:off x="5865314" y="3377991"/>
                <a:ext cx="537821" cy="53782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6" name="Group 96"/>
              <p:cNvGrpSpPr/>
              <p:nvPr/>
            </p:nvGrpSpPr>
            <p:grpSpPr>
              <a:xfrm>
                <a:off x="5979026" y="3529372"/>
                <a:ext cx="310485" cy="236411"/>
                <a:chOff x="2070649" y="1631036"/>
                <a:chExt cx="723379" cy="550800"/>
              </a:xfrm>
              <a:solidFill>
                <a:schemeClr val="bg1"/>
              </a:solidFill>
            </p:grpSpPr>
            <p:sp>
              <p:nvSpPr>
                <p:cNvPr id="39" name="Oval 97"/>
                <p:cNvSpPr>
                  <a:spLocks/>
                </p:cNvSpPr>
                <p:nvPr/>
              </p:nvSpPr>
              <p:spPr bwMode="auto">
                <a:xfrm>
                  <a:off x="2344840" y="2015709"/>
                  <a:ext cx="165321" cy="1661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98"/>
                <p:cNvSpPr>
                  <a:spLocks/>
                </p:cNvSpPr>
                <p:nvPr/>
              </p:nvSpPr>
              <p:spPr bwMode="auto">
                <a:xfrm>
                  <a:off x="2228712" y="1861679"/>
                  <a:ext cx="405641" cy="169353"/>
                </a:xfrm>
                <a:custGeom>
                  <a:avLst/>
                  <a:gdLst>
                    <a:gd name="T0" fmla="*/ 105 w 213"/>
                    <a:gd name="T1" fmla="*/ 31 h 89"/>
                    <a:gd name="T2" fmla="*/ 191 w 213"/>
                    <a:gd name="T3" fmla="*/ 89 h 89"/>
                    <a:gd name="T4" fmla="*/ 213 w 213"/>
                    <a:gd name="T5" fmla="*/ 64 h 89"/>
                    <a:gd name="T6" fmla="*/ 105 w 213"/>
                    <a:gd name="T7" fmla="*/ 0 h 89"/>
                    <a:gd name="T8" fmla="*/ 0 w 213"/>
                    <a:gd name="T9" fmla="*/ 58 h 89"/>
                    <a:gd name="T10" fmla="*/ 21 w 213"/>
                    <a:gd name="T11" fmla="*/ 82 h 89"/>
                    <a:gd name="T12" fmla="*/ 105 w 213"/>
                    <a:gd name="T13" fmla="*/ 3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3" h="89">
                      <a:moveTo>
                        <a:pt x="105" y="31"/>
                      </a:moveTo>
                      <a:cubicBezTo>
                        <a:pt x="144" y="31"/>
                        <a:pt x="177" y="54"/>
                        <a:pt x="191" y="89"/>
                      </a:cubicBezTo>
                      <a:cubicBezTo>
                        <a:pt x="213" y="64"/>
                        <a:pt x="213" y="64"/>
                        <a:pt x="213" y="64"/>
                      </a:cubicBezTo>
                      <a:cubicBezTo>
                        <a:pt x="192" y="26"/>
                        <a:pt x="152" y="0"/>
                        <a:pt x="105" y="0"/>
                      </a:cubicBezTo>
                      <a:cubicBezTo>
                        <a:pt x="61" y="0"/>
                        <a:pt x="22" y="23"/>
                        <a:pt x="0" y="58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37" y="51"/>
                        <a:pt x="68" y="31"/>
                        <a:pt x="105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99"/>
                <p:cNvSpPr>
                  <a:spLocks/>
                </p:cNvSpPr>
                <p:nvPr/>
              </p:nvSpPr>
              <p:spPr bwMode="auto">
                <a:xfrm>
                  <a:off x="2157745" y="1749583"/>
                  <a:ext cx="549187" cy="195966"/>
                </a:xfrm>
                <a:custGeom>
                  <a:avLst/>
                  <a:gdLst>
                    <a:gd name="T0" fmla="*/ 142 w 288"/>
                    <a:gd name="T1" fmla="*/ 34 h 103"/>
                    <a:gd name="T2" fmla="*/ 264 w 288"/>
                    <a:gd name="T3" fmla="*/ 103 h 103"/>
                    <a:gd name="T4" fmla="*/ 288 w 288"/>
                    <a:gd name="T5" fmla="*/ 76 h 103"/>
                    <a:gd name="T6" fmla="*/ 142 w 288"/>
                    <a:gd name="T7" fmla="*/ 0 h 103"/>
                    <a:gd name="T8" fmla="*/ 0 w 288"/>
                    <a:gd name="T9" fmla="*/ 71 h 103"/>
                    <a:gd name="T10" fmla="*/ 23 w 288"/>
                    <a:gd name="T11" fmla="*/ 97 h 103"/>
                    <a:gd name="T12" fmla="*/ 142 w 288"/>
                    <a:gd name="T13" fmla="*/ 34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8" h="103">
                      <a:moveTo>
                        <a:pt x="142" y="34"/>
                      </a:moveTo>
                      <a:cubicBezTo>
                        <a:pt x="194" y="34"/>
                        <a:pt x="239" y="62"/>
                        <a:pt x="264" y="103"/>
                      </a:cubicBezTo>
                      <a:cubicBezTo>
                        <a:pt x="288" y="76"/>
                        <a:pt x="288" y="76"/>
                        <a:pt x="288" y="76"/>
                      </a:cubicBezTo>
                      <a:cubicBezTo>
                        <a:pt x="256" y="30"/>
                        <a:pt x="202" y="0"/>
                        <a:pt x="142" y="0"/>
                      </a:cubicBezTo>
                      <a:cubicBezTo>
                        <a:pt x="84" y="0"/>
                        <a:pt x="32" y="28"/>
                        <a:pt x="0" y="71"/>
                      </a:cubicBez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49" y="59"/>
                        <a:pt x="93" y="34"/>
                        <a:pt x="142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00"/>
                <p:cNvSpPr>
                  <a:spLocks/>
                </p:cNvSpPr>
                <p:nvPr/>
              </p:nvSpPr>
              <p:spPr bwMode="auto">
                <a:xfrm>
                  <a:off x="2070649" y="1631036"/>
                  <a:ext cx="723379" cy="229030"/>
                </a:xfrm>
                <a:custGeom>
                  <a:avLst/>
                  <a:gdLst>
                    <a:gd name="T0" fmla="*/ 188 w 380"/>
                    <a:gd name="T1" fmla="*/ 36 h 120"/>
                    <a:gd name="T2" fmla="*/ 355 w 380"/>
                    <a:gd name="T3" fmla="*/ 120 h 120"/>
                    <a:gd name="T4" fmla="*/ 380 w 380"/>
                    <a:gd name="T5" fmla="*/ 93 h 120"/>
                    <a:gd name="T6" fmla="*/ 188 w 380"/>
                    <a:gd name="T7" fmla="*/ 0 h 120"/>
                    <a:gd name="T8" fmla="*/ 0 w 380"/>
                    <a:gd name="T9" fmla="*/ 88 h 120"/>
                    <a:gd name="T10" fmla="*/ 25 w 380"/>
                    <a:gd name="T11" fmla="*/ 115 h 120"/>
                    <a:gd name="T12" fmla="*/ 188 w 380"/>
                    <a:gd name="T13" fmla="*/ 36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0" h="120">
                      <a:moveTo>
                        <a:pt x="188" y="36"/>
                      </a:moveTo>
                      <a:cubicBezTo>
                        <a:pt x="256" y="36"/>
                        <a:pt x="317" y="69"/>
                        <a:pt x="355" y="120"/>
                      </a:cubicBezTo>
                      <a:cubicBezTo>
                        <a:pt x="380" y="93"/>
                        <a:pt x="380" y="93"/>
                        <a:pt x="380" y="93"/>
                      </a:cubicBezTo>
                      <a:cubicBezTo>
                        <a:pt x="335" y="36"/>
                        <a:pt x="266" y="0"/>
                        <a:pt x="188" y="0"/>
                      </a:cubicBezTo>
                      <a:cubicBezTo>
                        <a:pt x="113" y="0"/>
                        <a:pt x="45" y="34"/>
                        <a:pt x="0" y="88"/>
                      </a:cubicBezTo>
                      <a:cubicBezTo>
                        <a:pt x="25" y="115"/>
                        <a:pt x="25" y="115"/>
                        <a:pt x="25" y="115"/>
                      </a:cubicBezTo>
                      <a:cubicBezTo>
                        <a:pt x="63" y="67"/>
                        <a:pt x="122" y="36"/>
                        <a:pt x="18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Freeform: Shape 94"/>
              <p:cNvSpPr>
                <a:spLocks/>
              </p:cNvSpPr>
              <p:nvPr/>
            </p:nvSpPr>
            <p:spPr bwMode="auto">
              <a:xfrm rot="5400000">
                <a:off x="5865067" y="3380227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6" name="Group 113"/>
              <p:cNvGrpSpPr/>
              <p:nvPr/>
            </p:nvGrpSpPr>
            <p:grpSpPr>
              <a:xfrm>
                <a:off x="6567876" y="1544788"/>
                <a:ext cx="2039575" cy="515747"/>
                <a:chOff x="719667" y="2059717"/>
                <a:chExt cx="2719433" cy="687662"/>
              </a:xfrm>
            </p:grpSpPr>
            <p:sp>
              <p:nvSpPr>
                <p:cNvPr id="33" name="TextBox 114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Rectangle 115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Group 116"/>
              <p:cNvGrpSpPr/>
              <p:nvPr/>
            </p:nvGrpSpPr>
            <p:grpSpPr>
              <a:xfrm>
                <a:off x="6567876" y="2502946"/>
                <a:ext cx="2039575" cy="515747"/>
                <a:chOff x="719667" y="2059717"/>
                <a:chExt cx="2719433" cy="687662"/>
              </a:xfrm>
            </p:grpSpPr>
            <p:sp>
              <p:nvSpPr>
                <p:cNvPr id="31" name="TextBox 117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6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Rectangle 118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Group 119"/>
              <p:cNvGrpSpPr/>
              <p:nvPr/>
            </p:nvGrpSpPr>
            <p:grpSpPr>
              <a:xfrm>
                <a:off x="6567876" y="3401073"/>
                <a:ext cx="2039575" cy="515747"/>
                <a:chOff x="719667" y="2059717"/>
                <a:chExt cx="2719433" cy="687662"/>
              </a:xfrm>
            </p:grpSpPr>
            <p:sp>
              <p:nvSpPr>
                <p:cNvPr id="29" name="TextBox 120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4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0" name="Rectangle 121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7E727024-9877-41DB-8B42-07DA33134FC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05" name="TextBox 86">
              <a:extLst>
                <a:ext uri="{FF2B5EF4-FFF2-40B4-BE49-F238E27FC236}">
                  <a16:creationId xmlns="" xmlns:a16="http://schemas.microsoft.com/office/drawing/2014/main" id="{E0323432-D78B-4595-91D0-0A70D1ACF13E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09442190-4B64-413A-932D-C52896D753C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9280530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单角的矩形 3"/>
          <p:cNvSpPr/>
          <p:nvPr/>
        </p:nvSpPr>
        <p:spPr>
          <a:xfrm>
            <a:off x="2776435" y="987574"/>
            <a:ext cx="4038759" cy="3150470"/>
          </a:xfrm>
          <a:prstGeom prst="snip1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31640" y="1704989"/>
            <a:ext cx="1819297" cy="2686418"/>
            <a:chOff x="1764836" y="2477342"/>
            <a:chExt cx="2425729" cy="3581891"/>
          </a:xfrm>
        </p:grpSpPr>
        <p:sp>
          <p:nvSpPr>
            <p:cNvPr id="15" name="任意多边形 17"/>
            <p:cNvSpPr>
              <a:spLocks/>
            </p:cNvSpPr>
            <p:nvPr/>
          </p:nvSpPr>
          <p:spPr bwMode="auto">
            <a:xfrm>
              <a:off x="2968020" y="3687440"/>
              <a:ext cx="793825" cy="698399"/>
            </a:xfrm>
            <a:custGeom>
              <a:avLst/>
              <a:gdLst>
                <a:gd name="T0" fmla="*/ 57 w 382"/>
                <a:gd name="T1" fmla="*/ 0 h 337"/>
                <a:gd name="T2" fmla="*/ 201 w 382"/>
                <a:gd name="T3" fmla="*/ 227 h 337"/>
                <a:gd name="T4" fmla="*/ 308 w 382"/>
                <a:gd name="T5" fmla="*/ 11 h 337"/>
                <a:gd name="T6" fmla="*/ 382 w 382"/>
                <a:gd name="T7" fmla="*/ 48 h 337"/>
                <a:gd name="T8" fmla="*/ 249 w 382"/>
                <a:gd name="T9" fmla="*/ 314 h 337"/>
                <a:gd name="T10" fmla="*/ 220 w 382"/>
                <a:gd name="T11" fmla="*/ 336 h 337"/>
                <a:gd name="T12" fmla="*/ 212 w 382"/>
                <a:gd name="T13" fmla="*/ 337 h 337"/>
                <a:gd name="T14" fmla="*/ 186 w 382"/>
                <a:gd name="T15" fmla="*/ 328 h 337"/>
                <a:gd name="T16" fmla="*/ 0 w 382"/>
                <a:gd name="T17" fmla="*/ 120 h 337"/>
                <a:gd name="T18" fmla="*/ 57 w 382"/>
                <a:gd name="T1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337">
                  <a:moveTo>
                    <a:pt x="57" y="0"/>
                  </a:moveTo>
                  <a:cubicBezTo>
                    <a:pt x="201" y="227"/>
                    <a:pt x="201" y="227"/>
                    <a:pt x="201" y="227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82" y="48"/>
                    <a:pt x="382" y="48"/>
                    <a:pt x="382" y="48"/>
                  </a:cubicBezTo>
                  <a:cubicBezTo>
                    <a:pt x="249" y="314"/>
                    <a:pt x="249" y="314"/>
                    <a:pt x="249" y="314"/>
                  </a:cubicBezTo>
                  <a:cubicBezTo>
                    <a:pt x="243" y="326"/>
                    <a:pt x="233" y="334"/>
                    <a:pt x="220" y="336"/>
                  </a:cubicBezTo>
                  <a:cubicBezTo>
                    <a:pt x="218" y="337"/>
                    <a:pt x="215" y="337"/>
                    <a:pt x="212" y="337"/>
                  </a:cubicBezTo>
                  <a:cubicBezTo>
                    <a:pt x="203" y="337"/>
                    <a:pt x="193" y="334"/>
                    <a:pt x="186" y="328"/>
                  </a:cubicBezTo>
                  <a:cubicBezTo>
                    <a:pt x="0" y="120"/>
                    <a:pt x="0" y="120"/>
                    <a:pt x="0" y="12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/>
            </p:cNvSpPr>
            <p:nvPr/>
          </p:nvSpPr>
          <p:spPr bwMode="auto">
            <a:xfrm>
              <a:off x="2367811" y="3525632"/>
              <a:ext cx="349891" cy="89893"/>
            </a:xfrm>
            <a:prstGeom prst="rect">
              <a:avLst/>
            </a:prstGeom>
            <a:solidFill>
              <a:srgbClr val="E0B4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任意多边形 19"/>
            <p:cNvSpPr>
              <a:spLocks/>
            </p:cNvSpPr>
            <p:nvPr/>
          </p:nvSpPr>
          <p:spPr bwMode="auto">
            <a:xfrm>
              <a:off x="2035898" y="2727659"/>
              <a:ext cx="615421" cy="860207"/>
            </a:xfrm>
            <a:custGeom>
              <a:avLst/>
              <a:gdLst>
                <a:gd name="T0" fmla="*/ 280 w 296"/>
                <a:gd name="T1" fmla="*/ 287 h 415"/>
                <a:gd name="T2" fmla="*/ 256 w 296"/>
                <a:gd name="T3" fmla="*/ 275 h 415"/>
                <a:gd name="T4" fmla="*/ 256 w 296"/>
                <a:gd name="T5" fmla="*/ 30 h 415"/>
                <a:gd name="T6" fmla="*/ 296 w 296"/>
                <a:gd name="T7" fmla="*/ 0 h 415"/>
                <a:gd name="T8" fmla="*/ 241 w 296"/>
                <a:gd name="T9" fmla="*/ 0 h 415"/>
                <a:gd name="T10" fmla="*/ 59 w 296"/>
                <a:gd name="T11" fmla="*/ 0 h 415"/>
                <a:gd name="T12" fmla="*/ 52 w 296"/>
                <a:gd name="T13" fmla="*/ 158 h 415"/>
                <a:gd name="T14" fmla="*/ 51 w 296"/>
                <a:gd name="T15" fmla="*/ 160 h 415"/>
                <a:gd name="T16" fmla="*/ 0 w 296"/>
                <a:gd name="T17" fmla="*/ 208 h 415"/>
                <a:gd name="T18" fmla="*/ 51 w 296"/>
                <a:gd name="T19" fmla="*/ 255 h 415"/>
                <a:gd name="T20" fmla="*/ 54 w 296"/>
                <a:gd name="T21" fmla="*/ 255 h 415"/>
                <a:gd name="T22" fmla="*/ 54 w 296"/>
                <a:gd name="T23" fmla="*/ 256 h 415"/>
                <a:gd name="T24" fmla="*/ 54 w 296"/>
                <a:gd name="T25" fmla="*/ 256 h 415"/>
                <a:gd name="T26" fmla="*/ 195 w 296"/>
                <a:gd name="T27" fmla="*/ 413 h 415"/>
                <a:gd name="T28" fmla="*/ 195 w 296"/>
                <a:gd name="T29" fmla="*/ 413 h 415"/>
                <a:gd name="T30" fmla="*/ 241 w 296"/>
                <a:gd name="T31" fmla="*/ 413 h 415"/>
                <a:gd name="T32" fmla="*/ 256 w 296"/>
                <a:gd name="T33" fmla="*/ 414 h 415"/>
                <a:gd name="T34" fmla="*/ 256 w 296"/>
                <a:gd name="T35" fmla="*/ 302 h 415"/>
                <a:gd name="T36" fmla="*/ 280 w 296"/>
                <a:gd name="T37" fmla="*/ 287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6" h="415">
                  <a:moveTo>
                    <a:pt x="280" y="287"/>
                  </a:moveTo>
                  <a:cubicBezTo>
                    <a:pt x="256" y="275"/>
                    <a:pt x="256" y="275"/>
                    <a:pt x="256" y="275"/>
                  </a:cubicBezTo>
                  <a:cubicBezTo>
                    <a:pt x="256" y="30"/>
                    <a:pt x="256" y="30"/>
                    <a:pt x="256" y="30"/>
                  </a:cubicBezTo>
                  <a:cubicBezTo>
                    <a:pt x="256" y="30"/>
                    <a:pt x="272" y="24"/>
                    <a:pt x="296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4" y="83"/>
                    <a:pt x="52" y="158"/>
                  </a:cubicBezTo>
                  <a:cubicBezTo>
                    <a:pt x="52" y="158"/>
                    <a:pt x="51" y="160"/>
                    <a:pt x="51" y="160"/>
                  </a:cubicBezTo>
                  <a:cubicBezTo>
                    <a:pt x="22" y="160"/>
                    <a:pt x="0" y="182"/>
                    <a:pt x="0" y="208"/>
                  </a:cubicBezTo>
                  <a:cubicBezTo>
                    <a:pt x="0" y="234"/>
                    <a:pt x="22" y="255"/>
                    <a:pt x="51" y="255"/>
                  </a:cubicBezTo>
                  <a:cubicBezTo>
                    <a:pt x="52" y="255"/>
                    <a:pt x="53" y="256"/>
                    <a:pt x="54" y="255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104" y="380"/>
                    <a:pt x="195" y="413"/>
                  </a:cubicBezTo>
                  <a:cubicBezTo>
                    <a:pt x="195" y="413"/>
                    <a:pt x="195" y="413"/>
                    <a:pt x="195" y="413"/>
                  </a:cubicBezTo>
                  <a:cubicBezTo>
                    <a:pt x="206" y="415"/>
                    <a:pt x="241" y="413"/>
                    <a:pt x="241" y="413"/>
                  </a:cubicBezTo>
                  <a:cubicBezTo>
                    <a:pt x="241" y="413"/>
                    <a:pt x="247" y="413"/>
                    <a:pt x="256" y="414"/>
                  </a:cubicBezTo>
                  <a:cubicBezTo>
                    <a:pt x="256" y="302"/>
                    <a:pt x="256" y="302"/>
                    <a:pt x="256" y="302"/>
                  </a:cubicBezTo>
                  <a:lnTo>
                    <a:pt x="280" y="287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 20"/>
            <p:cNvSpPr>
              <a:spLocks/>
            </p:cNvSpPr>
            <p:nvPr/>
          </p:nvSpPr>
          <p:spPr bwMode="auto">
            <a:xfrm>
              <a:off x="2591852" y="3575419"/>
              <a:ext cx="60851" cy="11064"/>
            </a:xfrm>
            <a:custGeom>
              <a:avLst/>
              <a:gdLst>
                <a:gd name="T0" fmla="*/ 19 w 29"/>
                <a:gd name="T1" fmla="*/ 4 h 5"/>
                <a:gd name="T2" fmla="*/ 29 w 29"/>
                <a:gd name="T3" fmla="*/ 0 h 5"/>
                <a:gd name="T4" fmla="*/ 0 w 29"/>
                <a:gd name="T5" fmla="*/ 5 h 5"/>
                <a:gd name="T6" fmla="*/ 19 w 2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">
                  <a:moveTo>
                    <a:pt x="19" y="4"/>
                  </a:moveTo>
                  <a:cubicBezTo>
                    <a:pt x="22" y="3"/>
                    <a:pt x="25" y="1"/>
                    <a:pt x="29" y="0"/>
                  </a:cubicBezTo>
                  <a:cubicBezTo>
                    <a:pt x="17" y="2"/>
                    <a:pt x="7" y="4"/>
                    <a:pt x="0" y="5"/>
                  </a:cubicBezTo>
                  <a:cubicBezTo>
                    <a:pt x="7" y="5"/>
                    <a:pt x="15" y="5"/>
                    <a:pt x="19" y="4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 21"/>
            <p:cNvSpPr>
              <a:spLocks/>
            </p:cNvSpPr>
            <p:nvPr/>
          </p:nvSpPr>
          <p:spPr bwMode="auto">
            <a:xfrm>
              <a:off x="2561427" y="2727659"/>
              <a:ext cx="475742" cy="858824"/>
            </a:xfrm>
            <a:custGeom>
              <a:avLst/>
              <a:gdLst>
                <a:gd name="T0" fmla="*/ 175 w 229"/>
                <a:gd name="T1" fmla="*/ 256 h 414"/>
                <a:gd name="T2" fmla="*/ 178 w 229"/>
                <a:gd name="T3" fmla="*/ 256 h 414"/>
                <a:gd name="T4" fmla="*/ 229 w 229"/>
                <a:gd name="T5" fmla="*/ 209 h 414"/>
                <a:gd name="T6" fmla="*/ 178 w 229"/>
                <a:gd name="T7" fmla="*/ 162 h 414"/>
                <a:gd name="T8" fmla="*/ 176 w 229"/>
                <a:gd name="T9" fmla="*/ 158 h 414"/>
                <a:gd name="T10" fmla="*/ 170 w 229"/>
                <a:gd name="T11" fmla="*/ 0 h 414"/>
                <a:gd name="T12" fmla="*/ 43 w 229"/>
                <a:gd name="T13" fmla="*/ 0 h 414"/>
                <a:gd name="T14" fmla="*/ 0 w 229"/>
                <a:gd name="T15" fmla="*/ 30 h 414"/>
                <a:gd name="T16" fmla="*/ 0 w 229"/>
                <a:gd name="T17" fmla="*/ 414 h 414"/>
                <a:gd name="T18" fmla="*/ 13 w 229"/>
                <a:gd name="T19" fmla="*/ 414 h 414"/>
                <a:gd name="T20" fmla="*/ 43 w 229"/>
                <a:gd name="T21" fmla="*/ 409 h 414"/>
                <a:gd name="T22" fmla="*/ 175 w 229"/>
                <a:gd name="T23" fmla="*/ 25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414">
                  <a:moveTo>
                    <a:pt x="175" y="256"/>
                  </a:moveTo>
                  <a:cubicBezTo>
                    <a:pt x="176" y="256"/>
                    <a:pt x="177" y="256"/>
                    <a:pt x="178" y="256"/>
                  </a:cubicBezTo>
                  <a:cubicBezTo>
                    <a:pt x="206" y="256"/>
                    <a:pt x="229" y="235"/>
                    <a:pt x="229" y="209"/>
                  </a:cubicBezTo>
                  <a:cubicBezTo>
                    <a:pt x="229" y="183"/>
                    <a:pt x="206" y="162"/>
                    <a:pt x="178" y="162"/>
                  </a:cubicBezTo>
                  <a:cubicBezTo>
                    <a:pt x="177" y="162"/>
                    <a:pt x="177" y="158"/>
                    <a:pt x="176" y="158"/>
                  </a:cubicBezTo>
                  <a:cubicBezTo>
                    <a:pt x="175" y="83"/>
                    <a:pt x="170" y="0"/>
                    <a:pt x="17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24"/>
                    <a:pt x="0" y="30"/>
                    <a:pt x="0" y="30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4" y="414"/>
                    <a:pt x="9" y="414"/>
                    <a:pt x="13" y="414"/>
                  </a:cubicBezTo>
                  <a:cubicBezTo>
                    <a:pt x="21" y="413"/>
                    <a:pt x="32" y="411"/>
                    <a:pt x="43" y="409"/>
                  </a:cubicBezTo>
                  <a:cubicBezTo>
                    <a:pt x="128" y="371"/>
                    <a:pt x="175" y="256"/>
                    <a:pt x="175" y="25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 22"/>
            <p:cNvSpPr>
              <a:spLocks/>
            </p:cNvSpPr>
            <p:nvPr/>
          </p:nvSpPr>
          <p:spPr bwMode="auto">
            <a:xfrm>
              <a:off x="2517172" y="4697008"/>
              <a:ext cx="318083" cy="1273715"/>
            </a:xfrm>
            <a:custGeom>
              <a:avLst/>
              <a:gdLst>
                <a:gd name="T0" fmla="*/ 65 w 230"/>
                <a:gd name="T1" fmla="*/ 921 h 921"/>
                <a:gd name="T2" fmla="*/ 199 w 230"/>
                <a:gd name="T3" fmla="*/ 921 h 921"/>
                <a:gd name="T4" fmla="*/ 230 w 230"/>
                <a:gd name="T5" fmla="*/ 0 h 921"/>
                <a:gd name="T6" fmla="*/ 0 w 230"/>
                <a:gd name="T7" fmla="*/ 0 h 921"/>
                <a:gd name="T8" fmla="*/ 65 w 230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921">
                  <a:moveTo>
                    <a:pt x="65" y="921"/>
                  </a:moveTo>
                  <a:lnTo>
                    <a:pt x="199" y="921"/>
                  </a:lnTo>
                  <a:lnTo>
                    <a:pt x="230" y="0"/>
                  </a:lnTo>
                  <a:lnTo>
                    <a:pt x="0" y="0"/>
                  </a:lnTo>
                  <a:lnTo>
                    <a:pt x="65" y="92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 23"/>
            <p:cNvSpPr>
              <a:spLocks/>
            </p:cNvSpPr>
            <p:nvPr/>
          </p:nvSpPr>
          <p:spPr bwMode="auto">
            <a:xfrm>
              <a:off x="2250258" y="4697008"/>
              <a:ext cx="316700" cy="1273715"/>
            </a:xfrm>
            <a:custGeom>
              <a:avLst/>
              <a:gdLst>
                <a:gd name="T0" fmla="*/ 165 w 229"/>
                <a:gd name="T1" fmla="*/ 921 h 921"/>
                <a:gd name="T2" fmla="*/ 31 w 229"/>
                <a:gd name="T3" fmla="*/ 921 h 921"/>
                <a:gd name="T4" fmla="*/ 0 w 229"/>
                <a:gd name="T5" fmla="*/ 0 h 921"/>
                <a:gd name="T6" fmla="*/ 229 w 229"/>
                <a:gd name="T7" fmla="*/ 0 h 921"/>
                <a:gd name="T8" fmla="*/ 165 w 229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" h="921">
                  <a:moveTo>
                    <a:pt x="165" y="921"/>
                  </a:moveTo>
                  <a:lnTo>
                    <a:pt x="31" y="921"/>
                  </a:lnTo>
                  <a:lnTo>
                    <a:pt x="0" y="0"/>
                  </a:lnTo>
                  <a:lnTo>
                    <a:pt x="229" y="0"/>
                  </a:lnTo>
                  <a:lnTo>
                    <a:pt x="165" y="92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>
              <a:spLocks/>
            </p:cNvSpPr>
            <p:nvPr/>
          </p:nvSpPr>
          <p:spPr bwMode="auto">
            <a:xfrm>
              <a:off x="2222599" y="3687440"/>
              <a:ext cx="629251" cy="612655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>
              <a:spLocks/>
            </p:cNvSpPr>
            <p:nvPr/>
          </p:nvSpPr>
          <p:spPr bwMode="auto">
            <a:xfrm>
              <a:off x="2457703" y="3615526"/>
              <a:ext cx="159041" cy="89893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 26"/>
            <p:cNvSpPr>
              <a:spLocks/>
            </p:cNvSpPr>
            <p:nvPr/>
          </p:nvSpPr>
          <p:spPr bwMode="auto">
            <a:xfrm>
              <a:off x="2441108" y="3687440"/>
              <a:ext cx="193616" cy="1009568"/>
            </a:xfrm>
            <a:custGeom>
              <a:avLst/>
              <a:gdLst>
                <a:gd name="T0" fmla="*/ 0 w 140"/>
                <a:gd name="T1" fmla="*/ 670 h 730"/>
                <a:gd name="T2" fmla="*/ 70 w 140"/>
                <a:gd name="T3" fmla="*/ 730 h 730"/>
                <a:gd name="T4" fmla="*/ 140 w 140"/>
                <a:gd name="T5" fmla="*/ 670 h 730"/>
                <a:gd name="T6" fmla="*/ 90 w 140"/>
                <a:gd name="T7" fmla="*/ 0 h 730"/>
                <a:gd name="T8" fmla="*/ 49 w 140"/>
                <a:gd name="T9" fmla="*/ 0 h 730"/>
                <a:gd name="T10" fmla="*/ 0 w 140"/>
                <a:gd name="T11" fmla="*/ 67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730">
                  <a:moveTo>
                    <a:pt x="0" y="670"/>
                  </a:moveTo>
                  <a:lnTo>
                    <a:pt x="70" y="730"/>
                  </a:lnTo>
                  <a:lnTo>
                    <a:pt x="140" y="670"/>
                  </a:lnTo>
                  <a:lnTo>
                    <a:pt x="90" y="0"/>
                  </a:lnTo>
                  <a:lnTo>
                    <a:pt x="49" y="0"/>
                  </a:lnTo>
                  <a:lnTo>
                    <a:pt x="0" y="67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 27"/>
            <p:cNvSpPr>
              <a:spLocks/>
            </p:cNvSpPr>
            <p:nvPr/>
          </p:nvSpPr>
          <p:spPr bwMode="auto">
            <a:xfrm>
              <a:off x="2587703" y="3615526"/>
              <a:ext cx="181169" cy="123084"/>
            </a:xfrm>
            <a:custGeom>
              <a:avLst/>
              <a:gdLst>
                <a:gd name="T0" fmla="*/ 29 w 131"/>
                <a:gd name="T1" fmla="*/ 89 h 89"/>
                <a:gd name="T2" fmla="*/ 131 w 131"/>
                <a:gd name="T3" fmla="*/ 52 h 89"/>
                <a:gd name="T4" fmla="*/ 131 w 131"/>
                <a:gd name="T5" fmla="*/ 0 h 89"/>
                <a:gd name="T6" fmla="*/ 0 w 131"/>
                <a:gd name="T7" fmla="*/ 0 h 89"/>
                <a:gd name="T8" fmla="*/ 29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29" y="89"/>
                  </a:moveTo>
                  <a:lnTo>
                    <a:pt x="131" y="52"/>
                  </a:lnTo>
                  <a:lnTo>
                    <a:pt x="131" y="0"/>
                  </a:lnTo>
                  <a:lnTo>
                    <a:pt x="0" y="0"/>
                  </a:lnTo>
                  <a:lnTo>
                    <a:pt x="29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 28"/>
            <p:cNvSpPr>
              <a:spLocks/>
            </p:cNvSpPr>
            <p:nvPr/>
          </p:nvSpPr>
          <p:spPr bwMode="auto">
            <a:xfrm>
              <a:off x="2305577" y="3615526"/>
              <a:ext cx="181169" cy="123084"/>
            </a:xfrm>
            <a:custGeom>
              <a:avLst/>
              <a:gdLst>
                <a:gd name="T0" fmla="*/ 102 w 131"/>
                <a:gd name="T1" fmla="*/ 89 h 89"/>
                <a:gd name="T2" fmla="*/ 0 w 131"/>
                <a:gd name="T3" fmla="*/ 52 h 89"/>
                <a:gd name="T4" fmla="*/ 0 w 131"/>
                <a:gd name="T5" fmla="*/ 0 h 89"/>
                <a:gd name="T6" fmla="*/ 131 w 131"/>
                <a:gd name="T7" fmla="*/ 0 h 89"/>
                <a:gd name="T8" fmla="*/ 102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102" y="89"/>
                  </a:moveTo>
                  <a:lnTo>
                    <a:pt x="0" y="5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02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 29"/>
            <p:cNvSpPr>
              <a:spLocks/>
            </p:cNvSpPr>
            <p:nvPr/>
          </p:nvSpPr>
          <p:spPr bwMode="auto">
            <a:xfrm>
              <a:off x="1764836" y="3687440"/>
              <a:ext cx="380316" cy="1143716"/>
            </a:xfrm>
            <a:custGeom>
              <a:avLst/>
              <a:gdLst>
                <a:gd name="T0" fmla="*/ 116 w 183"/>
                <a:gd name="T1" fmla="*/ 545 h 552"/>
                <a:gd name="T2" fmla="*/ 37 w 183"/>
                <a:gd name="T3" fmla="*/ 552 h 552"/>
                <a:gd name="T4" fmla="*/ 108 w 183"/>
                <a:gd name="T5" fmla="*/ 0 h 552"/>
                <a:gd name="T6" fmla="*/ 183 w 183"/>
                <a:gd name="T7" fmla="*/ 20 h 552"/>
                <a:gd name="T8" fmla="*/ 116 w 183"/>
                <a:gd name="T9" fmla="*/ 545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52">
                  <a:moveTo>
                    <a:pt x="116" y="545"/>
                  </a:moveTo>
                  <a:cubicBezTo>
                    <a:pt x="90" y="547"/>
                    <a:pt x="63" y="550"/>
                    <a:pt x="37" y="552"/>
                  </a:cubicBezTo>
                  <a:cubicBezTo>
                    <a:pt x="0" y="366"/>
                    <a:pt x="24" y="177"/>
                    <a:pt x="108" y="0"/>
                  </a:cubicBezTo>
                  <a:cubicBezTo>
                    <a:pt x="133" y="7"/>
                    <a:pt x="158" y="13"/>
                    <a:pt x="183" y="20"/>
                  </a:cubicBezTo>
                  <a:cubicBezTo>
                    <a:pt x="104" y="188"/>
                    <a:pt x="81" y="368"/>
                    <a:pt x="116" y="545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 30"/>
            <p:cNvSpPr>
              <a:spLocks/>
            </p:cNvSpPr>
            <p:nvPr/>
          </p:nvSpPr>
          <p:spPr bwMode="auto">
            <a:xfrm>
              <a:off x="1843665" y="4817326"/>
              <a:ext cx="222658" cy="163190"/>
            </a:xfrm>
            <a:custGeom>
              <a:avLst/>
              <a:gdLst>
                <a:gd name="T0" fmla="*/ 89 w 107"/>
                <a:gd name="T1" fmla="*/ 9 h 79"/>
                <a:gd name="T2" fmla="*/ 79 w 107"/>
                <a:gd name="T3" fmla="*/ 5 h 79"/>
                <a:gd name="T4" fmla="*/ 77 w 107"/>
                <a:gd name="T5" fmla="*/ 0 h 79"/>
                <a:gd name="T6" fmla="*/ 1 w 107"/>
                <a:gd name="T7" fmla="*/ 7 h 79"/>
                <a:gd name="T8" fmla="*/ 1 w 107"/>
                <a:gd name="T9" fmla="*/ 27 h 79"/>
                <a:gd name="T10" fmla="*/ 49 w 107"/>
                <a:gd name="T11" fmla="*/ 77 h 79"/>
                <a:gd name="T12" fmla="*/ 84 w 107"/>
                <a:gd name="T13" fmla="*/ 30 h 79"/>
                <a:gd name="T14" fmla="*/ 103 w 107"/>
                <a:gd name="T15" fmla="*/ 29 h 79"/>
                <a:gd name="T16" fmla="*/ 89 w 107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9">
                  <a:moveTo>
                    <a:pt x="89" y="9"/>
                  </a:moveTo>
                  <a:cubicBezTo>
                    <a:pt x="86" y="7"/>
                    <a:pt x="82" y="6"/>
                    <a:pt x="79" y="5"/>
                  </a:cubicBezTo>
                  <a:cubicBezTo>
                    <a:pt x="78" y="3"/>
                    <a:pt x="78" y="1"/>
                    <a:pt x="77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4"/>
                    <a:pt x="0" y="20"/>
                    <a:pt x="1" y="27"/>
                  </a:cubicBezTo>
                  <a:cubicBezTo>
                    <a:pt x="5" y="57"/>
                    <a:pt x="26" y="79"/>
                    <a:pt x="49" y="77"/>
                  </a:cubicBezTo>
                  <a:cubicBezTo>
                    <a:pt x="70" y="75"/>
                    <a:pt x="84" y="55"/>
                    <a:pt x="84" y="30"/>
                  </a:cubicBezTo>
                  <a:cubicBezTo>
                    <a:pt x="92" y="32"/>
                    <a:pt x="100" y="32"/>
                    <a:pt x="103" y="29"/>
                  </a:cubicBezTo>
                  <a:cubicBezTo>
                    <a:pt x="107" y="24"/>
                    <a:pt x="101" y="15"/>
                    <a:pt x="89" y="9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 31"/>
            <p:cNvSpPr>
              <a:spLocks/>
            </p:cNvSpPr>
            <p:nvPr/>
          </p:nvSpPr>
          <p:spPr bwMode="auto">
            <a:xfrm>
              <a:off x="2507490" y="3687440"/>
              <a:ext cx="579464" cy="1182439"/>
            </a:xfrm>
            <a:custGeom>
              <a:avLst/>
              <a:gdLst>
                <a:gd name="T0" fmla="*/ 50 w 279"/>
                <a:gd name="T1" fmla="*/ 571 h 571"/>
                <a:gd name="T2" fmla="*/ 50 w 279"/>
                <a:gd name="T3" fmla="*/ 571 h 571"/>
                <a:gd name="T4" fmla="*/ 48 w 279"/>
                <a:gd name="T5" fmla="*/ 571 h 571"/>
                <a:gd name="T6" fmla="*/ 1 w 279"/>
                <a:gd name="T7" fmla="*/ 536 h 571"/>
                <a:gd name="T8" fmla="*/ 0 w 279"/>
                <a:gd name="T9" fmla="*/ 536 h 571"/>
                <a:gd name="T10" fmla="*/ 0 w 279"/>
                <a:gd name="T11" fmla="*/ 281 h 571"/>
                <a:gd name="T12" fmla="*/ 124 w 279"/>
                <a:gd name="T13" fmla="*/ 0 h 571"/>
                <a:gd name="T14" fmla="*/ 279 w 279"/>
                <a:gd name="T15" fmla="*/ 0 h 571"/>
                <a:gd name="T16" fmla="*/ 218 w 279"/>
                <a:gd name="T17" fmla="*/ 281 h 571"/>
                <a:gd name="T18" fmla="*/ 218 w 279"/>
                <a:gd name="T19" fmla="*/ 571 h 571"/>
                <a:gd name="T20" fmla="*/ 50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50" y="571"/>
                  </a:moveTo>
                  <a:cubicBezTo>
                    <a:pt x="50" y="571"/>
                    <a:pt x="50" y="571"/>
                    <a:pt x="50" y="571"/>
                  </a:cubicBezTo>
                  <a:cubicBezTo>
                    <a:pt x="50" y="571"/>
                    <a:pt x="49" y="571"/>
                    <a:pt x="48" y="571"/>
                  </a:cubicBezTo>
                  <a:cubicBezTo>
                    <a:pt x="24" y="571"/>
                    <a:pt x="4" y="556"/>
                    <a:pt x="1" y="536"/>
                  </a:cubicBezTo>
                  <a:cubicBezTo>
                    <a:pt x="0" y="536"/>
                    <a:pt x="0" y="536"/>
                    <a:pt x="0" y="536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571"/>
                    <a:pt x="218" y="571"/>
                    <a:pt x="218" y="571"/>
                  </a:cubicBezTo>
                  <a:lnTo>
                    <a:pt x="50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 32"/>
            <p:cNvSpPr>
              <a:spLocks/>
            </p:cNvSpPr>
            <p:nvPr/>
          </p:nvSpPr>
          <p:spPr bwMode="auto">
            <a:xfrm>
              <a:off x="2507490" y="3648717"/>
              <a:ext cx="401061" cy="620953"/>
            </a:xfrm>
            <a:custGeom>
              <a:avLst/>
              <a:gdLst>
                <a:gd name="T0" fmla="*/ 155 w 290"/>
                <a:gd name="T1" fmla="*/ 224 h 449"/>
                <a:gd name="T2" fmla="*/ 0 w 290"/>
                <a:gd name="T3" fmla="*/ 449 h 449"/>
                <a:gd name="T4" fmla="*/ 195 w 290"/>
                <a:gd name="T5" fmla="*/ 0 h 449"/>
                <a:gd name="T6" fmla="*/ 290 w 290"/>
                <a:gd name="T7" fmla="*/ 28 h 449"/>
                <a:gd name="T8" fmla="*/ 227 w 290"/>
                <a:gd name="T9" fmla="*/ 119 h 449"/>
                <a:gd name="T10" fmla="*/ 159 w 290"/>
                <a:gd name="T11" fmla="*/ 217 h 449"/>
                <a:gd name="T12" fmla="*/ 155 w 290"/>
                <a:gd name="T13" fmla="*/ 22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449">
                  <a:moveTo>
                    <a:pt x="155" y="224"/>
                  </a:moveTo>
                  <a:lnTo>
                    <a:pt x="0" y="449"/>
                  </a:lnTo>
                  <a:lnTo>
                    <a:pt x="195" y="0"/>
                  </a:lnTo>
                  <a:lnTo>
                    <a:pt x="290" y="28"/>
                  </a:lnTo>
                  <a:lnTo>
                    <a:pt x="227" y="119"/>
                  </a:lnTo>
                  <a:lnTo>
                    <a:pt x="159" y="217"/>
                  </a:lnTo>
                  <a:lnTo>
                    <a:pt x="155" y="224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 33"/>
            <p:cNvSpPr>
              <a:spLocks/>
            </p:cNvSpPr>
            <p:nvPr/>
          </p:nvSpPr>
          <p:spPr bwMode="auto">
            <a:xfrm>
              <a:off x="1987494" y="3687440"/>
              <a:ext cx="579464" cy="1182439"/>
            </a:xfrm>
            <a:custGeom>
              <a:avLst/>
              <a:gdLst>
                <a:gd name="T0" fmla="*/ 228 w 279"/>
                <a:gd name="T1" fmla="*/ 571 h 571"/>
                <a:gd name="T2" fmla="*/ 229 w 279"/>
                <a:gd name="T3" fmla="*/ 571 h 571"/>
                <a:gd name="T4" fmla="*/ 231 w 279"/>
                <a:gd name="T5" fmla="*/ 571 h 571"/>
                <a:gd name="T6" fmla="*/ 278 w 279"/>
                <a:gd name="T7" fmla="*/ 536 h 571"/>
                <a:gd name="T8" fmla="*/ 279 w 279"/>
                <a:gd name="T9" fmla="*/ 536 h 571"/>
                <a:gd name="T10" fmla="*/ 279 w 279"/>
                <a:gd name="T11" fmla="*/ 281 h 571"/>
                <a:gd name="T12" fmla="*/ 155 w 279"/>
                <a:gd name="T13" fmla="*/ 0 h 571"/>
                <a:gd name="T14" fmla="*/ 0 w 279"/>
                <a:gd name="T15" fmla="*/ 0 h 571"/>
                <a:gd name="T16" fmla="*/ 61 w 279"/>
                <a:gd name="T17" fmla="*/ 281 h 571"/>
                <a:gd name="T18" fmla="*/ 61 w 279"/>
                <a:gd name="T19" fmla="*/ 571 h 571"/>
                <a:gd name="T20" fmla="*/ 228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228" y="571"/>
                  </a:moveTo>
                  <a:cubicBezTo>
                    <a:pt x="229" y="571"/>
                    <a:pt x="229" y="571"/>
                    <a:pt x="229" y="571"/>
                  </a:cubicBezTo>
                  <a:cubicBezTo>
                    <a:pt x="229" y="571"/>
                    <a:pt x="230" y="571"/>
                    <a:pt x="231" y="571"/>
                  </a:cubicBezTo>
                  <a:cubicBezTo>
                    <a:pt x="255" y="571"/>
                    <a:pt x="275" y="556"/>
                    <a:pt x="278" y="536"/>
                  </a:cubicBezTo>
                  <a:cubicBezTo>
                    <a:pt x="279" y="536"/>
                    <a:pt x="279" y="536"/>
                    <a:pt x="279" y="536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281"/>
                    <a:pt x="61" y="281"/>
                    <a:pt x="61" y="281"/>
                  </a:cubicBezTo>
                  <a:cubicBezTo>
                    <a:pt x="61" y="571"/>
                    <a:pt x="61" y="571"/>
                    <a:pt x="61" y="571"/>
                  </a:cubicBezTo>
                  <a:lnTo>
                    <a:pt x="228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 34"/>
            <p:cNvSpPr>
              <a:spLocks/>
            </p:cNvSpPr>
            <p:nvPr/>
          </p:nvSpPr>
          <p:spPr bwMode="auto">
            <a:xfrm>
              <a:off x="2165897" y="3648717"/>
              <a:ext cx="401061" cy="620953"/>
            </a:xfrm>
            <a:custGeom>
              <a:avLst/>
              <a:gdLst>
                <a:gd name="T0" fmla="*/ 0 w 290"/>
                <a:gd name="T1" fmla="*/ 28 h 449"/>
                <a:gd name="T2" fmla="*/ 95 w 290"/>
                <a:gd name="T3" fmla="*/ 0 h 449"/>
                <a:gd name="T4" fmla="*/ 290 w 290"/>
                <a:gd name="T5" fmla="*/ 449 h 449"/>
                <a:gd name="T6" fmla="*/ 64 w 290"/>
                <a:gd name="T7" fmla="*/ 119 h 449"/>
                <a:gd name="T8" fmla="*/ 0 w 290"/>
                <a:gd name="T9" fmla="*/ 28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449">
                  <a:moveTo>
                    <a:pt x="0" y="28"/>
                  </a:moveTo>
                  <a:lnTo>
                    <a:pt x="95" y="0"/>
                  </a:lnTo>
                  <a:lnTo>
                    <a:pt x="290" y="449"/>
                  </a:lnTo>
                  <a:lnTo>
                    <a:pt x="64" y="11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>
              <a:off x="2077387" y="3135635"/>
              <a:ext cx="59467" cy="60851"/>
            </a:xfrm>
            <a:custGeom>
              <a:avLst/>
              <a:gdLst>
                <a:gd name="T0" fmla="*/ 7 w 29"/>
                <a:gd name="T1" fmla="*/ 22 h 29"/>
                <a:gd name="T2" fmla="*/ 22 w 29"/>
                <a:gd name="T3" fmla="*/ 7 h 29"/>
                <a:gd name="T4" fmla="*/ 29 w 29"/>
                <a:gd name="T5" fmla="*/ 9 h 29"/>
                <a:gd name="T6" fmla="*/ 15 w 29"/>
                <a:gd name="T7" fmla="*/ 0 h 29"/>
                <a:gd name="T8" fmla="*/ 0 w 29"/>
                <a:gd name="T9" fmla="*/ 15 h 29"/>
                <a:gd name="T10" fmla="*/ 8 w 29"/>
                <a:gd name="T11" fmla="*/ 29 h 29"/>
                <a:gd name="T12" fmla="*/ 7 w 29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7" y="22"/>
                  </a:moveTo>
                  <a:cubicBezTo>
                    <a:pt x="7" y="14"/>
                    <a:pt x="13" y="7"/>
                    <a:pt x="22" y="7"/>
                  </a:cubicBezTo>
                  <a:cubicBezTo>
                    <a:pt x="24" y="7"/>
                    <a:pt x="27" y="7"/>
                    <a:pt x="29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7" y="25"/>
                    <a:pt x="7" y="22"/>
                  </a:cubicBezTo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 36"/>
            <p:cNvSpPr>
              <a:spLocks/>
            </p:cNvSpPr>
            <p:nvPr/>
          </p:nvSpPr>
          <p:spPr bwMode="auto">
            <a:xfrm>
              <a:off x="2934828" y="3135635"/>
              <a:ext cx="58085" cy="60851"/>
            </a:xfrm>
            <a:custGeom>
              <a:avLst/>
              <a:gdLst>
                <a:gd name="T0" fmla="*/ 22 w 28"/>
                <a:gd name="T1" fmla="*/ 22 h 29"/>
                <a:gd name="T2" fmla="*/ 7 w 28"/>
                <a:gd name="T3" fmla="*/ 7 h 29"/>
                <a:gd name="T4" fmla="*/ 0 w 28"/>
                <a:gd name="T5" fmla="*/ 9 h 29"/>
                <a:gd name="T6" fmla="*/ 13 w 28"/>
                <a:gd name="T7" fmla="*/ 0 h 29"/>
                <a:gd name="T8" fmla="*/ 28 w 28"/>
                <a:gd name="T9" fmla="*/ 15 h 29"/>
                <a:gd name="T10" fmla="*/ 20 w 28"/>
                <a:gd name="T11" fmla="*/ 29 h 29"/>
                <a:gd name="T12" fmla="*/ 22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22" y="22"/>
                  </a:moveTo>
                  <a:cubicBezTo>
                    <a:pt x="22" y="14"/>
                    <a:pt x="15" y="7"/>
                    <a:pt x="7" y="7"/>
                  </a:cubicBezTo>
                  <a:cubicBezTo>
                    <a:pt x="4" y="7"/>
                    <a:pt x="2" y="7"/>
                    <a:pt x="0" y="9"/>
                  </a:cubicBezTo>
                  <a:cubicBezTo>
                    <a:pt x="2" y="4"/>
                    <a:pt x="7" y="0"/>
                    <a:pt x="13" y="0"/>
                  </a:cubicBezTo>
                  <a:cubicBezTo>
                    <a:pt x="22" y="0"/>
                    <a:pt x="28" y="7"/>
                    <a:pt x="28" y="15"/>
                  </a:cubicBezTo>
                  <a:cubicBezTo>
                    <a:pt x="28" y="21"/>
                    <a:pt x="25" y="26"/>
                    <a:pt x="20" y="29"/>
                  </a:cubicBezTo>
                  <a:cubicBezTo>
                    <a:pt x="21" y="27"/>
                    <a:pt x="22" y="25"/>
                    <a:pt x="22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 37"/>
            <p:cNvSpPr>
              <a:spLocks/>
            </p:cNvSpPr>
            <p:nvPr/>
          </p:nvSpPr>
          <p:spPr bwMode="auto">
            <a:xfrm>
              <a:off x="2070472" y="3135635"/>
              <a:ext cx="58085" cy="60851"/>
            </a:xfrm>
            <a:custGeom>
              <a:avLst/>
              <a:gdLst>
                <a:gd name="T0" fmla="*/ 6 w 28"/>
                <a:gd name="T1" fmla="*/ 22 h 29"/>
                <a:gd name="T2" fmla="*/ 21 w 28"/>
                <a:gd name="T3" fmla="*/ 7 h 29"/>
                <a:gd name="T4" fmla="*/ 28 w 28"/>
                <a:gd name="T5" fmla="*/ 9 h 29"/>
                <a:gd name="T6" fmla="*/ 15 w 28"/>
                <a:gd name="T7" fmla="*/ 0 h 29"/>
                <a:gd name="T8" fmla="*/ 0 w 28"/>
                <a:gd name="T9" fmla="*/ 15 h 29"/>
                <a:gd name="T10" fmla="*/ 8 w 28"/>
                <a:gd name="T11" fmla="*/ 29 h 29"/>
                <a:gd name="T12" fmla="*/ 6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6" y="22"/>
                  </a:moveTo>
                  <a:cubicBezTo>
                    <a:pt x="6" y="14"/>
                    <a:pt x="13" y="7"/>
                    <a:pt x="21" y="7"/>
                  </a:cubicBezTo>
                  <a:cubicBezTo>
                    <a:pt x="24" y="7"/>
                    <a:pt x="26" y="7"/>
                    <a:pt x="28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6" y="25"/>
                    <a:pt x="6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 38"/>
            <p:cNvSpPr>
              <a:spLocks/>
            </p:cNvSpPr>
            <p:nvPr/>
          </p:nvSpPr>
          <p:spPr bwMode="auto">
            <a:xfrm>
              <a:off x="2089833" y="2477342"/>
              <a:ext cx="885101" cy="636166"/>
            </a:xfrm>
            <a:custGeom>
              <a:avLst/>
              <a:gdLst>
                <a:gd name="T0" fmla="*/ 421 w 426"/>
                <a:gd name="T1" fmla="*/ 130 h 307"/>
                <a:gd name="T2" fmla="*/ 109 w 426"/>
                <a:gd name="T3" fmla="*/ 21 h 307"/>
                <a:gd name="T4" fmla="*/ 122 w 426"/>
                <a:gd name="T5" fmla="*/ 2 h 307"/>
                <a:gd name="T6" fmla="*/ 59 w 426"/>
                <a:gd name="T7" fmla="*/ 42 h 307"/>
                <a:gd name="T8" fmla="*/ 49 w 426"/>
                <a:gd name="T9" fmla="*/ 50 h 307"/>
                <a:gd name="T10" fmla="*/ 48 w 426"/>
                <a:gd name="T11" fmla="*/ 51 h 307"/>
                <a:gd name="T12" fmla="*/ 49 w 426"/>
                <a:gd name="T13" fmla="*/ 51 h 307"/>
                <a:gd name="T14" fmla="*/ 33 w 426"/>
                <a:gd name="T15" fmla="*/ 105 h 307"/>
                <a:gd name="T16" fmla="*/ 28 w 426"/>
                <a:gd name="T17" fmla="*/ 290 h 307"/>
                <a:gd name="T18" fmla="*/ 28 w 426"/>
                <a:gd name="T19" fmla="*/ 291 h 307"/>
                <a:gd name="T20" fmla="*/ 31 w 426"/>
                <a:gd name="T21" fmla="*/ 299 h 307"/>
                <a:gd name="T22" fmla="*/ 37 w 426"/>
                <a:gd name="T23" fmla="*/ 288 h 307"/>
                <a:gd name="T24" fmla="*/ 44 w 426"/>
                <a:gd name="T25" fmla="*/ 244 h 307"/>
                <a:gd name="T26" fmla="*/ 64 w 426"/>
                <a:gd name="T27" fmla="*/ 159 h 307"/>
                <a:gd name="T28" fmla="*/ 70 w 426"/>
                <a:gd name="T29" fmla="*/ 160 h 307"/>
                <a:gd name="T30" fmla="*/ 313 w 426"/>
                <a:gd name="T31" fmla="*/ 202 h 307"/>
                <a:gd name="T32" fmla="*/ 303 w 426"/>
                <a:gd name="T33" fmla="*/ 193 h 307"/>
                <a:gd name="T34" fmla="*/ 352 w 426"/>
                <a:gd name="T35" fmla="*/ 179 h 307"/>
                <a:gd name="T36" fmla="*/ 370 w 426"/>
                <a:gd name="T37" fmla="*/ 176 h 307"/>
                <a:gd name="T38" fmla="*/ 379 w 426"/>
                <a:gd name="T39" fmla="*/ 189 h 307"/>
                <a:gd name="T40" fmla="*/ 387 w 426"/>
                <a:gd name="T41" fmla="*/ 227 h 307"/>
                <a:gd name="T42" fmla="*/ 399 w 426"/>
                <a:gd name="T43" fmla="*/ 307 h 307"/>
                <a:gd name="T44" fmla="*/ 407 w 426"/>
                <a:gd name="T45" fmla="*/ 299 h 307"/>
                <a:gd name="T46" fmla="*/ 419 w 426"/>
                <a:gd name="T47" fmla="*/ 197 h 307"/>
                <a:gd name="T48" fmla="*/ 421 w 426"/>
                <a:gd name="T4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6" h="307">
                  <a:moveTo>
                    <a:pt x="421" y="130"/>
                  </a:moveTo>
                  <a:cubicBezTo>
                    <a:pt x="388" y="0"/>
                    <a:pt x="187" y="9"/>
                    <a:pt x="109" y="21"/>
                  </a:cubicBezTo>
                  <a:cubicBezTo>
                    <a:pt x="108" y="14"/>
                    <a:pt x="122" y="2"/>
                    <a:pt x="122" y="2"/>
                  </a:cubicBezTo>
                  <a:cubicBezTo>
                    <a:pt x="92" y="15"/>
                    <a:pt x="70" y="32"/>
                    <a:pt x="59" y="42"/>
                  </a:cubicBezTo>
                  <a:cubicBezTo>
                    <a:pt x="55" y="45"/>
                    <a:pt x="52" y="47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32" y="69"/>
                    <a:pt x="30" y="88"/>
                    <a:pt x="33" y="105"/>
                  </a:cubicBezTo>
                  <a:cubicBezTo>
                    <a:pt x="12" y="146"/>
                    <a:pt x="0" y="206"/>
                    <a:pt x="28" y="290"/>
                  </a:cubicBezTo>
                  <a:cubicBezTo>
                    <a:pt x="28" y="291"/>
                    <a:pt x="28" y="291"/>
                    <a:pt x="28" y="291"/>
                  </a:cubicBezTo>
                  <a:cubicBezTo>
                    <a:pt x="29" y="294"/>
                    <a:pt x="30" y="296"/>
                    <a:pt x="31" y="299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7" y="288"/>
                    <a:pt x="40" y="268"/>
                    <a:pt x="44" y="244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4" y="159"/>
                    <a:pt x="66" y="159"/>
                    <a:pt x="70" y="160"/>
                  </a:cubicBezTo>
                  <a:cubicBezTo>
                    <a:pt x="118" y="178"/>
                    <a:pt x="207" y="203"/>
                    <a:pt x="313" y="202"/>
                  </a:cubicBezTo>
                  <a:cubicBezTo>
                    <a:pt x="303" y="193"/>
                    <a:pt x="303" y="193"/>
                    <a:pt x="303" y="193"/>
                  </a:cubicBezTo>
                  <a:cubicBezTo>
                    <a:pt x="303" y="193"/>
                    <a:pt x="325" y="188"/>
                    <a:pt x="352" y="179"/>
                  </a:cubicBezTo>
                  <a:cubicBezTo>
                    <a:pt x="358" y="178"/>
                    <a:pt x="364" y="177"/>
                    <a:pt x="370" y="176"/>
                  </a:cubicBezTo>
                  <a:cubicBezTo>
                    <a:pt x="379" y="189"/>
                    <a:pt x="379" y="189"/>
                    <a:pt x="379" y="189"/>
                  </a:cubicBezTo>
                  <a:cubicBezTo>
                    <a:pt x="379" y="189"/>
                    <a:pt x="384" y="215"/>
                    <a:pt x="387" y="227"/>
                  </a:cubicBezTo>
                  <a:cubicBezTo>
                    <a:pt x="389" y="238"/>
                    <a:pt x="399" y="307"/>
                    <a:pt x="399" y="307"/>
                  </a:cubicBezTo>
                  <a:cubicBezTo>
                    <a:pt x="407" y="299"/>
                    <a:pt x="407" y="299"/>
                    <a:pt x="407" y="299"/>
                  </a:cubicBezTo>
                  <a:cubicBezTo>
                    <a:pt x="407" y="299"/>
                    <a:pt x="418" y="216"/>
                    <a:pt x="419" y="197"/>
                  </a:cubicBezTo>
                  <a:cubicBezTo>
                    <a:pt x="419" y="180"/>
                    <a:pt x="426" y="142"/>
                    <a:pt x="421" y="130"/>
                  </a:cubicBezTo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 39"/>
            <p:cNvSpPr>
              <a:spLocks/>
            </p:cNvSpPr>
            <p:nvPr/>
          </p:nvSpPr>
          <p:spPr bwMode="auto">
            <a:xfrm>
              <a:off x="2131323" y="5936149"/>
              <a:ext cx="347125" cy="123084"/>
            </a:xfrm>
            <a:custGeom>
              <a:avLst/>
              <a:gdLst>
                <a:gd name="T0" fmla="*/ 87 w 167"/>
                <a:gd name="T1" fmla="*/ 1 h 60"/>
                <a:gd name="T2" fmla="*/ 84 w 167"/>
                <a:gd name="T3" fmla="*/ 0 h 60"/>
                <a:gd name="T4" fmla="*/ 80 w 167"/>
                <a:gd name="T5" fmla="*/ 1 h 60"/>
                <a:gd name="T6" fmla="*/ 78 w 167"/>
                <a:gd name="T7" fmla="*/ 1 h 60"/>
                <a:gd name="T8" fmla="*/ 78 w 167"/>
                <a:gd name="T9" fmla="*/ 1 h 60"/>
                <a:gd name="T10" fmla="*/ 0 w 167"/>
                <a:gd name="T11" fmla="*/ 60 h 60"/>
                <a:gd name="T12" fmla="*/ 167 w 167"/>
                <a:gd name="T13" fmla="*/ 60 h 60"/>
                <a:gd name="T14" fmla="*/ 167 w 167"/>
                <a:gd name="T15" fmla="*/ 1 h 60"/>
                <a:gd name="T16" fmla="*/ 87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7" y="1"/>
                  </a:moveTo>
                  <a:cubicBezTo>
                    <a:pt x="86" y="1"/>
                    <a:pt x="85" y="0"/>
                    <a:pt x="84" y="0"/>
                  </a:cubicBezTo>
                  <a:cubicBezTo>
                    <a:pt x="82" y="0"/>
                    <a:pt x="81" y="1"/>
                    <a:pt x="80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35" y="3"/>
                    <a:pt x="0" y="28"/>
                    <a:pt x="0" y="60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1"/>
                    <a:pt x="167" y="1"/>
                    <a:pt x="167" y="1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 40"/>
            <p:cNvSpPr>
              <a:spLocks/>
            </p:cNvSpPr>
            <p:nvPr/>
          </p:nvSpPr>
          <p:spPr bwMode="auto">
            <a:xfrm>
              <a:off x="2607064" y="5936149"/>
              <a:ext cx="347125" cy="123084"/>
            </a:xfrm>
            <a:custGeom>
              <a:avLst/>
              <a:gdLst>
                <a:gd name="T0" fmla="*/ 80 w 167"/>
                <a:gd name="T1" fmla="*/ 1 h 60"/>
                <a:gd name="T2" fmla="*/ 84 w 167"/>
                <a:gd name="T3" fmla="*/ 0 h 60"/>
                <a:gd name="T4" fmla="*/ 87 w 167"/>
                <a:gd name="T5" fmla="*/ 1 h 60"/>
                <a:gd name="T6" fmla="*/ 89 w 167"/>
                <a:gd name="T7" fmla="*/ 1 h 60"/>
                <a:gd name="T8" fmla="*/ 89 w 167"/>
                <a:gd name="T9" fmla="*/ 1 h 60"/>
                <a:gd name="T10" fmla="*/ 167 w 167"/>
                <a:gd name="T11" fmla="*/ 60 h 60"/>
                <a:gd name="T12" fmla="*/ 0 w 167"/>
                <a:gd name="T13" fmla="*/ 60 h 60"/>
                <a:gd name="T14" fmla="*/ 0 w 167"/>
                <a:gd name="T15" fmla="*/ 1 h 60"/>
                <a:gd name="T16" fmla="*/ 80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0" y="1"/>
                  </a:moveTo>
                  <a:cubicBezTo>
                    <a:pt x="81" y="1"/>
                    <a:pt x="83" y="0"/>
                    <a:pt x="84" y="0"/>
                  </a:cubicBezTo>
                  <a:cubicBezTo>
                    <a:pt x="85" y="0"/>
                    <a:pt x="86" y="1"/>
                    <a:pt x="87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133" y="3"/>
                    <a:pt x="167" y="28"/>
                    <a:pt x="16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80" y="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 41"/>
            <p:cNvSpPr>
              <a:spLocks/>
            </p:cNvSpPr>
            <p:nvPr/>
          </p:nvSpPr>
          <p:spPr bwMode="auto">
            <a:xfrm>
              <a:off x="2638873" y="4514456"/>
              <a:ext cx="315317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 42"/>
            <p:cNvSpPr>
              <a:spLocks/>
            </p:cNvSpPr>
            <p:nvPr/>
          </p:nvSpPr>
          <p:spPr bwMode="auto">
            <a:xfrm>
              <a:off x="2120259" y="4514456"/>
              <a:ext cx="316700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 43"/>
            <p:cNvSpPr>
              <a:spLocks/>
            </p:cNvSpPr>
            <p:nvPr/>
          </p:nvSpPr>
          <p:spPr bwMode="auto">
            <a:xfrm>
              <a:off x="3620781" y="3627972"/>
              <a:ext cx="569784" cy="154893"/>
            </a:xfrm>
            <a:custGeom>
              <a:avLst/>
              <a:gdLst>
                <a:gd name="T0" fmla="*/ 236 w 274"/>
                <a:gd name="T1" fmla="*/ 14 h 75"/>
                <a:gd name="T2" fmla="*/ 124 w 274"/>
                <a:gd name="T3" fmla="*/ 12 h 75"/>
                <a:gd name="T4" fmla="*/ 122 w 274"/>
                <a:gd name="T5" fmla="*/ 2 h 75"/>
                <a:gd name="T6" fmla="*/ 72 w 274"/>
                <a:gd name="T7" fmla="*/ 13 h 75"/>
                <a:gd name="T8" fmla="*/ 46 w 274"/>
                <a:gd name="T9" fmla="*/ 14 h 75"/>
                <a:gd name="T10" fmla="*/ 0 w 274"/>
                <a:gd name="T11" fmla="*/ 45 h 75"/>
                <a:gd name="T12" fmla="*/ 58 w 274"/>
                <a:gd name="T13" fmla="*/ 75 h 75"/>
                <a:gd name="T14" fmla="*/ 186 w 274"/>
                <a:gd name="T15" fmla="*/ 45 h 75"/>
                <a:gd name="T16" fmla="*/ 236 w 274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4" h="75">
                  <a:moveTo>
                    <a:pt x="236" y="14"/>
                  </a:moveTo>
                  <a:cubicBezTo>
                    <a:pt x="236" y="14"/>
                    <a:pt x="178" y="12"/>
                    <a:pt x="124" y="12"/>
                  </a:cubicBezTo>
                  <a:cubicBezTo>
                    <a:pt x="129" y="8"/>
                    <a:pt x="133" y="3"/>
                    <a:pt x="122" y="2"/>
                  </a:cubicBezTo>
                  <a:cubicBezTo>
                    <a:pt x="109" y="0"/>
                    <a:pt x="88" y="7"/>
                    <a:pt x="72" y="13"/>
                  </a:cubicBezTo>
                  <a:cubicBezTo>
                    <a:pt x="62" y="13"/>
                    <a:pt x="53" y="13"/>
                    <a:pt x="46" y="14"/>
                  </a:cubicBezTo>
                  <a:cubicBezTo>
                    <a:pt x="0" y="18"/>
                    <a:pt x="0" y="45"/>
                    <a:pt x="0" y="4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98" y="55"/>
                    <a:pt x="186" y="45"/>
                  </a:cubicBezTo>
                  <a:cubicBezTo>
                    <a:pt x="274" y="36"/>
                    <a:pt x="236" y="14"/>
                    <a:pt x="236" y="14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 44"/>
            <p:cNvSpPr>
              <a:spLocks/>
            </p:cNvSpPr>
            <p:nvPr/>
          </p:nvSpPr>
          <p:spPr bwMode="auto">
            <a:xfrm>
              <a:off x="2450789" y="3229677"/>
              <a:ext cx="107872" cy="99574"/>
            </a:xfrm>
            <a:custGeom>
              <a:avLst/>
              <a:gdLst>
                <a:gd name="T0" fmla="*/ 52 w 52"/>
                <a:gd name="T1" fmla="*/ 4 h 48"/>
                <a:gd name="T2" fmla="*/ 5 w 52"/>
                <a:gd name="T3" fmla="*/ 24 h 48"/>
                <a:gd name="T4" fmla="*/ 40 w 52"/>
                <a:gd name="T5" fmla="*/ 48 h 48"/>
                <a:gd name="T6" fmla="*/ 52 w 52"/>
                <a:gd name="T7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8">
                  <a:moveTo>
                    <a:pt x="52" y="4"/>
                  </a:moveTo>
                  <a:cubicBezTo>
                    <a:pt x="29" y="0"/>
                    <a:pt x="10" y="8"/>
                    <a:pt x="5" y="24"/>
                  </a:cubicBezTo>
                  <a:cubicBezTo>
                    <a:pt x="0" y="40"/>
                    <a:pt x="21" y="46"/>
                    <a:pt x="40" y="48"/>
                  </a:cubicBezTo>
                  <a:cubicBezTo>
                    <a:pt x="4" y="38"/>
                    <a:pt x="26" y="2"/>
                    <a:pt x="52" y="4"/>
                  </a:cubicBezTo>
                  <a:close/>
                </a:path>
              </a:pathLst>
            </a:custGeom>
            <a:solidFill>
              <a:srgbClr val="FFAB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任意多边形 45"/>
            <p:cNvSpPr>
              <a:spLocks/>
            </p:cNvSpPr>
            <p:nvPr/>
          </p:nvSpPr>
          <p:spPr bwMode="auto">
            <a:xfrm>
              <a:off x="2250258" y="2971062"/>
              <a:ext cx="154893" cy="37340"/>
            </a:xfrm>
            <a:custGeom>
              <a:avLst/>
              <a:gdLst>
                <a:gd name="T0" fmla="*/ 6 w 75"/>
                <a:gd name="T1" fmla="*/ 18 h 18"/>
                <a:gd name="T2" fmla="*/ 1 w 75"/>
                <a:gd name="T3" fmla="*/ 15 h 18"/>
                <a:gd name="T4" fmla="*/ 3 w 75"/>
                <a:gd name="T5" fmla="*/ 8 h 18"/>
                <a:gd name="T6" fmla="*/ 71 w 75"/>
                <a:gd name="T7" fmla="*/ 7 h 18"/>
                <a:gd name="T8" fmla="*/ 73 w 75"/>
                <a:gd name="T9" fmla="*/ 14 h 18"/>
                <a:gd name="T10" fmla="*/ 67 w 75"/>
                <a:gd name="T11" fmla="*/ 16 h 18"/>
                <a:gd name="T12" fmla="*/ 8 w 75"/>
                <a:gd name="T13" fmla="*/ 18 h 18"/>
                <a:gd name="T14" fmla="*/ 6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" y="18"/>
                  </a:moveTo>
                  <a:cubicBezTo>
                    <a:pt x="4" y="18"/>
                    <a:pt x="2" y="17"/>
                    <a:pt x="1" y="15"/>
                  </a:cubicBezTo>
                  <a:cubicBezTo>
                    <a:pt x="0" y="12"/>
                    <a:pt x="1" y="9"/>
                    <a:pt x="3" y="8"/>
                  </a:cubicBezTo>
                  <a:cubicBezTo>
                    <a:pt x="18" y="1"/>
                    <a:pt x="57" y="0"/>
                    <a:pt x="71" y="7"/>
                  </a:cubicBezTo>
                  <a:cubicBezTo>
                    <a:pt x="73" y="8"/>
                    <a:pt x="75" y="11"/>
                    <a:pt x="73" y="14"/>
                  </a:cubicBezTo>
                  <a:cubicBezTo>
                    <a:pt x="72" y="16"/>
                    <a:pt x="69" y="17"/>
                    <a:pt x="67" y="16"/>
                  </a:cubicBezTo>
                  <a:cubicBezTo>
                    <a:pt x="56" y="12"/>
                    <a:pt x="21" y="12"/>
                    <a:pt x="8" y="18"/>
                  </a:cubicBezTo>
                  <a:cubicBezTo>
                    <a:pt x="7" y="18"/>
                    <a:pt x="6" y="18"/>
                    <a:pt x="6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椭圆 43"/>
            <p:cNvSpPr>
              <a:spLocks/>
            </p:cNvSpPr>
            <p:nvPr/>
          </p:nvSpPr>
          <p:spPr bwMode="auto">
            <a:xfrm>
              <a:off x="2262705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任意多边形 47"/>
            <p:cNvSpPr>
              <a:spLocks/>
            </p:cNvSpPr>
            <p:nvPr/>
          </p:nvSpPr>
          <p:spPr bwMode="auto">
            <a:xfrm>
              <a:off x="2667915" y="2971062"/>
              <a:ext cx="154893" cy="37340"/>
            </a:xfrm>
            <a:custGeom>
              <a:avLst/>
              <a:gdLst>
                <a:gd name="T0" fmla="*/ 69 w 75"/>
                <a:gd name="T1" fmla="*/ 18 h 18"/>
                <a:gd name="T2" fmla="*/ 74 w 75"/>
                <a:gd name="T3" fmla="*/ 15 h 18"/>
                <a:gd name="T4" fmla="*/ 71 w 75"/>
                <a:gd name="T5" fmla="*/ 8 h 18"/>
                <a:gd name="T6" fmla="*/ 4 w 75"/>
                <a:gd name="T7" fmla="*/ 7 h 18"/>
                <a:gd name="T8" fmla="*/ 1 w 75"/>
                <a:gd name="T9" fmla="*/ 14 h 18"/>
                <a:gd name="T10" fmla="*/ 8 w 75"/>
                <a:gd name="T11" fmla="*/ 16 h 18"/>
                <a:gd name="T12" fmla="*/ 67 w 75"/>
                <a:gd name="T13" fmla="*/ 18 h 18"/>
                <a:gd name="T14" fmla="*/ 69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9" y="18"/>
                  </a:moveTo>
                  <a:cubicBezTo>
                    <a:pt x="71" y="18"/>
                    <a:pt x="73" y="17"/>
                    <a:pt x="74" y="15"/>
                  </a:cubicBezTo>
                  <a:cubicBezTo>
                    <a:pt x="75" y="12"/>
                    <a:pt x="74" y="9"/>
                    <a:pt x="71" y="8"/>
                  </a:cubicBezTo>
                  <a:cubicBezTo>
                    <a:pt x="56" y="1"/>
                    <a:pt x="18" y="0"/>
                    <a:pt x="4" y="7"/>
                  </a:cubicBezTo>
                  <a:cubicBezTo>
                    <a:pt x="1" y="8"/>
                    <a:pt x="0" y="11"/>
                    <a:pt x="1" y="14"/>
                  </a:cubicBezTo>
                  <a:cubicBezTo>
                    <a:pt x="2" y="16"/>
                    <a:pt x="5" y="17"/>
                    <a:pt x="8" y="16"/>
                  </a:cubicBezTo>
                  <a:cubicBezTo>
                    <a:pt x="18" y="12"/>
                    <a:pt x="54" y="12"/>
                    <a:pt x="67" y="18"/>
                  </a:cubicBezTo>
                  <a:cubicBezTo>
                    <a:pt x="67" y="18"/>
                    <a:pt x="68" y="18"/>
                    <a:pt x="69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>
              <a:spLocks/>
            </p:cNvSpPr>
            <p:nvPr/>
          </p:nvSpPr>
          <p:spPr bwMode="auto">
            <a:xfrm>
              <a:off x="2661000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00368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/>
            <p:cNvSpPr>
              <a:spLocks/>
            </p:cNvSpPr>
            <p:nvPr/>
          </p:nvSpPr>
          <p:spPr bwMode="auto">
            <a:xfrm>
              <a:off x="2713553" y="3105209"/>
              <a:ext cx="20744" cy="207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2686296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 52"/>
            <p:cNvSpPr>
              <a:spLocks/>
            </p:cNvSpPr>
            <p:nvPr/>
          </p:nvSpPr>
          <p:spPr bwMode="auto">
            <a:xfrm>
              <a:off x="2132706" y="3018083"/>
              <a:ext cx="809037" cy="250317"/>
            </a:xfrm>
            <a:custGeom>
              <a:avLst/>
              <a:gdLst>
                <a:gd name="T0" fmla="*/ 385 w 389"/>
                <a:gd name="T1" fmla="*/ 7 h 121"/>
                <a:gd name="T2" fmla="*/ 354 w 389"/>
                <a:gd name="T3" fmla="*/ 7 h 121"/>
                <a:gd name="T4" fmla="*/ 243 w 389"/>
                <a:gd name="T5" fmla="*/ 14 h 121"/>
                <a:gd name="T6" fmla="*/ 194 w 389"/>
                <a:gd name="T7" fmla="*/ 18 h 121"/>
                <a:gd name="T8" fmla="*/ 146 w 389"/>
                <a:gd name="T9" fmla="*/ 14 h 121"/>
                <a:gd name="T10" fmla="*/ 35 w 389"/>
                <a:gd name="T11" fmla="*/ 7 h 121"/>
                <a:gd name="T12" fmla="*/ 4 w 389"/>
                <a:gd name="T13" fmla="*/ 7 h 121"/>
                <a:gd name="T14" fmla="*/ 4 w 389"/>
                <a:gd name="T15" fmla="*/ 34 h 121"/>
                <a:gd name="T16" fmla="*/ 13 w 389"/>
                <a:gd name="T17" fmla="*/ 40 h 121"/>
                <a:gd name="T18" fmla="*/ 23 w 389"/>
                <a:gd name="T19" fmla="*/ 81 h 121"/>
                <a:gd name="T20" fmla="*/ 38 w 389"/>
                <a:gd name="T21" fmla="*/ 105 h 121"/>
                <a:gd name="T22" fmla="*/ 61 w 389"/>
                <a:gd name="T23" fmla="*/ 117 h 121"/>
                <a:gd name="T24" fmla="*/ 128 w 389"/>
                <a:gd name="T25" fmla="*/ 111 h 121"/>
                <a:gd name="T26" fmla="*/ 167 w 389"/>
                <a:gd name="T27" fmla="*/ 58 h 121"/>
                <a:gd name="T28" fmla="*/ 191 w 389"/>
                <a:gd name="T29" fmla="*/ 35 h 121"/>
                <a:gd name="T30" fmla="*/ 193 w 389"/>
                <a:gd name="T31" fmla="*/ 35 h 121"/>
                <a:gd name="T32" fmla="*/ 198 w 389"/>
                <a:gd name="T33" fmla="*/ 35 h 121"/>
                <a:gd name="T34" fmla="*/ 222 w 389"/>
                <a:gd name="T35" fmla="*/ 58 h 121"/>
                <a:gd name="T36" fmla="*/ 261 w 389"/>
                <a:gd name="T37" fmla="*/ 111 h 121"/>
                <a:gd name="T38" fmla="*/ 328 w 389"/>
                <a:gd name="T39" fmla="*/ 117 h 121"/>
                <a:gd name="T40" fmla="*/ 350 w 389"/>
                <a:gd name="T41" fmla="*/ 105 h 121"/>
                <a:gd name="T42" fmla="*/ 366 w 389"/>
                <a:gd name="T43" fmla="*/ 81 h 121"/>
                <a:gd name="T44" fmla="*/ 376 w 389"/>
                <a:gd name="T45" fmla="*/ 40 h 121"/>
                <a:gd name="T46" fmla="*/ 385 w 389"/>
                <a:gd name="T47" fmla="*/ 34 h 121"/>
                <a:gd name="T48" fmla="*/ 385 w 389"/>
                <a:gd name="T49" fmla="*/ 7 h 121"/>
                <a:gd name="T50" fmla="*/ 156 w 389"/>
                <a:gd name="T51" fmla="*/ 58 h 121"/>
                <a:gd name="T52" fmla="*/ 121 w 389"/>
                <a:gd name="T53" fmla="*/ 106 h 121"/>
                <a:gd name="T54" fmla="*/ 56 w 389"/>
                <a:gd name="T55" fmla="*/ 108 h 121"/>
                <a:gd name="T56" fmla="*/ 25 w 389"/>
                <a:gd name="T57" fmla="*/ 27 h 121"/>
                <a:gd name="T58" fmla="*/ 85 w 389"/>
                <a:gd name="T59" fmla="*/ 15 h 121"/>
                <a:gd name="T60" fmla="*/ 142 w 389"/>
                <a:gd name="T61" fmla="*/ 21 h 121"/>
                <a:gd name="T62" fmla="*/ 156 w 389"/>
                <a:gd name="T63" fmla="*/ 58 h 121"/>
                <a:gd name="T64" fmla="*/ 333 w 389"/>
                <a:gd name="T65" fmla="*/ 108 h 121"/>
                <a:gd name="T66" fmla="*/ 268 w 389"/>
                <a:gd name="T67" fmla="*/ 106 h 121"/>
                <a:gd name="T68" fmla="*/ 233 w 389"/>
                <a:gd name="T69" fmla="*/ 58 h 121"/>
                <a:gd name="T70" fmla="*/ 246 w 389"/>
                <a:gd name="T71" fmla="*/ 21 h 121"/>
                <a:gd name="T72" fmla="*/ 304 w 389"/>
                <a:gd name="T73" fmla="*/ 15 h 121"/>
                <a:gd name="T74" fmla="*/ 364 w 389"/>
                <a:gd name="T75" fmla="*/ 27 h 121"/>
                <a:gd name="T76" fmla="*/ 333 w 389"/>
                <a:gd name="T77" fmla="*/ 10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9" h="121">
                  <a:moveTo>
                    <a:pt x="385" y="7"/>
                  </a:moveTo>
                  <a:cubicBezTo>
                    <a:pt x="385" y="7"/>
                    <a:pt x="362" y="7"/>
                    <a:pt x="354" y="7"/>
                  </a:cubicBezTo>
                  <a:cubicBezTo>
                    <a:pt x="346" y="8"/>
                    <a:pt x="310" y="0"/>
                    <a:pt x="243" y="14"/>
                  </a:cubicBezTo>
                  <a:cubicBezTo>
                    <a:pt x="243" y="14"/>
                    <a:pt x="222" y="18"/>
                    <a:pt x="194" y="18"/>
                  </a:cubicBezTo>
                  <a:cubicBezTo>
                    <a:pt x="167" y="18"/>
                    <a:pt x="146" y="14"/>
                    <a:pt x="146" y="14"/>
                  </a:cubicBezTo>
                  <a:cubicBezTo>
                    <a:pt x="79" y="0"/>
                    <a:pt x="43" y="8"/>
                    <a:pt x="35" y="7"/>
                  </a:cubicBezTo>
                  <a:cubicBezTo>
                    <a:pt x="26" y="7"/>
                    <a:pt x="4" y="7"/>
                    <a:pt x="4" y="7"/>
                  </a:cubicBezTo>
                  <a:cubicBezTo>
                    <a:pt x="0" y="21"/>
                    <a:pt x="3" y="33"/>
                    <a:pt x="4" y="34"/>
                  </a:cubicBezTo>
                  <a:cubicBezTo>
                    <a:pt x="5" y="34"/>
                    <a:pt x="9" y="34"/>
                    <a:pt x="13" y="40"/>
                  </a:cubicBezTo>
                  <a:cubicBezTo>
                    <a:pt x="17" y="46"/>
                    <a:pt x="17" y="62"/>
                    <a:pt x="23" y="81"/>
                  </a:cubicBezTo>
                  <a:cubicBezTo>
                    <a:pt x="26" y="90"/>
                    <a:pt x="32" y="99"/>
                    <a:pt x="38" y="105"/>
                  </a:cubicBezTo>
                  <a:cubicBezTo>
                    <a:pt x="46" y="112"/>
                    <a:pt x="55" y="115"/>
                    <a:pt x="61" y="117"/>
                  </a:cubicBezTo>
                  <a:cubicBezTo>
                    <a:pt x="72" y="119"/>
                    <a:pt x="106" y="121"/>
                    <a:pt x="128" y="111"/>
                  </a:cubicBezTo>
                  <a:cubicBezTo>
                    <a:pt x="149" y="101"/>
                    <a:pt x="159" y="80"/>
                    <a:pt x="167" y="58"/>
                  </a:cubicBezTo>
                  <a:cubicBezTo>
                    <a:pt x="175" y="36"/>
                    <a:pt x="191" y="35"/>
                    <a:pt x="191" y="35"/>
                  </a:cubicBezTo>
                  <a:cubicBezTo>
                    <a:pt x="191" y="35"/>
                    <a:pt x="191" y="35"/>
                    <a:pt x="193" y="35"/>
                  </a:cubicBezTo>
                  <a:cubicBezTo>
                    <a:pt x="196" y="35"/>
                    <a:pt x="198" y="35"/>
                    <a:pt x="198" y="35"/>
                  </a:cubicBezTo>
                  <a:cubicBezTo>
                    <a:pt x="198" y="35"/>
                    <a:pt x="214" y="36"/>
                    <a:pt x="222" y="58"/>
                  </a:cubicBezTo>
                  <a:cubicBezTo>
                    <a:pt x="230" y="80"/>
                    <a:pt x="240" y="101"/>
                    <a:pt x="261" y="111"/>
                  </a:cubicBezTo>
                  <a:cubicBezTo>
                    <a:pt x="282" y="121"/>
                    <a:pt x="317" y="119"/>
                    <a:pt x="328" y="117"/>
                  </a:cubicBezTo>
                  <a:cubicBezTo>
                    <a:pt x="334" y="115"/>
                    <a:pt x="343" y="112"/>
                    <a:pt x="350" y="105"/>
                  </a:cubicBezTo>
                  <a:cubicBezTo>
                    <a:pt x="357" y="99"/>
                    <a:pt x="363" y="90"/>
                    <a:pt x="366" y="81"/>
                  </a:cubicBezTo>
                  <a:cubicBezTo>
                    <a:pt x="371" y="62"/>
                    <a:pt x="372" y="46"/>
                    <a:pt x="376" y="40"/>
                  </a:cubicBezTo>
                  <a:cubicBezTo>
                    <a:pt x="379" y="34"/>
                    <a:pt x="384" y="34"/>
                    <a:pt x="385" y="34"/>
                  </a:cubicBezTo>
                  <a:cubicBezTo>
                    <a:pt x="386" y="33"/>
                    <a:pt x="389" y="21"/>
                    <a:pt x="385" y="7"/>
                  </a:cubicBezTo>
                  <a:moveTo>
                    <a:pt x="156" y="58"/>
                  </a:moveTo>
                  <a:cubicBezTo>
                    <a:pt x="154" y="70"/>
                    <a:pt x="145" y="98"/>
                    <a:pt x="121" y="106"/>
                  </a:cubicBezTo>
                  <a:cubicBezTo>
                    <a:pt x="84" y="119"/>
                    <a:pt x="56" y="108"/>
                    <a:pt x="56" y="108"/>
                  </a:cubicBezTo>
                  <a:cubicBezTo>
                    <a:pt x="27" y="100"/>
                    <a:pt x="19" y="40"/>
                    <a:pt x="25" y="27"/>
                  </a:cubicBezTo>
                  <a:cubicBezTo>
                    <a:pt x="31" y="15"/>
                    <a:pt x="49" y="15"/>
                    <a:pt x="85" y="15"/>
                  </a:cubicBezTo>
                  <a:cubicBezTo>
                    <a:pt x="121" y="15"/>
                    <a:pt x="142" y="21"/>
                    <a:pt x="142" y="21"/>
                  </a:cubicBezTo>
                  <a:cubicBezTo>
                    <a:pt x="161" y="27"/>
                    <a:pt x="158" y="46"/>
                    <a:pt x="156" y="58"/>
                  </a:cubicBezTo>
                  <a:moveTo>
                    <a:pt x="333" y="108"/>
                  </a:moveTo>
                  <a:cubicBezTo>
                    <a:pt x="333" y="108"/>
                    <a:pt x="305" y="119"/>
                    <a:pt x="268" y="106"/>
                  </a:cubicBezTo>
                  <a:cubicBezTo>
                    <a:pt x="244" y="98"/>
                    <a:pt x="235" y="70"/>
                    <a:pt x="233" y="58"/>
                  </a:cubicBezTo>
                  <a:cubicBezTo>
                    <a:pt x="231" y="46"/>
                    <a:pt x="228" y="27"/>
                    <a:pt x="246" y="21"/>
                  </a:cubicBezTo>
                  <a:cubicBezTo>
                    <a:pt x="246" y="21"/>
                    <a:pt x="268" y="15"/>
                    <a:pt x="304" y="15"/>
                  </a:cubicBezTo>
                  <a:cubicBezTo>
                    <a:pt x="340" y="15"/>
                    <a:pt x="358" y="15"/>
                    <a:pt x="364" y="27"/>
                  </a:cubicBezTo>
                  <a:cubicBezTo>
                    <a:pt x="370" y="40"/>
                    <a:pt x="361" y="100"/>
                    <a:pt x="333" y="108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2644" y="987574"/>
            <a:ext cx="3722550" cy="2818120"/>
            <a:chOff x="3092644" y="987574"/>
            <a:chExt cx="3722550" cy="2818120"/>
          </a:xfrm>
        </p:grpSpPr>
        <p:sp>
          <p:nvSpPr>
            <p:cNvPr id="5" name="直角三角形 4"/>
            <p:cNvSpPr/>
            <p:nvPr/>
          </p:nvSpPr>
          <p:spPr>
            <a:xfrm>
              <a:off x="6284766" y="987574"/>
              <a:ext cx="530428" cy="527518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092644" y="1846421"/>
              <a:ext cx="3425516" cy="306302"/>
              <a:chOff x="3688885" y="2119502"/>
              <a:chExt cx="4567355" cy="408403"/>
            </a:xfrm>
          </p:grpSpPr>
          <p:sp>
            <p:nvSpPr>
              <p:cNvPr id="60" name="圆角矩形 4"/>
              <p:cNvSpPr/>
              <p:nvPr/>
            </p:nvSpPr>
            <p:spPr>
              <a:xfrm>
                <a:off x="3688885" y="2119502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1" name="任意多边形 5"/>
              <p:cNvSpPr/>
              <p:nvPr/>
            </p:nvSpPr>
            <p:spPr>
              <a:xfrm>
                <a:off x="3688885" y="2119502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 13"/>
              <p:cNvSpPr>
                <a:spLocks/>
              </p:cNvSpPr>
              <p:nvPr/>
            </p:nvSpPr>
            <p:spPr bwMode="auto">
              <a:xfrm>
                <a:off x="3852133" y="2192581"/>
                <a:ext cx="224340" cy="224340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092644" y="3093943"/>
              <a:ext cx="3425516" cy="306302"/>
              <a:chOff x="3688885" y="3782865"/>
              <a:chExt cx="4567355" cy="408403"/>
            </a:xfrm>
          </p:grpSpPr>
          <p:sp>
            <p:nvSpPr>
              <p:cNvPr id="57" name="圆角矩形 10"/>
              <p:cNvSpPr/>
              <p:nvPr/>
            </p:nvSpPr>
            <p:spPr>
              <a:xfrm>
                <a:off x="3688885" y="3782865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8" name="任意多边形 11"/>
              <p:cNvSpPr/>
              <p:nvPr/>
            </p:nvSpPr>
            <p:spPr>
              <a:xfrm>
                <a:off x="3688885" y="3782865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 14"/>
              <p:cNvSpPr>
                <a:spLocks/>
              </p:cNvSpPr>
              <p:nvPr/>
            </p:nvSpPr>
            <p:spPr bwMode="auto">
              <a:xfrm>
                <a:off x="3852133" y="3874896"/>
                <a:ext cx="224340" cy="224340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092644" y="2678102"/>
              <a:ext cx="3425516" cy="306302"/>
              <a:chOff x="3688885" y="3228410"/>
              <a:chExt cx="4567355" cy="408403"/>
            </a:xfrm>
          </p:grpSpPr>
          <p:sp>
            <p:nvSpPr>
              <p:cNvPr id="54" name="圆角矩形 8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5" name="任意多边形 9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任意多边形 1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092644" y="2262261"/>
              <a:ext cx="3425516" cy="306302"/>
              <a:chOff x="3688885" y="2673956"/>
              <a:chExt cx="4567355" cy="408403"/>
            </a:xfrm>
          </p:grpSpPr>
          <p:sp>
            <p:nvSpPr>
              <p:cNvPr id="51" name="圆角矩形 6"/>
              <p:cNvSpPr/>
              <p:nvPr/>
            </p:nvSpPr>
            <p:spPr>
              <a:xfrm>
                <a:off x="3688885" y="2673956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2" name="任意多边形 7"/>
              <p:cNvSpPr/>
              <p:nvPr/>
            </p:nvSpPr>
            <p:spPr>
              <a:xfrm>
                <a:off x="3688885" y="2673956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 16"/>
              <p:cNvSpPr>
                <a:spLocks/>
              </p:cNvSpPr>
              <p:nvPr/>
            </p:nvSpPr>
            <p:spPr bwMode="auto">
              <a:xfrm>
                <a:off x="3859934" y="2759964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24 w 236"/>
                  <a:gd name="T11" fmla="*/ 56 h 236"/>
                  <a:gd name="T12" fmla="*/ 144 w 236"/>
                  <a:gd name="T13" fmla="*/ 46 h 236"/>
                  <a:gd name="T14" fmla="*/ 137 w 236"/>
                  <a:gd name="T15" fmla="*/ 67 h 236"/>
                  <a:gd name="T16" fmla="*/ 117 w 236"/>
                  <a:gd name="T17" fmla="*/ 77 h 236"/>
                  <a:gd name="T18" fmla="*/ 124 w 236"/>
                  <a:gd name="T19" fmla="*/ 56 h 236"/>
                  <a:gd name="T20" fmla="*/ 162 w 236"/>
                  <a:gd name="T21" fmla="*/ 164 h 236"/>
                  <a:gd name="T22" fmla="*/ 142 w 236"/>
                  <a:gd name="T23" fmla="*/ 181 h 236"/>
                  <a:gd name="T24" fmla="*/ 119 w 236"/>
                  <a:gd name="T25" fmla="*/ 175 h 236"/>
                  <a:gd name="T26" fmla="*/ 97 w 236"/>
                  <a:gd name="T27" fmla="*/ 181 h 236"/>
                  <a:gd name="T28" fmla="*/ 76 w 236"/>
                  <a:gd name="T29" fmla="*/ 164 h 236"/>
                  <a:gd name="T30" fmla="*/ 67 w 236"/>
                  <a:gd name="T31" fmla="*/ 96 h 236"/>
                  <a:gd name="T32" fmla="*/ 95 w 236"/>
                  <a:gd name="T33" fmla="*/ 79 h 236"/>
                  <a:gd name="T34" fmla="*/ 118 w 236"/>
                  <a:gd name="T35" fmla="*/ 85 h 236"/>
                  <a:gd name="T36" fmla="*/ 143 w 236"/>
                  <a:gd name="T37" fmla="*/ 79 h 236"/>
                  <a:gd name="T38" fmla="*/ 168 w 236"/>
                  <a:gd name="T39" fmla="*/ 92 h 236"/>
                  <a:gd name="T40" fmla="*/ 154 w 236"/>
                  <a:gd name="T41" fmla="*/ 118 h 236"/>
                  <a:gd name="T42" fmla="*/ 172 w 236"/>
                  <a:gd name="T43" fmla="*/ 145 h 236"/>
                  <a:gd name="T44" fmla="*/ 162 w 236"/>
                  <a:gd name="T45" fmla="*/ 16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4" y="56"/>
                    </a:moveTo>
                    <a:cubicBezTo>
                      <a:pt x="129" y="50"/>
                      <a:pt x="137" y="46"/>
                      <a:pt x="144" y="46"/>
                    </a:cubicBezTo>
                    <a:cubicBezTo>
                      <a:pt x="144" y="54"/>
                      <a:pt x="141" y="62"/>
                      <a:pt x="137" y="67"/>
                    </a:cubicBezTo>
                    <a:cubicBezTo>
                      <a:pt x="132" y="73"/>
                      <a:pt x="124" y="78"/>
                      <a:pt x="117" y="77"/>
                    </a:cubicBezTo>
                    <a:cubicBezTo>
                      <a:pt x="115" y="69"/>
                      <a:pt x="119" y="61"/>
                      <a:pt x="124" y="56"/>
                    </a:cubicBezTo>
                    <a:close/>
                    <a:moveTo>
                      <a:pt x="162" y="164"/>
                    </a:moveTo>
                    <a:cubicBezTo>
                      <a:pt x="157" y="172"/>
                      <a:pt x="151" y="180"/>
                      <a:pt x="142" y="181"/>
                    </a:cubicBezTo>
                    <a:cubicBezTo>
                      <a:pt x="133" y="181"/>
                      <a:pt x="130" y="175"/>
                      <a:pt x="119" y="175"/>
                    </a:cubicBezTo>
                    <a:cubicBezTo>
                      <a:pt x="109" y="175"/>
                      <a:pt x="106" y="180"/>
                      <a:pt x="97" y="181"/>
                    </a:cubicBezTo>
                    <a:cubicBezTo>
                      <a:pt x="88" y="181"/>
                      <a:pt x="82" y="172"/>
                      <a:pt x="76" y="164"/>
                    </a:cubicBezTo>
                    <a:cubicBezTo>
                      <a:pt x="64" y="147"/>
                      <a:pt x="55" y="116"/>
                      <a:pt x="67" y="96"/>
                    </a:cubicBezTo>
                    <a:cubicBezTo>
                      <a:pt x="73" y="85"/>
                      <a:pt x="84" y="79"/>
                      <a:pt x="95" y="79"/>
                    </a:cubicBezTo>
                    <a:cubicBezTo>
                      <a:pt x="104" y="79"/>
                      <a:pt x="112" y="85"/>
                      <a:pt x="118" y="85"/>
                    </a:cubicBezTo>
                    <a:cubicBezTo>
                      <a:pt x="123" y="85"/>
                      <a:pt x="133" y="77"/>
                      <a:pt x="143" y="79"/>
                    </a:cubicBezTo>
                    <a:cubicBezTo>
                      <a:pt x="148" y="79"/>
                      <a:pt x="160" y="80"/>
                      <a:pt x="168" y="92"/>
                    </a:cubicBezTo>
                    <a:cubicBezTo>
                      <a:pt x="167" y="92"/>
                      <a:pt x="153" y="100"/>
                      <a:pt x="154" y="118"/>
                    </a:cubicBezTo>
                    <a:cubicBezTo>
                      <a:pt x="154" y="138"/>
                      <a:pt x="171" y="145"/>
                      <a:pt x="172" y="145"/>
                    </a:cubicBezTo>
                    <a:cubicBezTo>
                      <a:pt x="171" y="145"/>
                      <a:pt x="169" y="155"/>
                      <a:pt x="162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092644" y="3499392"/>
              <a:ext cx="3425516" cy="306302"/>
              <a:chOff x="3688885" y="3228410"/>
              <a:chExt cx="4567355" cy="408403"/>
            </a:xfrm>
          </p:grpSpPr>
          <p:sp>
            <p:nvSpPr>
              <p:cNvPr id="12" name="圆角矩形 63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3" name="任意多边形 64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6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9A120663-5C45-4915-A40F-DD0CB7EEA32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5" name="TextBox 86">
              <a:extLst>
                <a:ext uri="{FF2B5EF4-FFF2-40B4-BE49-F238E27FC236}">
                  <a16:creationId xmlns="" xmlns:a16="http://schemas.microsoft.com/office/drawing/2014/main" id="{1CD35F42-58B4-4CEE-AA68-5CAEEB33E16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99A51838-EC93-42D5-85CD-DF1934AC4E16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243468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2"/>
          <p:cNvGrpSpPr/>
          <p:nvPr/>
        </p:nvGrpSpPr>
        <p:grpSpPr>
          <a:xfrm>
            <a:off x="731208" y="907855"/>
            <a:ext cx="7534278" cy="1627535"/>
            <a:chOff x="1073149" y="496536"/>
            <a:chExt cx="10045704" cy="2170046"/>
          </a:xfrm>
        </p:grpSpPr>
        <p:sp>
          <p:nvSpPr>
            <p:cNvPr id="15" name="Freeform: Shape 2"/>
            <p:cNvSpPr/>
            <p:nvPr/>
          </p:nvSpPr>
          <p:spPr>
            <a:xfrm>
              <a:off x="1073149" y="1799083"/>
              <a:ext cx="1004571" cy="86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05" y="5478"/>
                  </a:moveTo>
                  <a:lnTo>
                    <a:pt x="6126" y="8350"/>
                  </a:lnTo>
                  <a:cubicBezTo>
                    <a:pt x="1357" y="10288"/>
                    <a:pt x="0" y="12899"/>
                    <a:pt x="0" y="14094"/>
                  </a:cubicBezTo>
                  <a:cubicBezTo>
                    <a:pt x="0" y="20043"/>
                    <a:pt x="15755" y="21399"/>
                    <a:pt x="21600" y="21600"/>
                  </a:cubicBezTo>
                  <a:lnTo>
                    <a:pt x="21600" y="0"/>
                  </a:lnTo>
                  <a:cubicBezTo>
                    <a:pt x="16641" y="723"/>
                    <a:pt x="11387" y="2259"/>
                    <a:pt x="8605" y="5478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: Shape 3"/>
            <p:cNvSpPr/>
            <p:nvPr/>
          </p:nvSpPr>
          <p:spPr>
            <a:xfrm>
              <a:off x="207771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081" y="0"/>
                  </a:moveTo>
                  <a:cubicBezTo>
                    <a:pt x="6847" y="0"/>
                    <a:pt x="3495" y="98"/>
                    <a:pt x="0" y="590"/>
                  </a:cubicBezTo>
                  <a:lnTo>
                    <a:pt x="0" y="21571"/>
                  </a:lnTo>
                  <a:cubicBezTo>
                    <a:pt x="609" y="21590"/>
                    <a:pt x="1110" y="21600"/>
                    <a:pt x="1477" y="21600"/>
                  </a:cubicBez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9081" y="0"/>
                    <a:pt x="908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4"/>
            <p:cNvSpPr/>
            <p:nvPr/>
          </p:nvSpPr>
          <p:spPr>
            <a:xfrm>
              <a:off x="3082288" y="1779044"/>
              <a:ext cx="1004572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5"/>
            <p:cNvSpPr/>
            <p:nvPr/>
          </p:nvSpPr>
          <p:spPr>
            <a:xfrm>
              <a:off x="4086859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331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Freeform: Shape 6"/>
            <p:cNvSpPr/>
            <p:nvPr/>
          </p:nvSpPr>
          <p:spPr>
            <a:xfrm>
              <a:off x="5091430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331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: Shape 7"/>
            <p:cNvSpPr/>
            <p:nvPr/>
          </p:nvSpPr>
          <p:spPr>
            <a:xfrm>
              <a:off x="6096000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8"/>
            <p:cNvSpPr/>
            <p:nvPr/>
          </p:nvSpPr>
          <p:spPr>
            <a:xfrm>
              <a:off x="710056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9"/>
            <p:cNvSpPr/>
            <p:nvPr/>
          </p:nvSpPr>
          <p:spPr>
            <a:xfrm>
              <a:off x="810513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3629" y="21600"/>
                  </a:lnTo>
                  <a:cubicBezTo>
                    <a:pt x="7543" y="21600"/>
                    <a:pt x="13854" y="20683"/>
                    <a:pt x="21600" y="19020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0"/>
            <p:cNvGrpSpPr/>
            <p:nvPr/>
          </p:nvGrpSpPr>
          <p:grpSpPr>
            <a:xfrm>
              <a:off x="1374519" y="1999476"/>
              <a:ext cx="7283331" cy="109199"/>
              <a:chOff x="0" y="0"/>
              <a:chExt cx="7283331" cy="109198"/>
            </a:xfrm>
          </p:grpSpPr>
          <p:sp>
            <p:nvSpPr>
              <p:cNvPr id="26" name="Freeform: Shape 13"/>
              <p:cNvSpPr/>
              <p:nvPr/>
            </p:nvSpPr>
            <p:spPr>
              <a:xfrm>
                <a:off x="0" y="0"/>
                <a:ext cx="170984" cy="1088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4036" y="0"/>
                    </a:lnTo>
                    <a:lnTo>
                      <a:pt x="21600" y="0"/>
                    </a:lnTo>
                    <a:lnTo>
                      <a:pt x="12641" y="21600"/>
                    </a:lnTo>
                    <a:cubicBezTo>
                      <a:pt x="12641" y="2160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4"/>
              <p:cNvSpPr/>
              <p:nvPr/>
            </p:nvSpPr>
            <p:spPr>
              <a:xfrm>
                <a:off x="140639" y="0"/>
                <a:ext cx="133804" cy="108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600"/>
                    </a:lnTo>
                    <a:lnTo>
                      <a:pt x="10378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5"/>
              <p:cNvSpPr/>
              <p:nvPr/>
            </p:nvSpPr>
            <p:spPr>
              <a:xfrm>
                <a:off x="301370" y="0"/>
                <a:ext cx="118539" cy="109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441"/>
                    </a:lnTo>
                    <a:lnTo>
                      <a:pt x="0" y="0"/>
                    </a:lnTo>
                    <a:lnTo>
                      <a:pt x="15779" y="0"/>
                    </a:lnTo>
                    <a:lnTo>
                      <a:pt x="21600" y="6619"/>
                    </a:lnTo>
                    <a:cubicBezTo>
                      <a:pt x="21600" y="6619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6"/>
              <p:cNvSpPr/>
              <p:nvPr/>
            </p:nvSpPr>
            <p:spPr>
              <a:xfrm>
                <a:off x="1024661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1125118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98" y="21600"/>
                      <a:pt x="13424" y="21600"/>
                    </a:cubicBezTo>
                    <a:lnTo>
                      <a:pt x="8176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176" y="0"/>
                    </a:cubicBezTo>
                    <a:lnTo>
                      <a:pt x="13424" y="0"/>
                    </a:lnTo>
                    <a:cubicBezTo>
                      <a:pt x="1789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8"/>
              <p:cNvSpPr/>
              <p:nvPr/>
            </p:nvSpPr>
            <p:spPr>
              <a:xfrm>
                <a:off x="1245666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9"/>
              <p:cNvSpPr/>
              <p:nvPr/>
            </p:nvSpPr>
            <p:spPr>
              <a:xfrm>
                <a:off x="1366215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20"/>
              <p:cNvSpPr/>
              <p:nvPr/>
            </p:nvSpPr>
            <p:spPr>
              <a:xfrm>
                <a:off x="1486763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21"/>
              <p:cNvSpPr/>
              <p:nvPr/>
            </p:nvSpPr>
            <p:spPr>
              <a:xfrm>
                <a:off x="1607312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2"/>
              <p:cNvSpPr/>
              <p:nvPr/>
            </p:nvSpPr>
            <p:spPr>
              <a:xfrm>
                <a:off x="1727860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4" y="21600"/>
                      <a:pt x="13405" y="21600"/>
                    </a:cubicBezTo>
                    <a:lnTo>
                      <a:pt x="8111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11" y="0"/>
                    </a:cubicBezTo>
                    <a:lnTo>
                      <a:pt x="13405" y="0"/>
                    </a:lnTo>
                    <a:cubicBezTo>
                      <a:pt x="1784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3"/>
              <p:cNvSpPr/>
              <p:nvPr/>
            </p:nvSpPr>
            <p:spPr>
              <a:xfrm>
                <a:off x="182831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17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74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4"/>
              <p:cNvSpPr/>
              <p:nvPr/>
            </p:nvSpPr>
            <p:spPr>
              <a:xfrm>
                <a:off x="1948866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60" y="21600"/>
                    </a:cubicBezTo>
                    <a:lnTo>
                      <a:pt x="8144" y="21600"/>
                    </a:lnTo>
                    <a:cubicBezTo>
                      <a:pt x="360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3" y="0"/>
                      <a:pt x="8144" y="0"/>
                    </a:cubicBezTo>
                    <a:lnTo>
                      <a:pt x="13460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25"/>
              <p:cNvSpPr/>
              <p:nvPr/>
            </p:nvSpPr>
            <p:spPr>
              <a:xfrm>
                <a:off x="206941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7" y="21600"/>
                      <a:pt x="13460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60" y="0"/>
                    </a:lnTo>
                    <a:cubicBezTo>
                      <a:pt x="1791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6"/>
              <p:cNvSpPr/>
              <p:nvPr/>
            </p:nvSpPr>
            <p:spPr>
              <a:xfrm>
                <a:off x="218996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7"/>
              <p:cNvSpPr/>
              <p:nvPr/>
            </p:nvSpPr>
            <p:spPr>
              <a:xfrm>
                <a:off x="2310511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228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228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8"/>
              <p:cNvSpPr/>
              <p:nvPr/>
            </p:nvSpPr>
            <p:spPr>
              <a:xfrm>
                <a:off x="2431059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9"/>
              <p:cNvSpPr/>
              <p:nvPr/>
            </p:nvSpPr>
            <p:spPr>
              <a:xfrm>
                <a:off x="289316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30"/>
              <p:cNvSpPr/>
              <p:nvPr/>
            </p:nvSpPr>
            <p:spPr>
              <a:xfrm>
                <a:off x="301371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31"/>
              <p:cNvSpPr/>
              <p:nvPr/>
            </p:nvSpPr>
            <p:spPr>
              <a:xfrm>
                <a:off x="3134258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04" y="21600"/>
                    </a:cubicBezTo>
                    <a:lnTo>
                      <a:pt x="8196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6" y="0"/>
                    </a:cubicBezTo>
                    <a:lnTo>
                      <a:pt x="13404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32"/>
              <p:cNvSpPr/>
              <p:nvPr/>
            </p:nvSpPr>
            <p:spPr>
              <a:xfrm>
                <a:off x="3234715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33"/>
              <p:cNvSpPr/>
              <p:nvPr/>
            </p:nvSpPr>
            <p:spPr>
              <a:xfrm>
                <a:off x="335526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34"/>
              <p:cNvSpPr/>
              <p:nvPr/>
            </p:nvSpPr>
            <p:spPr>
              <a:xfrm>
                <a:off x="3475812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35"/>
              <p:cNvSpPr/>
              <p:nvPr/>
            </p:nvSpPr>
            <p:spPr>
              <a:xfrm>
                <a:off x="359636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6"/>
              <p:cNvSpPr/>
              <p:nvPr/>
            </p:nvSpPr>
            <p:spPr>
              <a:xfrm>
                <a:off x="3958005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37"/>
              <p:cNvSpPr/>
              <p:nvPr/>
            </p:nvSpPr>
            <p:spPr>
              <a:xfrm>
                <a:off x="4078554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368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368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8"/>
              <p:cNvSpPr/>
              <p:nvPr/>
            </p:nvSpPr>
            <p:spPr>
              <a:xfrm>
                <a:off x="4199102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176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176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9"/>
              <p:cNvSpPr/>
              <p:nvPr/>
            </p:nvSpPr>
            <p:spPr>
              <a:xfrm>
                <a:off x="431965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543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543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40"/>
              <p:cNvSpPr/>
              <p:nvPr/>
            </p:nvSpPr>
            <p:spPr>
              <a:xfrm>
                <a:off x="4440199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28" y="21600"/>
                      <a:pt x="13401" y="21600"/>
                    </a:cubicBezTo>
                    <a:lnTo>
                      <a:pt x="8195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95" y="0"/>
                    </a:cubicBezTo>
                    <a:lnTo>
                      <a:pt x="13401" y="0"/>
                    </a:lnTo>
                    <a:cubicBezTo>
                      <a:pt x="1792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41"/>
              <p:cNvSpPr/>
              <p:nvPr/>
            </p:nvSpPr>
            <p:spPr>
              <a:xfrm>
                <a:off x="4560747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42"/>
              <p:cNvSpPr/>
              <p:nvPr/>
            </p:nvSpPr>
            <p:spPr>
              <a:xfrm>
                <a:off x="4661205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91" y="21600"/>
                    </a:cubicBezTo>
                    <a:lnTo>
                      <a:pt x="8196" y="21600"/>
                    </a:lnTo>
                    <a:cubicBezTo>
                      <a:pt x="375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56" y="0"/>
                      <a:pt x="8196" y="0"/>
                    </a:cubicBezTo>
                    <a:lnTo>
                      <a:pt x="13491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43"/>
              <p:cNvSpPr/>
              <p:nvPr/>
            </p:nvSpPr>
            <p:spPr>
              <a:xfrm>
                <a:off x="478175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6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69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44"/>
              <p:cNvSpPr/>
              <p:nvPr/>
            </p:nvSpPr>
            <p:spPr>
              <a:xfrm>
                <a:off x="4902302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45"/>
              <p:cNvSpPr/>
              <p:nvPr/>
            </p:nvSpPr>
            <p:spPr>
              <a:xfrm>
                <a:off x="5344313" y="20039"/>
                <a:ext cx="5081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4" y="21600"/>
                      <a:pt x="13402" y="21600"/>
                    </a:cubicBezTo>
                    <a:lnTo>
                      <a:pt x="8198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8" y="0"/>
                    </a:cubicBezTo>
                    <a:lnTo>
                      <a:pt x="13402" y="0"/>
                    </a:lnTo>
                    <a:cubicBezTo>
                      <a:pt x="1801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46"/>
              <p:cNvSpPr/>
              <p:nvPr/>
            </p:nvSpPr>
            <p:spPr>
              <a:xfrm>
                <a:off x="5464861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78" y="21600"/>
                    </a:lnTo>
                    <a:cubicBezTo>
                      <a:pt x="369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8" y="0"/>
                      <a:pt x="8178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47"/>
              <p:cNvSpPr/>
              <p:nvPr/>
            </p:nvSpPr>
            <p:spPr>
              <a:xfrm>
                <a:off x="5585409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48"/>
              <p:cNvSpPr/>
              <p:nvPr/>
            </p:nvSpPr>
            <p:spPr>
              <a:xfrm>
                <a:off x="5826506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49"/>
              <p:cNvSpPr/>
              <p:nvPr/>
            </p:nvSpPr>
            <p:spPr>
              <a:xfrm>
                <a:off x="5947055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33" y="21600"/>
                      <a:pt x="13370" y="21600"/>
                    </a:cubicBezTo>
                    <a:lnTo>
                      <a:pt x="8138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138" y="0"/>
                    </a:cubicBezTo>
                    <a:lnTo>
                      <a:pt x="13370" y="0"/>
                    </a:lnTo>
                    <a:cubicBezTo>
                      <a:pt x="1783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50"/>
              <p:cNvSpPr/>
              <p:nvPr/>
            </p:nvSpPr>
            <p:spPr>
              <a:xfrm>
                <a:off x="6047512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6" y="21600"/>
                      <a:pt x="13454" y="21600"/>
                    </a:cubicBezTo>
                    <a:lnTo>
                      <a:pt x="8054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054" y="0"/>
                    </a:cubicBezTo>
                    <a:lnTo>
                      <a:pt x="13454" y="0"/>
                    </a:lnTo>
                    <a:cubicBezTo>
                      <a:pt x="1791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51"/>
              <p:cNvSpPr/>
              <p:nvPr/>
            </p:nvSpPr>
            <p:spPr>
              <a:xfrm>
                <a:off x="6168060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422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422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52"/>
              <p:cNvSpPr/>
              <p:nvPr/>
            </p:nvSpPr>
            <p:spPr>
              <a:xfrm>
                <a:off x="6288608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53"/>
              <p:cNvSpPr/>
              <p:nvPr/>
            </p:nvSpPr>
            <p:spPr>
              <a:xfrm>
                <a:off x="640915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54"/>
              <p:cNvSpPr/>
              <p:nvPr/>
            </p:nvSpPr>
            <p:spPr>
              <a:xfrm>
                <a:off x="6529705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0" y="21600"/>
                      <a:pt x="13405" y="21600"/>
                    </a:cubicBezTo>
                    <a:lnTo>
                      <a:pt x="8195" y="21600"/>
                    </a:lnTo>
                    <a:cubicBezTo>
                      <a:pt x="367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6" y="0"/>
                      <a:pt x="8195" y="0"/>
                    </a:cubicBezTo>
                    <a:lnTo>
                      <a:pt x="13405" y="0"/>
                    </a:lnTo>
                    <a:cubicBezTo>
                      <a:pt x="17840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55"/>
              <p:cNvSpPr/>
              <p:nvPr/>
            </p:nvSpPr>
            <p:spPr>
              <a:xfrm>
                <a:off x="6650253" y="20039"/>
                <a:ext cx="50445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56"/>
              <p:cNvSpPr/>
              <p:nvPr/>
            </p:nvSpPr>
            <p:spPr>
              <a:xfrm>
                <a:off x="6750711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5" y="21600"/>
                      <a:pt x="13489" y="21600"/>
                    </a:cubicBezTo>
                    <a:lnTo>
                      <a:pt x="8195" y="21600"/>
                    </a:lnTo>
                    <a:cubicBezTo>
                      <a:pt x="376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60" y="0"/>
                      <a:pt x="8195" y="0"/>
                    </a:cubicBezTo>
                    <a:lnTo>
                      <a:pt x="13489" y="0"/>
                    </a:lnTo>
                    <a:cubicBezTo>
                      <a:pt x="18015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57"/>
              <p:cNvSpPr/>
              <p:nvPr/>
            </p:nvSpPr>
            <p:spPr>
              <a:xfrm>
                <a:off x="6871258" y="20039"/>
                <a:ext cx="5064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059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059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58"/>
              <p:cNvSpPr/>
              <p:nvPr/>
            </p:nvSpPr>
            <p:spPr>
              <a:xfrm>
                <a:off x="6991807" y="20039"/>
                <a:ext cx="50444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59"/>
              <p:cNvSpPr/>
              <p:nvPr/>
            </p:nvSpPr>
            <p:spPr>
              <a:xfrm>
                <a:off x="7112357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143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3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Freeform: Shape 60"/>
              <p:cNvSpPr/>
              <p:nvPr/>
            </p:nvSpPr>
            <p:spPr>
              <a:xfrm>
                <a:off x="7232905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9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94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4" name="Freeform: Shape 11"/>
            <p:cNvSpPr/>
            <p:nvPr/>
          </p:nvSpPr>
          <p:spPr>
            <a:xfrm>
              <a:off x="9109711" y="977477"/>
              <a:ext cx="1004571" cy="1583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8420"/>
                  </a:lnTo>
                  <a:cubicBezTo>
                    <a:pt x="17483" y="19076"/>
                    <a:pt x="12748" y="19774"/>
                    <a:pt x="7366" y="20490"/>
                  </a:cubicBezTo>
                  <a:cubicBezTo>
                    <a:pt x="4800" y="20856"/>
                    <a:pt x="2333" y="21321"/>
                    <a:pt x="0" y="21600"/>
                  </a:cubicBezTo>
                  <a:lnTo>
                    <a:pt x="0" y="10937"/>
                  </a:lnTo>
                  <a:lnTo>
                    <a:pt x="1996" y="10740"/>
                  </a:lnTo>
                  <a:cubicBezTo>
                    <a:pt x="4765" y="10568"/>
                    <a:pt x="9422" y="9310"/>
                    <a:pt x="12649" y="6901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/>
            <p:nvPr/>
          </p:nvSpPr>
          <p:spPr>
            <a:xfrm>
              <a:off x="10114282" y="496536"/>
              <a:ext cx="1004571" cy="1823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146"/>
                  </a:moveTo>
                  <a:cubicBezTo>
                    <a:pt x="21600" y="18146"/>
                    <a:pt x="14813" y="19556"/>
                    <a:pt x="0" y="21600"/>
                  </a:cubicBezTo>
                  <a:lnTo>
                    <a:pt x="0" y="5756"/>
                  </a:lnTo>
                  <a:lnTo>
                    <a:pt x="7547" y="705"/>
                  </a:lnTo>
                  <a:cubicBezTo>
                    <a:pt x="8450" y="107"/>
                    <a:pt x="9802" y="0"/>
                    <a:pt x="10580" y="0"/>
                  </a:cubicBezTo>
                  <a:lnTo>
                    <a:pt x="17798" y="0"/>
                  </a:lnTo>
                  <a:lnTo>
                    <a:pt x="10813" y="15801"/>
                  </a:lnTo>
                  <a:cubicBezTo>
                    <a:pt x="15889" y="16055"/>
                    <a:pt x="19902" y="16390"/>
                    <a:pt x="21280" y="16808"/>
                  </a:cubicBezTo>
                  <a:lnTo>
                    <a:pt x="21600" y="18146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Rectangle 61"/>
          <p:cNvSpPr/>
          <p:nvPr/>
        </p:nvSpPr>
        <p:spPr>
          <a:xfrm>
            <a:off x="352092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6" name="Rectangle 64"/>
          <p:cNvSpPr/>
          <p:nvPr/>
        </p:nvSpPr>
        <p:spPr>
          <a:xfrm>
            <a:off x="518355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</a:p>
        </p:txBody>
      </p:sp>
      <p:sp>
        <p:nvSpPr>
          <p:cNvPr id="7" name="Rectangle 66"/>
          <p:cNvSpPr/>
          <p:nvPr/>
        </p:nvSpPr>
        <p:spPr>
          <a:xfrm>
            <a:off x="643489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</a:p>
        </p:txBody>
      </p:sp>
      <p:grpSp>
        <p:nvGrpSpPr>
          <p:cNvPr id="8" name="Group 80"/>
          <p:cNvGrpSpPr/>
          <p:nvPr/>
        </p:nvGrpSpPr>
        <p:grpSpPr>
          <a:xfrm>
            <a:off x="603533" y="3499557"/>
            <a:ext cx="7938130" cy="736088"/>
            <a:chOff x="902916" y="4447035"/>
            <a:chExt cx="10584173" cy="981450"/>
          </a:xfrm>
        </p:grpSpPr>
        <p:sp>
          <p:nvSpPr>
            <p:cNvPr id="9" name="TextBox 81"/>
            <p:cNvSpPr txBox="1"/>
            <p:nvPr/>
          </p:nvSpPr>
          <p:spPr>
            <a:xfrm>
              <a:off x="1608294" y="4447035"/>
              <a:ext cx="1286292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82"/>
            <p:cNvSpPr txBox="1"/>
            <p:nvPr/>
          </p:nvSpPr>
          <p:spPr>
            <a:xfrm>
              <a:off x="5569588" y="4447035"/>
              <a:ext cx="1286292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83"/>
            <p:cNvSpPr txBox="1"/>
            <p:nvPr/>
          </p:nvSpPr>
          <p:spPr>
            <a:xfrm>
              <a:off x="9495419" y="4447035"/>
              <a:ext cx="1286292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84"/>
            <p:cNvSpPr txBox="1">
              <a:spLocks/>
            </p:cNvSpPr>
            <p:nvPr/>
          </p:nvSpPr>
          <p:spPr bwMode="auto">
            <a:xfrm>
              <a:off x="902916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TextBox 85"/>
            <p:cNvSpPr txBox="1">
              <a:spLocks/>
            </p:cNvSpPr>
            <p:nvPr/>
          </p:nvSpPr>
          <p:spPr bwMode="auto">
            <a:xfrm>
              <a:off x="4864210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TextBox 86"/>
            <p:cNvSpPr txBox="1">
              <a:spLocks/>
            </p:cNvSpPr>
            <p:nvPr/>
          </p:nvSpPr>
          <p:spPr bwMode="auto">
            <a:xfrm>
              <a:off x="8790041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CFD11D06-83DA-4793-B1B3-2379A92C6C8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76" name="TextBox 86">
              <a:extLst>
                <a:ext uri="{FF2B5EF4-FFF2-40B4-BE49-F238E27FC236}">
                  <a16:creationId xmlns="" xmlns:a16="http://schemas.microsoft.com/office/drawing/2014/main" id="{E3410950-5E7A-476E-9059-5C74860751D1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8B125520-1106-4414-82A7-6CBC454BD44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97227830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194597"/>
            <a:ext cx="8606155" cy="3392882"/>
            <a:chOff x="0" y="1592796"/>
            <a:chExt cx="11474873" cy="4523842"/>
          </a:xfrm>
        </p:grpSpPr>
        <p:sp>
          <p:nvSpPr>
            <p:cNvPr id="4" name="Rectangle 1"/>
            <p:cNvSpPr/>
            <p:nvPr/>
          </p:nvSpPr>
          <p:spPr>
            <a:xfrm>
              <a:off x="0" y="1592796"/>
              <a:ext cx="5058264" cy="452384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463819" y="1838409"/>
              <a:ext cx="2484276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664472" y="1988840"/>
              <a:ext cx="279400" cy="205959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FE74EB20-A54F-4A5A-B2B5-539ABE697A9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EE6995CC-90A3-414E-8CC5-E3877DE4253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4F5B6E91-563D-498B-9200-FA08211FBBEC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0095166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417037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F44F39A-A4CF-4801-99C8-D10EB186E52E}"/>
              </a:ext>
            </a:extLst>
          </p:cNvPr>
          <p:cNvGrpSpPr/>
          <p:nvPr/>
        </p:nvGrpSpPr>
        <p:grpSpPr>
          <a:xfrm>
            <a:off x="3194846" y="1734595"/>
            <a:ext cx="2612396" cy="3408905"/>
            <a:chOff x="4154796" y="978163"/>
            <a:chExt cx="4117358" cy="537272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FDDE5FF1-9D21-461D-A064-00444EFB3BB8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B6E07D22-B6CA-4C18-BA67-18BF356CD92B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504A0DA7-0B5C-423C-8EEF-490606305788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492F4983-867A-4578-950E-9FF1C4CF946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F0F13D03-2E73-4668-9181-03AC2711E77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D38BDB20-A143-472D-8D0E-236A4A9449AE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3B2EA0D8-107B-40DD-84F6-738CA69D3F0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E9F9EA90-EAFC-46C7-834F-474AA365674D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C6687ADE-0F38-4C09-8516-C60EC0F0255B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789A9FA-B0FA-435A-BD8A-824EED56D24D}"/>
              </a:ext>
            </a:extLst>
          </p:cNvPr>
          <p:cNvGrpSpPr/>
          <p:nvPr/>
        </p:nvGrpSpPr>
        <p:grpSpPr>
          <a:xfrm>
            <a:off x="980601" y="1968498"/>
            <a:ext cx="7209801" cy="1604637"/>
            <a:chOff x="1307468" y="2624665"/>
            <a:chExt cx="9613068" cy="2139516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361B32A-C5A0-488D-8537-EA62464EC853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E87E0FEA-FB40-4F8D-B8BF-D8D6726D6E93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1742ABB1-E94F-433F-B415-910BC9DD7EA0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文本框 76">
                    <a:extLst>
                      <a:ext uri="{FF2B5EF4-FFF2-40B4-BE49-F238E27FC236}">
                        <a16:creationId xmlns="" xmlns:a16="http://schemas.microsoft.com/office/drawing/2014/main" id="{8A2869E9-C967-497A-8AEA-19F8852BAB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矩形 22">
                    <a:extLst>
                      <a:ext uri="{FF2B5EF4-FFF2-40B4-BE49-F238E27FC236}">
                        <a16:creationId xmlns="" xmlns:a16="http://schemas.microsoft.com/office/drawing/2014/main" id="{FD199BA7-79A2-4350-BE51-6A452861DCF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39056C33-1A0B-40CC-AF49-0A5F7196AD7C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74">
                    <a:extLst>
                      <a:ext uri="{FF2B5EF4-FFF2-40B4-BE49-F238E27FC236}">
                        <a16:creationId xmlns="" xmlns:a16="http://schemas.microsoft.com/office/drawing/2014/main" id="{145A8F7E-C5D1-4C83-963C-CFF73692551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="" xmlns:a16="http://schemas.microsoft.com/office/drawing/2014/main" id="{1B1001AF-E01B-44A6-AA0A-8F56E551FFA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17" name="直接连接符 16">
                <a:extLst>
                  <a:ext uri="{FF2B5EF4-FFF2-40B4-BE49-F238E27FC236}">
                    <a16:creationId xmlns="" xmlns:a16="http://schemas.microsoft.com/office/drawing/2014/main" id="{0D772A70-7DA0-4D0E-A44B-18DFB6F7F245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DEDC03AD-2D94-404C-8396-805509B69482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8CCB2BF7-438B-496A-BFB8-B45EF93A720E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847A3C2F-57BE-4BCF-9269-BB7DEDB8A196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68">
                    <a:extLst>
                      <a:ext uri="{FF2B5EF4-FFF2-40B4-BE49-F238E27FC236}">
                        <a16:creationId xmlns="" xmlns:a16="http://schemas.microsoft.com/office/drawing/2014/main" id="{2A467D59-7701-4D10-94E6-9C33AC64177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5" name="矩形 14">
                    <a:extLst>
                      <a:ext uri="{FF2B5EF4-FFF2-40B4-BE49-F238E27FC236}">
                        <a16:creationId xmlns="" xmlns:a16="http://schemas.microsoft.com/office/drawing/2014/main" id="{20F9614F-E97E-4AD7-AF25-913E7FFC39E9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" name="组合 10">
                  <a:extLst>
                    <a:ext uri="{FF2B5EF4-FFF2-40B4-BE49-F238E27FC236}">
                      <a16:creationId xmlns="" xmlns:a16="http://schemas.microsoft.com/office/drawing/2014/main" id="{750ACCF2-1CA2-4AA3-AB41-A128DF194AE4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文本框 66">
                    <a:extLst>
                      <a:ext uri="{FF2B5EF4-FFF2-40B4-BE49-F238E27FC236}">
                        <a16:creationId xmlns="" xmlns:a16="http://schemas.microsoft.com/office/drawing/2014/main" id="{5BE7170B-3C17-4F64-914D-CC6748A325E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3" name="矩形 12">
                    <a:extLst>
                      <a:ext uri="{FF2B5EF4-FFF2-40B4-BE49-F238E27FC236}">
                        <a16:creationId xmlns="" xmlns:a16="http://schemas.microsoft.com/office/drawing/2014/main" id="{E9E67698-08A9-4FB3-A280-F52D7DE6AE3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5EEFD879-73FB-4971-AAB2-B892677F658F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EB7BF071-53DF-4FAC-AFA8-AD476AC977B9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28737FEB-DEB2-4DF0-8383-BF1902BD2306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C5DFD4E-A5BD-466C-AABF-BFFF910934E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9478361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25230" y="842752"/>
            <a:ext cx="3994415" cy="3391543"/>
            <a:chOff x="625230" y="842752"/>
            <a:chExt cx="3994415" cy="3391543"/>
          </a:xfrm>
        </p:grpSpPr>
        <p:sp>
          <p:nvSpPr>
            <p:cNvPr id="4" name="任意多边形: 形状 3"/>
            <p:cNvSpPr>
              <a:spLocks/>
            </p:cNvSpPr>
            <p:nvPr/>
          </p:nvSpPr>
          <p:spPr bwMode="auto">
            <a:xfrm>
              <a:off x="625230" y="842752"/>
              <a:ext cx="3914539" cy="3391543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文本框 5"/>
            <p:cNvSpPr txBox="1"/>
            <p:nvPr/>
          </p:nvSpPr>
          <p:spPr>
            <a:xfrm>
              <a:off x="4096939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672" y="1256828"/>
            <a:ext cx="3494940" cy="2977468"/>
            <a:chOff x="617672" y="1256828"/>
            <a:chExt cx="3494940" cy="2977468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617672" y="1256828"/>
              <a:ext cx="3436610" cy="2977468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文本框 6"/>
            <p:cNvSpPr txBox="1"/>
            <p:nvPr/>
          </p:nvSpPr>
          <p:spPr>
            <a:xfrm>
              <a:off x="3589906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116" y="1680022"/>
            <a:ext cx="2995465" cy="2554274"/>
            <a:chOff x="610116" y="1680022"/>
            <a:chExt cx="2995465" cy="2554274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610116" y="1680022"/>
              <a:ext cx="2948158" cy="255427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7"/>
            <p:cNvSpPr txBox="1"/>
            <p:nvPr/>
          </p:nvSpPr>
          <p:spPr>
            <a:xfrm>
              <a:off x="3082875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02559" y="2110772"/>
            <a:ext cx="2495991" cy="2123524"/>
            <a:chOff x="602559" y="2110772"/>
            <a:chExt cx="2495991" cy="212352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602559" y="2110772"/>
              <a:ext cx="2450983" cy="212352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2575844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12" name="文本框 17"/>
          <p:cNvSpPr txBox="1"/>
          <p:nvPr/>
        </p:nvSpPr>
        <p:spPr>
          <a:xfrm>
            <a:off x="5183018" y="905951"/>
            <a:ext cx="3370432" cy="377074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zh-CN" altLang="en-US" sz="2667" b="1" dirty="0"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5183018" y="1356614"/>
            <a:ext cx="3370431" cy="638423"/>
          </a:xfrm>
          <a:prstGeom prst="rect">
            <a:avLst/>
          </a:prstGeom>
        </p:spPr>
        <p:txBody>
          <a:bodyPr wrap="square"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28359" y="2142217"/>
            <a:ext cx="3376288" cy="346153"/>
            <a:chOff x="7214440" y="2856289"/>
            <a:chExt cx="4501717" cy="461537"/>
          </a:xfrm>
        </p:grpSpPr>
        <p:sp>
          <p:nvSpPr>
            <p:cNvPr id="27" name="椭圆 26"/>
            <p:cNvSpPr/>
            <p:nvPr/>
          </p:nvSpPr>
          <p:spPr>
            <a:xfrm>
              <a:off x="7214440" y="2889925"/>
              <a:ext cx="413117" cy="41311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763584" y="285628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7300764" y="2976259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8359" y="3892142"/>
            <a:ext cx="3376288" cy="346153"/>
            <a:chOff x="7214440" y="5189523"/>
            <a:chExt cx="4501717" cy="461537"/>
          </a:xfrm>
        </p:grpSpPr>
        <p:sp>
          <p:nvSpPr>
            <p:cNvPr id="24" name="椭圆 23"/>
            <p:cNvSpPr/>
            <p:nvPr/>
          </p:nvSpPr>
          <p:spPr>
            <a:xfrm>
              <a:off x="7214440" y="5223159"/>
              <a:ext cx="413117" cy="4131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763584" y="5189523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7303101" y="5309493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228359" y="3308834"/>
            <a:ext cx="3376288" cy="346153"/>
            <a:chOff x="7214440" y="4411779"/>
            <a:chExt cx="4501717" cy="461537"/>
          </a:xfrm>
        </p:grpSpPr>
        <p:sp>
          <p:nvSpPr>
            <p:cNvPr id="21" name="椭圆 20"/>
            <p:cNvSpPr/>
            <p:nvPr/>
          </p:nvSpPr>
          <p:spPr>
            <a:xfrm>
              <a:off x="7214440" y="4445415"/>
              <a:ext cx="413117" cy="41311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763584" y="441177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3" name="任意多边形: 形状 22"/>
            <p:cNvSpPr/>
            <p:nvPr/>
          </p:nvSpPr>
          <p:spPr>
            <a:xfrm>
              <a:off x="7298468" y="4542637"/>
              <a:ext cx="240468" cy="218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8359" y="2725526"/>
            <a:ext cx="3376288" cy="346153"/>
            <a:chOff x="7214440" y="3634034"/>
            <a:chExt cx="4501717" cy="461537"/>
          </a:xfrm>
        </p:grpSpPr>
        <p:sp>
          <p:nvSpPr>
            <p:cNvPr id="18" name="椭圆 17"/>
            <p:cNvSpPr/>
            <p:nvPr/>
          </p:nvSpPr>
          <p:spPr>
            <a:xfrm>
              <a:off x="7214440" y="3667670"/>
              <a:ext cx="413117" cy="4131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763584" y="3634034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任意多边形: 形状 19"/>
            <p:cNvSpPr/>
            <p:nvPr/>
          </p:nvSpPr>
          <p:spPr>
            <a:xfrm>
              <a:off x="7298468" y="3754004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579" y="17044"/>
                  </a:moveTo>
                  <a:cubicBezTo>
                    <a:pt x="9428" y="17174"/>
                    <a:pt x="9252" y="17274"/>
                    <a:pt x="9050" y="17344"/>
                  </a:cubicBezTo>
                  <a:cubicBezTo>
                    <a:pt x="8849" y="17415"/>
                    <a:pt x="8636" y="17450"/>
                    <a:pt x="8413" y="17450"/>
                  </a:cubicBezTo>
                  <a:cubicBezTo>
                    <a:pt x="7887" y="17450"/>
                    <a:pt x="7488" y="17288"/>
                    <a:pt x="7214" y="16966"/>
                  </a:cubicBezTo>
                  <a:cubicBezTo>
                    <a:pt x="6941" y="16644"/>
                    <a:pt x="6797" y="16226"/>
                    <a:pt x="6782" y="15715"/>
                  </a:cubicBezTo>
                  <a:lnTo>
                    <a:pt x="5864" y="15715"/>
                  </a:lnTo>
                  <a:cubicBezTo>
                    <a:pt x="5857" y="16122"/>
                    <a:pt x="5913" y="16486"/>
                    <a:pt x="6032" y="16805"/>
                  </a:cubicBezTo>
                  <a:cubicBezTo>
                    <a:pt x="6151" y="17123"/>
                    <a:pt x="6321" y="17393"/>
                    <a:pt x="6545" y="17611"/>
                  </a:cubicBezTo>
                  <a:cubicBezTo>
                    <a:pt x="6767" y="17830"/>
                    <a:pt x="7038" y="17995"/>
                    <a:pt x="7355" y="18106"/>
                  </a:cubicBezTo>
                  <a:cubicBezTo>
                    <a:pt x="7671" y="18218"/>
                    <a:pt x="8024" y="18273"/>
                    <a:pt x="8413" y="18273"/>
                  </a:cubicBezTo>
                  <a:cubicBezTo>
                    <a:pt x="8773" y="18273"/>
                    <a:pt x="9113" y="18223"/>
                    <a:pt x="9434" y="18123"/>
                  </a:cubicBezTo>
                  <a:cubicBezTo>
                    <a:pt x="9754" y="18023"/>
                    <a:pt x="10033" y="17873"/>
                    <a:pt x="10271" y="17672"/>
                  </a:cubicBezTo>
                  <a:cubicBezTo>
                    <a:pt x="10509" y="17472"/>
                    <a:pt x="10697" y="17222"/>
                    <a:pt x="10837" y="16922"/>
                  </a:cubicBezTo>
                  <a:cubicBezTo>
                    <a:pt x="10978" y="16621"/>
                    <a:pt x="11048" y="16275"/>
                    <a:pt x="11048" y="15881"/>
                  </a:cubicBezTo>
                  <a:cubicBezTo>
                    <a:pt x="11048" y="15407"/>
                    <a:pt x="10935" y="14995"/>
                    <a:pt x="10708" y="14646"/>
                  </a:cubicBezTo>
                  <a:cubicBezTo>
                    <a:pt x="10481" y="14298"/>
                    <a:pt x="10134" y="14072"/>
                    <a:pt x="9666" y="13968"/>
                  </a:cubicBezTo>
                  <a:lnTo>
                    <a:pt x="9666" y="13946"/>
                  </a:lnTo>
                  <a:cubicBezTo>
                    <a:pt x="9968" y="13805"/>
                    <a:pt x="10220" y="13597"/>
                    <a:pt x="10422" y="13323"/>
                  </a:cubicBezTo>
                  <a:cubicBezTo>
                    <a:pt x="10624" y="13048"/>
                    <a:pt x="10724" y="12734"/>
                    <a:pt x="10724" y="12377"/>
                  </a:cubicBezTo>
                  <a:cubicBezTo>
                    <a:pt x="10724" y="12014"/>
                    <a:pt x="10665" y="11698"/>
                    <a:pt x="10546" y="11432"/>
                  </a:cubicBezTo>
                  <a:cubicBezTo>
                    <a:pt x="10427" y="11165"/>
                    <a:pt x="10263" y="10946"/>
                    <a:pt x="10055" y="10776"/>
                  </a:cubicBezTo>
                  <a:cubicBezTo>
                    <a:pt x="9846" y="10605"/>
                    <a:pt x="9599" y="10477"/>
                    <a:pt x="9315" y="10392"/>
                  </a:cubicBezTo>
                  <a:cubicBezTo>
                    <a:pt x="9030" y="10306"/>
                    <a:pt x="8722" y="10264"/>
                    <a:pt x="8391" y="10264"/>
                  </a:cubicBezTo>
                  <a:cubicBezTo>
                    <a:pt x="8010" y="10264"/>
                    <a:pt x="7673" y="10326"/>
                    <a:pt x="7382" y="10453"/>
                  </a:cubicBezTo>
                  <a:cubicBezTo>
                    <a:pt x="7090" y="10579"/>
                    <a:pt x="6847" y="10753"/>
                    <a:pt x="6653" y="10976"/>
                  </a:cubicBezTo>
                  <a:cubicBezTo>
                    <a:pt x="6459" y="11198"/>
                    <a:pt x="6309" y="11466"/>
                    <a:pt x="6204" y="11777"/>
                  </a:cubicBezTo>
                  <a:cubicBezTo>
                    <a:pt x="6100" y="12088"/>
                    <a:pt x="6040" y="12433"/>
                    <a:pt x="6026" y="12811"/>
                  </a:cubicBezTo>
                  <a:lnTo>
                    <a:pt x="6944" y="12811"/>
                  </a:lnTo>
                  <a:cubicBezTo>
                    <a:pt x="6944" y="12581"/>
                    <a:pt x="6972" y="12363"/>
                    <a:pt x="7031" y="12155"/>
                  </a:cubicBezTo>
                  <a:cubicBezTo>
                    <a:pt x="7088" y="11947"/>
                    <a:pt x="7177" y="11766"/>
                    <a:pt x="7296" y="11610"/>
                  </a:cubicBezTo>
                  <a:cubicBezTo>
                    <a:pt x="7414" y="11454"/>
                    <a:pt x="7565" y="11330"/>
                    <a:pt x="7749" y="11237"/>
                  </a:cubicBezTo>
                  <a:cubicBezTo>
                    <a:pt x="7932" y="11144"/>
                    <a:pt x="8147" y="11098"/>
                    <a:pt x="8391" y="11098"/>
                  </a:cubicBezTo>
                  <a:cubicBezTo>
                    <a:pt x="8780" y="11098"/>
                    <a:pt x="9104" y="11204"/>
                    <a:pt x="9364" y="11415"/>
                  </a:cubicBezTo>
                  <a:cubicBezTo>
                    <a:pt x="9623" y="11627"/>
                    <a:pt x="9752" y="11943"/>
                    <a:pt x="9752" y="12366"/>
                  </a:cubicBezTo>
                  <a:cubicBezTo>
                    <a:pt x="9752" y="12574"/>
                    <a:pt x="9713" y="12759"/>
                    <a:pt x="9634" y="12922"/>
                  </a:cubicBezTo>
                  <a:cubicBezTo>
                    <a:pt x="9554" y="13086"/>
                    <a:pt x="9448" y="13221"/>
                    <a:pt x="9315" y="13329"/>
                  </a:cubicBezTo>
                  <a:cubicBezTo>
                    <a:pt x="9182" y="13436"/>
                    <a:pt x="9027" y="13517"/>
                    <a:pt x="8851" y="13574"/>
                  </a:cubicBezTo>
                  <a:cubicBezTo>
                    <a:pt x="8674" y="13629"/>
                    <a:pt x="8488" y="13657"/>
                    <a:pt x="8294" y="13657"/>
                  </a:cubicBezTo>
                  <a:lnTo>
                    <a:pt x="7992" y="13657"/>
                  </a:lnTo>
                  <a:cubicBezTo>
                    <a:pt x="7963" y="13657"/>
                    <a:pt x="7930" y="13653"/>
                    <a:pt x="7895" y="13645"/>
                  </a:cubicBezTo>
                  <a:lnTo>
                    <a:pt x="7895" y="14447"/>
                  </a:lnTo>
                  <a:cubicBezTo>
                    <a:pt x="8067" y="14424"/>
                    <a:pt x="8251" y="14413"/>
                    <a:pt x="8445" y="14413"/>
                  </a:cubicBezTo>
                  <a:cubicBezTo>
                    <a:pt x="8676" y="14413"/>
                    <a:pt x="8890" y="14444"/>
                    <a:pt x="9088" y="14507"/>
                  </a:cubicBezTo>
                  <a:cubicBezTo>
                    <a:pt x="9286" y="14571"/>
                    <a:pt x="9457" y="14667"/>
                    <a:pt x="9601" y="14797"/>
                  </a:cubicBezTo>
                  <a:cubicBezTo>
                    <a:pt x="9745" y="14927"/>
                    <a:pt x="9860" y="15086"/>
                    <a:pt x="9947" y="15275"/>
                  </a:cubicBezTo>
                  <a:cubicBezTo>
                    <a:pt x="10033" y="15464"/>
                    <a:pt x="10076" y="15682"/>
                    <a:pt x="10076" y="15926"/>
                  </a:cubicBezTo>
                  <a:cubicBezTo>
                    <a:pt x="10076" y="16163"/>
                    <a:pt x="10031" y="16377"/>
                    <a:pt x="9941" y="16565"/>
                  </a:cubicBezTo>
                  <a:cubicBezTo>
                    <a:pt x="9851" y="16754"/>
                    <a:pt x="9731" y="16914"/>
                    <a:pt x="9579" y="17044"/>
                  </a:cubicBezTo>
                  <a:moveTo>
                    <a:pt x="14257" y="18151"/>
                  </a:moveTo>
                  <a:lnTo>
                    <a:pt x="15175" y="18151"/>
                  </a:lnTo>
                  <a:lnTo>
                    <a:pt x="15175" y="10264"/>
                  </a:lnTo>
                  <a:lnTo>
                    <a:pt x="14473" y="10264"/>
                  </a:lnTo>
                  <a:cubicBezTo>
                    <a:pt x="14422" y="10561"/>
                    <a:pt x="14329" y="10805"/>
                    <a:pt x="14192" y="10998"/>
                  </a:cubicBezTo>
                  <a:cubicBezTo>
                    <a:pt x="14055" y="11191"/>
                    <a:pt x="13888" y="11343"/>
                    <a:pt x="13690" y="11454"/>
                  </a:cubicBezTo>
                  <a:cubicBezTo>
                    <a:pt x="13492" y="11565"/>
                    <a:pt x="13271" y="11641"/>
                    <a:pt x="13026" y="11682"/>
                  </a:cubicBezTo>
                  <a:cubicBezTo>
                    <a:pt x="12781" y="11723"/>
                    <a:pt x="12529" y="11743"/>
                    <a:pt x="12270" y="11743"/>
                  </a:cubicBezTo>
                  <a:lnTo>
                    <a:pt x="12270" y="12499"/>
                  </a:lnTo>
                  <a:lnTo>
                    <a:pt x="14257" y="12499"/>
                  </a:lnTo>
                  <a:cubicBezTo>
                    <a:pt x="14257" y="12499"/>
                    <a:pt x="14257" y="18151"/>
                    <a:pt x="14257" y="18151"/>
                  </a:cubicBezTo>
                  <a:close/>
                  <a:moveTo>
                    <a:pt x="20618" y="6873"/>
                  </a:moveTo>
                  <a:lnTo>
                    <a:pt x="982" y="6873"/>
                  </a:lnTo>
                  <a:lnTo>
                    <a:pt x="982" y="3928"/>
                  </a:lnTo>
                  <a:cubicBezTo>
                    <a:pt x="982" y="3385"/>
                    <a:pt x="1421" y="2945"/>
                    <a:pt x="1964" y="2945"/>
                  </a:cubicBezTo>
                  <a:lnTo>
                    <a:pt x="3927" y="2945"/>
                  </a:lnTo>
                  <a:lnTo>
                    <a:pt x="3927" y="4418"/>
                  </a:lnTo>
                  <a:cubicBezTo>
                    <a:pt x="3927" y="4690"/>
                    <a:pt x="4147" y="4909"/>
                    <a:pt x="4418" y="4909"/>
                  </a:cubicBezTo>
                  <a:cubicBezTo>
                    <a:pt x="4690" y="4909"/>
                    <a:pt x="4909" y="4690"/>
                    <a:pt x="4909" y="4418"/>
                  </a:cubicBezTo>
                  <a:lnTo>
                    <a:pt x="4909" y="2945"/>
                  </a:lnTo>
                  <a:lnTo>
                    <a:pt x="16691" y="2945"/>
                  </a:lnTo>
                  <a:lnTo>
                    <a:pt x="16691" y="4418"/>
                  </a:lnTo>
                  <a:cubicBezTo>
                    <a:pt x="16691" y="4690"/>
                    <a:pt x="16910" y="4909"/>
                    <a:pt x="17182" y="4909"/>
                  </a:cubicBezTo>
                  <a:cubicBezTo>
                    <a:pt x="17453" y="4909"/>
                    <a:pt x="17673" y="4690"/>
                    <a:pt x="17673" y="4418"/>
                  </a:cubicBezTo>
                  <a:lnTo>
                    <a:pt x="17673" y="2945"/>
                  </a:lnTo>
                  <a:lnTo>
                    <a:pt x="19636" y="2945"/>
                  </a:lnTo>
                  <a:cubicBezTo>
                    <a:pt x="20179" y="2945"/>
                    <a:pt x="20618" y="3385"/>
                    <a:pt x="20618" y="3928"/>
                  </a:cubicBezTo>
                  <a:cubicBezTo>
                    <a:pt x="20618" y="3928"/>
                    <a:pt x="20618" y="6873"/>
                    <a:pt x="20618" y="6873"/>
                  </a:cubicBezTo>
                  <a:close/>
                  <a:moveTo>
                    <a:pt x="20618" y="19636"/>
                  </a:moveTo>
                  <a:cubicBezTo>
                    <a:pt x="20618" y="20179"/>
                    <a:pt x="20179" y="20618"/>
                    <a:pt x="19636" y="20618"/>
                  </a:cubicBezTo>
                  <a:lnTo>
                    <a:pt x="1964" y="20618"/>
                  </a:lnTo>
                  <a:cubicBezTo>
                    <a:pt x="1421" y="20618"/>
                    <a:pt x="982" y="20179"/>
                    <a:pt x="982" y="19636"/>
                  </a:cubicBezTo>
                  <a:lnTo>
                    <a:pt x="982" y="7855"/>
                  </a:lnTo>
                  <a:lnTo>
                    <a:pt x="20618" y="7855"/>
                  </a:lnTo>
                  <a:cubicBezTo>
                    <a:pt x="20618" y="7855"/>
                    <a:pt x="20618" y="19636"/>
                    <a:pt x="20618" y="19636"/>
                  </a:cubicBezTo>
                  <a:close/>
                  <a:moveTo>
                    <a:pt x="19636" y="1964"/>
                  </a:moveTo>
                  <a:lnTo>
                    <a:pt x="17673" y="1964"/>
                  </a:lnTo>
                  <a:lnTo>
                    <a:pt x="17673" y="491"/>
                  </a:lnTo>
                  <a:cubicBezTo>
                    <a:pt x="17673" y="220"/>
                    <a:pt x="17453" y="0"/>
                    <a:pt x="17182" y="0"/>
                  </a:cubicBezTo>
                  <a:cubicBezTo>
                    <a:pt x="16910" y="0"/>
                    <a:pt x="16691" y="220"/>
                    <a:pt x="16691" y="491"/>
                  </a:cubicBezTo>
                  <a:lnTo>
                    <a:pt x="16691" y="1964"/>
                  </a:lnTo>
                  <a:lnTo>
                    <a:pt x="4909" y="1964"/>
                  </a:lnTo>
                  <a:lnTo>
                    <a:pt x="4909" y="491"/>
                  </a:lnTo>
                  <a:cubicBezTo>
                    <a:pt x="4909" y="220"/>
                    <a:pt x="4690" y="0"/>
                    <a:pt x="4418" y="0"/>
                  </a:cubicBezTo>
                  <a:cubicBezTo>
                    <a:pt x="4147" y="0"/>
                    <a:pt x="3927" y="220"/>
                    <a:pt x="3927" y="491"/>
                  </a:cubicBezTo>
                  <a:lnTo>
                    <a:pt x="3927" y="1964"/>
                  </a:lnTo>
                  <a:lnTo>
                    <a:pt x="1964" y="1964"/>
                  </a:lnTo>
                  <a:cubicBezTo>
                    <a:pt x="879" y="1964"/>
                    <a:pt x="0" y="2843"/>
                    <a:pt x="0" y="3928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3928"/>
                  </a:lnTo>
                  <a:cubicBezTo>
                    <a:pt x="21600" y="2843"/>
                    <a:pt x="20721" y="1964"/>
                    <a:pt x="19636" y="1964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A3ACF9E-B428-4B7B-B858-D58E092431E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8502A604-7404-4A12-A6FA-52EE39178BE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E6452FFE-D03E-4943-8F3E-2AB6DC677AF5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37384586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88799" y="1102100"/>
            <a:ext cx="2896625" cy="1687350"/>
            <a:chOff x="998244" y="1469467"/>
            <a:chExt cx="3220470" cy="1875997"/>
          </a:xfrm>
        </p:grpSpPr>
        <p:grpSp>
          <p:nvGrpSpPr>
            <p:cNvPr id="24" name="组合 23"/>
            <p:cNvGrpSpPr/>
            <p:nvPr/>
          </p:nvGrpSpPr>
          <p:grpSpPr>
            <a:xfrm>
              <a:off x="998244" y="1469467"/>
              <a:ext cx="3220470" cy="1875997"/>
              <a:chOff x="3287072" y="1345115"/>
              <a:chExt cx="2531662" cy="147475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3287072" y="1413122"/>
                <a:ext cx="2531662" cy="1406744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355880" y="1345115"/>
                <a:ext cx="600362" cy="69823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b">
                <a:normAutofit/>
              </a:bodyPr>
              <a:lstStyle/>
              <a:p>
                <a:pPr algn="ctr"/>
                <a:r>
                  <a:rPr lang="en-US" sz="2500"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937009" y="1774951"/>
              <a:ext cx="2214775" cy="1164253"/>
              <a:chOff x="1937009" y="2084727"/>
              <a:chExt cx="2214775" cy="1164253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745054" y="1102100"/>
            <a:ext cx="2896625" cy="1687350"/>
            <a:chOff x="4479402" y="1469467"/>
            <a:chExt cx="3220470" cy="1875997"/>
          </a:xfrm>
        </p:grpSpPr>
        <p:sp>
          <p:nvSpPr>
            <p:cNvPr id="19" name="矩形 18"/>
            <p:cNvSpPr/>
            <p:nvPr/>
          </p:nvSpPr>
          <p:spPr>
            <a:xfrm>
              <a:off x="4479402" y="1555977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566931" y="1469467"/>
              <a:ext cx="763707" cy="88820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400457" y="1774951"/>
              <a:ext cx="2214775" cy="1164253"/>
              <a:chOff x="1937009" y="2084727"/>
              <a:chExt cx="2214775" cy="116425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511080" y="2882622"/>
            <a:ext cx="2896625" cy="1687350"/>
            <a:chOff x="1027952" y="3518963"/>
            <a:chExt cx="3220470" cy="1875997"/>
          </a:xfrm>
        </p:grpSpPr>
        <p:sp>
          <p:nvSpPr>
            <p:cNvPr id="14" name="矩形 13"/>
            <p:cNvSpPr/>
            <p:nvPr/>
          </p:nvSpPr>
          <p:spPr>
            <a:xfrm>
              <a:off x="1027952" y="3605473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115481" y="3518963"/>
              <a:ext cx="763707" cy="8882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937009" y="3905128"/>
              <a:ext cx="2214775" cy="1164253"/>
              <a:chOff x="1937009" y="2084727"/>
              <a:chExt cx="2214775" cy="116425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758577" y="2882622"/>
            <a:ext cx="2896625" cy="1687350"/>
            <a:chOff x="4497433" y="3518963"/>
            <a:chExt cx="3220470" cy="1875997"/>
          </a:xfrm>
        </p:grpSpPr>
        <p:grpSp>
          <p:nvGrpSpPr>
            <p:cNvPr id="8" name="组合 7"/>
            <p:cNvGrpSpPr/>
            <p:nvPr/>
          </p:nvGrpSpPr>
          <p:grpSpPr>
            <a:xfrm>
              <a:off x="4497433" y="3605473"/>
              <a:ext cx="3220470" cy="1789487"/>
              <a:chOff x="4497433" y="3605473"/>
              <a:chExt cx="3220470" cy="1789487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4497433" y="3605473"/>
                <a:ext cx="3220470" cy="1789487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5400457" y="3905128"/>
                <a:ext cx="2214775" cy="1164253"/>
                <a:chOff x="1937009" y="2084727"/>
                <a:chExt cx="2214775" cy="1164253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1937009" y="2084727"/>
                  <a:ext cx="2214775" cy="22814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none" lIns="0" tIns="0" rIns="0" bIns="0" anchor="t">
                  <a:normAutofit lnSpcReduction="10000"/>
                </a:bodyPr>
                <a:lstStyle/>
                <a:p>
                  <a:pPr marL="0" lvl="1"/>
                  <a:r>
                    <a:rPr lang="zh-CN" altLang="en-US" sz="1400" b="1">
                      <a:solidFill>
                        <a:schemeClr val="accent5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  <a:endPara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37009" y="2312876"/>
                  <a:ext cx="2214775" cy="936104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square" lIns="0" tIns="0" rIns="0" bIns="0" anchor="t">
                  <a:normAutofit/>
                </a:bodyPr>
                <a:lstStyle/>
                <a:p>
                  <a:pPr marL="0" lvl="1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  <a:endParaRPr lang="zh-CN" altLang="en-US" sz="1100" dirty="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9" name="矩形 8"/>
            <p:cNvSpPr/>
            <p:nvPr/>
          </p:nvSpPr>
          <p:spPr>
            <a:xfrm>
              <a:off x="4584962" y="3518963"/>
              <a:ext cx="763707" cy="8882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04</a:t>
              </a:r>
              <a:endParaRPr lang="en-US" sz="25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9858F53-12B1-46E0-B76F-F3CCEF68003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2" name="TextBox 86">
              <a:extLst>
                <a:ext uri="{FF2B5EF4-FFF2-40B4-BE49-F238E27FC236}">
                  <a16:creationId xmlns="" xmlns:a16="http://schemas.microsoft.com/office/drawing/2014/main" id="{C128FA23-534D-4ECA-989B-591CCE96068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6317F39E-6AC4-49A7-B365-4558409D4DAF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4689501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6868" y="2739808"/>
            <a:ext cx="3679892" cy="1345358"/>
            <a:chOff x="906868" y="2739808"/>
            <a:chExt cx="3679892" cy="1345358"/>
          </a:xfrm>
        </p:grpSpPr>
        <p:sp>
          <p:nvSpPr>
            <p:cNvPr id="4" name="Freeform: Shape 2"/>
            <p:cNvSpPr/>
            <p:nvPr/>
          </p:nvSpPr>
          <p:spPr>
            <a:xfrm flipV="1">
              <a:off x="941714" y="2739808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8"/>
            <p:cNvSpPr txBox="1">
              <a:spLocks/>
            </p:cNvSpPr>
            <p:nvPr/>
          </p:nvSpPr>
          <p:spPr>
            <a:xfrm>
              <a:off x="906868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06866" y="1409712"/>
            <a:ext cx="3679894" cy="1701881"/>
            <a:chOff x="906866" y="1409712"/>
            <a:chExt cx="3679894" cy="1701881"/>
          </a:xfrm>
        </p:grpSpPr>
        <p:sp>
          <p:nvSpPr>
            <p:cNvPr id="7" name="Freeform: Shape 5"/>
            <p:cNvSpPr/>
            <p:nvPr/>
          </p:nvSpPr>
          <p:spPr>
            <a:xfrm>
              <a:off x="941714" y="1409712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6"/>
            <p:cNvSpPr txBox="1">
              <a:spLocks/>
            </p:cNvSpPr>
            <p:nvPr/>
          </p:nvSpPr>
          <p:spPr>
            <a:xfrm>
              <a:off x="906867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9" name="TextBox 7"/>
            <p:cNvSpPr txBox="1"/>
            <p:nvPr/>
          </p:nvSpPr>
          <p:spPr>
            <a:xfrm>
              <a:off x="906866" y="1550905"/>
              <a:ext cx="978419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Strength</a:t>
              </a:r>
            </a:p>
          </p:txBody>
        </p:sp>
        <p:sp>
          <p:nvSpPr>
            <p:cNvPr id="11" name="TextBox 9"/>
            <p:cNvSpPr txBox="1"/>
            <p:nvPr/>
          </p:nvSpPr>
          <p:spPr>
            <a:xfrm>
              <a:off x="906867" y="2880760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Opportunity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62036" y="1414257"/>
            <a:ext cx="3655008" cy="1345358"/>
            <a:chOff x="4562036" y="1414257"/>
            <a:chExt cx="3655008" cy="1345358"/>
          </a:xfrm>
        </p:grpSpPr>
        <p:sp>
          <p:nvSpPr>
            <p:cNvPr id="5" name="Freeform: Shape 3"/>
            <p:cNvSpPr/>
            <p:nvPr/>
          </p:nvSpPr>
          <p:spPr>
            <a:xfrm flipH="1">
              <a:off x="4562036" y="1414257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10"/>
            <p:cNvSpPr txBox="1">
              <a:spLocks/>
            </p:cNvSpPr>
            <p:nvPr/>
          </p:nvSpPr>
          <p:spPr>
            <a:xfrm>
              <a:off x="5845918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3" name="TextBox 11"/>
            <p:cNvSpPr txBox="1"/>
            <p:nvPr/>
          </p:nvSpPr>
          <p:spPr>
            <a:xfrm>
              <a:off x="7121454" y="1550905"/>
              <a:ext cx="1095590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 dirty="0">
                  <a:latin typeface="+mn-lt"/>
                  <a:ea typeface="+mn-ea"/>
                  <a:cs typeface="+mn-ea"/>
                  <a:sym typeface="+mn-lt"/>
                </a:rPr>
                <a:t>Weakness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71999" y="2744353"/>
            <a:ext cx="3645046" cy="1345358"/>
            <a:chOff x="4571999" y="2744353"/>
            <a:chExt cx="3645046" cy="1345358"/>
          </a:xfrm>
        </p:grpSpPr>
        <p:sp>
          <p:nvSpPr>
            <p:cNvPr id="6" name="Freeform: Shape 4"/>
            <p:cNvSpPr/>
            <p:nvPr/>
          </p:nvSpPr>
          <p:spPr>
            <a:xfrm flipH="1" flipV="1">
              <a:off x="4571999" y="2744353"/>
              <a:ext cx="3645046" cy="1345358"/>
            </a:xfrm>
            <a:custGeom>
              <a:avLst/>
              <a:gdLst>
                <a:gd name="connsiteX0" fmla="*/ 0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0 w 4860061"/>
                <a:gd name="connsiteY7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0061" h="1793810">
                  <a:moveTo>
                    <a:pt x="0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TextBox 12"/>
            <p:cNvSpPr txBox="1">
              <a:spLocks/>
            </p:cNvSpPr>
            <p:nvPr/>
          </p:nvSpPr>
          <p:spPr>
            <a:xfrm>
              <a:off x="5878456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6863142" y="2865691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Threat</a:t>
              </a:r>
            </a:p>
          </p:txBody>
        </p:sp>
      </p:grpSp>
      <p:grpSp>
        <p:nvGrpSpPr>
          <p:cNvPr id="16" name="Group 14"/>
          <p:cNvGrpSpPr/>
          <p:nvPr/>
        </p:nvGrpSpPr>
        <p:grpSpPr>
          <a:xfrm>
            <a:off x="3433071" y="1425022"/>
            <a:ext cx="2307374" cy="2690715"/>
            <a:chOff x="4564893" y="1881162"/>
            <a:chExt cx="3076499" cy="3587620"/>
          </a:xfrm>
        </p:grpSpPr>
        <p:sp>
          <p:nvSpPr>
            <p:cNvPr id="17" name="Freeform: Shape 15"/>
            <p:cNvSpPr/>
            <p:nvPr/>
          </p:nvSpPr>
          <p:spPr>
            <a:xfrm flipH="1" flipV="1">
              <a:off x="4564894" y="1881162"/>
              <a:ext cx="1534677" cy="1793810"/>
            </a:xfrm>
            <a:custGeom>
              <a:avLst/>
              <a:gdLst>
                <a:gd name="connsiteX0" fmla="*/ 0 w 1521571"/>
                <a:gd name="connsiteY0" fmla="*/ 0 h 1778491"/>
                <a:gd name="connsiteX1" fmla="*/ 1521571 w 1521571"/>
                <a:gd name="connsiteY1" fmla="*/ 0 h 1778491"/>
                <a:gd name="connsiteX2" fmla="*/ 1521571 w 1521571"/>
                <a:gd name="connsiteY2" fmla="*/ 14491 h 1778491"/>
                <a:gd name="connsiteX3" fmla="*/ 1521571 w 1521571"/>
                <a:gd name="connsiteY3" fmla="*/ 1040227 h 1778491"/>
                <a:gd name="connsiteX4" fmla="*/ 45043 w 1521571"/>
                <a:gd name="connsiteY4" fmla="*/ 1778491 h 1778491"/>
                <a:gd name="connsiteX5" fmla="*/ 0 w 1521571"/>
                <a:gd name="connsiteY5" fmla="*/ 1778491 h 1778491"/>
                <a:gd name="connsiteX6" fmla="*/ 0 w 1521571"/>
                <a:gd name="connsiteY6" fmla="*/ 14491 h 1778491"/>
                <a:gd name="connsiteX7" fmla="*/ 0 w 1521571"/>
                <a:gd name="connsiteY7" fmla="*/ 0 h 177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1571" h="1778491">
                  <a:moveTo>
                    <a:pt x="0" y="0"/>
                  </a:moveTo>
                  <a:lnTo>
                    <a:pt x="1521571" y="0"/>
                  </a:lnTo>
                  <a:lnTo>
                    <a:pt x="1521571" y="14491"/>
                  </a:lnTo>
                  <a:lnTo>
                    <a:pt x="1521571" y="1040227"/>
                  </a:lnTo>
                  <a:lnTo>
                    <a:pt x="45043" y="1778491"/>
                  </a:lnTo>
                  <a:lnTo>
                    <a:pt x="0" y="1778491"/>
                  </a:lnTo>
                  <a:lnTo>
                    <a:pt x="0" y="144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564893" y="1881162"/>
              <a:ext cx="3076499" cy="3587620"/>
              <a:chOff x="4564893" y="1881162"/>
              <a:chExt cx="3076499" cy="3587620"/>
            </a:xfrm>
          </p:grpSpPr>
          <p:sp>
            <p:nvSpPr>
              <p:cNvPr id="19" name="Freeform: Shape 17"/>
              <p:cNvSpPr/>
              <p:nvPr/>
            </p:nvSpPr>
            <p:spPr>
              <a:xfrm flipH="1">
                <a:off x="4564894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18"/>
              <p:cNvSpPr txBox="1"/>
              <p:nvPr/>
            </p:nvSpPr>
            <p:spPr>
              <a:xfrm>
                <a:off x="4564893" y="2273521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S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4564893" y="3674973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O</a:t>
                </a:r>
              </a:p>
            </p:txBody>
          </p:sp>
          <p:sp>
            <p:nvSpPr>
              <p:cNvPr id="22" name="Freeform: Shape 20"/>
              <p:cNvSpPr/>
              <p:nvPr/>
            </p:nvSpPr>
            <p:spPr>
              <a:xfrm>
                <a:off x="6106715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21"/>
              <p:cNvSpPr/>
              <p:nvPr/>
            </p:nvSpPr>
            <p:spPr>
              <a:xfrm flipV="1">
                <a:off x="6106715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2"/>
              <p:cNvSpPr txBox="1"/>
              <p:nvPr/>
            </p:nvSpPr>
            <p:spPr>
              <a:xfrm>
                <a:off x="6269824" y="2298694"/>
                <a:ext cx="1208457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W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6122823" y="3674973"/>
                <a:ext cx="1473401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A9FF0F39-6427-4967-970C-F34D2D7BC97A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7CF500C2-F56B-4223-8644-F6CE9E4DE784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9CCDF588-E3AB-43A8-A25B-0FAD697D48D1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33350788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36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感谢你的关注与下载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3347864" y="2571751"/>
            <a:ext cx="43204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2019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="" xmlns:a16="http://schemas.microsoft.com/office/drawing/2014/main" id="{49C81961-22AA-4E40-893A-A5A14E0173E1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431487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大气简洁工作报告PPT模板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959595"/>
      </a:accent1>
      <a:accent2>
        <a:srgbClr val="272F42"/>
      </a:accent2>
      <a:accent3>
        <a:srgbClr val="959595"/>
      </a:accent3>
      <a:accent4>
        <a:srgbClr val="000000"/>
      </a:accent4>
      <a:accent5>
        <a:srgbClr val="959595"/>
      </a:accent5>
      <a:accent6>
        <a:srgbClr val="272F42"/>
      </a:accent6>
      <a:hlink>
        <a:srgbClr val="2B2B2B"/>
      </a:hlink>
      <a:folHlink>
        <a:srgbClr val="C0000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8860</TotalTime>
  <Words>1313</Words>
  <Application>Microsoft Office PowerPoint</Application>
  <PresentationFormat>全屏显示(16:9)</PresentationFormat>
  <Paragraphs>250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大气简洁工作报告PPT模板</dc:title>
  <dc:creator>Administrator</dc:creator>
  <cp:keywords>http:/www.ypppt.com</cp:keywords>
  <dc:description>http://www.ypppt.com/</dc:description>
  <cp:lastModifiedBy>faith123</cp:lastModifiedBy>
  <cp:revision>992</cp:revision>
  <dcterms:created xsi:type="dcterms:W3CDTF">2015-04-24T01:01:13Z</dcterms:created>
  <dcterms:modified xsi:type="dcterms:W3CDTF">2020-01-02T05:29:13Z</dcterms:modified>
</cp:coreProperties>
</file>