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7228352"/>
        <c:axId val="427248480"/>
      </c:barChart>
      <c:catAx>
        <c:axId val="427228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7248480"/>
        <c:crosses val="autoZero"/>
        <c:auto val="1"/>
        <c:lblAlgn val="ctr"/>
        <c:lblOffset val="100"/>
        <c:noMultiLvlLbl val="0"/>
      </c:catAx>
      <c:valAx>
        <c:axId val="427248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722835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7234880"/>
        <c:axId val="427224544"/>
      </c:barChart>
      <c:catAx>
        <c:axId val="427234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7224544"/>
        <c:crosses val="autoZero"/>
        <c:auto val="1"/>
        <c:lblAlgn val="ctr"/>
        <c:lblOffset val="100"/>
        <c:noMultiLvlLbl val="0"/>
      </c:catAx>
      <c:valAx>
        <c:axId val="427224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723488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4591344"/>
        <c:axId val="404613648"/>
      </c:areaChart>
      <c:dateAx>
        <c:axId val="404591344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4613648"/>
        <c:crosses val="autoZero"/>
        <c:auto val="1"/>
        <c:lblOffset val="100"/>
        <c:baseTimeUnit val="months"/>
      </c:dateAx>
      <c:valAx>
        <c:axId val="404613648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45913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 b="982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 r="1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xmlns="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xmlns="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xmlns="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办公室安全英文培训</a:t>
            </a:r>
            <a:r>
              <a:rPr lang="en-US" altLang="zh-CN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28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3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r="8446"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:a16="http://schemas.microsoft.com/office/drawing/2014/main" xmlns="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xmlns="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xmlns="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xmlns="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79" r="16779"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0" r="33330"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:a16="http://schemas.microsoft.com/office/drawing/2014/main" xmlns="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:a16="http://schemas.microsoft.com/office/drawing/2014/main" xmlns="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:a16="http://schemas.microsoft.com/office/drawing/2014/main" xmlns="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:a16="http://schemas.microsoft.com/office/drawing/2014/main" xmlns="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xmlns="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:a16="http://schemas.microsoft.com/office/drawing/2014/main" xmlns="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:a16="http://schemas.microsoft.com/office/drawing/2014/main" xmlns="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:a16="http://schemas.microsoft.com/office/drawing/2014/main" xmlns="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:a16="http://schemas.microsoft.com/office/drawing/2014/main" xmlns="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:a16="http://schemas.microsoft.com/office/drawing/2014/main" xmlns="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:a16="http://schemas.microsoft.com/office/drawing/2014/main" xmlns="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:a16="http://schemas.microsoft.com/office/drawing/2014/main" xmlns="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xmlns="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:a16="http://schemas.microsoft.com/office/drawing/2014/main" xmlns="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:a16="http://schemas.microsoft.com/office/drawing/2014/main" xmlns="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xmlns="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:a16="http://schemas.microsoft.com/office/drawing/2014/main" xmlns="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xmlns="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:a16="http://schemas.microsoft.com/office/drawing/2014/main" xmlns="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xmlns="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:a16="http://schemas.microsoft.com/office/drawing/2014/main" xmlns="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:a16="http://schemas.microsoft.com/office/drawing/2014/main" xmlns="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:a16="http://schemas.microsoft.com/office/drawing/2014/main" xmlns="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xmlns="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xmlns="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xmlns="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:a16="http://schemas.microsoft.com/office/drawing/2014/main" xmlns="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:a16="http://schemas.microsoft.com/office/drawing/2014/main" xmlns="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xmlns="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:a16="http://schemas.microsoft.com/office/drawing/2014/main" xmlns="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xmlns="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7" r="9227"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r="500"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" r="450"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6" r="22816"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1603"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" b="4071"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8" r="7068"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xmlns="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:a16="http://schemas.microsoft.com/office/drawing/2014/main" xmlns="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:a16="http://schemas.microsoft.com/office/drawing/2014/main" xmlns="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xmlns="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黑金商务PPT模板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1914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简约大气黑金商务PPT模板</dc:title>
  <dc:creator>优品PPT</dc:creator>
  <cp:keywords/>
  <dc:description>http://www.ypppt.com/</dc:description>
  <cp:lastModifiedBy>faith123</cp:lastModifiedBy>
  <cp:revision>950</cp:revision>
  <dcterms:created xsi:type="dcterms:W3CDTF">2016-03-24T10:52:00Z</dcterms:created>
  <dcterms:modified xsi:type="dcterms:W3CDTF">2019-12-30T05:41:39Z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